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notesSlides/notesSlide1.xml" ContentType="application/vnd.openxmlformats-officedocument.presentationml.notesSlide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93" r:id="rId5"/>
    <p:sldId id="300" r:id="rId6"/>
    <p:sldId id="292" r:id="rId7"/>
    <p:sldId id="297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6" r:id="rId17"/>
    <p:sldId id="309" r:id="rId18"/>
    <p:sldId id="310" r:id="rId19"/>
    <p:sldId id="311" r:id="rId20"/>
    <p:sldId id="298" r:id="rId21"/>
    <p:sldId id="31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47" autoAdjust="0"/>
    <p:restoredTop sz="94660"/>
  </p:normalViewPr>
  <p:slideViewPr>
    <p:cSldViewPr snapToGrid="0">
      <p:cViewPr>
        <p:scale>
          <a:sx n="80" d="100"/>
          <a:sy n="80" d="100"/>
        </p:scale>
        <p:origin x="18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4742B-17D8-4ECD-BB3F-4AADD12C6DE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A42D0-F930-442A-A8E3-6B82FA25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2240,'13'-14'720,"-10"11"-448,-3 3 11,0 0 405,3-3-118,8-8 230,-9 9-229,-2 2-27,1 0-499,0 0 1,0 0 0,0 0-1,0 0 1,0 0 0,0 0-1,0 0 1,0 0 0,0 0-1,0-1 1,0 1 0,0 0-1,0 0 1,0-1 0,1 0-1,6-4 95,-7 4-117,1 0 0,-1 0 0,1 0 0,-1 0 1,1 1-1,0-1 0,-1 0 0,1 1 0,0-1 1,-1 1-1,1 0 0,0 0 0,1-1 0,18 1 191,-12-1-151,-1 1 0,1 0 0,0 1 0,15 2-1,-2 8-30,10-6-26,-11 1 22,24 9 0,-26-8 37,41 9 0,-34-12-43,-8-1-8,-1 0 0,20 6 0,-24-5-9,0 0-1,0-1 1,0-1-1,0 0 1,18 0-1,-21-2 27,1 1 0,-1 0 0,0 1 0,17 4 1,-16-3-12,-7-2-1,0 1 0,0-1-1,0 1 1,0-1 0,4 4 0,-6-4-10,0 0 1,0 0 0,0 0 0,0-1 0,0 1-1,0 0 1,0-1 0,0 1 0,0-1 0,0 0-1,0 0 1,4 0 0,21 0 33,-8 0-17,-13 2 17,-8 1-16,-2 6 26,1-3 70,-16 6-157,15-10-8,-1 0-1,1 1 1,0-1 0,-6 7-1,-6 7 77,0-1-61,-15 19-1,21-22 11,0 0 1,-17 14-1,11-10 30,10-9-7,-1 0 0,2 1 0,-1 0 0,-6 12 1,-6 9-1,-62 72 197,63-70-219,14-24 13,0 0 1,-1-1-1,-6 9 0,9-14 7,0 1 0,0-1 1,0 0-1,-1 0 0,1 0 1,0 0-1,-1 0 0,1 0 0,-1 0 1,1 0-1,-1 0 0,1-1 0,-1 1 1,1-1-1,-1 1 0,0-1 1,1 0-1,-1 1 0,-2-1 0,1 0 11,1 0-5,0 0 0,0 1-1,0-1 1,0 0 0,0 0-1,0-1 1,0 1 0,0 0-1,0-1 1,0 1-1,0-1 1,0 0 0,1 1-1,-1-1 1,0 0 0,0 0-1,1 0 1,-1 0 0,1-1-1,-1 1 1,1 0-1,-1-1 1,1 1 0,-2-3-1,-2-3 14,0-1 13,-1 0 0,2-1 0,-1 1 0,-6-18 0,9 18-16,-1 0 1,0 1-1,-1-1 0,0 0 0,0 1 1,-1 0-1,0 0 0,0 1 0,-9-10 1,-62-60 443,59 59-346,13 13-54,0-1 0,0 1 0,-1 0 0,0 0 0,0 1-1,0-1 1,0 1 0,-10-4 0,13 6-53,0 0 0,0-1 1,-1 1-1,1-1 0,0 0 0,0 0 0,0 0 1,1 0-1,-1 0 0,0 0 0,1 0 0,-1 0 1,1-1-1,0 1 0,0-1 0,0 1 0,0-1 1,0 1-1,0-3 0,3-1-86,0 5 67,-1-1 1,1 1-1,0 0 0,-1 0 0,1 0 0,0 0 0,0 0 0,-1 1 0,1-1 0,0 0 1,0 1-1,3-1 0,29-1-71,-31 2 58,14 0-593,-1 0 156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4480,'-14'-13'1445,"25"7"-533,-11 6-879,1-1 0,-1 1-1,0-1 1,1 0 0,-1 1-1,0-1 1,0 0 0,1 0 0,-1 1-1,0-1 1,0 0 0,0 1-1,0-1 1,0-1 0,0 2-33,0 0 6,0 0 0,0 0 1,0 0-1,0 0 0,0 0 0,0 0 1,0 0-1,0 0 0,0 0 0,0 0 1,0-1-1,0 1 0,0 0 1,0 0-1,0 0 0,0 0 0,0 0 1,0 0-1,0 0 0,0 0 0,0 0 1,0 0-1,0-1 0,0 1 0,0 0 1,0 0-1,0 0 0,0 0 1,0 0-1,0 0 0,0 0 0,0 0 1,0 0-1,1 0 0,-1 0 0,0 0 1,0 0-1,0 0 0,0 0 1,0 0-1,0 0 0,0 0 0,0-1 1,0 1-1,0 0 0,1 0 0,-1 0 1,0 0-1,0 0 0,0 0 0,0 1 1,0-1-1,0 0 0,0 0 1,0 0-1,1 0 0,7 0 102,0 1 1,0 1-1,-1-1 1,1 1-1,0 1 0,0-1 1,-1 1-1,0 1 0,1-1 1,-1 1-1,8 6 0,11 9-61,35 33-1,-37-30 49,1-1-26,-2 2 1,0 0-1,21 28 0,19 26 232,-31-40-170,-24-28-72,-1 1-1,0 0 1,7 14-1,-11-19-12,0 1 0,-1 0-1,0 0 1,-1 0 0,1 0-1,-1 0 1,0 0 0,0 12 0,-1-16-38,0-1 1,0 1 0,-1 0-1,1 0 1,0 0-1,-1-1 1,1 1 0,-1 0-1,0 0 1,0-1-1,0 1 1,0-1 0,0 1-1,0-1 1,0 1 0,0-1-1,0 1 1,-1-1-1,1 0 1,-1 0 0,1 0-1,-1 0 1,1 0 0,-1 0-1,1 0 1,-1 0-1,0-1 1,0 1 0,1 0-1,-1-1 1,-3 1-1,-8 1 71,1-1 0,-1 0-1,-23-1 1,17 0 35,-8 1-18,13 0-102,1-1 0,-14-2 0,23 2-4,-1-1 0,1 0 0,-1 0 0,1 0 0,0-1 0,0 0 0,0 0 0,0 0 0,0 0 0,-4-3 0,-22-22-44,28 25 48,0 0 0,0 0 0,1 0 0,-1 0-1,1-1 1,-1 1 0,1 0 0,0-1 0,0 1-1,0-1 1,0 1 0,0-1 0,0 1 0,1-1 0,-1 0-1,1 1 1,0-1 0,0 0 0,0 1 0,0-1-1,1 0 1,-1 1 0,0-1 0,2-4 0,0 0-20,1 0 0,-1 0 0,1 1 1,0-1-1,1 0 0,-1 1 0,1 0 0,1 0 1,-1 0-1,1 1 0,9-10 0,10-5-86,0 1 0,1 0 0,0 2 0,2 1 0,53-24 0,117-55-2864,-151 74 2577,-30 13 356,0 1 0,1 0 1,22-5-1,-35 11 100,1-1 1,-1 0 0,1 0-1,-1 0 1,0-1-1,1 0 1,-1 1 0,-1-1-1,5-4 1,-5 4 656,-4 3-677,1 0-1,-1 0 1,1 0-1,-1-1 1,1 1-1,-1 0 1,0 0-1,1 0 1,-1 0-1,1 0 1,-1 1-1,1-1 0,-1 0 1,1 0-1,-1 0 1,1 0-1,-1 1 1,1-1-1,-1 0 1,1 0-1,-1 1 1,1-1-1,-1 0 1,1 1-1,0-1 0,-1 0 1,1 1-1,-1-1 1,1 1-1,0-1 1,0 1-1,-1-1 1,1 1-1,0-1 1,0 1-1,-1-1 1,1 1-1,0-1 1,0 1-1,0-1 0,0 1 1,0 0-1,-2 6 108,-8 14 79,7-15-189,0 0 0,0 0 0,1 1 0,0-1 0,-3 10 0,3 7-38,1 37-1,2-33 51,0-5 112,1 1 0,5 24-1,-4-30-112,-2-10-26,0 1 4,1 0-1,-1 0 0,1 0 1,1 0-1,-1 0 0,5 8 1,-4-10-3,0 0 1,-1 0 0,0 0-1,0 0 1,0 0 0,-1 0-1,1 12 1,-2-18-8,0 1 0,0-1 0,0 0 0,0 1 0,0-1 0,0 0-1,0 1 1,0-1 0,0 0 0,0 1 0,0-1 0,0 0 0,0 1 0,0-1 0,0 0 0,0 1 0,1-1 0,-1 0 0,0 1-1,0-1 1,0 0 0,0 0 0,1 1 0,-1-1 0,1 0 0,6 8 236,-14-16-34,4 3-151,3 3-82,-1 1 0,1-1 0,0 1 0,0-1 0,-1 1 1,1-1-1,-1 1 0,0-1 0,1 1 0,-1 0 0,0-1 0,-1 0 0,-7-14-74,6 8 37,0 0 0,0-1 0,1 0 1,0 0-1,-1-11 0,0 1-11,1 5 18,-2-5-48,1 0 0,1-1 0,0 1 0,2-1 0,2-27 0,9 1-128,-10 39 177,1 1 0,-1 0-1,1 0 1,0 0 0,0 0-1,4-6 1,-3 8 24,0 0 0,1 0 0,-1 0 0,1 0 0,0 1 0,0-1 0,0 1-1,6-3 1,-6 4 0,0-1 0,0 1 0,0 1 0,0-1 0,0 0-1,0 1 1,1 0 0,-1 0 0,1 1 0,-1-1 0,0 1 0,1 0-1,-1 0 1,10 1 0,-12-1 30,1 1 0,0 0-1,-1-1 1,1 1 0,0 0 0,-1 1 0,1-1-1,-1 0 1,0 0 0,1 1 0,-1 0 0,0-1-1,0 1 1,0 0 0,0 0 0,0 0 0,-1 0-1,1 1 1,0-1 0,-1 0 0,0 1 0,1-1-1,-1 1 1,0-1 0,1 5 0,0 6 73,-1 0 0,0 1 0,0-1 0,-2 1 0,1 0 0,-4 17 0,0-18-9,-1 0-1,0-1 1,0 1 0,-1-1 0,-1 0 0,-8 11 0,1-7 153,14-15-215,-1-1-1,1 1 1,-1-1 0,1 0 0,-1 1 0,0-1 0,1 0 0,-1 1 0,0-1 0,1 0 0,-1 0-1,0 0 1,1 0 0,-1 0 0,0 1 0,1-1 0,-1 0 0,0-1 0,0 1 0,1 0-1,-1 0 1,0 0 0,0 0 0,-2-1 23,-8 1 44,15-1-288,-1 1 148,0 0 1,0 1-1,0-1 1,0 1-1,0-1 0,3 2 1,3 3-30,0 0 0,13 11 1,6 4 39,-22-15 23,1 0 1,-1 0-1,0 0 0,-1 1 0,1 0 1,7 11-1,-4-5-19,-4-6 25,-1 0-1,0 0 1,0 0 0,3 8-1,-2-6 7,-4-7 42,0 0 0,0 1 0,0-1 0,-1 1 0,1-1 0,0 1 0,-1-1 0,1 1 1,0 0-1,-1-1 0,0 1 0,1 0 0,-1-1 0,0 1 0,0 0 0,0-1 1,0 1-1,0 0 0,0 0 0,-1-1 0,1 1 0,-1 0 0,0 2 0,0-3 7,0 1 0,-1-1-1,1 0 1,0 0 0,-1 1-1,1-1 1,-1 0 0,1 0-1,-1 0 1,1-1 0,-1 1-1,0 0 1,1-1 0,-1 1-1,0 0 1,1-1 0,-1 0 0,0 0-1,0 1 1,0-1 0,1 0-1,-1 0 1,-2-1 0,-16 4 80,4 3-51,13-5-56,-1 0-1,1 1 1,-1-1-1,1 0 0,-1-1 1,0 1-1,1-1 1,-5 0-1,-104 0-3,106 3-512,-7 11 155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4800,'0'16'1792,"0"-16"-1408,32 0-96,-15 0 480,16 16-480,-1-16 32,1 0-192,16 0 128,-16 0-160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2976,'0'-14'971,"0"11"-603,0 6-107,0 20 732,-1-15-808,1 0 1,0 0-1,0-1 1,1 1 0,2 9-1,-2-13-108,3 9 169,-1 0 0,-1 1 1,2 22-1,-4-26-126,1 0 0,0 0 0,0-1 0,4 13 0,-3-13-19,0 0 1,0 0 0,-1 0 0,0 11 0,-1 92 607,-3-104-1477,-8 14-2789,9-17 944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1472,'33'50'544,"-17"-34"-416,17 17-32,-17 0 320,1-17-256,-1 0 192,17 1-192,-17-1 64,0 17-128,1-33 0,-17 16-32,0 1 32,0-1-64,-17 0-96,1 1 32,16-17-2016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2080,'-16'0'768,"-1"0"-608,1 16-32,0-16 64,-1 16-128,1 1-32,-1-1 0,1 1 32,0-1-32,-17 0-32,17 1 32,-1-1 32,1 0-32,-1 1 64,17-17-64,-16 16-160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2496,'0'0'896,"0"-17"-672,0 34-96,16-17 96,1 0-160,-1 0 128,1 0-128,-1 16 32,0-16-32,1 17-2080,-1-17 1088,-16 16 0</inkml:trace>
  <inkml:trace contextRef="#ctx0" brushRef="#br0" timeOffset="1">1 181 2560,'32'0'960,"-15"0"-768,32-16-32,-33 16-352,17 0 64,0 0 320,0 0-96,16 0-512,-33 0 224,17 0-1568</inkml:trace>
  <inkml:trace contextRef="#ctx0" brushRef="#br0" timeOffset="2">345 1 1056,'16'16'416,"1"1"-352,-1 16 32,0-17 192,17 0-160,-16 17 96,15 0-128,1-17 352,0 1-224,0-1-384,-17 17 64,0-33-1408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2144,'-49'16'800,"49"-16"-608,-49 33-64,49-17 192,-17-16-192,1 17-96,0-1-64,-1 0 384,17-16-192,0 17-704,-16-1 288</inkml:trace>
  <inkml:trace contextRef="#ctx0" brushRef="#br0" timeOffset="1">476 132 1664,'0'27'528,"0"-27"-520,0 1 0,0-1-1,0 0 1,0 1 0,0-1 0,0 0-1,0 1 1,0-1 0,0 0 0,0 1 0,0-1-1,0 0 1,0 1 0,0-1 0,0 0 0,1 1-1,-1-1 1,0 0 0,0 1 0,0-1 0,0 0-1,1 0 1,-1 1 0,0-1 0,1 0 0,9 17 114,-9-15-107,0 1 0,0-1 0,0 0 0,0 0 0,1 0 1,-1 1-1,1-1 0,0-1 0,-1 1 0,1 0 0,3 2 1,28 12 384,-30-15-357,0 0 1,0 0 0,1 0 0,-1-1 0,0 0 0,1 1 0,-1-1 0,0-1 0,5 1 0,4-1 82,-11 1-119,0 0 1,0 0-1,1 0 0,-1 0 1,0 0-1,0 0 0,0 0 1,0-1-1,1 1 0,-1 0 1,0-1-1,0 1 0,0-1 1,0 1-1,0-1 0,0 0 1,0 1-1,0-1 0,0 0 1,0 0-1,0 1 0,-1-1 1,1 0-1,0 0 0,0 0 1,0-2-1,0 0 3,0-1 0,0 1 0,0-1 0,-1 1 0,0-1-1,1 0 1,-1-5 0,-1 8-12,1 0 0,0 0-1,0 0 1,0 0 0,-1 0-1,1 0 1,0 0 0,-1 0-1,1 0 1,-1 0 0,1 0-1,-1 1 1,1-1 0,-1 0-1,0 0 1,1 0 0,-1 1 0,0-1-1,0 0 1,1 1 0,-1-1-1,0 1 1,0-1 0,0 1-1,0-1 1,-1 0 0,-14-10-10,15 10 18,-1-1 1,1 1 0,0 0 0,0 0 0,-1 0 0,1-1 0,-1 1 0,1 0 0,-1 1 0,1-1 0,-1 0 0,0 0 0,1 1 0,-1-1 0,0 1-1,0-1 1,1 1 0,-1 0 0,-2 0 0,3 0-11,0 0-1,0 0 0,0 0 1,1 0-1,-1 0 1,0 0-1,0 0 1,0-1-1,0 1 0,0 0 1,0 0-1,1-1 1,-3 0-1,3 0 0,-1 0 0,1 1 0,0-1 0,-1 0 0,1 0 1,0 0-1,0 0 0,0 1 0,-1-1 0,1 0 0,0 0 0,0 0 0,1-2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2144,'0'0'800,"0"0"-608,0 0-64,-17 0 352,17 16-288,-16-16-352,-1 17 64,1-17 288,0 16-96,-34 0-64,18 1-64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 1408,'-1'37'637,"0"-25"-525,1 0-1,0 1 1,0-1-1,5 19 1,16 40 192,-12-46-278,-7-20-24,0 1 0,0-1 0,1 1 0,0-1 0,0 0 0,7 10 0,-1-5-3,1-1 0,11 9 0,-7-6 1,-4-3 0,21 14 0,-11-12 13,0 0 0,1-1 0,40 12 0,-20-11 49,55 9 0,-18-11 53,120-2-1,206-25-357,3-30 54,372-85 296,-600 92-135,150-30 88,-180 40 180,191-36 522,4 17 103,-263 41-884,176-14-39,-211 22 40,0 1 0,0 3-1,65 11 1,-79-8 67,-1 1 0,0 2 0,-1 1 0,48 23 1,-72-30-47,14 8 12,-20-10-5,1-1 1,-1 0-1,1 1 0,-1-1 1,0 1-1,1-1 1,-1 1-1,1-1 1,-1 1-1,0-1 0,1 1 1,-1 0-1,0-1 1,0 1-1,0-1 1,1 1-1,-1 0 0,0-1 1,0 1-1,0-1 1,0 1-1,0 0 1,0-1-1,0 1 0,0 0 1,0-1-1,-1 1 1,1-1-1,0 1 1,0 0-1,-1 0 1,-2 5 11,-1-1 1,-1 0 0,1 0 0,-1 0 0,1 0 0,-1-1-1,-1 0 1,1 0 0,-1 0 0,1 0 0,-1-1 0,0 0 0,-9 3-1,-3-2 1,10-2-19,0 0 0,0 0 0,0 0 0,-8 5 0,8-2 4,6-4-1,1 0 0,-1 1-1,0-1 1,0 0 0,0-1 0,0 1 0,0 0 0,0 0-1,0-1 1,0 1 0,0-1 0,0 0 0,0 0-1,0 1 1,0-1 0,0-1 0,0 1 0,-1 0-1,-2-1 1,-6-3 28,-25-9 175,35 13-211,1 0-1,-1-1 1,1 1-1,-1-1 1,0 1-1,1-1 1,-1 1-1,1-1 1,-1 1-1,1-1 1,0 1-1,-1-1 1,1 0-1,-1 1 1,1-1-1,0 0 1,0 1-1,-1-1 1,1 0-1,0 0 1,0 1-1,0-1 1,0 0-1,0 0 1,0 1-1,0-1 1,0 0-1,0 1 1,0-1-1,0 0 1,0 0-1,1 1 1,-1-1-1,0 0 1,1 1-1,-1-1 1,1-1-1,2-4-55,1 0 0,-1 0 0,8-8 0,-7 8 44,1 1-18,-1 0-1,1-1 1,0 1 0,0 1 0,1-1 0,0 1-1,-1 0 1,1 0 0,8-3 0,5-1 25,37-10 1,21-8 40,-69 23-46,19-9-58,0 2-1,42-11 1,95-8 9,-136 25 72,48-5 17,143 2-1,-198 7-63,16 0 11,55-1-50,170 21 1,-112 7 73,17-5 11,-103-13 2,262 26 32,-110-30-135,-110-1 53,261 6 90,340-10-139,-345-10 78,-254 6 128,121-1 547,-2-6-118,-17 5 64,-25-8-221,-20 1-138,-7 8-100,-24-6 49,-87 8-145,-13 2-17,-1-2 0,47-9 0,-28-2-435,-17 11-1734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2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35 1152,'-1'0'24,"-4"5"64,1-1 0,0 0 1,0 1-1,-3 6 0,5-8-27,1-1-1,0 1 1,0 0-1,0 0 1,0 0-1,1 0 1,-1 0-1,1 0 1,0 0-1,0 4 1,0-5-36,0 0 0,-1 0 0,1 0 0,0-1 0,-1 1 0,1 0 0,-1 0 0,0-1 0,1 1 0,-1 0 0,0-1 0,-1 3 0,1-3-25,0 1 1,0-1-1,0 1 0,0 0 1,0-1-1,1 1 1,-1 0-1,1 0 1,-1 0-1,1 0 0,0-1 1,0 3-1,0 26 1008,0-31-972,0-1 0,0 1 0,0-1 0,1 1 0,-1-1-1,1 1 1,-1 0 0,1-1 0,0 1 0,0 0 0,-1-1 0,1 1-1,0 0 1,0 0 0,0 0 0,0 0 0,0 0 0,1 0 0,-1 0-1,0 0 1,0 0 0,1 0 0,-1 1 0,0-1 0,1 0 0,1 0-1,1-1-26,-1 1-1,1-1 1,-1 0-1,0-1 0,4-2 1,15-23-41,-20 25 36,0 0 1,0 0-1,0 1 0,1-1 0,-1 0 0,0 1 0,1 0 1,0-1-1,0 1 0,-1 0 0,1 1 0,0-1 0,5-2 1,-6 4 13,10-4-19,1 0 1,-1-1-1,0 0 1,19-12 0,-28 15-38,-1 0 0,1 0 0,-1 1 0,1-1 0,-1 1 0,1 0 0,0 0 1,0 0-1,-1 0 0,1 0 0,4 0 0,-4 2 19,0-1 1,0 1-1,-1 0 1,1 0-1,0 0 1,0 0-1,-1 0 0,1 0 1,0 1-1,-1-1 1,3 4-1,23 8 323,-19-9-80,0 0 0,11 7 0,-16-8-190,0-1 1,1 0-1,-1 0 0,1 0 0,-1-1 1,1 0-1,0 1 0,-1-2 0,1 1 0,0 0 1,8-1-1,-4 0 27,0 1 1,1 1-1,15 3 1,-19-3-23,1 0 0,-1-1 1,1 1-1,-1-2 1,1 1-1,-1-1 1,1 0-1,0 0 0,12-3 1,-2-1 6,-10 1-26,-1 2 0,1-1 0,0 1-1,0 0 1,7 0 0,-9 1-8,-1-1-1,0 1 1,0-1 0,0 1-1,-1-1 1,1 0 0,0-1-1,0 1 1,0-1 0,6-3-1,-9 4-2,0 1 0,1 0 1,-1-1-1,1 1 0,-1 0 0,1-1 0,-1 1 0,1 0 0,1 0 0,-1 0 13,-1 0-1,1 0 0,-1 0 1,1 0-1,-1 0 0,1 0 0,-1-1 1,0 1-1,2-1 0,11-10 128,-13 10-145,-1 1 0,0-1 0,1 0-1,-1 1 1,0-1 0,1 1-1,-1-1 1,0 0 0,1 1-1,-1-1 1,0 0 0,0 1-1,0-1 1,0 0 0,0 0 0,0 1-1,0-1 1,0 0 0,0 1-1,0-1 1,0 0 0,0 1-1,-1-2 1,1 0-23,0 1 11,0 1 0,0-1 0,0 0 0,0 1 0,0-1 0,0 1 0,0-1 0,0 1 0,0-1 0,0 1 0,0-1 0,0 1 0,0-1 0,0 1 0,0-1 0,0 1 0,-1-1 0,1 1 0,0-1 0,0 1 0,-1-1 0,1 1 0,0-1 0,-1 1 0,1 0 0,-1-1 0,1 1 0,0 0 0,-1-1 0,1 1 0,-1 0 0,1-1 0,-1 1 0,1 0 0,-1 0 0,1 0 0,-1-1 0,1 1 0,-1 0 0,1 0 0,-1 0 0,1 0 0,-1 0 0,0 0 0,0 0 0,-4-3 221,3 2-212,-1-1 0,1 1-1,0-1 1,-1 1 0,1 0-1,-1-1 1,1 1 0,-1 1-1,1-1 1,-1 0 0,0 0-1,1 1 1,-1 0 0,0 0 0,0-1-1,1 1 1,-1 1 0,0-1-1,1 0 1,-1 1 0,0-1-1,-3 3 1,0-1-38,-1 1-23,1 1 1,0-1-1,0 1 1,0 0-1,-6 6 0,-18 20 39,29-30 27,1 1 0,-1-1 0,1 1 1,0 0-1,-1-1 0,1 1 0,0-1 0,0 1 0,-1 0 0,1-1 0,0 1 0,0 0 1,0 0-1,0-1 0,0 1 0,0 0 0,0-1 0,0 1 0,0 0 0,0-1 0,1 1 1,-1 0-1,0-1 0,0 1 0,0 0 0,1-1 0,0 2 0,0 0 26,-1 0-15,1 0 1,0 0-1,0 0 0,0 0 1,0 0-1,0 0 1,0-1-1,1 1 1,-1-1-1,1 1 0,-1-1 1,1 1-1,3 1 1,2 1 103,0 0 0,14 5 0,-11-5-30,0-1-38,0 1-1,0-2 1,0 1-1,20 1 0,45-3 17,-37-2-64,380 1-138,-416 0 140,-1 0 0,1 0 0,0 0 0,-1 0 0,1 0 0,0-1 0,-1 1-1,1 0 1,-1-1 0,1 0 0,0 1 0,-1-1 0,0 0 0,1 0 0,-1 0 0,1 0 0,-1 0 0,0 0 0,2-2 0,-2 3-2,-1-1 1,1 1 0,-1-1 0,0 1 0,1-1 0,-1 1 0,0-1-1,1 0 1,-1 1 0,0-1 0,0 1 0,0-1 0,1 0 0,-1 1 0,0-1 0,0 0 0,0 1-1,0-1 1,0 1 0,0-1 0,0 0 0,0 1 0,0-1 0,-1 0 0,1 1 0,0-2 0,0 2 5,-3-5 37,-1 0-56,2 3 5,-1-1 0,1 1-1,-1-1 1,1 1 0,-1 0 0,0 0 0,0 0-1,-5-3 1,-9 4 84,14 1-67,1 1 0,-1-1 1,1-1-1,-1 1 0,1 0 1,-1 0-1,1-1 0,-1 0 1,-3-1-1,1 0-33,1 0 0,0 0-1,-1 0 1,1 1 0,-1-1-1,0 1 1,0 0 0,1 1 0,-1-1-1,0 1 1,0 0 0,-5 0-1,8 0 1,1 1 0,-1-1-1,0 0 1,0 0 0,1 1-1,-1-1 1,0 1 0,1-1-1,-1 1 1,1 0 0,-1 0-1,1 0 1,-2 1 0,-6 3-105,8-4 113,0-1 0,0 1 1,0-1-1,0 1 0,0 0 1,0 0-1,0 0 1,0 0-1,0 0 0,0 0 1,1 0-1,-1 0 0,0 0 1,1 0-1,-1 0 0,0 0 1,1 0-1,0 0 0,-1 1 1,1-1-1,0 0 0,-1 0 1,1 1-1,0-1 0,0 0 1,0 0-1,0 2 0,1 5-14,1 0-1,0-1 0,0 1 0,3 7 1,0-1-7,61 165 191,-36-101-19,-8-15 57,-13-42-140,-3-8 24,0 0-1,6 24 1,-8-23-21,-2-8-49,0-1 0,-1 0 0,1 0 0,-1 1 0,0 5 0,-1-10-9,0 0 0,0 0 1,0 0-1,0 1 0,0-1 0,0 0 0,0 0 0,-1 0 0,1 0 0,-1 0 0,1 0 1,0 0-1,-1 0 0,0 0 0,1 0 0,-1 0 0,0 0 0,1 0 0,-1 0 0,0-1 1,0 1-1,0 0 0,0 0 0,1-1 0,-1 1 0,0-1 0,0 1 0,0-1 1,-1 1-1,0 0 0,2-1-1,-3 1 9,1-1-1,-1 1 1,0 0-1,1-1 0,-1 1 1,1-1-1,-1 0 1,0 0-1,1 0 0,-1 0 1,0-1-1,1 1 0,-1-1 1,0 1-1,1-1 1,-1 0-1,-4-2 0,-7-5 4,-1-1 0,2 0 0,-1-1 0,1-1-1,1 0 1,0 0 0,1-1 0,0-1 0,-13-19-1,7 2-58,1-1 0,-17-50 0,31 75 31,0 0 1,0-1 0,0 1-1,0 0 1,1-1 0,0 1-1,1-1 1,0 0 0,0 1-1,0-1 1,1 0 0,-1 1-1,2-1 1,-1 1 0,5-12-1,10-20-59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2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50 4064,'-17'-16'1504,"17"16"-1184,-32-17-64,32 17 1280,-17-16-896,1 16-352,-1 0-192,17 0 192,-16 16-192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2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2304,'-3'0'103,"-1"1"0,1-1 1,0 1-1,0-1 0,0 1 0,0 0 1,0 0-1,0 1 0,0-1 0,1 0 1,-1 1-1,0 0 0,-2 2 0,4-2 82,0 0-1,0 1 1,0-1 0,0 1-1,1-1 1,-1 1-1,1-1 1,-1 1 0,1-1-1,0 1 1,0-1-1,0 1 1,1-1-1,-1 1 1,0-1 0,1 1-1,1 4 1,0-4-144,-1 0 0,1-1 0,0 1 0,0 0 0,0-1 0,1 1 0,-1-1 0,0 0 0,1 0 0,-1 0 1,1 0-1,0 0 0,0-1 0,4 3 0,4 0 49,0-1 1,23 5-1,-30-7-76,13 3 28,-8-2-36,-1 0-1,0-1 0,1 1 1,-1-2-1,1 1 1,-1-1-1,11-1 0,30-10-399,-22 7 212,-14 2 51,-1 0 1,1 0-1,18-7 1,21-10-20,-51 18 154,0 0-1,0 1 1,0-1-1,0 0 1,0 0-1,0 0 0,0 0 1,0 0-1,0 0 1,0 0-1,0 0 1,-1 0-1,1 0 0,0 0 1,-1-1-1,1 1 1,-1 0-1,0 0 1,1-1-1,-1 1 0,0 0 1,0-1-1,1 1 1,-1 0-1,0-1 1,0 1-1,-1-2 0,-2-11 13,3 13-10,-1 0 1,0 0-1,0 0 0,0-1 0,1 1 0,-1 0 0,0 1 0,-1-1 0,1 0 0,0 0 0,0 0 0,0 1 0,0-1 0,-1 0 0,1 1 0,0-1 0,-1 1 0,1 0 0,0-1 0,-1 1 0,1 0 0,-2 0 0,3 0-1,0 0 0,0 0-1,0 0 1,0 0 0,0 0 0,0 0 0,-1-1-1,1 1 1,0 0 0,0 0 0,0 0-1,0 0 1,0 0 0,0 0 0,0 1-1,0-1 1,0 0 0,0 0 0,-1 0 0,1 0-1,0 0 1,0 0 0,0 0 0,0 0-1,0 0 1,0 0 0,0 0 0,0 0 0,0 0-1,0 0 1,0 0 0,0 0 0,-1 0-1,1 0 1,0 1 0,0-1 0,0 0-1,0 0 1,0 0 0,0 0 0,0 0 0,0 0-1,0 0 1,0 0 0,0 0 0,0 0-1,0 1 1,0-1 0,0 0 0,0 0-1,0 0 1,0 0 0,0 0 0,0 0 0,0 0-1,0 0 1,0 28 619,3-23-405,2-1-187,0 0-1,0 0 1,8 5 0,-6-5-13,-1 0 0,0 0 0,10 10-1,-14-13 4,0 1 0,-1-1 0,1 1 0,0-1 0,1 1 0,-1-1 0,0 0 0,0 0 0,0 0 0,1-1 0,-1 1 0,0 0 0,1-1 0,2 1 0,9 2 150,0 2-42,-11-4-101,-1 1-1,1-1 1,-1 0 0,1 0-1,0-1 1,-1 1-1,1 0 1,0-1 0,-1 0-1,1 1 1,0-1-1,0 0 1,0-1 0,-1 1-1,1 0 1,0-1-1,3 0 1,7-10 14,-12 10-42,-1 1 0,1-1 1,-1 1-1,0-1 0,1 0 0,-1 1 1,0-1-1,1 0 0,-1 1 0,0-1 1,0 0-1,0 1 0,0-1 1,0 0-1,0 1 0,1-1 0,-2 0 1,1 0-1,0 1 0,0-1 0,0 0 1,0 1-1,-1-2 0,1 0 1,0-5-16,0 6 0,1 0 1,-1 0 0,0 0 0,0 0-1,0 0 1,0 0 0,0 0 0,0 0 0,0 0-1,0 0 1,-1 0 0,1 0 0,0 0-1,0 0 1,-1 0 0,1 0 0,-1 1-1,1-1 1,-1 0 0,1 0 0,-1 0-1,1 0 1,-1 1 0,0-1 0,1 0-1,-1 1 1,0-1 0,0 1 0,0-1-1,1 0 1,-1 1 0,0 0 0,0-1 0,0 1-1,-1-1 1,0 0 6,1 1 1,0-1-1,0 0 0,0 0 1,0 0-1,0 0 0,0 0 1,0 0-1,0 0 0,0 0 1,-1-3-1,1 2-16,1 0 0,-1-1 0,0 1-1,1 0 1,0-1 0,0 1 0,0-1 0,0-3 0,0 1 34,0 5-8,0 0 1,0 0-1,0 0 1,0 0 0,0 0-1,0 0 1,0 0-1,0 0 1,0 0-1,0 0 1,0-1-1,0 1 1,0 0 0,0 0-1,0 0 1,0 0-1,0 0 1,0 0-1,0 0 1,0 0-1,0 0 1,0 0 0,0-1-1,0 1 1,0 0-1,0 0 1,1 0-1,-1 0 1,0 0-1,0 0 1,0 0 0,0 0-1,0 0 1,0 0-1,0 0 1,0 0-1,0 0 1,0 0-1,0 0 1,0 0 0,1 0-1,-1 0 1,0-1-1,0 1 1,0 0-1,0 0 1,0 0-1,0 0 1,0 0 0,0 0-1,0 1 1,1-1-1,-1 0 1,0 0-1,0 0 1,0 0-1,240 0-360,-237 0 410,-3 0 97,0 0-60,0 0-154,0 0-202,0 0 95,0 2 123,0-1 52,0 0 0,1 0 0,-1 0 1,0 0-1,0-1 0,1 1 0,-1 0 0,1 0 0,-1 0 0,1-1 0,-1 1 1,1 0-1,-1-1 0,1 1 0,-1-1 0,1 1 0,0 0 0,-1-1 0,2 1 1,18 10 144,-17-9-141,0-1 8,0 0 1,0-1-1,0 1 1,0-1-1,0 0 0,0 1 1,0-1-1,0 0 0,0-1 1,0 1-1,0-1 1,0 1-1,4-2 0,15-9 22,11 5-12,-14 2-20,-9 1-6,1 1 0,-1 0 0,19 0 0,-20 1 18,-1 0 0,1 0 1,16-5-1,-18 4 23,1 0-1,0 1 0,14-2 0,-19 3-48,1 0 0,0 0-1,-1-1 1,1 1-1,-1-1 1,1 0-1,-1 0 1,1-1 0,-1 1-1,1-1 1,-1 1-1,0-1 1,0 0-1,0 0 1,0-1 0,0 1-1,-1 0 1,4-5-1,-5 7-4,-1-1 0,1 1 1,-1 0-1,1-1 0,0 1 0,-1 0 0,1-1 0,0 1 0,-1 0 0,1 0 0,0-1 0,-1 1 0,1 0 0,0 0 0,-1 0 0,1 0 0,0 0 0,0 0 0,-1 0 0,1 0 0,0 0 0,-1 1 1,2-1-1,0 1-71,1-1 71,-1 0 0,1 1 0,-1-1 0,1 1 0,-1 0 0,0 0 0,1 0 0,-1 0 0,0 0 0,0 1 0,0-1 0,0 0 0,3 4 0,27 27 1808,-17-15-1435,-8-9-203,-5-6-120,0 1 0,1-1 1,-1 0-1,0 0 0,1 0 0,-1 0 0,1 0 0,0 0 0,4 1 0,20 3 384,-11-1-243,-13-3-189,1-1-1,-1 0 1,1 0-1,-1 0 1,1 0-1,0 0 1,-1-1-1,5 0 1,25 0-106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4640,'0'0'1504,"0"0"-912,0 0-59,3 0 742,10-1-225,-7 0-674,0 1 0,0 0-1,0 0 1,0 0-1,-1 1 1,12 2 0,-6 2-163,-8-3-187,0-1 1,0 0-1,0 0 0,1 0 0,-1 0 0,0 0 0,1-1 0,-1 1 0,6-1 0,133 0-1460,-139 0 282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1312,'0'-9'288,"-1"8"-251,1 0-1,0-1 0,0 1 0,0-1 1,0 1-1,1-1 0,-1 1 1,0 0-1,0-1 0,1-1 1,0 3 11,-1-1 0,1 1 0,-1-1 1,1 1-1,0-1 0,-1 1 0,1-1 1,0 1-1,-1-1 0,1 1 0,0 0 0,0-1 1,-1 1-1,1 0 0,0 0 0,0 0 1,-1-1-1,1 1 0,0 0 0,0 0 1,0 0-1,-1 0 0,2 1 0,3-1 78,-2 0-90,0 0 1,0 0-1,0 0 0,0 0 0,0-1 1,1 1-1,2-2 0,1-1 12,13-2 86,-6 9-53,-6 0-40,-4-3-19,1 0 1,-1-1-1,0 1 0,10-1 1,-9 0 2,1 0 1,0 0-1,9 2 1,18 9 150,-6-5-6,-11 10 369,-16-15-532,0 1 0,-1-1 0,1 0 0,-1 0 0,0 0 0,1 1 1,-1-1-1,0 0 0,0 0 0,1 0 0,-1 0 0,0 0 0,0-1 0,0 1 0,0 0 0,-2 1 1,-25 17 65,10-8-6,-17 17 99,13-18 56,17-8-157,1 0 0,-1 0 0,1 0-1,0 0 1,0 1 0,0 0-1,0 0 1,-3 3 0,-9 8 303,8-11-262,8-3-91,-1 0 0,1 0 0,-1 1 0,1-1-1,-1 0 1,1 0 0,-1 0 0,1 1 0,0-1 0,-1 0 0,1 1 0,-1-1 0,1 0-1,0 1 1,-1-1 0,1 1 0,0-1 0,-1 1 0,1-1 0,0 1 0,0-1 0,-1 0-1,1 1 1,0 0 0,0-1 0,0 1 0,0-1 0,0 1 0,0-1 0,0 1 0,0-1-1,0 1 1,0-1 0,0 1 0,0-1 0,0 1 0,0 0 0,0-1-7,0 1 0,0-1 0,0 0 0,0 1 0,0-1 0,0 0 0,0 1 0,0-1 0,0 1 0,0-1 1,0 0-1,0 1 0,0-1 0,0 0 0,0 1 0,1-1 0,-1 0 0,0 1 0,0-1 0,0 0 0,1 1 0,-1-1 0,0 0 0,0 0 0,1 1 1,-1-1-1,0 0 0,0 0 0,1 1 0,-1-1 0,0 0 0,1 0 0,-1 0 0,0 0 0,1 1 0,0-1 0,14-4 118,-4 0-49,-2 2-16,0 1-1,1 0 1,-1 1 0,15 0-1,-6 1 48,130-1-98,-142 0-411,0 0 0,0 0-1,11 3 1,16 10-788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3136,'0'0'1029,"0"0"-629,-3 0-85,-8 0 351,9 0-138,-1 0 198,-8 0-188,11 0-528,0 0 0,0 0 0,0 0 0,0 0 0,0 0 0,-1 0 0,1 0 0,0 0 0,0 0 0,0 0 0,0 0-1,0 0 1,0 0 0,0 0 0,0 0 0,0 0 0,0 0 0,-1 0 0,1 0 0,0 0 0,0 0 0,0 0 0,0 0-1,0 0 1,0 0 0,0 0 0,0 0 0,0 0 0,0 0 0,0 0 0,0 0 0,-1-1 0,1 1 0,0 0 0,0 0-1,0 0 1,0 0 0,0 0 0,0 0 0,0 0 0,0 0 0,0 0 0,0 0 0,0 0 0,0-1 0,0 1 0,0 0-1,0 0 1,0 0 0,0 0 0,0 0 0,0 0 0,0 0 0,0 0 0,0 0 0,0-1 0,0 1 12,0-1 0,0 1 0,0-1 0,0 1 0,0-1 0,0 1 0,0-1 1,0 1-1,0-1 0,0 1 0,0-1 0,0 1 0,-1-1 0,1 1 0,0-1 0,0 1 0,-1 0 0,1-1 1,0 1-1,-1-1 0,1 1 0,0 0 0,-1-1 0,1 1 0,-1 0 0,1-1 0,0 1 0,-1 0 0,1 0 1,-1-1-1,1 1 0,-1 0 0,1 0 0,-1 0 0,1 0 0,-1 0 0,1 0 0,-1 0 0,1 0 1,-1 0-1,0 0 0,1 0-17,0 0 0,-1 0 0,1 0 0,0 0 0,0 0 0,0 0 0,0 0 0,0 0 0,0 0 0,0 0 0,0 0 0,0 0 0,-1 0 0,1 0 1,0 0-1,0 0 0,0 0 0,0 0 0,0 0 0,0 0 0,0 0 0,0 0 0,0 0 0,0 0 0,0 0 0,-1-1 0,1 1 0,0 0 0,0 0 0,0 0 0,0 0 0,0 0 0,0 0 1,0 0-1,0 0 0,0 0 0,0 0 0,0 0 0,0 0 0,0-1 0,0 1 0,0 0 0,0 0 0,0 0 0,0 0 0,0 0 0,0 0 0,0 0 0,0 0 0,0 0 0,0 0 0,0-1 1,0 1-1,0 0 0,0 0 0,0 0 0,0-1-3,0 1 1,0-1 0,0 1 0,0-1-1,0 1 1,0-1 0,1 1 0,-1-1-1,0 0 1,0 1 0,1-1-1,-1 1 1,0-1 0,0 1 0,1 0-1,-1-1 1,1 1 0,-1-1 0,0 1-1,1 0 1,-1-1 0,1 1-1,-1 0 1,1-1 0,-1 1 0,1 0-1,-1 0 1,1-1 0,-1 1 0,1 0-1,-1 0 1,2 0 0,24-2-67,4 1 16,-6-4 48,0 1 0,43-1 0,157-11 171,8 16 5,-221 0-182,-1 1 0,1 0-1,-1 0 1,1 2 0,15 4 0,-23-6 57,0 0 0,0 0 0,0-1 0,0 0-1,1 1 1,-1-1 0,0 0 0,4-1 0,-3 1 269,-4-3-202,0-8-28,0 11-89,0 0 0,0 0 0,0 0 0,0 0 0,0 0-1,0 0 1,0 0 0,0-1 0,0 1 0,0 0 0,0 0-1,0 0 1,0 0 0,0 0 0,0 0 0,0 0 0,0 0 0,0 0-1,0 0 1,0-1 0,0 1 0,0 0 0,0 0 0,0 0-1,0 0 1,0 0 0,-1 0 0,1 0 0,0 0 0,0 0-1,0 0 1,0 0 0,0 0 0,0 0 0,0 0 0,0-1-1,0 1 1,0 0 0,0 0 0,0 0 0,-1 0 0,1 0 0,0 0-1,0 0 1,0 0 0,0 0 0,0 0 0,0 0 0,0 0-1,0 0 1,0 0 0,0 0 0,-1 0 0,1 0 0,0 0-1,0 1 1,-11-1-38,11-1 36,0 1 1,0 0-1,0 0 1,0 0-1,0 0 1,0 0-1,-1 0 1,1 0-1,0 0 0,0 0 1,0 0-1,0 0 1,0 0-1,0 0 1,0 0-1,0 0 0,0 0 1,-1 0-1,1 0 1,0 0-1,0 0 1,0 1-1,0-1 1,0 0-1,0 0 0,0 0 1,0 0-1,0 0 1,0 0-1,0 0 1,0 0-1,-1 0 0,1 0 1,0 0-1,0 0 1,0 0-1,0 0 1,0 1-1,0-1 1,0 0-1,0 0 0,0 0 1,0 0-1,0 0 1,0 0-1,0 0 1,0 0-1,0 0 1,0 0-1,0 1 0,0-1 1,0 0-1,0 0 1,0 0-1,0 0 1,0 0-1,-2 14-4,-9 5 15,7-6 11,4-9-17,-1-1 0,0 1 1,-1-1-1,1 0 1,0 1-1,-1-1 1,0 0-1,0 0 1,0 0-1,-2 3 1,-6 10-29,0 1 0,2 0 1,0 1-1,-10 34 0,-10 22-33,16-48 86,1-2 28,-13 41 1,-25 107-48,36-134 49,10-24-10,3-12-38,-1 1-1,1-1 1,-1 0-1,1 1 1,-1-1 0,0 0-1,0 1 1,0-1-1,0 0 1,0 0 0,-1 0-1,1 0 1,-1 0-1,-1 2 1,-11 10 74,14-14-84,0 0 0,0 0 0,0 0 0,0 0 0,0 0-1,0 0 1,-1 1 0,1-1 0,0 0 0,0 0 0,0 0-1,0 0 1,0 0 0,0 0 0,0 0 0,0 0 0,0 0-1,-1 0 1,1 0 0,0 1 0,0-1 0,0 0 0,0 0 0,0 0-1,0 0 1,-1 0 0,1 0 0,0 0 0,0 0 0,0 0-1,0 0 1,0 0 0,0 0 0,-1 0 0,1 0 0,0 0-1,0 0 1,0-1 0,0 1 0,0 0 0,0 0 0,0 0 0,-1 0-1,1 0 1,0 0 0,0 0 0,0 0 0,0 0 0,0 0-1,0 0 1,0-1 0,0 1 0,0 0 0,0 0 0,0 0-1,-1 0 1,-10-12 9,-38-39 226,-16-31 276,54 69-452,6 6-28,-1-1-1,-13-11 0,-16-5-34,23 17-11,0-1 0,1-1 0,-15-14 1,-86-69 39,110 90-30,-1 1 1,1-1-1,-1 0 0,1 0 0,0 1 0,0-2 1,0 1-1,0 0 0,0 0 0,0 0 0,1-1 1,-1 1-1,1-1 0,0 0 0,-1 1 0,1-1 1,0 0-1,1 0 0,-1 1 0,0-5 0,-4-11-37,3 11 41,0 0 0,0 0-1,1 0 1,-1-10 0,2 15 5,0 0 0,0 1 0,0-1 1,0 0-1,1 1 0,-1-1 0,0 0 1,1 1-1,-1-1 0,1 1 0,0-1 1,0 0-1,-1 1 0,1-1 0,0 1 0,2-3 1,3-4 22,-3 4-10,-1 0-1,0 1 1,1-1-1,-1 1 1,1 0-1,0 0 1,0 0-1,0 0 1,1 0-1,-1 1 1,1 0-1,-1-1 1,6-1-1,-6 3-200,1 0-1,0 0 0,-1-1 1,0 1-1,1-1 0,-1 0 0,0 0 1,0 0-1,0 0 0,3-4 1,7-5-943,20-8-858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67 2304,'-14'-14'1051,"28"28"-395,-14-14-267,0 0 315,0 0-139,2 0 118,9 0-209,-8 0 33,0-3-160,8-8 31,-11 10-357,1 1 0,-1 0 0,1-1 0,-1 1 0,1 0-1,-1-1 1,1 1 0,-1 0 0,1 0 0,0-1-1,-1 1 1,1 0 0,-1 0 0,1 0 0,0 0 0,-1 0-1,1 0 1,0 0 0,-1 0 0,1 0 0,0 0-1,-1 0 1,1 0 0,-1 1 0,2-1 0,-2 0 19,0 0-37,0 0 1,0 0-1,0 0 1,0 0 0,1 0-1,-1 0 1,0 0-1,0 0 1,0 0-1,0 0 1,0 0-1,0 0 1,0 0 0,0 0-1,0 0 1,0 0-1,1 0 1,-1 0-1,0 0 1,0 0-1,0 0 1,0 0 0,0 0-1,0 0 1,0 0-1,0 0 1,0 0-1,0 0 1,0 0-1,0 0 1,1 0 0,-1 0-1,0 0 1,0-1-1,0 1 1,0 0-1,0 0 1,0 0-1,0 0 1,0 0 0,0 0-1,0 0 1,0 0-1,0 0 1,0 0-1,0-1 1,0 1-1,0 0 1,0 0 0,0 0-1,0 0 1,0 0-1,0 0 1,0 0-1,0 0 1,0-1-1,0 1 6,0-1 0,0 1-1,0-1 1,0 1 0,0-1-1,0 1 1,0-1 0,0 1-1,0-1 1,0 1 0,1 0-1,-1-1 1,0 1 0,0-1-1,1 1 1,-1-1 0,0 1-1,1 0 1,-1-1 0,0 1-1,1 0 1,-1-1 0,0 1-1,1 0 1,-1-1-1,1 1 1,-1 0 0,1 0-1,0-1 1,16 0 289,-12 1-258,-2 0 157,-1 0-69,7 0 707,-18 0-273,7 0-327,2 0-38,0 0-79,2 0-28,-1 0-85,-1 0 0,1 0 1,-1 0-1,1 0 0,-1 0 0,1 0 0,-1 0 0,1 0 0,-1 0 0,1-1 0,-1 1 0,1 0 0,-1 0 0,1 0 0,-1-1 1,1 1-1,-1 0 0,0-1 0,1 1 0,-1 0 0,1-1 0,-1 1 0,0 0 0,1-1 0,-1 1 0,0-1 0,1 1 1,-1 0-1,0-1 0,0 1 0,0-1 0,1 1 0,-1-1 0,0 1 0,0-1 0,0 1 0,0-1 0,0 1 0,0-1 0,0 1 1,0-2-1,0-1 96,0 3 48,0-2-58,0-9-6,0 11-84,0 0 0,0-1 0,0 1 0,0 0 0,0 0 0,0 0 0,0 0 1,0 0-1,0 0 0,0 0 0,0 0 0,0 0 0,0 0 0,0-1 0,0 1 0,0 0 0,0 0 0,0 0 0,0 0 0,0 0 0,0 0 0,0 0 0,0 0 0,0 0 0,0 0 0,0 0 0,0-1 0,0 1 0,0 0 0,-1 0 0,1 0 0,0 0 0,0 0 0,0 0 0,0 0 0,0 0 0,0 0 0,0 0 0,0 0 0,0 0 0,0 0 1,0 0-1,-1 0 0,1 0 0,0 0 0,0 0 0,0 0 0,0 0 0,0 0 0,0 0 0,0 0 0,0 0 0,0 0 0,-1 0 0,1 0 0,0 0 0,-4 0-15,-1-1 63,1 1-1,-1 0 1,1 0-1,-1 1 0,1-1 1,-9 3-1,9 4 0,0-2 4,-9-4 40,9-1-90,2 0 7,0 0 1,-1 0-1,1 0 1,0 0-1,0 0 1,0 1-1,0-1 0,0 1 1,-3 0-1,1 6 20,0-2 12,-10-3 39,10-2-96,2 0 15,-1-1 0,0 1 1,0 1-1,0-1 0,0 0 1,0 1-1,-3 1 0,-2 3 23,7-4-17,-1 0-1,1 0 1,-1-1 0,1 1-1,-1 0 1,1 0-1,-1-1 1,1 1 0,-1-1-1,0 1 1,1-1 0,-1 0-1,0 0 1,0 0 0,-1 0-1,1 0 13,1 1 0,-1-1 0,0 0 0,1 1 0,-1-1-1,0 1 1,1-1 0,-1 1 0,1 0 0,-1 0 0,-1 1 0,2-1-13,-1 0 1,0 0-1,0 0 0,0 0 1,1 0-1,-1-1 1,0 1-1,0-1 1,0 1-1,0-1 1,-4 1-1,6-2-4,-1 1 0,1 0 0,-1 0 0,1 0 0,-1 0 0,1 0 0,-1 0 0,1 0 0,-1 0 0,1 0 0,-1 0 0,1 0 0,-1 1 0,1-1 0,-1 0 0,1 0 0,-1 0 0,1 1 0,0-1 0,-1 0 0,1 1 0,-1-1 0,1 0 0,-1 1 0,1-1 0,0 0 0,-1 1 0,1-1 0,0 1 0,0-1 0,-1 1 0,-4 6 32,-8-1 16,9-4-32,1 1-1,-1-1 0,1 1 1,0 0-1,0 0 0,0 0 1,-4 8-1,-10 21-191,12-18 75,-6-8 90,5 7 59,1-4 10,4-8-48,0 0 1,0 1 0,1-1 0,-1 1-1,0 0 1,0-1 0,1 1-1,-1-1 1,1 1 0,-1 0 0,1 0-1,0-1 1,0 3 0,0 26 101,3-24-245,7 10 115,-10-13 47,1-1-1,1 0 1,-1 0 0,0 1-1,1-1 1,-1 0-1,1 0 1,-1 0-1,1 0 1,0-1-1,3 3 1,8 2 67,-8 0-55,-5-5-33,0-1-1,0 1 0,1-1 1,-1 1-1,0-1 1,1 1-1,-1-1 0,0 0 1,1 1-1,-1-1 0,1 0 1,-1 1-1,0-1 1,1 0-1,-1 1 0,1-1 1,-1 0-1,1 0 0,-1 0 1,1 0-1,-1 1 1,1-1-1,-1 0 0,1 0 1,-1 0-1,1 0 0,-1 0 1,1 0-1,-1 0 0,1 0 1,0-1-1,130 1 271,-129 0-276,0 0 0,0 0 0,0-1 0,0 1 0,-1-1 0,1 1 1,0-1-1,0 0 0,2-1 0,8-3 35,2 11-5,-9-14-21,-3 7-5,0 0 0,0 1 0,0-1 0,-1 1 0,1 0 0,0-1 0,0 1 0,0 0 0,0 0 0,3 1 1,-1-1 11,-2 0 52,1 0 100,8 0 1,-8 0 154,-3-14-10,0 12-235,2-1 117,9-8-431,-10 11 138,-1-1 0,0 1 1,1 0-1,-1-1 0,0 1 1,1 0-1,-1-1 0,0 1 1,1 0-1,-1-1 1,0 1-1,0-1 0,0 1 1,1 0-1,-1-1 0,0 1 1,0-1-1,0 1 0,0-1 1,0 1-1,0 0 1,0-1-1,0 1 0,0-1 1,0 1-1,0-1 0,1-4-825,10-1-3181,-11 5 3898,1 1 0,-1-1 0,0 0 0,1 0-1,-1 0 1,0 0 0,0 0 0,1 1 0,-1-1 0,0 0-1,0 0 1,0 0 0,0-2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0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2304,'0'0'752,"2"0"-453,9 0-11,-8 0 400,0-3-160,-2 2-437,0 0-13,0 0 0,0 0 1,0-1-1,1 1 1,-1 1-1,0-1 0,1 0 1,-1 0-1,1 0 0,-1 1 1,1-1-1,-1 1 1,1-1-1,-1 1 0,1 0 1,-1-1-1,1 1 0,0 0 1,2 0-1,7 0 285,-8 0-177,-3 0 44,0 3-81,0 24 327,-1-9-174,1 1 0,4 26-1,1-21-130,-2-13-98,-1 0 1,-1 0-1,1 17 0,-2-4-8,0-6-37,0-1 0,3 22 1,3-13-12,-4-16-13,0 0 0,0 0-1,0 16 1,-2 86 662,0-111-655,0 0-1,0 1 1,0-1-1,0 0 1,0 0-1,0 0 0,0 0 1,1 0-1,-1 0 1,0 0-1,1 0 1,-1 0-1,1 1 0,0-1-3,-1-1 0,0 0 0,1 1 0,-1-1 0,1 0 0,-1 1 0,1-1 0,-1 0 0,1 0-1,0 0 1,-1 0 0,1 0 0,-1 0 0,1 1 0,-1-1 0,1 0 0,-1 0 0,2-1 0,0 1 153,1 0-80,41 0-358,-42 0 326,1 0-26,8 0-65,-8 0 22,-3 0 63,3 0-20,-2 0-28,1 0 0,0-1 0,0 1 0,0-1 0,0 1 0,-1-1 0,1 0 0,0 0 0,-1 0 0,4-2 0,3-1-8,-4 3-6,0 0 1,0 0 0,1 0-1,-1 1 1,0 0 0,1 0-1,4 1 1,-2-1-18,-2-3-6,4-3 18,0 0 0,0 1 0,11-5 0,-20 10 24,4-1-17,1 0 0,-1 0 1,1 0-1,-1 0 1,1 1-1,-1 0 1,1 0-1,8 1 0,3 0 118,72-1-89,87 0 90,-163 0-120,1-1 0,-1-1 0,13-3 0,-11 2 9,0 1 0,0 0-1,15 1 1,97 1-44,169 0 124,-274-1-58,0 0 1,22-5-1,-22 2 11,-1 2 0,23-1 0,282 3-87,-307 0 61,0-2-1,19-4 1,-18 3 22,0 1 1,21-1-1,-14 4-14,-7-1 4,1 0 0,27-4 0,-31 1-5,17-2-2,16 11-2,-16-11 0,-17 1 0,24 1-49,68 3 0,-62 1 35,69-1 35,-105-1-7,0 1 1,0-2-1,19-4 0,-4 1 68,22 0 24,-23-1-63,-13 4-37,-1 0 1,1 0 0,17 0 0,347 2-66,-143 0-106,-223 0 173,0-1 1,0 0-1,1-1 1,9-2-1,-9 1 0,-1 1-1,1 1 1,0 0-1,12 0 1,-4 1-21,-7 1 6,0-1-1,0-1 1,20-2-1,-12-2 58,-8 3-13,-1-1 0,0 2-1,19-2 1,-13 3-100,-8 1 26,0-1-1,0 0 1,0-1-1,10-2 1,-2-2 23,-13 3 16,0 1 1,0 0 0,0 0 0,1 0-1,-1 0 1,0 1 0,1-1 0,6 1-1,26 1 143,-17 0-154,0 0-1,0-2 1,33-4-1,-35 0-46,-11 3 33,1 0 0,0 1 1,0-1-1,0 1 1,7 0-1,0 2 7,-10-1 17,1 1 1,0-1 0,-1-1-1,1 1 1,0-1-1,8-1 1,2-4 50,-11 5-33,0-1 0,1 1-1,-1-1 1,1 2 0,-1-1 0,1 0-1,0 1 1,-1 0 0,6 0 0,5 0-7,-5 1-19,-1-1 0,1 0 1,-1 0-1,15-4 0,-7-1-20,-10 3 13,-1 0 0,1 1 0,0 0 0,0 0-1,7 0 1,85 1 62,-95 0-43,1 0-1,-1-1 0,0 1 0,9-2 1,-4-1-16,-9 2 9,1 1 0,0-1 0,0 1 0,0 0 0,0 0 0,0-1 0,0 1 0,0 0 0,0 0 0,0 0 0,0 0 0,0 0 0,0 0 0,0 0 0,0 0 0,0 0 0,0 1 0,0-1 0,0 0 0,0 1 0,-1-1 0,1 1 0,0-1 0,0 1 0,0-1 0,1 2 0,-2-2 3,5 1 8,-1 0 1,0 0 0,1 0-1,-1-1 1,1 1 0,-1-1-1,1 0 1,8-2 0,4 2 20,622 0 141,-639-1-172,1 1 0,-1 0 1,1 0-1,-1 0 1,1 0-1,-1 0 0,1 0 1,-1 0-1,0 0 1,1 0-1,-1 0 0,1 0 1,-1 0-1,1 0 0,-1 0 1,1 0-1,-1 1 1,1-1-1,-1 0 0,0 0 1,1 1-1,-1-1 1,1 0-1,-1 0 0,0 1 1,1-1-1,-1 0 0,0 1 1,0-1-1,1 0 1,-1 1-1,0-1 0,1 1 1,-1 0-1,0-1-1,0 1 0,0-1 1,1 0-1,-1 1 0,0-1 0,0 1 0,0-1 0,1 0 0,-1 1 1,0-1-1,0 0 0,1 1 0,-1-1 0,0 0 0,1 0 1,-1 1-1,0-1 0,1 0 0,-1 0 0,1 1 0,3 0-10,-1-1 0,1 1 0,-1 0 1,0-1-1,1 0 0,4 0 0,38 0 636,-40 3-523,5 8-53,-11-11-51,1 0-1,-1 1 1,1-1-1,-1 1 1,1-1-1,-1 0 1,1 0-1,0 1 1,-1-1-1,1 0 1,-1 0-1,1 0 1,0 1-1,-1-1 1,1 0-1,0 0 1,-1 0-1,1 0 1,-1 0-1,1 0 1,0-1 0,-1 1-1,1 0 1,0 0-1,0-1 1,-1 1 2,3 0 129,-3 0-21,0 0 48,0 0-43,0 0-22,0 0-26,14 0-112,-14 0 48,0 0 0,0 0-1,0 0 1,0 1 0,0-1 0,0 0-1,0 0 1,0 0 0,0 0 0,1 0-1,-1 0 1,0 0 0,0 0-1,0 0 1,0 0 0,0 0 0,0 0-1,0-1 1,0 1 0,0 0-1,0 0 1,1 0 0,-1 0 0,0 0-1,0 0 1,0 0 0,0 0-1,0 0 1,0 0 0,0 0 0,0 0-1,0 0 1,0 0 0,0 0 0,0 0-1,0-1 1,0 1 0,0 0-1,0 0 1,0 0 0,1 0 0,-1 0-1,0 0 1,0 0 0,0 0-1,0 0 1,0 0 0,0-1 0,0 1-1,0 0 1,0 0 0,0 0-1,-1 0 1,1 0 0,0 0 0,0 0-1,0-11 92,0 11-90,0 0 0,0-1 1,0 1-1,0 0 0,0 0 0,0 0 0,0 0 1,0 0-1,0 0 0,0 0 0,0 0 1,0 0-1,0 0 0,0-1 0,0 1 0,0 0 1,0 0-1,0 0 0,0 0 0,0 0 1,0 0-1,0 0 0,0 0 0,0 0 0,0 0 1,1-1-1,-1 1 0,0 0 0,0 0 0,0 0 1,0 0-1,0 0 0,0 0 0,0 0 1,0 0-1,0 0 0,0 0 0,0 0 0,0 0 1,1 0-1,-1 0 0,0 0 0,0 0 1,0 0-1,0 0 0,0 0 0,0 0 0,0 0 1,0 0-1,0 0 0,0 0 0,1 0 0,-1 0 1,0 0-1,0 0 0,0 0 0,11 0 37,-8 0 10,-3 0 53,0-3-5,0-24 261,0 24-309,2 3 27,-1 0-72,-1 0-1,1 0 1,-1 0 0,1 0-1,-1 0 1,1 0-1,-1 0 1,1 0 0,-1 0-1,1 0 1,-1 0 0,1-1-1,-1 1 1,0 0 0,1 0-1,-1 0 1,1-1 0,-1 1-1,0 0 1,1-1 0,-1 1-1,0 0 1,1-1 0,-1 1-1,0 0 1,1-1-1,-1 1 1,0-1 0,1 0-1,0-20 221,-1 14-125,0 6-95,0 1 1,0-1-1,0 1 0,0 0 1,0-1-1,0 1 0,0-1 1,0 1-1,0-1 1,0 1-1,1 0 0,-1-1 1,0 1-1,0-1 0,0 1 1,1 0-1,-1-1 0,0 1 1,0 0-1,1-1 1,-1 1-1,0 0 0,1-1 1,-1 1-1,0 0 0,1 0 1,0-1-1,7-7 47,-8 5-42,1 0 1,0 1-1,-1-1 1,0 0-1,0 1 1,0-1-1,0-4 1,-1 3 21,1 1-1,0 0 1,0 0 0,0-1 0,1 1 0,-1 0-1,1 0 1,1-6 0,3 1 26,-4 7-48,0-1 1,0 1 0,0-1-1,0 1 1,0-1-1,-1 1 1,1-1-1,-1 0 1,1 1 0,-1-1-1,0 0 1,1 0-1,-1-1 1,0 1-7,0 0 0,0 1-1,0-1 1,1 0 0,-1 1 0,1-1 0,-1 1-1,1-1 1,0 1 0,-1-1 0,1 1 0,1-2 0,5-11 22,-6-4 9,-1 15-21,0-1 1,0 1-1,0-1 1,1 1 0,-1 0-1,1-1 1,1-3-1,3-4 70,-4 8-52,1 0-1,-1 0 1,0 0 0,0-1-1,0 1 1,-1 0 0,1 0 0,-1-1-1,1-5 1,-1 5-2,0 0-1,0 0 1,0 0 0,2-7 0,2 2 7,1-4-1,-10-4-23,4 14-8,0 0 1,0 0-1,0-1 0,0 1 0,1 0 1,-1-1-1,1-5 0,0-87 360,0 96-208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17 148 896,'0'0'304,"0"0"-192,0 0 181,0 0 785,0 0-220,0 0 97,0-3-256,0-8 207,0 11-894,0 0 0,0 0-1,0 0 1,0 0 0,0 0-1,0 0 1,0 0 0,0-1-1,0 1 1,0 0 0,0 0-1,0 0 1,0 0 0,0 0 0,0 0-1,0 0 1,0 0 0,0 0-1,0-1 1,0 1 0,0 0-1,0 0 1,0 0 0,0 0 0,0 0-1,0 0 1,0 0 0,0 0-1,0 0 1,0 0 0,0 0-1,0 0 1,-1 0 0,1-1-1,0 1 1,0 0 0,0 0 0,0 0-1,0 0 1,0 0 0,0 0-1,0 0 1,0 0 0,0 0-1,-1 0 1,1 0 0,0 0 0,0 0-1,0 0 1,0 0 0,0 0-1,0 0 1,0 0 0,0 0-1,0 0 1,-1 0 0,-7 0 777,14 0-229,-15 0 53,7 0-229,2 0-117,0 0-43,0 0 197,0 0-149,2 0-90,2 1-160,-1-1 0,0 1 1,1-1-1,-1 1 0,0 0 0,7 3 1,7 2 18,-7-4-24,1-1-1,-1 0 1,0 0 0,1-1-1,-1 0 1,18-4 0,-17 3-6,74-10 5,24 6-107,8-6 43,-46 7 78,120-11 79,72-2 3,6 17 265,-131 0 835,-134 0-1086,0 0-1,0 0 1,0-1 0,0 0-1,0 0 1,0 0-1,-1 0 1,1-1-1,0 1 1,6-4 0,3 2 204,-7 0-180,5-10-102,-8 5-35,-3 8-9,0-1-1,0 1 1,1-1 0,-1 1-1,0-1 1,0 1-1,1-1 1,-1 1-1,0-1 1,0 1 0,1 0-1,-1-1 1,1 1-1,-1 0 1,0-1-1,1 1 1,-1 0 0,1-1-1,-1 1 1,1 0-1,-1 0 1,1-1-1,-1 1 1,1 0 0,-1 0-1,1 0 1,-1 0-1,1 0 1,-1 0-1,1-1 1,-1 1-1,1 1 1,-1-1 0,1 0-1,-1 0 1,1 0-1,0 0 1,-1 0-4,1 0-1,-1 1 1,1-1 0,0 0-1,-1 0 1,1 0-1,-1 0 1,1 0 0,-1 0-1,1 0 1,-1 0 0,1 0-1,-1-1 1,1 1 0,-1 0-1,1 0 1,-1 0 0,1-1-1,-1 1 1,1 0 0,-1 0-1,1-1 1,-1 1 0,1 0-1,-1-1 1,0 1 0,1-1-1,-1 1 1,0-1-1,1 1 1,-1 0 0,0-1-1,0 1 1,1-1 0,-1 1-1,0-1 1,0 1 0,0-1-1,0 1 1,0-1 0,0 0-1,0 1 1,0-1 0,0 1-1,0-2 1,0 0-16,2 2 119,-1 0-92,0 0 0,-1 0-1,1 0 1,-1 0 0,1 0 0,0 0 0,-1 0 0,1 0 0,-1 0-1,1 0 1,0-1 0,-1 1 0,1 0 0,-1 0 0,1-1 0,-1 1 0,1 0-1,0-1 1,3-6 119,-5 14-9,1-4 103,0-3-27,0 0 102,0 0-427,0 0-1088,0-3-160,0-8-1355,0 8 865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233 753 3392,'-1'-10'361,"1"6"-185,-1 0 0,1 0 1,0 0-1,1 0 0,-1 0 0,1 0 0,-1 0 0,2-3 1,3-2 281,7-18 955,1 0-277,-10 23-1024,-1 0 0,0 0-1,0 0 1,0 0 0,0-1-1,-1 1 1,1-1 0,-1 1-1,-1-1 1,1 1 0,0-1-1,-1 1 1,0-1 0,0 1-1,-1-7 1,0-14 245,1 19-296,0-1-1,0 1 1,0 0-1,-1 0 1,0 0-1,0 0 0,0 0 1,-1 0-1,0 0 1,0 1-1,-5-8 1,-1 0 8,-16-21 64,23 33-135,-1 0 0,1 1-1,0-1 1,0 0-1,-1 1 1,1-1 0,0 1-1,0-1 1,-1 1-1,1-1 1,-1 1 0,1 0-1,0 0 1,-1 0-1,1 0 1,-3 0 0,-20 4-198,23-4 195,-6 3-34,-1 0-1,1 0 1,-1 1-1,1 0 1,0 0-1,1 0 1,-1 1-1,1 0 1,-10 10-1,0 3-13,1 0 0,1 2-1,-20 33 1,30-45 48,0 0-1,1 0 1,0 0-1,1 0 1,0 1-1,-2 10 1,3-15 15,1 0 0,-1 0 1,1 0-1,0 0 0,0 0 1,0 0-1,0 0 0,1-1 1,0 1-1,0 0 0,0 0 1,3 6-1,-3-8 19,1-1-1,0 1 1,0-1-1,0 0 1,0 0-1,1 0 1,-1 0-1,0 0 1,0 0-1,0 0 1,4 0-1,-2 0 8,-1 0-1,1-1 1,0 1 0,1-1 0,-1 0-1,7 0 1,-7-1-12,-1-1 1,1 1-1,0-1 1,0 0-1,0 0 0,-1 0 1,1 0-1,3-3 0,30-28 126,-13 11-92,36-30 59,55-73-677,-88 96 224,44-57 0,-64 77 319,-1-1 0,0 0-1,-1 0 1,0 0 0,-1 0-1,1-1 1,-2 0 0,0 0 0,0 0-1,-1 0 1,0 0 0,-1 0 0,-1-1-1,1 1 1,-2 0 0,-2-19 0,1 14 53,-1 0 0,-10-31 0,11 41-12,0 1-1,0 0 1,0 0-1,-1 1 0,1-1 1,-1 0-1,0 1 0,-1 0 1,1-1-1,-1 1 1,-8-7-1,12 11-17,-1 0 1,0-1-1,1 1 0,-1-1 1,1 1-1,-1 0 0,1 0 1,-1-1-1,0 1 0,1 0 1,-1 0-1,0 0 0,1 0 1,-1 0-1,0 0 0,1 0 1,-1 0-1,0 0 0,1 0 1,-1 0-1,0 0 0,1 0 1,-1 0-1,1 1 0,-1-1 1,0 0-1,1 0 0,-1 1 0,1-1 1,-1 0-1,1 1 0,-1-1 1,1 1-1,-1 0 0,-1 1 24,0 0 0,0 1 0,1-1 0,0 1 0,-1 0 0,0 2 0,0 1 40,-4 6 43,1 0 0,0 1 0,1-1 0,-4 27 0,3-15 16,-7 28 151,-6 76 0,14 103 94,5-156-226,-1-26-292,0 73 1740,0-39-5010,0-50 1078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6464,'-33'16'2400,"33"-16"-1856,0 0-160,17 0 416,-1 0-512,33 0 256,0 0-320,33-16 64,0 16-160,49-16 224,-16-1-224,16 1 448,0 0-320,-16 16-672,-17 0 192,-16 0-2528,-33 0 1504</inkml:trace>
  <inkml:trace contextRef="#ctx0" brushRef="#br0" timeOffset="1">836 214 2656,'-41'0'837,"40"-1"-819,0 1 0,0 0-1,1 0 1,-1 1 0,0-1-1,0 0 1,0 0 0,0 0-1,0 0 1,1 1 0,-1-1-1,0 0 1,0 1 0,0-1-1,1 1 1,-1-1 0,0 1 0,0 0-1,-8 5 59,0-1 157,0 1 0,1 1 0,-15 13 0,18-16-28,0 1-1,0-1 1,-1 0-1,0 0 1,0-1 0,-6 3-1,3-2 119,1 1-1,-12 8 1,-5 8 1013,-34 38-1,31-30-731,22-22-478,-1 0 1,1 1-1,0 0 1,1 0-1,-7 14 1,0 0 20,-13 13 3,19-13-114,4-11-24,-1-1-3,-2 13 19,5-18-17,1 0 1,0-1-1,0 1 0,0 0 1,2 5-1,-2-8 17,-1 0 1,1 0 0,0 0-1,0-1 1,0 1 0,0 0-1,0-1 1,0 1 0,0 0-1,1-1 1,-1 1-1,0-1 1,1 0 0,-1 0-1,1 1 1,3 1 0,-1-2 17,0-1 1,0 1-1,0-1 1,0 0-1,0 0 1,0 0-1,0 0 1,0-1-1,0 0 1,0 1 0,0-2-1,4 0 1,2-2 68,-1 0 0,0 0 1,16-10-1,-22 11-142,0 1-1,0 0 1,-1-1 0,1 1-1,-1-1 1,1 0-1,-1 0 1,0 0 0,3-6-1,5-8-348,-2 6 220,-1 0 1,0 0-1,-1-1 0,0-1 1,-1 1-1,0-1 1,-1 1-1,0-1 1,-1-1-1,-1 1 1,1-18-1,0 11 66,-2-1 1,0 1-1,-1 0 1,-5-27-1,-5-3 143,7 32-15,3 15 4,0 0 1,0 0 0,0 0-1,0 0 1,-1 0 0,0 1-1,1-1 1,-1 0 0,0 1-1,-1-1 1,1 0 0,0 1-1,-1-1 1,-2-2 0,4 4-35,0 1 0,0 0 0,0 0 0,-1 0 0,1 0 0,0-1 0,0 1 0,0 0 0,0 0 0,-1 0 0,1 0 0,0 0 0,0 0 1,0 0-1,-1 0 0,1 0 0,0-1 0,0 1 0,0 0 0,-1 0 0,1 0 0,0 0 0,0 0 0,-1 0 0,1 0 0,0 0 0,0 1 0,0-1 0,-1 0 1,1 0-1,0 0 0,0 0 0,0 0 0,-1 0 0,1 0 0,0 0 0,0 1 0,0-1 0,0 0 0,-1 0 0,1 0 0,0 1 0,-2-1 11,1 1-1,-1 0 1,0 0 0,1 0-1,-1 0 1,1 0-1,-1 0 1,1 1 0,0-1-1,-1 0 1,-1 3-1,2 0 6,-1 0 0,0 1 0,1-1-1,0 0 1,0 1 0,-1 5 0,-17 65 243,10-45-78,-7 43 0,11-13 72,-1-25 118,3-20-162,1 1 0,-1 16 0,3 53-991,0-83 414,0 0 0,0-1 0,1 1 0,-1 0 0,0-1 0,1 1 0,0 0 0,-1-1 0,1 1 0,0-1 0,-1 1 0,1 0 0,0-1 0,0 0 0,0 1 0,1-1 0,1 2 0,-1 0-2994</inkml:trace>
  <inkml:trace contextRef="#ctx0" brushRef="#br0" timeOffset="2">787 377 5984,'33'33'2208,"-33"-33"-1728,49 49-128,-16-32 96,-17-1-320,17 17 384,0-17-288,16 17 32,-17-17-160,1 1-4704,16-1 2496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6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7712,'-16'0'2880,"16"0"-2240,-17 65-192,-16-32-32,33 0-320,-32 16 192,-1-16-192,0 16 736,-16 0-448,33-16-3904,-17 0 1888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3552,'-30'0'1797,"27"0"-1749,3 0-101,0 0-118,3 0 97,8 0 175,-9 0 96,1 0 384,-1 0-530,0 0-1,0 0 0,0 0 0,0 0 1,-1 0-1,1 1 0,0-1 0,0 1 0,0-1 1,-1 1-1,1 0 0,2 1 0,-1 0-8,0-1-1,1 1 0,-1-1 0,0 0 1,1 0-1,-1 0 0,0-1 0,1 1 1,-1-1-1,1 0 0,-1 0 1,5 0-1,60 3 161,9 8-68,83-8 74,-88-4-134,4 1 41,208 3 170,-209 0-248,347 8 86,-422-11-123,320 3 150,-1 7-22,240-6 87,-350-5-190,1151 1-244,-923-3 160,-205-1 45,355-6 58,-10 16 236,-250 11-128,-196-9-91,293 14 179,-50 8-85,238 19 74,-432-37-77,344 6 480,-228-43-167,-243 17-564,-1-2 0,0-3 0,69-27 0,-113 38-175,-1-1-1,1-1 0,-1 1 0,0-1 0,0-1 0,0 1 0,-1-1 1,0 0-1,1-1 0,-2 1 0,1-1 0,-1 0 0,0-1 1,5-7-1,9-21-1965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2560,'0'-11'570,"0"5"3009,3 6-3024,1 0-399,-1 0-15,0 0 0,0 0 1,-1 0-1,1 0 0,0 0 0,0-1 0,3-1 0,2-3 55,-6 4-162,-1 0 1,1 0-1,-1 1 1,1-1-1,-1 0 0,1 0 1,0 1-1,-1-1 0,1 1 1,0-1-1,-1 1 1,1 0-1,2 0 0,59-1 144,-19 0-16,62 5 0,-35 7-189,23-8-93,8 0 96,-62 0 74,180 8 161,-105-12-281,204 4 252,-232 3-71,91 2-99,35-8 180,-99-9 171,-18 2 229,-86 6-427,0 1-1,0-1 1,0-1 0,0 0 0,10-3 0,-8 2-29,-11 3-123,4-1 88,0 0 1,0 0-1,0-1 0,0 0 1,-1 0-1,1 0 0,5-3 1,-9 4-75,0-1 1,0 0 0,0 1-1,0-1 1,0 1 0,0-1-1,0 0 1,-1 0 0,1 1-1,-1-1 1,1 0 0,-1 0-1,0 0 1,1 0 0,-1 0-1,0 1 1,0-1 0,-1-3-1,1 1-16,0 1 0,0-1 0,0 0 0,-1 1 0,1-1 0,-1 0 0,-2-5 0,3 8-3,-1 0 0,0 0 1,1 0-1,-1 0 1,0 1-1,0-1 0,1 0 1,-1 0-1,0 0 1,0 1-1,0-1 1,0 0-1,0 1 0,0-1 1,0 1-1,-1-1 1,1 1-1,0 0 1,0-1-1,0 1 0,0 0 1,-1 0-1,1 0 1,0 0-1,0 0 0,-2 0 1,-43 0-1097,40 3-368,-5 7-2272,9-7 1099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3232,'-12'1'1286,"21"-4"-748,-6-5 342,-3 13-123,2-13 411,5 3-559,-6 5-572,-1 0 1,1-1-1,-1 1 0,0 0 1,1 0-1,-1-1 0,0 1 0,1 0 1,-1 0-1,0-1 0,1 1 1,-1 0-1,0-1 0,0 1 1,1-1-1,-1 1 0,0 0 0,0-1 1,0 1-1,1-1 0,-1 1 1,0 0-1,0-1 0,0 1 1,0-1-1,0 1 0,0-1 0,0 1 1,0 0-1,0-2 0,0 2-26,0 0 0,0 0 0,0 0 0,0 0 0,0 0-1,0 0 1,0 0 0,0 0 0,0 0 0,0 0 0,0-1 0,0 1-1,0 0 1,0 0 0,0 0 0,0 0 0,0 0 0,0 0 0,0 0-1,0 0 1,0 0 0,0 0 0,0-1 0,0 1 0,0 0 0,0 0-1,0 0 1,0 0 0,0 0 0,0 0 0,0 0 0,0 0 0,1 0-1,-1 0 1,0 0 0,0 0 0,0 0 0,0 0 0,0 0-1,0 0 1,0 0 0,0 0 0,0-1 0,0 1 0,1 0 0,-1 0-1,0 0 1,0 0 0,0 0 0,0 0 0,0 1 0,0-1 0,0 0-1,0 0 1,0 0 0,1 0 0,51 0 1365,598 0-731,-635 0-610,1 1 1,0 1-1,0 0 0,19 6 0,-15-6 13,-18-3-31,1 1-1,-1 0 1,1 0-1,-1 0 1,1 1-1,-1-1 1,1 1-1,-1-1 1,5 3 0,7 8 57,-14-11-72,0 0 0,1 1 0,-1-1-1,0 1 1,1-1 0,-1 0 0,0 1-1,0-1 1,0 1 0,1-1 0,-1 1 0,0-1-1,0 1 1,0-1 0,0 1 0,0-1-1,0 1 1,0-1 0,0 1 0,0-1 0,0 1-1,0-1 1,0 0 0,0 1 0,0-1-1,0 1 1,-1-1 0,1 1 0,0-1 0,0 1-1,-1-1 1,1 0 0,0 1 0,0-1-1,-1 1 1,1-1-2,-12 7 6,11-7-7,0 1-1,0-1 0,0 1 1,0-1-1,0 1 0,0-1 0,0 1 1,0 0-1,0 0 0,0-1 1,0 1-1,0 0 0,1 0 0,-1 0 1,-1 1-1,-2 10-79,3-11 74,1 0 0,0 0 1,-1 0-1,1 0 0,-1 1 0,0-1 1,1 0-1,-1 0 0,0 0 0,1 0 1,-1 0-1,0-1 0,0 1 0,0 0 1,0 0-1,0 0 0,-2 0 0,1 1 0,0-1 0,1 1-1,-1-1 1,0 1 0,1 0 0,-1 0-1,1 0 1,0 0 0,-1 0 0,1 0-1,0 0 1,0 0 0,0 0-1,1 1 1,-1-1 0,0 0 0,0 5-1,-9 22 43,1-8-64,0 0 1,-6 28-1,-3 7-34,-10 12 31,17-30 28,5-17 33,-1-1 0,-1 1 0,-12 21 0,-16 16 27,20-34-52,-14 28 0,26-42 91,-1-1 0,-11 14 0,14-21-81,1 0 1,0 0-1,-1 0 1,1-1-1,-1 1 1,0-1-1,1 1 0,-1-1 1,0 0-1,0 0 1,0 0-1,0 0 1,0 0-1,0 0 1,0 0-1,-1-1 1,1 1-1,-2 0 1,-2-4 65,3-1-54,0 1-1,0-1 1,1 0-1,-1 0 1,1-1-1,-3-8 1,-7-10 99,-18-18 14,-3-20-103,-2-4-51,-9 0 10,6 2 5,3 18 6,-9-11-39,37 45-6,-1 0 0,-10-11 0,-1 5-14,17 15 48,-1 0 1,1 0-1,-1 0 1,1-1-1,0 1 1,-1-1-1,1 0 1,1 1-1,-1-1 1,0 0-1,-1-5 1,-7-14-115,8 20 84,1-1-1,0 1 1,0 0 0,0 0 0,0 0-1,1-1 1,-1 1 0,1 0 0,-1-1 0,1-4-1,-1 7 29,1-1 1,0 0-1,0 0 0,0 0 0,1 0 0,-1 0 0,0 0 0,0 0 1,0 1-1,0-1 0,1 0 0,-1 0 0,1-1 0,16-4-30,-12 5 79,2-2-413,0 1-1,1 0 1,-1 0-1,0 1 1,15-1-1,10 2-934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1728,'0'0'560,"0"0"-331,0 0-47,0 0 234,0 0-128,0 0-43,0 0-101,0 0 11,0 0-38,0 0 80,0 0-95,0 0-86,0 0 74,0 0-10,0 0 6,0 0-1,0 0 43,0 0-53,0 0-38,0 0 48,0 0 182,0 0-86,0 0-85,0 0-37,0 0 42,0 0-32,0 0-31,0 0-28,0 0-74,0 0 38,0 0 68,0 0-4,-3 0-12,-3 0 15,5 0-100,11 0-322,-10 0 242,0 0 395,-3 0-32,-8 0-48,8 0-208,3 3-523,0 11 134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1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1472,'0'0'475,"0"2"-283,0 9-38,0-8 166,0-3-69,0 0 106,0 0-138,0 0-118,0 0-53,0 0 6,0 0 4,0 0 65,0 0 10,0 0 166,0-3-91,0-10-59,0 13-95,0 0 15,0 0 102,0 0-38,0 0 27,0 0-59,0 0-58,0 2-32,0 9-75,0-8 48,0-3 106,0 0-20,0 0-33,0 0 11,0 0 53,0 0 16,0 0 129,0 0-92,0 0-63,0 0-43,0 0 5,0 0-15,0 3-28,0-3-8,0 1-1,0-1 1,0 1-1,0-1 1,0 1-1,0 0 1,0-1-1,0 1 1,0-1-1,0 1 1,0-1-1,1 1 1,-1-1-1,0 1 1,0-1-1,1 1 1,-1-1-1,0 0 0,1 1 1,-1-1-1,0 1 1,1-1-1,-1 0 1,0 1-1,1-1 1,-1 0-1,1 1 1,-1-1-1,1 0 1,-1 0-1,1 0 1,-1 1-1,1-1 1,-1 0-1,1 0 1,-1 0-1,1 0 1,-1 0-1,1 0 0,-1 0 1,1 0-1,0 0 1,-1 0-1,1 0 1,-1 0-1,1-1 1,-1 4 115,0 8-5,0-8-11,0-3 75,0 3-64,0 141 235,0-62-464,0-30 298,1-44-149,-1-4-18,0 0 0,1-1-1,-1 1 1,-1 0-1,1 0 1,-1-1 0,1 1-1,-2 5 1,-1-5-20,1 0-1,0 1 1,1-1 0,-1 1 0,1-1 0,0 1 0,0 0 0,0 0-1,1-1 1,-1 1 0,1 0 0,1 5 0,-2-5-8,1 0 0,0 0 0,1-1 0,-1 1 0,1 0 0,0 0 0,0-1 0,0 1 0,0 0 0,1-1 0,0 1 0,3 4 0,-4-6 32,-1 0-1,1 0 0,0 0 1,-1 0-1,1 0 0,-1 0 1,0 0-1,0 0 0,0 0 1,-1 4-1,0 2 6,1 204 515,0-211-540,0 0 0,0 0-1,0 0 1,-1 0-1,1 0 1,-1 0-1,1 0 1,-1 0-1,0 0 1,1 0 0,-1 0-1,-2 3 1,2-4-8,0 0 0,0 1 0,0-1 0,0 1 0,1-1 0,-1 1 1,0 0-1,1-1 0,0 1 0,-1 0 0,1-1 0,0 4 0,0 77 432,0-81-418,0-1 1,0 1 0,0 0 0,0 0-1,0-1 1,0 1 0,0 0-1,0-1 1,0 1 0,1 0-1,-1-1 1,0 1 0,1 0-1,-1-1 1,0 1 0,1-1-1,-1 1 1,1 0 0,-1-1 0,1 1-1,-1-1 1,1 1 0,-1-1-1,1 1 1,0-1 0,0 1-6,-1-1 0,1 1 0,-1-1 1,1 0-1,-1 1 0,1-1 0,-1 1 0,1 0 1,-1-1-1,1 1 0,-1-1 0,0 1 0,1 0 1,-1-1-1,0 1 0,1 0 0,-1-1 0,0 1 1,0 0-1,0-1 0,0 1 0,0 0 0,0-1 1,0 1-1,0 1 0,0 47 188,0-47-177,0 0-1,0-1 1,0 1 0,-1 0 0,1 0-1,-1 0 1,0 0 0,1-1 0,-1 1 0,0 0-1,0-1 1,-1 2 0,1-1 6,0 0 0,0-1 0,0 1 0,0 0 0,1-1 0,-1 1 0,1 0 0,-1 0 1,1-1-1,-1 1 0,1 0 0,0 2 0,0 75 437,0-76-357,0-3 53,0 3-101,0-3-54,0 1-1,0-1 0,0 1 0,0 0 0,0-1 0,0 1 0,0-1 1,0 1-1,0-1 0,0 1 0,0-1 0,1 1 0,-1 0 0,0-1 1,0 1-1,1-1 0,-1 1 0,1 0 13,0-1 0,0 1 0,0-1 1,1 0-1,-1 1 0,0-1 0,0 0 0,0 0 0,0 1 0,0-1 1,0 0-1,0 0 0,2-1 0,-2 1-2,-1 0 0,1 0 0,0 0 0,0 0 0,-1 0 0,1 0-1,0 0 1,-1 0 0,1 0 0,0-1 0,-1 1 0,1 0 0,0-1 0,0 1 0,2-9-20,-3 15 0,0-14 58,0 5-31,0 3-102,0 0 43,0 0 112,0 0 11,2 0 10,9 0-37,-8 0-85,-3 0 37,0-3 139,0 3-136,0-1 1,0 1-1,0-1 0,0 1 1,0-1-1,0 1 1,0-1-1,0 1 1,0-1-1,1 1 1,-1-1-1,0 1 0,0 0 1,0-1-1,1 1 1,-1-1-1,0 1 1,1-1-1,-1 1 0,0 0 1,1-1-1,-1 1 1,0 0-1,1-1 1,-1 1-1,1 0 1,-1 0-1,1-1 0,0 1 1,16-1 8,-12 1 6,-2 0 185,-3 0-54,3 0 32,7 0-74,-7 0-64,0 0-17,-3 0-26,1 0 2,-1 0 0,1 0 0,0 0-1,0 0 1,-1 0 0,1-1 0,0 1 0,-1 0-1,1 0 1,0 0 0,-1-1 0,1 1-1,0 0 1,0-1 0,2-3 36,2 1 43,3 10-45,-8-7-36,3 3-16,0-3 10,8 0 97,-9 0-22,1 0-31,79 0 180,-22 0-266,-54 2 96,-5 0-49,0-1-1,1 0 1,-1 0 0,1 1-1,-1-1 1,1 0-1,0-1 1,-1 1 0,1 0-1,0 0 1,0-1-1,-1 1 1,1-1-1,3 1 1,0-4 17,-3 2 4,0-1 0,0 1-1,0 0 1,0 0 0,0 0 0,0 0 0,0 0-1,0 0 1,0 0 0,0 0 0,0 1 0,1-1-1,2 1 1,36-1-168,-18 2-18,75-1 27,-49 0-170,132 0 751,-170 0-422,-1 1-1,1 1 0,0 0 0,11 3 1,14 4 54,10 2-58,1-6-107,-24 0 41,-12-2 22,0-1-1,0 0 0,17 0 0,103-2 125,-122-1-120,0 0 0,-1 0 0,17-5 1,-17 4 36,-1 0 0,1 1 0,14-2 0,27 3 366,-49 0-374,0 0 0,0 0 1,0 0-1,1 0 0,-1 0 0,0 0 1,0 0-1,0 0 0,0 0 0,0 0 1,0 0-1,0 0 0,0 0 0,0 0 1,0 0-1,1 0 0,-1 0 0,0 0 1,0 0-1,0 0 0,0 0 0,0 0 0,0 0 1,0 0-1,0 1 0,0-1 0,0 0 1,0 0-1,1 0 0,-1 0 0,0 0 1,0 0-1,0 0 0,0 0 0,0 0 1,0 0-1,0 0 0,0 0 0,0 1 1,0-1-1,0 0 0,0 0 0,0 0 1,0 0-1,0 0 0,0 0 0,0 0 0,0 0 1,0 0-1,0 0 0,0 1 0,0-1 1,0 0-1,0 0 0,0 0 0,0 0 1,0 14 218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2240,'0'13'2339,"0"-26"-588,3 13-1201,8 0-156,-8 0 60,-3 0-102,0 0 90,0 0-148,0 0-22,0 0-123,0 0-80,0 3-37,0 145 246,0-141-252,1 0 0,0 0 1,1 0-1,1 8 0,0-7-35,-1 1 0,-1 0 0,1 0-1,-1 11 1,-1 122 281,1-117-261,7 39-1,-5-42-15,2 31 0,-5 198 485,0-247-473,0 0 1,-1 0-1,1 0 1,-2 7-1,-2-2 13,0 4 13,8 3-9,-3-13-15,0-1 0,0 0 0,0 1 0,0-1 0,-1 1 0,1 0 0,-1-1 0,1 1 0,-1 0-1,0-1 1,0 1 0,0 0 0,-1-1 0,1 1 0,-1-1 0,0 4 0,-10 8 66,11-14-68,-1 1-1,1-1 1,-1 1 0,1-1-1,0 1 1,-1-1 0,1 1-1,0 0 1,0-1 0,-1 1-1,1-1 1,0 1 0,0 0-1,0-1 1,0 1 0,0 0-1,0-1 1,0 1 0,0-1-1,0 1 1,0 0 0,0-1-1,0 1 1,1 0 0,-1 0-1,0-1 8,0 3 39,0 11-170,0-12 133,0-4 10,0-2-19,0 1-4,0 0 1,0 0 0,0 0 0,0 0 0,1 0 0,-1 0 0,2-2 0,9-15 6,-6-10 38,-1 16-158,0 0-1,-1 0 0,-1 0 0,-1 0 0,0-1 0,0 1 1,-2-1-1,-3-24 0,1 14-54,-2-12-118,0-45 0,5-96-90,-1 161 336,-1 0-1,0 0 1,-7-25 0,8 38 24,0 0 0,1 0 0,-1 0 1,1-7-1,0-52 45,1 57-46,0 0 0,0 1 0,0-1 0,3-9 1,-2 9-18,0 1 0,0-1 0,-1 0 0,1-9 0,-2 8-1,-1 5 30,1 0 0,0 0 1,0 0-1,0-1 0,0 1 0,0 0 0,1 0 1,-1 0-1,1 0 0,-1 0 0,1 0 1,0 0-1,0 0 0,0 0 0,0 0 0,0 0 1,0 0-1,0 0 0,1 1 0,-1-1 0,1 0 1,-1 1-1,3-2 0,7-8 2,-11 11 3,0 0-1,0 0 0,0 0 1,0 0-1,0-1 1,0 1-1,0 0 1,0 0-1,0 0 0,0 0 1,0 0-1,1 0 1,-1 0-1,0 0 1,0 0-1,0-1 0,0 1 1,0 0-1,0 0 1,0 0-1,1 0 1,-1 0-1,0 0 0,0 0 1,0 0-1,0 0 1,0 0-1,0 0 1,0 0-1,1 0 0,-1 0 1,0 0-1,0 0 1,0 0-1,0 0 1,0 0-1,0 0 1,1 0-1,-1 0 0,0 0 1,0 0-1,0 1 1,0-1-1,0 0 1,0 0-1,0 0 0,0 0 1,1 0-1,-1 0 1,0 0-1,0 0 1,0 0-1,0 1 0,0-1 1,0 0-1,0 0 1,11 11 114,-11-11-113,1 0 1,-1 1-1,0-1 0,0 0 1,1 0-1,-1 1 0,0-1 1,0 0-1,0 1 0,0-1 0,1 0 1,-1 1-1,0-1 0,0 0 1,0 0-1,0 1 0,0-1 1,0 0-1,0 1 0,0-1 1,0 0-1,0 1 0,0-1 0,0 1 1,0-1-1,-1 7 29,1-3 17,-1 0-1,1 0 1,0-1 0,1 1-1,-1 0 1,0 0 0,1 0-1,2 5 1,-2-4-11,0 1-1,0 0 1,0 0 0,0 0-1,-1 0 1,0 0 0,0 0-1,-1-1 1,0 1 0,0 0-1,-1 6 1,0-2 14,1-1 1,1 19-1,0 4 53,-3 105 215,-8-55-135,6 0-52,-1-40-50,2-17-9,0 42 0,5-43-56,0-14-6,-1-1 0,0 1 0,0 0 0,-1 0-1,-3 12 1,0-6 58,2-9 13,0 0 0,0-1 0,1 1 1,0 0-1,0 9 0,1 0 82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5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1322 2144,'-39'0'3168,"36"0"-2328,6 0-15,22 0 710,0 0-997,-3 1-231,43-5 0,45-22 27,-86 19-300,72-20 126,10 2-59,31-13-58,-1 11 5,-5-8 42,30-7-10,-16 7-42,-58 8-21,88-23-2,-147 45-13,25-5 56,79-27-1,30-12 108,-143 44-134,1-2-1,-1 0 1,0-1-1,19-12 1,35-15 99,-32 19-103,-37 14-24,0-1 1,0 1 0,0 0 0,0 1 0,0-1-1,0 1 1,1 0 0,-1 0 0,0 0-1,1 1 1,-1-1 0,1 1 0,6 0-1,-6 0 41,-4 1-41,-1-1 0,1 0 1,-1 0-1,1 0 0,-1 0 1,1 0-1,-1 0 0,1 0 1,-1 0-1,1 0 1,-1 0-1,1 0 0,-1-1 1,1 1-1,-1 0 0,1 0 1,-1 0-1,1-1 0,-1 1 1,0 0-1,1-1 0,-1 1 1,1 0-1,-1-1 0,0 1 1,1 0-1,-1-1 1,0 1-1,1-1 0,-1 1 1,1-1-1,3-6-4,7 1-9,-7-1 37,0 3-7,10 2 215,32 2-363,-45 0 128,0 0 0,0 0-1,0 0 1,0 0-1,0 0 1,0 0 0,-1 0-1,1-1 1,0 1 0,0 0-1,0 0 1,0-1-1,1 0 1,1-6 145,-3 17-162,-3-10-4,-8 0 63,8 0 6,3 0 27,-2 0-48,-9 0-70,8 0 43,3 0 139,0 0-11,0 0 32,0 0-70,0 0-100,-3 0-6,-8 0 58,9 0-31,2 0-102,0 0 22,0 0 10,0 0-63,0 0 58,0 0 80,0 0 37,0 0 70,0 0-49,0 0-36,0 0-28,0 0-74,0 0 48,0 0 107,0 0-32,0 0-75,0 0-38,0 0-68,0-3 68,0-5 118,0 13 0,0-13-26,0 8-39,0 0 1,-1 0 0,1 0 0,0 0 0,0 0-1,0-1 1,0 1 0,0 0 0,0 0 0,0 0 0,0 0-1,0 0 1,0 0 0,0 0 0,0 0 0,0 0-1,0 0 1,0-1 0,0 1 0,1 0 0,-1 0-1,0 0 1,0 0 0,0 0 0,0 0 0,0 0 0,0 0-1,0 0 1,0 0 0,0 0 0,0 0 0,0-1-1,0 1 1,0 0 0,0 0 0,0 0 0,1 0-1,-1 0 1,0 0 0,0 0 0,0 0 0,0 0 0,0 0-1,0 0 1,0 0 0,0 0 0,0 0 0,0 0-1,1 0 1,-1 0 0,0 0 0,0 0 0,0 0-1,0 0 1,0 0 0,0 0 0,11 0-160,-8 0 48,-3 0 37,0 0-5,0 0 75,0 0 144,0 0-11,0 0 32,0 0-59,0 0-58,0-2-6,0-4-14,0 5-3,0 8 28,0-5-59,0-2-149,0 0 27,0 0-27,0 0 69,0 0 102,0 0 5,0 0-59,0 0 32,0 0 102,0 0-22,0 0-31,0 0 20,0 0 92,0 0-44,0 0-42,0 0-48,0 0-80,0 0 16,0 0-10,-3 0 4,-3 0 44,5 0 10,8 0 10,-4 0 38,-3 0 0,0 0 27,0 0-48,0 0-70,-3 0 22,-8 0 63,9 0-4,2 0-38,0 0-112,0 0 37,0 0 16,0 0-63,0 0 84,0 0 166,0 0-32,0 0 11,0 0-54,0 0-90,-3 0 5,-5 0 25,16 0 30,-5 0 73,-6 0-107,-17 0 123,15 0 127,13 0-323,-38 0 143,30 3-43,0-2-20,1-1 1,-1 1-1,0-1 1,0 1-1,0-1 1,-1 1 0,1-1-1,0 1 1,0-1-1,0 1 1,0-1-1,0 1 1,-1-1 0,1 1-1,0-1 1,0 0-1,-1 1 1,1-1-1,0 1 1,-1-1 0,1 0-1,0 1 1,-1-1-1,1 0 1,0 1-1,-1-1 1,1 0 0,-1 1-1,1-1 1,-1 0-1,1 0 1,-1 0-1,1 0 1,-1 1 0,1-1-1,-1 0 1,1 0-1,-1 0 1,1 0-1,-1 0 1,0 0 0,-2 0-88,3 0 102,0 0 37,0 0 53,0 0-42,0 0-75,-3 0 37,-4 0 178,14 0-105,-4 0-174,-6 0 16,-8 0 59,9 0 16,2 0-54,0 0-5,0 0-27,-3 0 49,-8 0-12,8 0 17,3 0 197,0 0-80,0 0-128,0 0 5,0 0 49,0 0 10,0 0-22,0 0-74,0 0 38,0 0 68,0 0-31,0 0-102,0 0 70,0 0 197,0 0-80,0 0-128,0 0-5,0 0 21,0 0 58,0 0-20,0 0-65,0 0 32,0 0 102,0 0-32,0 0-75,0 0-22,0 0-20,0-14 52,0 11 44,0 3-38,0 0-112,0 0 74,0 0 166,0 0-32,0 0 11,0-2-54,0-9-90,0 11 37,0 0 0,0-1-1,0 1 1,0 0 0,0 0 0,0 0 0,0 0-1,0 0 1,0 0 0,0 0 0,0 0 0,0 0-1,0-1 1,0 1 0,0 0 0,0 0 0,0 0 0,0 0-1,0 0 1,0 0 0,0 0 0,0 0 0,0 0-1,0 0 1,0 0 0,0-1 0,1 1 0,-1 0-1,0 0 1,0 0 0,0 0 0,0 0 0,0 0 0,0 0-1,0 0 1,0 0 0,0 0 0,0 0 0,0 0-1,0 0 1,1 0 0,-1 0 0,0 0 0,0 0-1,0 0 1,0 0 0,0 0 0,0 0 0,0 0 0,0 0-1,0 0 1,1 0 0,-1 0 0,0 0 0,0 0-1,0 0 1,11 0 91,-11 0-90,0 0 0,0 0-1,0 0 1,0 0 0,0 0 0,0 0 0,1 0 0,-1 0 0,0 0-1,0 0 1,0 0 0,0 0 0,0 0 0,0 0 0,0 0-1,0 0 1,0 0 0,1 0 0,-1 0 0,0 0 0,0 0-1,0 0 1,0 0 0,0 0 0,0 0 0,0 0 0,0 0-1,0 0 1,0 0 0,0-1 0,0 1 0,1 0 0,-1 0 0,0 0-1,0 0 1,0 0 0,0 0 0,0 0 0,0 0 0,0 0-1,0 0 1,0 0 0,0-1 0,0 1 0,0 0 0,0 0-1,0 0 1,0 0 0,0 0 0,0 0 0,0 0 0,0 0 0,0 0-1,0 0 1,0-1 0,0 1 0,0-360 351,0 330-357,0-101-262,0 51 720,0 78-415,0-1-38,-1 0-51,0 0 1,0 0-1,0 0 1,0 1-1,0-1 1,-2-3-1,1 2 111,2 3-59,0 1 0,0 0 0,1 0 0,-1-1-1,0 1 1,0 0 0,1 0 0,-1 0 0,0-1-1,1 1 1,-1 0 0,0 0 0,1 0 0,-1 0 0,0 0-1,0 0 1,1 0 0,-1 0 0,1 0 0,-1 0-1,0 0 1,1 0 0,-1 0 0,0 0 0,1 0 0,2 0-44,-6-3 11,-8-8 59,8 8 117,3 1-86,0-6-207,0 13 69,0-13 160,0 5-43,0 3-143,0 0 4,0 0-52,0 0 63,0 0 102,0 0 42,0 0 70,0 0-49,0 0-36,0 0-38,0 0-112,0 0 85,0 0 203,0 0-101,0 0-203,0-16 90,3 16-10,8 0-10,-8 0-6,-3 0 0,0 0 21,0 0 80,0 0-15,0 0-65,0 0 0,0 0-15,0 0-6,0 0 0,0 0-16,0 0-48,0 0 64,0 0 80,0 0 0,0 0-59,0 0 32,2 0 102,9 0-22,-8 0-31,-3-1-42,0 1 1,0 0 0,0-1 0,-1 1 0,1 0-1,0-1 1,0 1 0,0 0 0,0-1-1,0 1 1,0 0 0,0-1 0,0 1 0,0 0-1,0-1 1,1 1 0,-1 0 0,0-1 0,0 1-1,0 0 1,0 0 0,0-1 0,1 1-1,-1 0 1,0-1 0,0 1 0,0 0 0,1 0-1,-1-1 1,0 1 0,0 0 0,1 0-1,-1 0 1,0-1 0,1 1 0,7 7-65,-6-6 65,-2-1-1,1 1-1,-1-1 1,1 1-1,-1-1 1,1 0 0,-1 1-1,1-1 1,-1 0-1,1 0 1,0 0 0,-1 1-1,1-1 1,0 0-1,-1 0 1,1 0 0,-1 0-1,1 0 1,0 0-1,-1 0 1,1 0 0,0 0-1,-1 0 1,1-1-1,-1 1 1,2 0 0,-2 0-5,52 0 79,-33 0 20,-5 2-20,21 13 23,-18-15 58,-1-1-347,754 1-162,-770 0 358,63 3 11,-40 0-4,17 2 7,-33-5-12,0-1-1,1 0 0,6-2 0,2 0 0,11 0-35,0 1 0,37 3 1,-18 0 32,11-2 83,93 5-30,-90 7-79,102-8 104,-100-4 27,-41 2-85,-13 0-8,-1-1 0,1 0 0,0 0 0,-1-1 1,13-2-1,-4-3 57,-12 4-58,-1 1 0,0 0 0,1 0 0,0 0 1,-1 0-1,1 1 0,0-1 0,3 1 1,73 0 261,-78 0-48,1-3-102,-2 2-48,0 0-19,-1 0 0,1 0 0,0 0 0,-1 0 0,1 0 0,0 0 0,0 0 0,0 0 0,0 1 0,0-1 0,0 0 1,2 0-1,-6 1 473,-11 0-176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5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2656,'0'-14'837,"0"11"-501,0 3-85,0 0 245,0 0-96,0 0 181,0 0-181,0 0 27,0 0-134,0 0 6,0 3-118,0 174 486,1-150-534,6 38 0,-3-39-98,0 37 0,-4 117 87,-1-156-109,-6 35-1,3-36-6,0 35 1,1 7 3,0-43 4,-2 22 20,10-1-9,-2-21-18,0 14 18,-2 54 0,-2-33 80,0-30-68,1-8 93,0 1 0,3 26 0,2-23-21,-3-10-109,0-1-1,0 0 1,-1 1-1,-1 0 1,-1 16-1,-3 4-39,0-4-4,-1 43 0,6-6 54,-5 108 252,-2-131-219,3-15-16,-2 35-1,4-1-27,0-8 122,6 60-1,0-80 8,-1-14-27,-2 1 1,1 21-1,5 46 213,0-1-180,-8 60 197,0-140-305,-1 0 0,1 0 0,-1 0 0,-1 0 0,-3 10 1,0 0 19,-11 45 156,15-58-195,0-1-1,0 0 0,1 1 0,-1-1 1,1 1-1,0-1 0,0 4 1,-1 12 49,-6-6 70,6-11-109,0-1 0,0 1 1,1-1-1,-1 1 1,0-1-1,1 1 1,-1-1-1,1 1 0,0-1 1,-1 1-1,1 0 1,0 1-1,0 18 408,0-15-354,0-17-1308,3 9-3126,10-12 1174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51 1312,'-27'-27'421,"27"27"-413,0-1 0,0 1-1,-1 0 1,1-1 0,0 1-1,-1 0 1,1-1-1,0 1 1,0 0 0,-1 0-1,1-1 1,0 1 0,-1 0-1,1 0 1,-1 0 0,1-1-1,0 1 1,-1 0 0,1 0-1,-1 0 1,1 0 0,-1 0-1,-1-1 108,0 1 1,0 0-1,1-1 0,-1 1 0,0-1 0,0 0 1,0 1-1,1-1 0,-1 0 0,1 0 0,-1 0 1,0-1-1,1 1 0,-2-2 0,2 3-30,1-1-1,-1 1 0,0-1 1,1 1-1,-1 0 0,1-1 1,-1 1-1,0 0 0,1 0 1,-1-1-1,0 1 0,1 0 1,-1 0-1,0 0 0,0 0 1,1 0-1,-1 0 0,0 0 1,1 0-1,-1 0 0,0 0 1,1 0-1,-2 1 0,0-1 249,-42 0 2915,44 0-3247,0 0 0,0 0 0,0 1 0,0-1 1,0 0-1,0 0 0,0 0 0,0 0 0,0 0 0,0 0 0,0 0 0,0 0 0,0 0 0,0 0 0,0 0 0,0 0 0,0 0 0,0 0 0,0 0 0,0 0 0,1 0 0,-1 0 0,0 0 0,0 0 0,0 0 0,0 1 0,0-1 0,0 0 0,0 0 0,0 0 0,0 0 0,0 0 0,0 0 0,0 0 0,0 0 0,0 0 0,1 0 0,-1 0 0,0 0 0,0 0 0,0-1 0,0 1 1,0 0-1,0 0 0,0 0 0,0 0 0,0 0 0,0 0 0,0 0 0,0 0 0,0 0 0,0 0 0,0 0 0,0 0 0,0 0 0,0 0 0,0 0 0,1 0 0,-1 0 0,0 0 0,0 0 0,0 0 0,0 0 0,0-1 0,0 1 0,0 0 0,0 0 0,0 0 0,0 0 0,6 7 24,1 0 1,21-2 70,15 5 23,1-3 0,59 4 0,97-8-17,-137-4-65,642 1 288,-427-2-223,-148-2-90,360-6-46,163-6-115,316-1 261,-671 17 181,-38 0 145,109 11-113,-315-8-320,2-1-5,158 15 326,-167-10 31,67 2 0,-97-9-207,-15-1-104,1 1 0,-1 0 0,1-1 0,-1 1 0,1 0 0,-1 1-1,1-1 1,-1 0 0,1 1 0,-1-1 0,1 1 0,2 1 0,-5-2-45,1 0 1,-1 1-1,0-1 1,0 0-1,0 0 0,0 0 1,0 0-1,1 0 1,-1 1-1,0-1 0,0 0 1,0 0-1,0 0 1,0 1-1,0-1 0,0 0 1,0 0-1,0 0 1,0 0-1,0 1 0,0-1 1,0 0-1,0 0 1,0 0-1,0 1 0,0-1 1,0 0-1,0 0 1,0 0-1,0 1 0,0-1 1,0 0-1,0 0 1,0 0-1,-1 0 0,1 1 1,0-1-1,0 0 1,0 0-1,0 0 0,0 0 1,0 0-1,-1 1 1,1-1-1,0 0 0,0 0 1,0 0-1,0 0 1,-1 0-1,1 0 0,0 0 1,0 0-1,0 0 1,-1 0-1,1 0 1,0 0-1,-25-8-630,6 5 133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4576,'-14'0'1450,"14"0"-1439,0 0-1,0 0 0,0 0 0,-1 0 0,1 0 1,0 0-1,0 0 0,0 0 0,0 0 0,0 0 1,0 0-1,0 0 0,0 0 0,0 0 0,0 0 1,-1 0-1,1 0 0,0 0 0,0 0 0,0 0 1,0 0-1,0 0 0,0 0 0,0 0 0,0 0 1,0 0-1,0 0 0,0 0 0,-1 0 0,1 0 1,0 0-1,0-1 0,0 1 0,0 0 0,0 0 1,0 0-1,0 0 0,0 0 0,0 0 0,0 0 1,0 0-1,0 0 0,0 0 0,0-1 0,0 1 1,0 0-1,0 0 0,0 0 0,0 0 0,0 0 1,0 0-1,0 0 0,0 0 0,0 0 0,0 0 1,0-1-1,0-10 443,0 11-437,0 0 0,0 0 0,0 0 0,0 0 1,0 0-1,0 0 0,0 0 0,0 0 0,0 0 0,0-1 0,0 1 0,0 0 0,0 0 0,0 0 1,0 0-1,0 0 0,0 0 0,0 0 0,0 0 0,0 0 0,0 0 0,0-1 0,0 1 0,0 0 0,0 0 1,0 0-1,0 0 0,0 0 0,1 0 0,-1 0 0,0 0 0,0 0 0,0 0 0,0 0 0,0 0 0,0 0 1,0 0-1,0 0 0,0 0 0,0-1 0,0 1 0,1 0 0,-1 0 0,0 0 0,0 0 0,0 0 1,0 0-1,0 0 0,0 0 0,0 0 0,0 0 0,0 0 0,0 0 0,1 1 0,-1-1 0,0 0 0,2 0 54,-1 0-1,1 1 0,0-1 1,0 0-1,-1 1 0,1 0 1,0-1-1,-1 1 0,1 0 0,2 2 1,5 2 79,2 0-22,-9-4-100,1 0 0,-1 0-1,0 1 1,0-1 0,1 1 0,-1-1 0,0 1 0,2 1-1,42 33 209,-24-9-148,-18-22-60,0 1-1,1-1 0,-1 0 0,9 7 1,4 1 15,-3-4 382,21 21 0,-29-24-248,-4-4-131,0-1 0,0 1 1,0 0-1,0-1 1,-1 1-1,1 0 0,-1 0 1,1 0-1,-1 0 1,0 0-1,2 5 0,-4-3 82,-1 1 0,0 0 0,0-1 0,0 0 0,0 1 0,-1-1 0,1 0 0,-1 0 0,-5 6 0,-28 36 785,6-24-582,-101 76 22,112-82-347,-22 25 0,22-21 17,18-20-47,1 1 1,-1-1-1,1 1 0,0-1 0,-1 1 1,1 0-1,0-1 0,0 1 0,-1-1 1,1 1-1,0 0 0,0-1 0,0 1 1,0-1-1,0 1 0,0 0 0,0-1 1,0 1-1,0 0 0,0-1 0,0 1 1,0-1-1,0 1 0,0 0 0,1 0 1,-1-1-31,0 3-991,3-3-1775,10 0 816</inkml:trace>
  <inkml:trace contextRef="#ctx0" brushRef="#br0" timeOffset="1">494 165 3712,'-17'-17'1408,"17"17"-1120,17 17-64,-1-17 960,17 0-704,-17 32 352,33-15-480,-16 15-64,16 1-160,-16 16 320,16-16-224,-16 0 224,0 0-224</inkml:trace>
  <inkml:trace contextRef="#ctx0" brushRef="#br0" timeOffset="2">969 165 5632,'-33'16'2112,"33"-16"-1664,-33 16-96,1 17 1056,32-17-832,-33 34-96,0-1-288,-16 0 128,16 0-192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1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83 684 3392,'0'0'1088,"0"0"-651,0-2-122,0-9 239,0 8-154,0 3 48,0 0-149,3 0 0,-2 0-293,-1 0 1,1 0 0,-1 0-1,1 0 1,-1 0-1,1 0 1,-1 0 0,1 0-1,-1 0 1,1-1-1,-1 1 1,1 0 0,-1 0-1,1 0 1,-1-1-1,1 1 1,-1 0 0,0 0-1,1-1 1,-1 1-1,1 0 1,-1-1 0,0 1-1,1-1 1,-1 1-1,0 0 1,0-1 0,1 1-1,-1-1 1,0 1-1,0-1 1,1 1 0,-1-1-1,0 1 1,0-1-1,0 1 1,0-1 0,0 1-1,0-1 1,0 1-1,0-2 1,0-1 110,0 3 246,0 0-102,0 0-79,-3 0-70,-4 0-29,14 0-17,-4 0 57,-3 0-59,0-2-80,0-138 677,0 140-660,0 0 1,0-1-1,0 1 1,0 0-1,0-1 1,0 1-1,0 0 1,0-1-1,0 1 0,0 0 1,0-1-1,0 1 1,0 0-1,0 0 1,-1-1-1,1 1 0,0 0 1,0-1-1,0 1 1,0 0-1,-1-1 1,1 1-1,0 0 0,0 0 1,-1-1-1,-2-3 4,0 0-1,1 0 0,-1-1 1,1 1-1,-3-9 1,-7-13 6,10 22-14,-1 0 0,1 0 0,0-1 1,0 1-1,1 0 0,-1-1 0,1 0 1,0 1-1,0-6 0,0-5-31,2-23 0,0 6-14,-1-213 0,0 243 42,-1 0 1,1 0-1,0 0 0,0 1 1,-1-1-1,1 0 1,-1 1-1,0-1 1,0 0-1,1 1 0,-1-1 1,-2-2-1,2 3 28,0 0 0,1-1 0,-1 1 0,0-1 0,0 1 0,1-1 0,-1 1-1,1-1 1,-1 1 0,1-1 0,0 0 0,-1 1 0,1-1 0,0-2 0,-2 4 202,-9 0-139,8 0-186,3 0 97,0 0 0,0-1 0,-1 1 1,1-1-1,0 1 0,0-1 0,0 1 0,0-1 1,0 1-1,0 0 0,0-1 0,0 1 1,1-1-1,-1 1 0,0-1 0,0 1 0,0 0 1,0-1-1,0 1 0,1-1 0,-1 1 1,0 0-1,0-1 0,1 1 0,-1 0 0,0-1 1,1 1-1,7 6 181,-5-3-227,-3-3 45,1 1 0,-1-1-1,0 1 1,1 0 0,-1-1 0,0 1-1,1 0 1,-1 0 0,0-1 0,0 1-1,1 0 1,-1-1 0,0 1 0,0 0-1,0 0 1,0-1 0,0 1-1,0 0 1,0 0 0,0-1 0,-1 3-1,0 2-17,1 46-121,0 436 336,0-480-111,-1 1 0,0-1-1,0 1 1,-1-1 0,-5 13 0,6-15-70,-1 1-21,1 0 0,0 0 0,1-1 0,-1 1 1,1 0-1,0 0 0,1 7 0,0-1-28,-1-4-23,0-6 84,1-1 1,-1 1 0,0 0 0,0 0 0,0 0-1,0-1 1,-1 1 0,1 0 0,0 0-1,-1 0 1,-1 3 0,-9 0 88,8 2-19,4-14 33,-1 4-52,0 1-36,0-375-524,0 363 461,2 1 0,0-1 0,6-21-1,-7 32 26,1-12-20,0 1 1,-1 0-1,-2-28 1,0 12-4,1-52 97,0 81-74,0 0 0,0 1 0,0-1 0,0 0 0,0 0-1,0 1 1,0-1 0,1 0 0,-1 0 0,0 1 0,0-1-1,1 0 1,-1 0 0,1 1 0,-1-1 0,0 1 0,1-1-1,-1 0 1,1 1 0,0-1 0,-1 1 0,1-1 0,-1 1-1,2-1 1,-2 1-5,1-1-1,-1 1 1,1-1-1,-1 1 0,1 0 1,-1-1-1,1 1 0,-1-1 1,0 1-1,1-1 1,-1 1-1,0-1 0,1 1 1,-1-1-1,0 1 1,0-1-1,1 1 0,-1-1 1,0 0-1,0 1 1,0-1-1,0 1 0,0-2 1,0-1-59,0 3 80,0-3-32,0-4-191,0 17 57,0 26-25,0-25 131,1 34 69,0-25 65,-1-1-1,-4 33 0,1-32-29,-2 12 59,-1 42 1,6 109 258,0-104-74,0-76-58,0-3-44,3 0 97,-3 0-290,1 0 0,0-1 0,-1 1 0,1 0 0,0 0 0,-1 0 0,1-1 1,0 1-1,-1 0 0,1-1 0,-1 1 0,1-1 0,-1 1 0,1 0 0,-1-1 0,1 1 0,-1-1 0,1 0 0,-1 1 0,0-1 0,1 1 0,-1-1 1,0 1-1,1-1 0,-1 0 0,0 1 0,0-1 0,0 0 0,1 1 0,-1-1 0,0 0 0,0 1 0,0-2 0,0-31 130,-1 17-106,1-227 74,1 229-185,0 1 0,0-1 1,5-13-1,-4 14 9,1 0 0,-2 0 0,1-14 0,-2-101-59,0 125-32,0 0 27,0-5 14,0 13 14,0 15-2,2-15-10,0-3 104,-1 0 0,1 0 0,-1 0 0,0 0 0,0 0 1,0 0-1,0 0 0,0 1 0,0-1 0,-1 0 0,1 0 1,-1 1-1,1 2 0,0 39-45,-2-22 189,1-2-64,1 1 62,-5 36 0,2-38-97,-5 27 203,-14 53 0,20-96-225,-3 10 42,1 0 1,0-1-1,1 2 1,1-1-1,-1 14 1,2-11-60,1-8 1,-1 0 0,-1 0 0,1 0 0,-3 10 0,1-8 0,1-9-6,0 1-1,1 0 1,-1 0-1,1 0 1,0 0-1,-1-1 1,1 1-1,0 0 1,0 0-1,0 0 1,0 0-1,1 0 0,-1 0 1,0-1-1,1 1 1,-1 0-1,1 0 1,0 0-1,1 2 1,1 10-2836,-3-12 736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2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2032 1984,'14'0'640,"-11"0"-389,-3-2-59,0-6 120,0 18 656,0-10-542,0 0 28,0 0-177,0 0-75,0 0-58,0 0 59,0-2-38,0-9 107,0 8-53,0 3 133,0-3-101,0-24 175,3 21-196,-2 5-191,0 0 0,0-1 0,0 1 0,0-1 0,0 1 0,0-1 0,0 0 0,0 0 0,-1 1 0,1-1 0,0 0 0,0-3 0,0-32 967,-1 33-951,0-193 942,0 192-986,-1-1 0,0 1-1,0 0 1,-3-10 0,2 9 29,0 0 0,0 0 0,1 0 0,0 0-1,0-7 1,1-3 94,1 8-72,-1 0 0,-1 0-1,1 0 1,-3-9 0,-5-14 77,16 7-81,-7 19-66,0 1-1,0-1 0,-1 0 1,1 1-1,-2-10 0,1-12 13,0 20 25,1 0-1,0 0 0,1 1 1,2-10-1,-2 9 22,0 0 1,-1 1 0,0-1-1,1-9 1,-2-43-51,0-51-37,0 24 37,0 9 58,0-74-138,1 140 39,-1 1-1,1-1 0,5-18 0,-3 19 30,-1-1-1,-1 1 1,1-1-1,-1-10 1,-2-7 13,0 16 13,1 0 1,0-1 0,1 1 0,2-15 0,3 10-32,-4 13 13,-1 0 0,0-1-1,0 1 1,0 0 0,0-1 0,-1 1 0,1 0 0,-1-7 0,1 2 35,-1 0 0,2 1 0,3-15 0,-3 14-29,0-1 1,0 1-1,0-18 1,-1-1-21,0 16 34,-1 0-1,0 0 0,-1-1 0,-2-14 0,-2 9-11,3 10-3,0 0-1,0 0 0,1 0 0,0 0 0,0-7 1,1-245-28,0 257 29,0 0 0,0 1-1,0-1 1,1 0 0,-1 0 0,0 1 0,1-1 0,-1 0-1,1 1 1,0-1 0,-1 0 0,1 1 0,1-2 0,5-10 4,-6 8-3,1-8 9,-3-16 0,1 13-274,-2 16 140,-9 0 148,8 0 12,3 0-6,0 0 26,0 0 92,0 0-81,0 0-170,0-14 106,0 14-4,0 0-1,0 0 1,0 0-1,0 0 1,0 0-1,0 0 1,0-1-1,0 1 1,0 0 0,0 0-1,0 0 1,0 0-1,0 0 1,0 0-1,0 0 1,0 0 0,0 0-1,0-1 1,0 1-1,0 0 1,0 0-1,0 0 1,0 0-1,0 0 1,0 0 0,0 0-1,0 0 1,0 0-1,0 0 1,0 0-1,0 0 1,-1-1 0,1 1-1,0 0 1,0 0-1,0 0 1,0 0-1,0 0 1,0 0-1,0 0 1,0 0 0,0 0-1,0 0 1,-1 0-1,1 0 1,0 0-1,0 0 1,0 0-1,0 0 1,0 0 0,0 0-1,0 0 1,0 0-1,0 0 1,0 0-1,-1 0 1,-3 0-5,-14 2-253,18-2 256,-1 0 0,1 0-1,-1 1 1,1-1 0,0 0 0,-1 0-1,1 1 1,-1-1 0,1 0 0,0 1-1,-1-1 1,1 0 0,0 1 0,-1-1-1,1 1 1,0-1 0,0 0-1,-1 1 1,1-1 0,0 1 0,0-1-1,0 1 1,-1-1 0,1 1 0,0-1-1,0 1 1,0-1 0,0 1 0,0 0-1,0-1 3,0 0 0,0 0 0,0 0 0,0 0 0,0 1-1,0-1 1,0 0 0,0 0 0,1 0 0,-1 0 0,0 0-1,0 0 1,-1 0 0,1 0 0,0 0 0,0 0 0,0 1-1,0-1 1,0 0 0,0 0 0,0 0 0,0 0 0,0 0 0,0 0-1,0 0 1,0 0 0,0 0 0,0 0 0,0 0 0,0 0-1,0 1 1,0-1 0,0 0 0,0 0 0,-1 0 0,1 0-1,0 0 1,0 0 0,0 0 0,0 0 0,0 0 0,0 0 0,0 0-1,0 0 1,0 0 0,0 0 0,-1 0 0,1 0 0,0 0-1,0 0 1,0 0 0,0 0 0,0 0 0,0 0 0,0 0-1,0 0 1,-1 0 0,1 0 0,-1 0 0,0 0 0,1 0 0,-1 0 0,1 0 0,-1 0 0,1 0 0,-1 0 0,1 0 0,-1 0 1,1 0-1,-1 1 0,1-1 0,0 0 0,-1 0 0,1 1 0,-1-1 0,1 0 0,0 1 0,-1-1 0,1 0 0,-1 1 0,1-1 0,0 1 0,0-1 0,-1 1 0,1-1 0,0 0 0,0 1 0,-1-1 0,1 1 0,0-1 0,0 1 0,0-1 0,0 1 0,0-1 0,0 1 0,0-1 0,0 1 0,0 0 0,-3 5 20,0-3-16,1 1-1,-1-1 0,1 1 1,0-1-1,0 1 0,0 0 1,-2 6-1,-9 34 57,2-11-50,3 2 21,-14 12 21,11 2 6,-9-4 50,12-29-52,-7 21 1,1 0 174,-21 41 0,15-29 147,16-41-316,-4 9 78,8-17-138,0 1 0,1-1-1,-1 1 1,0-1 0,0 0 0,0 1 0,0-1-1,0 0 1,0 1 0,0-1 0,1 0 0,-1 1 0,0-1-1,0 0 1,1 1 0,-1-1 0,0 0 0,0 0-1,1 1 1,-1-1 0,0 0 0,1 0 0,-1 0-1,0 1 1,1-1 0,-1 0 0,0 0 0,1 0 0,-1 0-1,0 0 1,1 0 0,-1 1 0,1-1 0,-1 0-1,0 0 1,1 0 0,-1 0 0,1-1 0,-1 1 0,0 0-1,1 0 1,-1 0 0,3 0 77,0-3-43,-2 2-39,0 0 1,1-1-1,-1 1 0,1 0 0,-1 0 0,1 0 0,-1 0 0,1 0 1,0 1-1,-1-1 0,1 0 0,0 1 0,-1-1 0,1 1 1,0 0-1,0-1 0,0 1 0,-1 0 0,1 0 0,0 0 1,0 1-1,0-1 0,-1 0 0,1 1 0,3 0 0,4 4-23,-8-4 20,1 0-1,-1 0 0,1 0 0,-1 0 0,1 0 0,-1-1 0,1 1 1,0-1-1,-1 1 0,1-1 0,0 0 0,-1 1 0,3-1 1,4 0-25,-6-1 7,0 1-1,0 0 0,1 0 0,-1 0 1,0 1-1,0-1 0,0 0 0,1 1 1,2 1-1,3 2-37,19 8-49,-16-9 105,25 10 176,-28-8-113,-7-3-47,1-1 1,-1-1-1,1 1 1,-1 0-1,1 0 0,0 0 1,-1-1-1,1 1 1,0-1-1,-1 0 0,1 1 1,0-1-1,0 0 1,2 0-1,89 0 656,-90 0-507,-3 0-32,0 0 26,0 0-26,0 0 118,0-3-70,0-141 506,0 136-676,-1 1 0,0 0 1,0-1-1,-1 1 0,0 0 0,0 0 0,0 0 0,-6-9 0,-4-6-11,-17-24-1,23 37-6,-4-14-126,8 18 130,0 1 1,0-1 0,0 1-1,0 0 1,-1-1 0,1 1-1,-5-4 1,5 5 10,0 1 0,0 0 0,1-1 0,-1 1 0,1-1 0,-1 0 0,1 1 0,0-1 0,0 0 0,0 0 0,1 1 0,-1-1 0,1 0 0,-1 0 0,1 0 0,0 0 0,0 0 0,1-5 0,-1-1 36,1 6-45,-1 1 0,1-1 0,0 1 0,-1-1 1,1 1-1,1-1 0,-1 1 0,0-1 0,0 1 0,1 0 0,-1 0 1,1 0-1,0 0 0,0 0 0,0 0 0,3-3 0,0 1-374,-2 1-2004,-3 3 651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2816,'0'-14'917,"0"11"-565,0 3-90,0 0 282,0 0-75,0 0 288,0 0-202,0 0 31,0 0-159,0 3 138,0-3-549,0 1-1,0 0 0,0-1 0,0 1 0,0-1 1,0 1-1,0-1 0,0 1 0,0-1 0,0 1 0,-1-1 1,1 1-1,0-1 0,0 1 0,-1-1 0,1 1 1,0-1-1,-1 1 0,1-1 0,0 0 0,-1 1 1,1-1-1,0 1 0,-1-1 0,1 0 0,-1 0 0,1 1 1,-1-1-1,1 0 0,-1 0 0,1 1 0,-1-1 1,1 0-1,-1 0 0,1 0 0,-1 0 0,1 0 1,-1 0-1,1 0 0,-1 0 0,1 0 0,-1 0 1,0 0-1,1 0 0,-1 0 0,0-1 1,1 1 1,-1 0-1,1 0 0,-1 0 0,0 0 0,1 0 1,-1 0-1,1 0 0,-1 0 0,1 0 1,-1 0-1,1 0 0,-1 0 0,1 0 1,-1 1-1,1-1 0,-1 0 0,1 0 0,-1 1 1,1-1-1,-1 0 0,1 1 0,-1-1 1,1 0-1,0 1 0,-1-1 0,1 0 1,0 1-1,-1-1 0,1 1 0,0-1 0,-1 1 1,1-1-1,0 1 0,0-1 0,0 1 1,-1-1-1,1 1 0,0-1 0,0 1 1,0-1-1,0 1 0,0-1 0,0 1 0,0 0 1,0-1-11,0 1 1,0-1-1,0 0 1,0 0-1,0 0 1,0 0-1,0 0 1,0 1-1,0-1 1,0 0-1,0 0 1,0 0-1,0 0 1,0 0-1,0 0 1,0 1 0,0-1-1,-1 0 1,1 0-1,0 0 1,0 0-1,0 0 1,0 0-1,0 0 1,0 0-1,0 0 1,-1 1-1,1-1 1,0 0-1,0 0 1,0 0-1,0 0 1,0 0-1,0 0 1,-1 0-1,1 0 1,0 0-1,0 0 1,0 0-1,0 0 1,0 0-1,-1 0 1,1 0 0,0 0-1,0 0 1,0 0-1,0 0 1,0 0-1,-1-1 1,1 1-1,0 0 1,0 0-1,0 0 1,-4 0 42,3 0-32,0 0-1,0 0 1,0 0-1,0 0 1,0 0-1,0 0 0,0 0 1,0 0-1,0 0 1,0 1-1,0-1 1,0 0-1,0 1 1,1-1-1,-1 1 0,0-1 1,0 1-1,0-1 1,0 1-1,1 0 1,-1-1-1,0 1 1,0 0-1,1 0 1,-1-1-1,1 1 0,-1 0 1,1 0-1,-1 0 1,1 0-1,-1 1 1,-2 2 10,1-1 0,0 1 0,-1-1 0,0 0 0,0 0 0,-3 3 1,1-2-19,0 1 1,1-1 0,-7 9 0,-8 15 70,-8-7 187,5 9-17,15-20-128,0 0 0,0 0 0,1 0-1,0 0 1,-7 22 0,2-4 132,6-19-132,2 1 0,-1 1-1,-3 19 1,6-21-56,0 1-1,1-1 0,0 1 0,1-1 0,0 0 1,5 19-1,22 62 462,-16-57-348,-10-26-140,0 0 1,1-1-1,0 1 1,6 10-1,8-1 62,-7-7 12,8 14 343,-16-19-489,1 0 1,-1-1 0,1 1 0,0-1-1,0 0 1,0 1 0,0-1-1,0-1 1,6 5 0,-7-7-13,-1 1-1,1-1 1,-1 1 0,1-1-1,-1 0 1,0 0 0,1 1-1,0-1 1,1-1 0</inkml:trace>
  <inkml:trace contextRef="#ctx0" brushRef="#br0" timeOffset="1">195 312 4224,'0'0'1568,"0"0"-1216,0 0-96,17 0 704,-17 0-576,16 16 544,1-16-512,-1 16-96,17-16-192,-17 17 192,17-1-192,0 1-32,-1-1-64,1 0 448,-16 1-256,-1-17-224,0 16-32</inkml:trace>
  <inkml:trace contextRef="#ctx0" brushRef="#br0" timeOffset="2">490 279 3072,'-16'-17'1120,"16"17"-864,-33 0-64,17 0 2016,16 17-1248,-33-1 928,17 17-1088,-1-17-64,1 17-448,-17 16-64,17 0-128,-1-16 160,17 16-160,-16-16 320,16-16-224,-16-1-960,16 17 416</inkml:trace>
  <inkml:trace contextRef="#ctx0" brushRef="#br0" timeOffset="3">622 148 5056,'16'16'1888,"-16"-16"-1472,33 33-128,-17-17 1056,0 1-800,17 15 288,0 18-512,0-1 32,-17 0-224,1 16 160,-17-15-192,0 15 448,0-16-288,-17 0 384,-16-16-384,-16 0-2528,16-17 1248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50 4064,'6'0'571,"-4"0"-405,1 0 1,-1 0-1,1 0 0,-1 0 1,1 0-1,-1-1 0,1 1 1,-1-1-1,3 0 0,3-4 246,-6 4-343,-1 0 0,1 0 0,-1 0 1,1 0-1,0 0 0,-1 1 1,1-1-1,0 0 0,-1 1 1,1 0-1,0-1 0,0 1 1,0 0-1,-1 0 0,4 0 0,10 1 138,-3-1-63,-1 0 1,0 0-1,20-4 0,-7 0 20,1 0 0,38-1-1,-31 5-88,-7 1 5,43-5 0,-36-3 21,-26 5-73,0 1-1,0-1 1,-1 2 0,9-2 0,12 2 235,-23 0-189,-13 0-33,6 1-52,1-1-1,0 0 0,-1 1 0,1-1 0,0 1 0,-1 0 1,1 0-1,-3 2 0,-11 3-106,-48 7-267,13-4 72,42-7 245,0 2 1,1-1 0,-1 1-1,1 0 1,0 1-1,0 0 1,0 0 0,1 1-1,0 0 1,-10 10-1,14-12 39,-7 7-35,-20 24 1,28-31 62,1 1 1,-1-1 0,1 1-1,0 0 1,0-1 0,0 1-1,1 0 1,-2 9-1,-2 35-137,2-35 102,-1 12 1,-3 46-1,8-17 119,1-33 78,-2 1 0,-6 44-1,4-58-112,0 0 0,-8 17 0,-3 12 54,9-19-25,3-15-65,0 1-1,0-1 1,0 0 0,0 1-1,-1-1 1,1 0-1,-1 0 1,0 0 0,-1 0-1,1 0 1,-1-1 0,1 1-1,-7 6 1,0-1 7,8-7-18,-1 0 1,1-1 0,-1 1-1,1 0 1,-1-1-1,0 1 1,0-1 0,1 0-1,-1 1 1,0-1 0,0 0-1,0 0 1,-1 0 0,1 0-1,0-1 1,0 1 0,0-1-1,-1 1 1,1-1-1,-3 0 1,-58 0 259,62 1-261,1-1 0,-1 0 0,1 0-1,-1 0 1,1 0 0,-1 0-1,1 0 1,-1 0 0,1 0 0,-1 0-1,1 0 1,-1 0 0,1-1 0,-1 1-1,1 0 1,-1 0 0,1 0 0,-1-1-1,1 1 1,-1 0 0,1-1-1,0 1 1,-1 0 0,1-1 0,0 1-1,-1 0 1,1-1 0,0 1 0,-1-1-1,1 1 1,-1-1 0,-3-6-98,-4 4 135,8 3-31,0 0 1,0 0-1,0 0 0,0 0 1,0-1-1,0 1 0,0 0 0,0 0 1,0 0-1,0 0 0,0 0 1,0 0-1,0 0 0,0 0 1,0 0-1,1 0 0,-1 0 0,0 0 1,0 0-1,0 0 0,0 0 1,0-1-1,0 1 0,0 0 1,0 0-1,0 0 0,1 0 0,-1 0 1,0 0-1,0 0 0,0 0 1,0 0-1,0 0 0,0 0 1,0 0-1,0 0 0,0 1 1,1-1-1,-1 0 0,0 0 0,0 0 1,0 0-1,0 0 0,0 0 1,0 0-1,0 0 0,0 0 1,0 0-1,0 0 0,0 0 0,1 0 1,-1 0-1,0 0 0,0 1 1,0-1-1,0 0 0,0 0 1,0 0-1,0 0 0,0 0 0,0 0 1,0 0-1,0 0 0,0 0 1,0 1-1,0-1 0,7 9 409,-5-5-244,1-3-133,-1 0-1,1-1 1,0 1 0,-1-1 0,1 1-1,0-1 1,-1 0 0,1 0 0,0 0-1,0 0 1,4-1 0,3 0 0,397 1 735,-406 1-774,1-1 1,0 0-1,-1-1 0,1 1 1,0 0-1,-1 0 0,1-1 1,-1 1-1,1-1 0,0 1 1,-1-1-1,1 0 0,-1 0 1,0 1-1,1-1 0,-1 0 1,0 0-1,1 0 0,1-3 1,-3 4-3,1-1-46,-1 1 0,1-1 0,-1 1-1,0-1 1,1 0 0,-1 1 0,0-1 0,1 0 0,-1 1 0,0-1-1,0 0 1,0 1 0,0-1 0,1 0 0,-1 1 0,0-1 0,0 0-1,-1 0 1,1 1 0,0-1 0,0 0 0,0 1 0,0-2 0,-1 0-233,1-15-566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131 492 2240,'0'-12'819,"0"24"325,0-12-595,0 0 150,0 0-209,0 0 65,0 0-145,0 0 108,-3 0-172,-8 0 1,8 0-86,3 0 145,-5 0-118,2 0-249,0 0-1,1 0 1,-1 0 0,1 1 0,-1-1 0,-3 2 0,0 5 78,4-3-48,-12 1 161,-2 6-86,11-8-99,4-3-36,0 0 1,0 0-1,1 1 1,-1-1-1,1 0 1,-1 1 0,0-1-1,1 1 1,-1-1-1,1 0 1,-1 1-1,1 0 1,-1-1 0,1 1-1,-1-1 1,1 1-1,0-1 1,-1 1-1,1 0 1,0-1 0,-1 2-1,-1 3 24,-9 14 121,5 11-74,1-17-61,4-11-16,0 0 0,0 0 0,0 0 0,0-1 0,0 1 0,1 0-1,-1 0 1,1 0 0,0 0 0,-1 0 0,1 0 0,0 0 0,0 0 0,0 0 0,1 0 0,-1 0 0,0 0 0,1 2 0,10 26 50,-8-16-35,-3-11-21,1-1 1,-1 0-1,1 1 0,-1-1 1,1 0-1,0 1 1,0-1-1,0 0 0,0 0 1,0 0-1,1 1 1,-1-1-1,1-1 1,1 3-1,6 6-16,-8-8 25,1 0-1,-1-1 0,1 1 0,-1 0 0,1-1 1,0 1-1,-1-1 0,1 0 0,0 1 0,0-1 1,0 0-1,0 0 0,0 0 0,1-1 0,-1 1 1,0 0-1,0-1 0,0 1 0,1-1 0,2 0 1,-2 0 18,0 0 0,0 0 1,0 0-1,0 1 1,0-1-1,4 2 0,1 3 79,-8-5-98,0 0-1,0 0 0,0 0 1,0 0-1,1 1 0,-1-1 1,0 0-1,0 0 0,0 0 1,0 0-1,0 0 0,0 0 1,1 0-1,-1 0 0,0 0 1,0 0-1,0 0 0,0 0 1,0 0-1,0 0 0,1 0 0,-1 0 1,0 0-1,0 0 0,0 0 1,0 0-1,0 0 0,1 0 1,-1 0-1,0 0 0,0 0 1,0 0-1,0 0 0,0-1 1,0 1-1,1 0 0,-1 0 1,0 0-1,0 0 0,0 0 1,9-5 88,4 2 67,-13 3-154,1 0 0,-1 0 1,0 0-1,0 0 1,1 0-1,-1 0 0,0 0 1,0 0-1,1 0 1,-1 0-1,0 0 0,0-1 1,0 1-1,1 0 1,-1 0-1,0 0 0,0 0 1,0 0-1,0-1 1,1 1-1,-1 0 0,0 0 1,0 0-1,0-1 1,0 1-1,0 0 0,0 0 1,0 0-1,0-1 1,1 1-1,-1 0 0,0 0 1,0-1-1,0 1 1,11-22 115,-11 21-117,1 0 0,-1 0 0,1 1 0,-1-1 0,0 0 0,1 0-1,-1 0 1,0 0 0,0 0 0,1 0 0,-1 0 0,0 0 0,0 0 0,0 0 0,0 0-1,0 0 1,-1-1 0,0-5 3,1-85 115,0 87-118,0 0-1,0 0 1,-1 1-1,1-1 1,-1 0-1,-3-8 1,3 10-12,0 1 0,0-1 0,1 0 1,-1 0-1,1 1 0,-1-6 0,2 2-8,-1 0-1,1 0 1,3-10-1,-3 10 8,1 0-1,-1 0 1,0-10-1,-1 8 8,-1 1 0,0-1 0,0 1 1,-1-1-1,-5-12 0,6 15 1,0 2-1,0 1 1,0-1 0,1 1 0,-1-1 0,1 1 0,0-1 0,-1 1-1,1-1 1,1 1 0,-1-1 0,1-5 0,-1 6 2,1-1 0,-1 1 0,0-1 0,1 1-1,-2-1 1,1 0 0,0 1 0,0-1 0,-1 1 0,1-1 0,-3-4 0,-1-4 34,2 8-19,1 0-1,-1 0 1,1 0 0,0-1-1,1 1 1,-1 0 0,0-1-1,1 1 1,0-6 0,-1 6-40,1 1 0,-1 0 0,0 0 0,0-1 0,0 1 0,-2-4 0,-7-16-325,10 22 342,0-1 1,0 0-1,0 0 1,-1 0-1,1 1 1,0-1-1,0 0 1,0 0-1,0 0 1,0 1 0,1-1-1,-1 0 1,0 0-1,0 1 1,0-1-1,1 0 1,-1 0-1,0 1 1,1-1-1,-1 0 1,0 0-1,2 0 1,5-4-3,-7 5 6,1 0 0,-1-1 1,1 1-1,-1 0 0,0-1 0,1 1 1,-1 0-1,1-1 0,-1 1 0,0 0 1,1-1-1,-1 1 0,0-1 0,0 1 1,1 0-1,-1-1 0,0 1 0,0-1 1,1 1-1,-1-1 0,0 1 0,0-1 1,0 1-1,0-1 0,0 1 0,0-1 1,0 0-1,0 1 0,0-1 0,0 1 1,0-2-1,0 1-11,0-1-1,0 0 1,0 0 0,0 1-1,1-1 1,-1 0 0,1 1-1,0-1 1,-1 0-1,1 1 1,0-1 0,0 1-1,0-1 1,0 1 0,0-1-1,0 1 1,0 0 0,1 0-1,1-2 1,-3 3 13,5-4-25,0 0 1,0 1-1,0-1 0,1 1 0,-1 1 0,1-1 0,0 1 1,-1 0-1,10-2 0,1-1-9,6-6-30,-1 6 17,-16 4 35,0 0 1,0 0-1,-1-1 0,1 0 1,0 0-1,5-3 1,-1-1 12,-5 3 77,0 0 1,-1 0 0,1 1-1,0 0 1,1-1-1,-1 1 1,0 1 0,1-1-1,-1 1 1,1-1-1,-1 1 1,1 1 0,0-1-1,-1 1 1,8-1-1,-10 1-31,0 0-1,-1 0 0,1 0 0,0-1 0,0 1 1,0-1-1,0 0 0,-1 1 0,1-1 1,0 0-1,-1 0 0,3-1 0,-3 1-11,1 0 0,0 0 0,-1 0 0,1 0 0,0 1 0,-1-1 0,1 1 0,0-1 0,0 1 0,-1-1 0,1 1 0,2 0 0,3 0 27,-4 0-48,-1 1 0,0-1 0,0 0 1,1 0-1,-1-1 0,0 1 0,0 0 0,0-1 0,4-1 0,50-27 1109,-21 10-1600,-12 7-3273,-21 12 3470,-1-1-1,1 1 0,-1-1 1,1 1-1,-1 0 1,1 0-1,-1-1 1,1 1-1,1 0 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344 198 2240,'0'0'720,"3"0"-448,-2 0-255,-1 0 1,1 0-1,0 0 1,0 0-1,-1 0 0,1 0 1,0 0-1,-1-1 1,1 1-1,0 0 1,-1 0-1,1-1 0,0 1 1,0-1-1,3-6 564,-5 14-175,1-4-118,0-3-107,0 0 27,0 0-21,0 0 186,0 0-80,0 3 27,0 8-101,0-9 21,0-2-59,0 3 49,0 8-97,0-8-21,0-1-21,0 2-46,-1-2-25,1 0-1,0 1 1,0-1-1,0 0 0,1 0 1,-1 0-1,0 0 1,1 0-1,0 3 1,6-1 3,-2 0 4,-3 10 83,-2-7-28,1-3-35,-1 0 0,0 1 0,0-1 0,0 0 0,-1 1 0,0-1 0,-1 5 0,-3-1-60,4-6 10,0-1-1,0 1 1,0-1 0,1 1 0,-1-1-1,0 1 1,1 0 0,-1-1 0,1 1 0,-1 0-1,1-1 1,0 1 0,0 2 0,0 2 18,0-4-10,0 0 0,0 0 0,0-1 0,0 1 0,0 0 0,0-1-1,0 1 1,0 0 0,-1 0 0,1-1 0,-2 4 0,-2-1-1,4-4-4,0 0 0,-1 0 1,1 0-1,0 0 0,0 0 1,0 0-1,0 0 0,0 0 1,-1 0-1,1 1 0,0-1 1,0 0-1,0 0 0,0 0 0,0 0 1,0 0-1,0 0 0,0 1 1,0-1-1,-1 0 0,1 0 1,0 0-1,0 0 0,0 0 1,0 1-1,0-1 0,0 0 0,0 0 1,0 0-1,0 0 0,0 0 1,0 1-1,0-1 0,0 0 1,0 0-1,0 0 0,0 0 1,1 0-1,-1 1 0,0-1 1,0 0-1,0 0 0,0 0 0,0 0 1,0 0-1,0 1 0,0-1 1,0 0-1,1 0 0,-1 0 1,5 9-5,-4-7 3,-1-1-1,1 1 0,-1 0 0,0 0 0,1-1 0,-1 1 0,0 0 1,0 0-1,0 0 0,0 0 0,-1-1 0,1 1 0,0 0 1,-1 0-1,1-1 0,-1 1 0,1 0 0,-1-1 0,0 1 0,0 0 1,0-1-1,0 1 0,0-1 0,0 0 0,-3 3 0,4-3 9,-1-1-1,1 1 0,-1 0 1,1-1-1,0 1 0,-1-1 0,1 1 1,0 0-1,0-1 0,-1 1 1,1 0-1,0-1 0,0 1 1,0 0-1,0 0 0,0-1 0,0 1 1,0 0-1,0-1 0,0 1 1,0 0-1,0-1 0,1 2 0,-1 0 25,0-1-24,0 0-1,0 0 1,0-1 0,0 1 0,0 0 0,0-1 0,0 1-1,0 0 1,0 0 0,-1-1 0,1 1 0,0 0 0,0-1-1,-1 1 1,1-1 0,-1 1 0,1 0 0,0-1 0,-1 1-1,1-1 1,-1 1 0,1-1 0,-1 1 0,0-1 0,0 1-1,0-1 0,1 1 0,-1-1 0,1 0 0,-1 1 0,1-1 0,-1 1 0,1-1 0,-1 1-1,1 0 1,-1-1 0,1 1 0,0-1 0,-1 1 0,1 0 0,0-1 0,0 1-1,-1 0 1,1-1 0,0 1 0,0 0 0,0 0 0,0-1 0,0 1 0,0 0 0,0 0-1,0 13 33,0-14-38,0 0 1,0 0 0,0 0-1,0 0 1,0 0 0,0 0-1,0 1 1,0-1 0,0 0-1,0 0 1,0 0 0,0 0-1,0 0 1,0 0 0,0 0-1,0 0 1,0 0 0,0 1-1,0-1 1,0 0-1,0 0 1,0 0 0,0 0-1,0 0 1,0 0 0,0 0-1,0 0 1,0 0 0,0 0-1,-1 0 1,1 0 0,0 1-1,0-1 1,0 0 0,0 0-1,0 0 1,0 0 0,0 0-1,0 0 1,0 0 0,0 0-1,0 0 1,-1 0 0,1 0-1,0 0 1,0 0 0,0 0-1,0 0 1,0 0-1,0 0 1,0 0 0,0 0-1,0 0 1,-1 0 0,1 0-1,0 0 1,0 0 1,-1 0 1,1 0-1,-1 0 0,1 0 0,-1 0 1,1 0-1,-1 0 0,1 0 0,-1 0 1,1 0-1,-1 0 0,1 1 0,-1-1 1,1 0-1,-1 0 0,1 1 0,-1-1 1,1 0-1,0 1 0,-1-1 0,1 0 1,-1 1-1,1-1 0,0 1 0,0-1 1,-1 0-1,1 1 0,0-1 0,0 1 1,-1-1-1,1 1 0,0 0 0,0 20 96,0-18-91,0 0 1,1 0-1,-1 0 0,0 0 1,-1 0-1,1 0 0,0 0 1,-1 0-1,-1 5 0,-3 0 0,4-6-3,0-1-1,0 1 1,0-1-1,0 1 1,0-1 0,1 1-1,-1-1 1,1 1-1,-1 0 1,1-1-1,-1 1 1,1 0 0,0-1-1,0 1 1,0 2-1,1 4 23,-1-4-19,0-1 0,0 1-1,0 0 1,0-1-1,0 1 1,-1 0 0,1-1-1,-3 6 1,-2 0 40,4-8-39,0 0 1,0 1 0,1-1 0,-1 1 0,0-1 0,0 1 0,1 0-1,-1-1 1,1 1 0,-1 0 0,1-1 0,0 1 0,0 2-1,0-2-9,0 1 1,0 0-1,0-1 0,0 1 0,0-1 0,-1 1 0,1-1 0,-1 1 0,1-1 0,-1 1 1,0-1-1,0 1 0,0-1 0,0 0 0,-1 0 0,1 0 0,-3 3 0,4-4 2,-1 0-1,1-1 0,-1 1 0,1-1 0,0 1 1,-1 0-1,1-1 0,0 1 0,0 0 0,-1 0 1,1-1-1,0 1 0,0 0 0,0 0 1,0-1-1,0 1 0,0 0 0,0 0 0,0-1 1,0 1-1,1 1 0,-1 3 11,0 2 2,-1-4-16,1 0 0,0-1 1,0 1-1,0 0 0,0 0 0,0 0 0,0 0 0,1-1 1,-1 1-1,1 0 0,1 3 0,2-4-12,3 4 9,-6 8 30,-1-11-25,0 0 1,0 0 0,1 1-1,-1-1 1,0 0 0,1 0-1,1 5 1,4 0-19,-5-6 22,0-1 0,-1 0 0,1 1 0,0 0-1,0-1 1,0 1 0,-1-1 0,1 1 0,-1 0 0,0-1 0,1 1 0,-1 0 0,0 2-1,0 45 249,0-47-253,0-1 1,0 1-1,-1 0 0,1 0 1,0 0-1,-1 0 0,0-1 1,1 1-1,-1 0 0,0-1 1,0 1-1,-1 1 0,1-1-7,0-1-1,0 1 1,0 0 0,0-1-1,1 1 1,-1 0-1,0 0 1,1-1 0,0 1-1,-1 0 1,1 0-1,0 2 1,0 29-28,-1-31 38,1 1 0,0-1 0,0 1 0,0-1 1,1 1-1,-1 0 0,1-1 0,-1 1 0,1-1 1,0 0-1,0 1 0,0-1 0,0 1 0,0-1 0,0 0 1,1 0-1,1 3 0,-2-4 5,-1-1 0,1 1 0,-1-1 0,0 1 0,1-1 0,-1 1 0,0-1 0,0 1 0,1-1 0,-1 1 0,0 0-1,0-1 1,0 1 0,0 0 0,0-1 0,1 1 0,-1-1 0,-1 1 0,1 0 0,0-1 0,0 1 0,0 0 0,0-1 0,0 1 0,-1 0 0,1-1 4,-2 14 53,-3-10-33,-2 0 5,2 10-13,0-6-38,4-6 13,0-1 0,0 0-1,0 1 1,0 0 0,1-1 0,-1 1-1,0-1 1,1 1 0,-1 0 0,1 0 0,0-1-1,-1 1 1,1 0 0,0 2 0,0 1 9,0-1 0,-1 0 1,0 0-1,0 0 1,0 0-1,0 0 0,0 0 1,-1 0-1,-3 6 1,4-7 2,0 0 0,0-1 0,1 1 0,-1 0 0,1 0 0,0 0 0,0 0-1,0 0 1,0 0 0,1 0 0,-1 0 0,1 0 0,0 0 0,-1-1 0,1 1 0,1 0 0,-1 0 0,0-1 0,4 5 0,-3-3 14,-1-1-14,0 0-1,-1 0 1,1 0-1,-1 0 1,1 1-1,-1-1 1,0 0-1,0 0 0,0 0 1,-1 4-1,0 2 17,1-6-8,1 1 0,-1-1 0,0 0 0,1 1 0,0-1 0,0 0 0,2 7 0,1 6 28,-8-2 9,0-6-23,3-2-19,0 0 0,0 0 0,0 0 0,1 0 0,1 11-1,0-9-9,-1-1 0,0 1 0,-1-1 0,-1 11-1,-11 21-71,10-29 77,-1 0 1,1 0-1,1 1 0,-1-1 0,1 12 1,2 28-72,0-48 69,0 0 0,0 0 0,0 0 0,0 0 0,1 0 0,-1 0 0,1 0 1,0-1-1,-1 1 0,1 0 0,0 0 0,2 3 0,-2-4 3,0 1-1,0-1 1,0 1-1,0-1 1,-1 1 0,1 0-1,-1-1 1,1 1 0,-1-1-1,0 1 1,1 0-1,-1 3 1,0 158 253,0-160-254,0-1 0,0 1 0,0-1 0,1 1 0,-1-1 0,1 1 1,0-1-1,-1 1 0,1-1 0,0 0 0,2 3 0,-2-2-1,0-1 0,1 1 1,-1 0-1,0-1 0,-1 1 0,1 0 1,0 0-1,-1 0 0,0-1 1,0 1-1,0 4 0,0 184 288,0-188-291,0 1 1,0-1 0,-1 0-1,1 1 1,-1-1 0,0 0-1,0 1 1,-3 5-1,-1 7 23,3-5-93,1 1 0,0-1 0,2 18 0,-1-13-17,0 200 831,0-214-747,0 1 1,0-1-1,0 1 0,-1-1 1,1 1-1,-1-1 0,0 1 1,1-1-1,-1 0 1,0 1-1,-2 2 0,2-3 12,0 1 0,-1-1-1,1 1 1,0 0-1,1-1 1,-1 1 0,0 0-1,1 0 1,0 0 0,0 0-1,0 3 1,-1 17 109,0-11-92,1-1 0,0 1 0,1 0 0,2 14 1,2-9-13,-3-10 10,0 0-1,0 0 0,-1 0 1,1 10-1,-2 114 523,0-129-544,0 0 1,0-1-1,0 1 0,0 0 0,0-1 0,-1 1 1,1 0-1,-1-1 0,1 1 0,-1-1 0,1 1 1,-1-1-1,0 1 0,0-1 0,0 1 1,0-1-1,0 0 0,0 1 0,-2 1 0,2-3-2,1 0-1,0 1 0,0-1 0,-1 0 0,1 0 0,0 1 0,0-1 0,0 0 0,-1 1 0,1-1 0,0 0 0,0 0 1,0 1-1,0-1 0,0 0 0,-1 1 0,1-1 0,0 0 0,0 1 0,0-1 0,0 0 0,0 1 0,0-1 0,0 0 0,0 1 0,1-1 0,-1 25 36,0-24-36,0 0-1,0 0 1,0 0 0,0 0 0,0 1 0,0-1 0,0 0 0,-1 0 0,1 0 0,0 0 0,-1 0-1,1 0 1,-1 1 0,-3 2 3,1 1-4,10 3 29,-7-8-28,3 3 142,-3-3 10,0 0 118,-1-5-106,1 3-135,0-1 0,0 0-1,0 1 1,0-1 0,0 1 0,1-1 0,-1 1 0,1-1 0,0-2 0,4-4-8,-4 8-25,0 0-1,0-1 0,0 1 0,0-1 0,0 0 1,-1 1-1,1-1 0,-1 1 0,1-1 0,-1 0 0,1 0 1,-1 1-1,0-3 0,0-272 222,0 269-216,0 1 1,1-1 0,0 1-1,0-1 1,4-11 0,-3 11 7,0 0 1,-1 0-1,1 0 0,-1 0 1,-1-13-1,0-518-149,1 529 65,0 1 0,0 0 0,4-13-1,-2 13 36,-1-1-1,-1 1 0,2-14 0,-3 6 23,-1 12 16,1 0 0,0 0 0,0 0 0,1 0 0,0-1 0,0-3 0,5-9 6,-4 14 0,-1 0 1,0-1-1,0 1 1,0-1 0,0 1-1,-1-1 1,1-5-1,-1 6-2,0 0 1,1-1-1,-1 1 0,1-1 0,-1 1 0,1 0 0,0 0 1,3-7-1,2-5 1,-4 0-69,-1 1 1,0-1-1,-2-26 1,1 11 226,-1 14-100,1 8-63,0 0-1,0 0 0,1 0 0,1-10 0,-1 15-3,3-11-27,-1 1 0,-1 0 0,2-23 0,-4-65 52,0 95-18,1 0-1,0 0 1,0 0 0,1 0-1,2-7 1,-3 8-16,1 0 0,-1 0 1,0-1-1,1-9 0,-2 12 12,0 0 0,0 1 0,0-1 0,0 0-1,-1 0 1,1 1 0,-1-1 0,0 1 0,0-1 0,0 0-1,-2-3 1,2 4 8,0-1-1,-1 1 1,2-1-1,-1 1 1,0-1-1,0 1 1,1-1-1,-1 0 1,1 0-1,0 1 1,0-5-1,0-105 0,0 108-17,0 1 1,1 0-1,-1-1 1,1 1-1,0 0 0,0 0 1,0-1-1,2-2 1,3-10-2,-4 1 26,0 1-1,-1-1 1,-1 1-1,-1-22 1,-1-1-109,2-81 175,1 100-63,-1 9-11,1-1 0,-1 1 1,-1 0-1,-2-15 0,-8-9-70,-6-30-42,16 60 103,0-1 0,0 0 1,1 1-1,-1-1 0,1 0 1,0 0-1,0 0 0,1-5 1,0-1 20,-1-55-82,-1 63 58,1 0 0,1 0 1,-1 1-1,0-1 0,0 0 0,1 0 0,-1 1 0,1-1 0,-1 0 0,1 1 1,0-1-1,0 1 0,1-3 0,4-9-24,-4 3 39,-1 1 0,0-1-1,-1-1 1,-1-10 0,1 6 54,0-105 161,0 116-198,1-1 0,-1 1 0,1 0 0,0 0 1,0 0-1,0 0 0,1 0 0,-1 0 0,5-6 0,-5 7-38,-1 0 0,1 0-1,0 0 1,-1 0 0,1 0-1,-1 0 1,0 0 0,0 0 0,0 0-1,-1-4 1,0-2-18,1-8-65,-1 13 91,1 0 1,0 1-1,0-1 1,0 0 0,1 0-1,-1 0 1,3-7-1,-1 5 4,1-1 20,-1 0 0,0 0 0,-1 0-1,1 0 1,-1 0 0,0-8 0,-1-4-180,-3 6 149,-1 5 44,0 2 37,5 5-69,-1 1 0,0 0 1,0 0-1,0-1 0,1 1 1,-1 0-1,0 0 0,0 0 1,1 0-1,-1 0 0,0-1 1,1 1-1,-1 0 0,0 0 1,0 0-1,1 0 1,-1 0-1,0 0 0,1 0 1,-1 0-1,0 0 0,0 0 1,1 0-1,-1 0 0,0 0 1,1 0-1,2 0-65,-3 0 0,-3 0 53,-8 0 102,8 0 5,3 0 53,-2 0-90,-9 0-123,8 0-11,3 1 62,0 0 0,-1 0 0,1 0-1,0 0 1,0 0 0,-1 0 0,1 0-1,0 0 1,-1 0 0,1 0 0,-1-1-1,0 1 1,1 0 0,-1 0 0,1-1-1,-1 1 1,0 0 0,-1 0 0,2-1 9,-1 1 0,1-1 0,-1 1 0,1-1 0,-1 1 1,1-1-1,0 1 0,-1-1 0,1 1 0,0-1 0,-1 1 1,1-1-1,0 1 0,-1 0 0,1-1 0,0 1 0,0 0 1,0-1-1,0 1 0,0-1 0,0 2 0,0 1 132,0 0-21,0-3-100,0 1 1,0-1 0,0 1-1,-1-1 1,1 1-1,0 0 1,0-1-1,0 1 1,0-1-1,0 1 1,-1-1-1,1 1 1,0-1-1,0 1 1,-1-1-1,1 0 1,0 1 0,-1-1-1,1 1 1,0-1-1,-1 0 1,1 1-1,-1-1 1,1 0-1,-1 1 1,0 0-8,0-1 1,0 1-1,1-1 1,-1 1-1,1-1 1,-1 1-1,0 0 1,1-1-1,-1 1 0,1 0 1,-1-1-1,1 1 1,0 0-1,-1 0 1,1-1-1,0 1 1,-1 0-1,1 0 1,0 0-1,0 0 1,0-1-1,0 1 1,0 0-1,0 0 0,0 2 1,-3 10 15,-2-5 25,4-6-35,0-1 0,0 1 0,0-1 0,1 1 0,-1-1 1,0 1-1,1-1 0,-1 1 0,1 0 0,-1-1 0,1 1 0,0 0 0,0-1 0,0 1 0,0 2 1,0-2-3,-1-1 1,1 1-1,-1 0 1,1 0-1,-1-1 0,1 1 1,-1 0-1,0-1 1,0 1-1,0-1 1,0 1-1,0-1 1,0 1-1,0-1 1,-1 0-1,-1 2 1,-11 15 73,-5 18-14,7-14-59,9-17-1,0 1-1,0-1 1,0 1 0,0-1-1,-6 6 1,-11 4 64,14-11-37,0 0 0,1 0 0,-7 7 0,-65 65 236,72-70-253,0-2 1,0 1 0,-12 7-1,15-10-9,-1-1 0,1 0 0,-1 0 0,0 0 0,1 0-1,-1-1 1,0 1 0,1-1 0,-1 1 0,-4-1 0,4 0-48,6 0 11,273 0-357,-269 0 388,0 1 1,0 0 0,0 0 0,0 1 0,6 2 0,4 1 11,13 0 37,-13 1-26,-13-4-28,-1-1 0,0 0 0,1 0-1,-1 0 1,1 0 0,5 0 0,-4-1-15,-2 0 63,8 0-4,-8 0-28,-4-12-103,2 7 85,-1 4 5,0-1-1,0 1 1,0-1 0,0 1 0,0-1 0,0 1-1,1-1 1,-1 1 0,1-2 0,10-11-114,-10 14 116,-1-1 1,1 1 0,-1-1 0,0 0 0,1 1 0,-1-1 0,0 1 0,1-1-1,-1 0 1,0 1 0,0-1 0,0 0 0,0 0 0,0 1 0,0-1 0,0 0-1,0 1 1,0-1 0,0 0 0,0 1 0,0-1 0,0 0 0,-1 0 0,1-2 13,0 1-8,0-1-1,-1 1 1,1 0-1,-1-1 1,1 1-1,-1 0 0,0-1 1,0 1-1,0 0 1,-2-4-1,-7-17-79,9 20 53,0 0 1,-1 1 0,1-1-1,0 0 1,-1 0 0,0 1-1,-2-3 1,-12-6-102,9 1 75,6 9 42,-1-1 0,1 0 1,0 1-1,0 0 1,0-1-1,-1 1 0,1 0 1,-1 0-1,1-1 1,-1 1-1,0 0 0,1 0 1,-1 1-1,0-1 0,0 0 1,-3 0-1,0-2 44,-1 1-1,1-1 0,0 0 1,0 0-1,0 0 0,-7-8 1,6 9 122,-7 2-48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99 3904,'-30'0'2069,"27"0"-1493,3 0-123,0 2 203,0-1-626,0 0-1,0-1 0,0 1 0,0-1 0,0 1 0,-1 0 0,1-1 0,0 1 0,0-1 0,0 1 0,-1-1 1,1 1-1,0-1 0,-1 1 0,1-1 0,0 1 0,-1-1 0,1 1 0,-1-1 0,1 1 0,-1-1 1,1 0-1,-2 1 0,2 0-2,-1-1 1,1 1-1,-1-1 1,0 1-1,1-1 1,-1 1-1,1-1 1,-1 1 0,1-1-1,-1 1 1,1 0-1,0-1 1,-1 1-1,1 0 1,0 0-1,-1-1 1,1 1-1,0 0 1,0 0-1,0-1 1,0 1-1,0 0 1,0 0 0,0 0-1,0 46 517,0-45-530,0 1 0,1-1 0,-1 1 0,1-1-1,-1 1 1,1-1 0,0 0 0,0 1 0,0-1 0,1 0 0,-1 0 0,0 0 0,1 0-1,0 0 1,-1 0 0,1 0 0,0 0 0,2 1 0,0 1 29,1-1 0,-1 0 0,1 0 0,0-1 0,0 1 0,6 1 0,14 2 256,-14-3-236,-1 0 11,0-1-1,0 0 1,1 0 0,16-1 0,115-1 507,-135 0-519,0 0 0,0-1 0,0 0 0,0-1 0,0 1 0,10-5 0,-10 4-16,20-10 355,-19 7-386,-1 2-55,-6 3 34,-1 0 1,1 0-1,-1 0 0,1 0 0,-1-1 1,0 1-1,1 0 0,-1 0 1,1 0-1,-1-1 0,0 1 1,1 0-1,-1-1 0,1 1 1,-1 0-1,0-1 0,1 1 0,-1 0 1,0-1-1,0 1 0,1-1 1,-1 1-1,0-1 0,0 1 1,0-1-1,0 1 0,1-1 1,-1 1-1,0 0 0,0-1 0,0 1 1,0-1-1,0 1 0,0-1 1,0 0-1,2-4-127,9-6 74,-10 10 62,-1 1 0,1-1 0,-1 1 0,0-1-1,1 1 1,-1-1 0,0 0 0,0 1 0,1-1 0,-1 1 0,0-1 0,0 0 0,0 1 0,0-1 0,0 1-1,0-1 1,0 0 0,0 1 0,0-1 0,0 0 0,0 1 0,0-1 0,0 0 0,0 1 0,-1-2-1,1 2 8,0-2 65,0-1-22,0-2-4,1 1-36,-1 0 0,0 0 0,0 0 0,0 0 0,0 0 0,-1 1 0,0-1 0,-1-4 0,-5 3 56,7 5-65,-1 0-1,1 0 0,0-1 0,-1 1 1,1 0-1,-1 0 0,1-1 0,0 1 1,-1 0-1,1-1 0,0 1 0,0 0 1,-1-1-1,1 1 0,0 0 0,0-1 1,-1 1-1,1 0 0,0-1 0,0 1 1,0-1-1,0 1 0,0-1 1,0 1-1,0 0 0,-1-1 0,1 1 1,0-1-1,0 1 0,1-1 0,-4-5 35,-8-5-28,8 6-74,3 3 62,0 1 1,0 0-1,0-1 0,-1 1 0,1 0 0,0-1 0,-1 1 0,1 0 1,-1-1-1,0 1 0,1 0 0,-1 0 0,0 0 0,0 0 0,1 0 1,-1 0-1,0 0 0,0 0 0,0 0 0,-1 0 0,1 0 0,-1 0 1,-12-5 1,10-1-2,3 7 2,1-1 0,0 1 1,0-1-1,-1 1 1,1 0-1,0-1 0,-1 1 1,1-1-1,0 1 1,-1 0-1,1-1 0,-1 1 1,1 0-1,0 0 1,-1-1-1,1 1 0,-1 0 1,1 0-1,-1-1 1,1 1-1,-1 0 0,1 0 1,-1 0-1,1 0 1,-1 0-1,1 0 0,-1 0 1,1 0-1,-1 0 1,1 0-1,-2 0 0,2 1 2,-1-1 0,1 0 0,-1 0 0,0 0 0,1 0 0,-1 0 0,1 0 0,-1 0 0,1 0 0,-1-1 0,1 1 0,-1 0 0,1 0 0,-1 0 0,1 0-1,-1-1 1,1 1 0,-1 0 0,1-1 0,0 1 0,-1 0 0,1-1 0,-1 1 0,1 0 0,0-1 0,-1 1 0,1-1 0,-1 0 0,-7-6-21,-7 5-125,13 3 130,-1-1 1,1 0-1,0 0 0,-1 0 1,1-1-1,-1 1 1,1-1-1,0 1 0,0-1 1,-3-1-1,-4-2 35,-18-8 108,16 7-105,8 4-19,0-1 0,0 1 0,0 0 0,-1 0 0,1 0 0,0 1 0,0-1 0,-1 1 0,-5-1 0,-87 1-127,94 0 114,1 1 0,-1-1 0,0 0 1,0 1-1,0-1 0,1 1 0,-1-1 0,0 1 1,1 0-1,-1 0 0,0 0 0,1 0 1,-1 0-1,1 0 0,-1 0 0,1 0 0,0 1 1,-2 1-1,-14 10-159,6-8 84,9-4 73,0 0 0,-1 0 1,1 1-1,0-1 0,0 1 0,-1-1 1,1 1-1,-2 1 0,-12 11-27,15-13 27,0-1 1,-1 1-1,1-1 0,0 1 1,0 0-1,0-1 1,0 1-1,0 0 0,0 0 1,0 0-1,0 0 0,0 1 1,0 10-39,1-10 41,1 0-1,-1-1 0,0 1 1,0 0-1,0 0 0,0 0 1,0 0-1,-1-1 0,1 1 0,0 0 1,-1 0-1,0-1 0,1 1 1,-2 2-1,-25 45-472,26-46 471,0 0 0,0 0 0,0 0 1,1 0-1,-1 0 0,1 0 0,0 0 0,0 0 0,0 0 1,1 4-1,0 5 15,-1 106 85,1-100-47,6 33 0,-4-32 24,2 37 0,-4-42-32,0-1 0,5 25 0,-3-25-18,-1 1-1,2 26 0,-4 74 431,-1-112-430,1-1 0,-1 1 0,1-1 0,-1 1 1,0-1-1,1 1 0,-1-1 0,0 0 0,0 0 0,0 1 0,0-1 0,0 0 1,0 0-1,-1 0 0,1 0 0,0 0 0,0 0 0,-1 0 0,1 0 0,0-1 1,-1 1-1,1-1 0,-4 2 0,0 0 6,2-1-5,0 0 1,0 0-1,0 0 0,0-1 1,0 0-1,0 1 1,0-1-1,0 0 1,-6-1-1,-7 0-37,12 1 14,1 0 0,-1-1 1,1 0-1,-1 1 0,1-1 1,-1 0-1,-4-3 0,-8-2 2,6 4 2,-8-4 0,6-8 0,5 6 0,-3 1-15,10 7 13,-1-1 0,1 1-1,-1 0 1,1 0 0,0-1 0,-1 1 0,1 0-1,0-1 1,-1 1 0,1-1 0,0 1 0,-1 0-1,1-1 1,0 1 0,0-1 0,-1 1-1,1-1 1,0 1 0,0-1 0,0 1 0,0-1-1,-1 1 1,1-1 0,0 1 0,0-1 0,0 1-1,0-1 1,0 1 0,0-1 0,1 1-1,-1-1 1,0-1-1,0 0 0,0 0 0,1 1 0,-1-1 0,0 0 0,1 1 0,-1-1 0,1 0 1,0 1-1,0-1 0,-1 1 0,1-1 0,2-1 0,2-5 2,-5 6 1,1 1 0,-1-1 0,0 1 0,1 0 0,-1-1 0,0 1 0,0-1 0,0 1 0,0-3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35 3712,'0'-30'2090,"0"30"-2073,0 0 0,0 0 0,0 0-1,0 0 1,0 0 0,0 0 0,0 0-1,0-1 1,0 1 0,0 0 0,0 0-1,0 0 1,0 0 0,0 0 0,0 0-1,0 0 1,0 0 0,0 0 0,0 0-1,0-1 1,0 1 0,0 0 0,0 0-1,0 0 1,0 0 0,-1 0 0,1 0-1,0 0 1,0 0 0,0 0 0,0 0-1,0 0 1,0 0 0,0 0 0,0-1-1,0 1 1,0 0 0,0 0 0,0 0-1,-1 0 1,1 0 0,0 0 0,0 0-1,0 0 1,0 0 0,0 0 0,0 0-1,0 0 1,0 0 0,0 0 0,-1 0-1,1 0 1,0 0 0,0 0 0,0 0-1,0 0 1,-6 0 384,3-1-260,1 1 0,0 0-1,-1 0 1,1 0 0,-1 0 0,1 0 0,0 0 0,-1 1-1,1-1 1,-1 1 0,-2 1 0,-20 5 213,10-4-189,1 1 0,-1 1-1,-20 9 1,25-7-95,0 1 0,0-1 0,1 2 0,-12 13 0,9-9 17,-20 17-1,19-21-75,8-6-12,1 1 0,0-1 0,0 1 1,0-1-1,0 1 0,0 0 0,1 1 0,-1-1 0,1 0 0,0 1 0,1 0 1,-4 6-1,-1 6 15,2-6 4,0-1-1,2 1 0,-1 0 1,-2 14-1,6-14 15,-1 1-1,2-1 1,-1 1-1,2-1 1,3 18-1,-1-6 47,-1-2 65,-3-16-96,0-1 0,1 1 0,-1 0-1,1-1 1,1 1 0,-1-1-1,0 1 1,1-1 0,0 0-1,0 1 1,5 6 0,20 21 587,-19-20-476,-6-10-192,-1 0 1,0 0-1,1 0 1,0 0-1,-1 0 1,1-1 0,0 1-1,0 0 1,0-1-1,0 0 1,0 1-1,5 1 1,9 11-420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4992,'-16'0'1824,"16"0"-1408,0 0-128,0 0 1280,0 0-928,16 0 0,1 0-384,16 17-160,-1-1-64,1 0 320,16 1-192,-16-1 192,0 0-192,0 1 416,-17-17-320,0 16-608,1 1 160</inkml:trace>
  <inkml:trace contextRef="#ctx0" brushRef="#br0" timeOffset="1">393 14 4480,'0'0'1445,"-2"-3"-885,-9-8-69,5 22 1466,-5-5-960,3 8-367,-41 21 116,-77 77 374,-35 49-352,158-158-1914,6-6-540,14-13-2671,13-14 1296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4320,'0'-13'1392,"1"11"-1036,6 4-168,31 9 222,-32-10-268,0 0-1,-1 0 0,1 1 0,-1 0 0,0 1 1,1-1-1,-1 1 0,7 5 0,3 1 76,-6-4-40,1-1 0,-1 0-1,0-1 1,11 3 0,-10-4-73,0 1 1,-1 1-1,15 6 1,-15-4-25,0 0 0,12 12 0,-8-7-16,-4-3-27,3 2 35,0 0 1,-1 1-1,11 13 1,-19-20-47,0 0 0,0 0 0,0 1 0,-1-1 0,0 1 1,0 0-1,0 0 0,0-1 0,-1 1 0,0 0 0,0 0 1,0 1-1,-1 7 0,0-3 68,-1-1 1,0 1-1,-1-1 1,0 1-1,-1-1 0,0 1 1,-8 16-1,4-12 56,-1 0 0,-1 0-1,0 0 1,-14 14 0,22-26-141,-19 21 210,0-1 0,-2-1 0,-30 23 0,-22 2 227,39-26-172,31-17-453,-1-1-1,1 0 1,-1 0-1,1 0 1,-1 0-1,0 0 0,0-1 1,0 0-1,0 0 1,0-1-1,-8 1 1,-6-1-1277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2560,'0'0'832,"0"0"-517,0-3-59,0 2-230,0 1 1,0-1 0,0 1 0,0-1 0,0 1-1,0-1 1,0 0 0,0 1 0,0-1 0,0 1-1,0-1 1,1 1 0,-1-1 0,0 1 0,0-1 0,1 1-1,-1-1 1,1 0 44,0 1 0,0-1 0,0 1 0,0-1 0,1 1 0,-1 0 0,0 0 1,0-1-1,0 1 0,0 0 0,0 0 0,0 0 0,2 0 0,-3 0-60,1 1-1,-1-1 1,1 0 0,-1 0 0,1 0 0,0-1-1,-1 1 1,1 0 0,-1 0 0,1 0 0,-1 0-1,1 0 1,-1-1 0,0 1 0,1 0 0,-1 0-1,1-1 1,-1 1 0,1 0 0,-1-1-1,0 1 1,1 0 0,-1-1 0,0 1 0,1-1-1,-1 1 1,0 0 0,0-1 0,1 1 0,-1-1-1,0 1 1,0-1 0,0 1 0,0-1 0,1 1-1,-1-1 1,0 1 0,0-1 0,0 1 0,0-1-1,0 0 1,0-2 213,0 3 203,-3 0-86,-5 0 52,16 0-71,-5 0 94,-3 0-91,0 0 112,0 0-95,0 0 143,0 0-122,0 0 85,0 0-86,0 0 129,2 0-150,13-1-131,-1 0-1,19-5 0,1 0-143,141-10 18,-170 16-83,200-3 23,-134 3-21,182 9 154,-14-1 96,-239-8-253,144 2 235,-23 9-54,-12-5 49,-50 0-104,32 1 510,-80-6-538,21-3 107,-31 2-196,1 0-1,-1 0 0,0-1 0,0 1 0,1-1 0,-1 1 0,0-1 0,0 1 0,0-1 0,0 0 0,0 0 0,0 1 0,0-1 0,0 0 0,0 0 0,0 0 0,0 0 0,0 0 0,1-2 0,-2 3-5,0-1 0,0 1 1,1-1-1,-1 1 0,0-1 0,0 1 0,0-1 0,0 1 0,0-1 0,1 1 0,-1-1 0,0 1 1,0-1-1,0 1 0,0-1 0,0 1 0,-1 0 0,1-1 0,0 1 0,0-1 0,0 1 0,0-1 0,0 1 1,-1-1-1,1 1 0,0-1 0,0 1 0,-1 0 0,1-1 0,0 1 0,-1-1 0,1 1 0,0 0 1,-1-1-1,1 1 0,-1 0 0,1 0 0,-1-1 0,0 1-10,1-1 1,-1 1-1,0-1 0,1 1 1,-1-1-1,1 0 0,-1 1 0,1-1 1,-1 0-1,1 1 0,-1-1 1,1 0-1,0 1 0,-1-1 0,1 0 1,0 0-1,-1 0 0,1 1 1,0-1-1,0 0 0,0-1 1,0-2 114,-1 2-699,1 0 1,0 0-1,0 0 0,0 0 1,0 0-1,1 0 0,-1 0 1,0 0-1,1 0 0,1-4 0,-2 6 395,1-1 0,0 1 0,0 0 0,0-1-1,0 1 1,-1 0 0,1 0 0,0-1 0,0 1 0,0 0-1,0 0 1,0 0 0,1 0 0</inkml:trace>
  <inkml:trace contextRef="#ctx0" brushRef="#br0" timeOffset="1">1492 1 4320,'-27'0'1392,"21"0"-848,4 0-48,-7 0 1648,18 0-1376,-4 2-422,0 3-295,1 0-1,0-1 1,0 0-1,0-1 1,0 1-1,1-1 1,10 4-1,53 13-9,-41-12-27,15 4 50,-1 2 0,48 23 0,-25-9-163,-12-4 155,-51-23-45,-1 0 23,0 0 0,0 0 0,0 0-1,0 0 1,0 0 0,0 1 0,0-1-1,0 1 1,0-1 0,-1 1 0,1 0-1,0 0 1,-1 0 0,0-1 0,1 1-1,-1 1 1,2 3 0,-3-5-20,1 0 21,-1-1 1,1 1 0,0 0-1,-1 0 1,1 0 0,-1 0-1,0 0 1,1 0-1,-1 0 1,0 0 0,0 0-1,1 0 1,-1 0 0,0 0-1,0 0 1,0 0-1,0 0 1,0 0 0,0 0-1,-1 0 1,1 0-1,0 0 1,0-1 0,-1 1-1,1 0 1,0 0 0,-1 0-1,1 0 1,-1 0-1,-1 1 1,2-1 3,-1 1 10,1-1 0,-1 1 0,1-1 0,-1 1 0,1-1 0,0 0 0,0 1 0,0-1 0,0 3 0,0-3-17,0 1 1,0-1 0,0 1-1,0-1 1,-1 1 0,1-1-1,0 1 1,-1-1 0,0 2-1,-2 2-3,0-1 0,0 0 0,-1 0 0,1 0-1,-1 0 1,-6 4 0,6-5-8,0 1-1,0-1 1,0 1 0,1 0 0,-1 0-1,-3 7 1,-9 21 144,13-18-10,3-14-147,0 0-1,0 0 1,0 0 0,0 1-1,0-1 1,0 0 0,0 0-1,0 0 1,0 0 0,0 0-1,0 0 1,0 0 0,0 0-1,0 0 1,0 1 0,0-1-1,0 0 1,0 0 0,0 0-1,0 0 1,0 0 0,0 0-1,0 0 1,0 0 0,0 0-1,0 0 1,0 0 0,0 0-1,0 1 1,0-1 0,-1 0-1,1 0 1,0 0 0,0 0-1,0 0 1,0 0 0,0 0-1,0 0 1,0 0 0,0 0-1,0 0 1,0 0 0,-1 0 0,1 0-1,0 0 1,0 0 0,0 0-1,0 0 1,0 0 0,0 0-1,0 0 1,0 0 0,0 0-1,0 0 1,-1 0 0,1 0-1,-11 0 308,11 0-311,0 0 1,0 0-1,0 0 1,0 0-1,0 0 1,0 0-1,0 0 1,0 0-1,-1 0 1,1 0-1,0 0 1,0 0-1,0 0 1,0 0-1,0 0 1,0 0-1,0 0 1,0 0-1,0 0 1,0 0-1,-1 0 1,1 0-1,0 0 1,0 0-1,0 0 1,0 0-1,0 0 1,0 0-1,0-1 1,0 1-1,0 0 1,0 0-1,0 0 1,0 0-1,0 0 1,0 0-1,-1 0 1,1 0-1,0 0 1,0 0-1,0 0 1,0-1-1,0 1 0,0 0 1,0 0-1,0 0 1,0 0-1,0 0 1,0 0-1,0 0 1,0 0-1,0 0 1,0 0-1,0-1 1,0 1-1,1 0 1,-2-2 20,1 0 1,0 1 0,-1-1-1,1 0 1,-1 0-1,0 0 1,0 1 0,1-1-1,-1 0 1,0 1-1,0-1 1,-1 1 0,1-1-1,-2-1 1,3 3-19,-1-1 0,1 1 0,0 0 1,0 0-1,-1-1 0,1 1 0,0 0 0,0 0 0,0-1 1,0 1-1,-1 0 0,1-1 0,0 1 0,0 0 1,0-1-1,0 1 0,0 0 0,0-1 0,0 1 0,0 0 1,0-1-1,0 1 0,0 0 0,0-1 0,0 1 1,0-104 861,0 82-747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1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5312,'-6'0'1333,"7"0"-422,18 0 17,-4 0-466,25-3 0,-29 1-366,-5 0-34,1 0-1,0 1 0,11 0 0,47 9 120,-30-5-85,-1-2 0,56-5 0,-47-1 53,-15 1-18,35-1 0,35 5-14,-95 0-164,-1 0-1,1 0 0,0 0 1,0 0-1,-1 1 0,1-1 1,0 1-1,-1-1 0,1 1 0,-1 0 1,1 0-1,-1 0 0,1 1 1,-1-1-1,0 0 0,3 3 1,-2-1-684,-6 0 256,1-2 447,0 1 0,0-1 0,0 1 0,-1-1 0,1 0 0,0 0 0,-1 0 0,1 0 0,-1 0 0,1-1 0,-1 1 0,-5 0 0,-5 1-8,-30 9-38,33-9 39,1 0 1,0 0-1,0 1 1,0 0-1,0 1 1,0 0 0,1 0-1,-14 10 1,-5 2-56,22-12 69,0-1-1,0 1 1,0 0 0,1 1 0,-1-1 0,1 1 0,0-1 0,0 1-1,-6 10 1,6-6 0,0 0-1,0 0 1,1 0-1,0 1 0,0-1 1,-1 12-1,2-1 11,0 1 1,2 34-1,1-23 32,-1 4 0,-1-3-10,5 35 0,1-33-1,-2-18 5,-1 1 0,0 0 0,-2 0 0,-1 23 0,-3-12 53,-7 30 0,8-47-12,-1 0-1,0 0 1,-1 0 0,0 0-1,-11 18 1,9-20-20,0-1 1,-1 1 0,0-1-1,-1-1 1,0 1 0,0-1-1,-13 8 1,9-9-21,1-1 0,-1 0 0,-1-1 0,-13 4 0,23-9-12,1 0 0,0 1 1,0-2-1,0 1 0,0 0 0,0 0 0,-1-1 0,1 0 0,0 0 1,0 0-1,0 0 0,0 0 0,1 0 0,-1-1 0,0 1 1,-4-5-1,-17-6-43,18 10 28,6 2 9,-1 0 0,0 0 0,1 0 0,-1 0-1,1 0 1,-1 0 0,1 0 0,-1 0 0,1-1 0,-1 1 0,1 0 0,-1 0 0,1-1 0,-1 1-1,1 0 1,-1-1 0,1 1 0,-1 0 0,1-1 0,0 1 0,-1-1 0,1 1 0,0-1 0,-1 1-1,1-1 1,0 1 0,0-1 0,-1 1 0,1-1 0,0 1 0,0-1 0,0 1 0,0-1 0,0 0 0,0 1-1,0-1 1,0 1 0,0-1 0,0 1 0,0-1 0,0 1 0,0-2 0,0 2 2,0-1 1,0 1-1,0-1 0,0 0 1,0 1-1,0-1 1,0 1-1,0-1 0,1 0 1,-1 1-1,0-1 1,0 1-1,0-1 1,1 1-1,-1-1 0,0 1 1,1-1-1,-1 1 1,0-1-1,1 1 0,-1-1 1,1 1-1,-1 0 1,1-1-1,-1 1 1,1-1-1,-1 1 0,1 0 1,19-2 142,-12 2-106,238 0 501,-223 0-483,0 1-1,0 1 1,0 1-1,27 7 0,-40-7-27,0 1 17,0-2 1,1 1-1,-1-1 1,1-1-1,11 1 1,41-2-664,-44 0 166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541 148 4896,'-27'0'1584,"13"-3"-976,-57-24 1285,68 26-1738,0 0-1,-1 1 1,1-1 0,0 1-1,0 0 1,-5 0 0,-15 0 504,-84 2 1348,86-1-1735,-1 1 0,-40 9 0,-36 22-437,92-30 139,0-1 0,1 1 0,-1 0 0,1 0 0,0 1 0,0 0 0,0 0 0,0 0 0,-6 8 0,10-11 25,0 0 0,0 1 1,0-1-1,0 1 1,1-1-1,-1 1 1,0 0-1,1-1 1,-1 1-1,1 0 0,-1 0 1,1-1-1,0 1 1,0 0-1,0 3 1,0-3 5,1 0 1,0 0-1,-1 0 1,1-1-1,0 1 1,0 0-1,0 0 0,0 0 1,0-1-1,1 1 1,-1 0-1,0-1 1,1 1-1,-1-1 1,1 0-1,2 2 1,4 3 44,-1-1-1,1 0 1,1 0-1,-1 0 1,1-2 0,-1 1-1,1-1 1,0 0-1,12 2 1,10-2 92,46-3 0,-46 0-53,-14-1 65,-1 0 0,32-6 0,-34 4-73,1 1 0,28-1-1,-41 3-73,1 0 1,-1 0-1,1 0 0,-1 0 0,0-1 1,1 1-1,-1-1 0,0 0 0,0 0 1,1 0-1,-1 0 0,0 0 0,0 0 1,0 0-1,2-3 0,0 0 17,-1 1 0,0-1 0,0 0-1,0 0 1,0-1 0,3-7 0,-5 9-6,0 0 0,0 0 1,-1 0-1,1 0 0,-1 0 0,0 0 1,0 0-1,0 0 0,0 0 0,-1-4 1,1-2-23,-1 2-39,0 1 0,0 0-1,-1 0 1,1-1 0,-1 1 0,-1 0-1,-5-10 1,-6-20-244,14 34 277,-1 0 0,1 0 1,0 0-1,-1 0 0,1 0 1,0 0-1,0 0 0,0 0 1,1 0-1,-1 0 0,0 0 1,1 0-1,0 0 0,1-3 1,-2 5 8,0-1 1,1 1 0,-1 0 0,0-1-1,1 1 1,-1-1 0,1 1 0,-1 0-1,1-1 1,-1 1 0,0 0 0,1-1-1,0 1 1,-1 0 0,1 0 0,-1-1-1,1 1 1,4-2 21,9-9 116,-11 8-176,0 0-1,0 1 1,-1 0-1,1-1 1,1 1-1,2-2 1,16-3-1673,0 0 0,1 1 0,39-4 0,-42 8 549,23 1 1</inkml:trace>
  <inkml:trace contextRef="#ctx0" brushRef="#br0" timeOffset="1">1115 50 5824,'0'0'2144,"0"0"-1664,33 0-128,-33 0 640,16 0-608,0 0 128,17 0-320,-17 16 320,1-16-288,-1 0-1024,1 0 416,-1 16-4576,-16 1 2720</inkml:trace>
  <inkml:trace contextRef="#ctx0" brushRef="#br0" timeOffset="2">1164 197 6304,'-16'0'2336,"16"0"-1824,0 0-128,0 0 512,16 16-576,0 1 352,1-17-384,15 16 352,1-16-384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5568,'-33'0'2048,"33"0"-1568,0 0-160,17 0 896,-17 0-736,16 0 288,0 0-448,17 16-32,0-16-192,0 0 576,16 0-384,-16 0-2144,-1 17 992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35 2400,'0'0'779,"-3"-3"-481,-8-8-36,8 8 394,3 3-187,0 0-5,-2 0-118,0 0-280,0 0-1,0 0 1,0-1-1,1 1 1,-1-1-1,0 0 0,0 0 1,1 1-1,-1-1 1,1 0-1,-1 0 1,1 0-1,-1-1 0,-2-1 1,4 3-56,0-1-1,0 1 1,-1 0 0,1 0 0,0-1 0,0 1 0,-1 0 0,1 0-1,0 0 1,-1-1 0,1 1 0,0 0 0,0 0 0,-1 0-1,1 0 1,0 0 0,-1 0 0,1 0 0,0 0 0,-1 0 0,1 0-1,0 0 1,-1 0 0,1 0 0,-1 0 0,-32 0 950,23 2-666,1 0 0,-1 1 0,0 0 0,-14 7 0,-3 0 161,23-9-373,-1 1 0,0-2-1,1 1 1,-1 0 0,0-1 0,0 0-1,1 0 1,-7-1 0,7 1-1,-1-1 0,0 1 0,1 0 0,-1 0-1,-8 3 1,6-1 13,1 1 0,0 0 1,0 0-1,1 0 0,-1 1 0,1 0 0,0 0 0,0 0 0,0 1 0,-5 6 0,8-8-64,0-1-1,0 1 1,0 0 0,0 0-1,1 0 1,-1 0 0,1 0-1,0 0 1,0 0 0,0 0-1,1 1 1,-1-1 0,1 0-1,-1 1 1,1-1 0,0 0-1,0 1 1,1-1 0,-1 0-1,1 1 1,0 3 0,2 1 11,-1 1 0,1-1 0,0 0 0,1 0 0,0 0 0,0-1 0,8 11 0,-6-11-9,0-1-1,0 0 0,0 0 0,1-1 1,0 0-1,0 0 0,13 6 1,-9-5 11,0-1 1,0-1-1,1 1 1,-1-2 0,13 3-1,-14-5-24,0-1 0,-1 0 0,1 0 0,0-1 0,0 0 0,13-4 0,10 0 24,32-1 32,-2-5 5,-37 8-128,1-2 0,-1-1 0,42-15 0,-32 7 197,-28 12-115,-2 1-2,0-1 0,0 1 1,8-5-1,-12 5-25,0 0-1,-1 0 0,1 0 0,0-1 1,0 1-1,-1-1 0,1 1 0,-1-1 1,1 0-1,-1 1 0,0-1 0,0 0 1,2-2-1,2-10 47,-1 12-37,3-4 0,-6 2-13,0 1-1,0-1 1,-1 1-1,0-1 1,0 0-1,0-7 0,0 0 13,0 9-14,0 0 0,1 0-1,-1 0 1,1 0-1,-1 0 1,1 0 0,0 0-1,0 1 1,2-4 0,0-3 19,-20-11 145,13 16-156,0 0 0,-1 1 0,1 0 1,-1-1-1,0 2 0,-7-3 0,5 2 7,0-1 0,1 0 0,-8-4 0,8 4-18,0 0 1,0 1-1,0 0 0,0 0 1,0 0-1,0 1 0,-1-1 0,1 2 1,0-1-1,-1 1 0,1 0 0,-13 1 1,-3 0 82,19-1-80,-1 0 1,1-1 0,-1 1-1,1-1 1,0 1-1,0-1 1,-1 0-1,1 0 1,-5-3 0,-3-1-34,8 4 41,0 1 0,0-1 1,0 0-1,0 0 0,1-1 0,-1 1 0,0-1 1,1 1-1,-1-1 0,-2-2 0,4 3-6,1 1 1,-1-1-1,1 1 0,-1 0 0,1-1 0,-1 1 1,0 0-1,1 0 0,-1-1 0,0 1 1,1 0-1,-1 0 0,0 0 0,0 0 0,1 0 1,-1 0-1,0 0 0,1 0 0,-1 0 0,0 0 1,1 0-1,-1 0 0,0 1 0,-2-1 0,-30 0-29,32 0 23,0 0 0,1 0 1,-1 0-1,0 0 1,0 1-1,0-1 0,1 0 1,-1 0-1,0 1 0,0-1 1,0 0-1,1 1 1,-1-1-1,0 1 0,1-1 1,-1 1-1,0-1 1,1 1-1,-1-1 0,1 1 1,-1 0-1,1-1 1,-1 1-1,1 0 0,-1-1 1,1 1-1,0 0 0,-1 1 1,1-1-7,-1 1 1,0-1-1,1 0 1,-1 0 0,0 0-1,0 0 1,1 0-1,-1 0 1,0 0-1,0 0 1,0 0-1,0 0 1,0 0-1,-2 0 1,-10 2-56,10-3 213,3 0-69,0 0-160,0 0-53,0 0-182,0 0 113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361 149 3904,'-13'0'1253,"13"0"-1244,0 0-1,0 0 1,0-1 0,-1 1-1,1 0 1,0 0-1,0 0 1,0 0 0,0 0-1,0 0 1,0 0-1,0 0 1,0 0 0,0 0-1,-1 0 1,1 0 0,0 0-1,0 0 1,0 1-1,0-1 1,0 0 0,0 0-1,0 0 1,0 0-1,0 0 1,0 0 0,0 0-1,-1 0 1,1 0-1,0 0 1,0 0 0,0 0-1,0 0 1,0 0-1,0 0 1,0 0 0,0 1-1,0-1 1,0 0 0,0 0-1,0 0 1,0 0-1,0 0 1,0 0 0,0 0-1,0 0 1,0 0-1,0 1 1,0-1 0,0 0-1,0 0 1,0 0-1,0 0 1,0 0 0,0 0-1,0 0 1,0 2 92,1 0 0,-1 0 1,1 0-1,-1 0 0,1-1 0,-1 1 1,1 0-1,0-1 0,0 1 0,2 2 1,2 4-16,0 6 282,9-6-139,-8 0-139,7 6 60,-11-13-137,0 0 1,0 0-1,0 0 0,0-1 1,0 1-1,0-1 0,4 1 1,4 1 12,7 3-7,-10-3-17,0 0-1,-1 0 0,1-1 1,0 0-1,8 0 0,97-1 564,-105 0-525,0-1 0,0 0-1,0 0 1,0 0 0,0-1-1,9-3 1,-9 2-8,-5 3-20,0-1 0,0 1 0,-1-1 0,1 0 0,0 0 0,-1 0 0,1 0 1,0 0-1,-1 0 0,1 0 0,-1 0 0,1 0 0,-1-1 0,0 1 0,0-1 0,2-2 0,5-6 65,-2 6-23,-6 4-51,0 0 1,0-1-1,1 1 0,-1 0 0,0 0 0,1 0 1,-1 0-1,0-1 0,0 1 0,1 0 0,-1 0 0,0-1 1,0 1-1,0 0 0,0 0 0,1-1 0,-1 1 0,0 0 1,0-1-1,0 1 0,0 0 0,0 0 0,0-1 1,1 0-1,-3-3 22,1 0 1,0 0 0,-1 1-1,0-1 1,0 0 0,0 0-1,-4-4 1,-23-33-50,15 25-53,-19-18 0,20 21 12,10 10 54,-1-1 0,1 1 0,-1 0-1,0 1 1,0-1 0,0 1 0,0 0-1,0 0 1,-1 0 0,-7-2 0,-3-1 1,7 1-40,-1 1-1,1 0 1,-1 1-1,0 0 1,-16-1-1,21 3 43,-1 0 0,1 0-1,0 0 1,-1 1 0,1 0 0,0-1-1,0 2 1,0-1 0,0 0 0,0 1-1,0 0 1,0 0 0,0 0 0,-3 3-1,-26 23 57,28-25-55,0 1 0,1 0 0,-1 0 0,1 1 0,0-1-1,-6 10 1,4-4-17,1 1-1,-5 15 1,2-8 14,1 0 6,2-8 15,1 1 1,0-1-1,0 1 1,-2 14-1,1 32 11,0-25-44,1-10 1,-1 42 0,14 28 74,-1-7-144,-9-68 195,0 0 0,-1-1 0,-8 30 0,10-43-53,-1 0-1,0-1 1,1 1-1,-1 0 0,0 0 1,0-1-1,-1 1 1,1 0-1,0-1 0,-1 0 1,0 1-1,1-1 1,-1 0-1,0 0 0,-4 4 1,-3 2 140,4-3-96,0 0 1,0-1-1,-1 1 1,1-1-1,-1 0 1,0-1-1,0 1 1,0-1-1,-1 0 1,1-1-1,-1 1 1,0-1-1,0-1 1,1 1-1,-1-1 1,0-1-1,0 1 1,0-1-1,0 0 1,0-1-1,-11-1 1,14 1-58,-5-1 72,1 0 1,-1-1-1,-10-5 1,2-3 28,16 10-131,0 1 0,-1-1 0,1 1 0,-1-1 0,1 1 0,-1 0 0,1 0 0,-1 0 0,-1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0 896,'0'0'304,"0"0"-192,0 0 5,0 3 177,0 153 3743,0 81-3216,-3-84-608,0-83-133,-7 234 166,10-209-170,-3 201 120,-2-200-94,-4 163 238,8-176 239,-14 102 0,-11 115 664,22-248-1121,-3 54 62,-8 88 139,4-114-19,6-15-379,-6-13-1082,9-39 717,1 23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5216,'-27'-14'1696,"21"12"-1040,9 2-395,13 0-312,1 1 0,0 0 0,-1 2-1,33 8 1,-24-5 99,0-1-1,32 2 1,-44-6-47,10 2-13,134 8-115,-7-4 23,-52-1 112,294-2 436,-237-5-221,-41 1-113,247 3 415,-80 8-275,-61-6-170,298 9 22,-120 0-44,-163-10-32,407 11 188,-316-3-122,736 22 115,-840-30-198,457 11 3,-253 2-76,1559 81 1472,-1587-62-1066,-304-26-268,127 12 81,-7 14 141,-78-12-549,129 12-3134,-164-20-1018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1409 2080,'0'0'667,"0"0"-411,0 0 74,0 0 662,-2-3-165,-9-8 255,8 9-340,3 2 26,-3-3-278,3 2-471,-1 1 0,1 0 0,-1-1 0,1 1 0,-1-1 0,1 1 0,-1-1 0,1 1 0,0-1 1,-1 1-1,1-1 0,0 1 0,0-1 0,-1 0 0,1 1 0,0-1 0,0 0 0,0 1 0,0-1 0,-1 1 0,1-1 0,0 0 0,0 1 0,0-1 0,1 0 0,-1 1 0,0-1 0,0 0 0,0 1 0,0-1 0,1 1 0,-1-1 0,0 0 0,0 1 0,1-2 0,1 0 23,-1 0 1,0-1-1,-1 1 1,1-1-1,0 1 1,-1-1-1,1 1 1,-1-1-1,0-2 1,-1-32 141,1 12-52,4-47 0,7-5-42,-6-7-4,0 40-26,4-98 93,-10 59-88,4-181-34,4 196-58,0-47-47,-7-54-118,0 160 170,0 1 1,3-16 0,8-1-70,-10 20 43,0 0 1,-1-1-1,1 1 0,-1-10 0,0 8-22,2 1-90,9-8 58,-8 1 49,-3 13 52,0 0-1,0 0 1,0-1 0,0 1 0,0 0-1,0 0 1,0 0 0,0 0-1,0 0 1,0 0 0,0 0-1,0 0 1,0 0 0,0-1-1,0 1 1,0 0 0,0 0-1,0 0 1,0 0 0,0 0 0,0 0-1,0 0 1,0 0 0,0 0-1,0 0 1,0 0 0,0-1-1,0 1 1,0 0 0,0 0-1,0 0 1,0 0 0,1 0 0,-1 0-1,0 0 1,0 0 0,0 0-1,0 0 1,0 0 0,0 0-1,0 0 1,0 0 0,0 0-1,0 0 1,1 0 0,-1 0 0,0 0-1,0 0 1,0 0 0,0 0-1,0 0 1,0 0 0,0 0-1,0 0 1,0 0 0,1 0-1,-1 0 0,1 0-1,0 0 1,-1 0-1,1 0 1,0 0-1,0 0 1,-1 0-1,1-1 1,0 1-1,-1 0 1,1 0 0,0-1-1,-1 1 1,2-1-1,-2 1 3,0-1 1,1 0-1,-1 1 0,0-1 1,0 0-1,1 1 1,-1-1-1,0 0 0,0 1 1,0-1-1,0 0 0,0 1 1,0-1-1,0-1 0,0 2 0,1-2 22,1 4 4,9 9-36,-8-8-177,-3-3 107,13 0 432,-7 3-213,-5-2-125,1 0 1,-1 1 0,0-1 0,1 0 0,0 0-1,-1 0 1,1 0 0,0 0 0,-1 0-1,1-1 1,0 1 0,0 0 0,0-1-1,0 0 1,0 1 0,-1-1 0,1 0 0,0 0-1,0 0 1,0 0 0,0 0 0,0-1-1,0 1 1,0-1 0,3 0 0,3-2-4,-2 1-11,1-1 0,0 2 0,-1-1 0,1 1 0,0 0-1,13 0 1,-1 1 46,20 3-1,21 8 14,27-6-75,9 6-48,44-8-102,17 0 76,-94-1 94,317 9 98,172 6 37,-255-4-123,-13-7 64,-8 5 187,-8-6-54,-3 6 27,-44-8-34,-11-1 121,-96 4-172,116 2 181,-157-8-243,117 3 347,-124 3-266,34 2 404,-18-8 169,-63 0-480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3328,'14'0'1061,"-11"0"-634,-3 0-107,0 0 346,0 0-218,3 0-85,289 0 2432,-11 0-2715,-204 2-38,-4 9-20,138-7-124,-135-5 60,230 1 234,-161-7 207,76 0-340,-180 11-99,38 1-10,33-10 32,25-1 46,2007 6 1108,-2136 0-1089,1 0-1,15-3 0,-11-1 89,-12 4-120,0-1-1,0 1 0,0 0 0,0 0 0,0-1 0,0 1 0,0 0 0,0 0 0,0 0 1,0 0-1,0 0 0,0 0 0,-1 0 0,1 1 0,0-1 0,0 0 0,0 0 1,0 1-1,0-1 0,0 1 0,0-1 0,-1 1 0,1-1 0,1 1 0,-1 0-11,1 0-1,1-1 1,-1 1-1,0-1 1,1 1-1,-1-1 1,1 0 0,-1 0-1,5 0 1,-3 0-21,-1 0-99,-1 0 31,293 0 204,-248 0-172,84 0 1436,-130 0-1380,-1 0 1,1 0 0,0 0 0,0 0-1,0 0 1,-1-1 0,1 1 0,0 0-1,0 0 1,-1-1 0,1 1 0,0 0 0,-1-1-1,1 1 1,0 0 0,-1-1 0,1 1-1,0-1 1,-1 1 0,1-1 0,-1 0-1,1 1 1,-1-1 0,1 0 0,-1 0-6,1 1-1,-1-1 1,0 1 0,1-1 0,-1 1 0,1-1 0,-1 1 0,0 0 0,1-1 0,-1 1 0,1-1-1,-1 1 1,1 0 0,0 0 0,-1-1 0,1 1 0,-1 0 0,1 0 0,-1 0 0,1-1 0,0 1-1,-1 0 1,2 0 0,1 0 67,-3 0-10,2 0-70,9 0 10,-8 0 97,-3 0-11,0 0 5,0 0 33,0 0 159,0 0-16,0 0 102,0 0-75,0 0 123,0 0-817,0 0-2410,0 0 710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66 2976,'-27'-13'971,"25"12"-917,1 0 1,-1 0-1,0 0 1,1 1 0,-1-1-1,1-1 1,0 1 0,-1 0-1,-1-3 1,-5-3 167,-16-6 849,5 0 588,19 13-1615,-1-1-1,0 0 1,0 1 0,0-1 0,0 0-1,0 1 1,0-1 0,0 1-1,0 0 1,0-1 0,0 1-1,0 0 1,0-1 0,0 1-1,0 0 1,-1 0 0,1 0-1,0 0 1,0 0 0,-1 1-1,-45-1 795,46 0-825,-1 0 0,0 0 1,0 0-1,1 0 0,-1 1 1,0-1-1,1 1 0,-1 0 1,0-1-1,1 1 0,-1 0 1,1 0-1,-1 0 0,1 0 1,-2 1-1,-5 4 3,-4 2 40,0 0-1,0 1 0,1 1 1,-19 21-1,23-21 112,0 1 0,-10 24 0,-6 10 196,-5-4-251,26-38-92,-1 1 0,1 0 0,0 0 0,0 0 0,0 0 0,1 0-1,-1 0 1,1 0 0,0 0 0,0 1 0,1-1 0,-1 1 0,1-1 0,0 0 0,0 1-1,0-1 1,1 1 0,0-1 0,0 0 0,0 1 0,0-1 0,0 0 0,1 0-1,0 0 1,0 0 0,0 0 0,0 0 0,1-1 0,-1 1 0,1-1 0,0 1-1,4 2 1,-4-4 37,-1 0 1,1 0-1,0 0 0,0-1 0,0 1 0,0-1 0,0 0 0,0 0 0,0 0 0,1 0 0,-1 0 0,0-1 1,5 1-1,9 0 99,23-2-1,-16 0-236,12 1-735,-3 0 176</inkml:trace>
  <inkml:trace contextRef="#ctx0" brushRef="#br0" timeOffset="1">2 263 4160,'0'0'1536,"0"0"-1216,0 0-64,0 0 1120,17 16-800,-17-16 480,32 0-608,-15 0 0,16 17-256,16-34 448,-17 17-352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2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5216,'-16'0'1952,"16"0"-1536,-17 33-96,1-17 800,16 0-672,-16 17 32,16 0-288,0 0 160,0-1-224,0 1 384,16-16-288,-16-1-2240,16 0 1120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501 132 3488,'-14'-14'1115,"14"14"-1098,0 0 0,0-1 0,-1 1 0,1 0 0,0 0 0,0-1 0,0 1 0,-1 0 0,1 0 0,0-1 0,0 1 0,0 0 0,0-1 0,0 1 0,0 0 0,-1-1 0,1 1 0,0 0 0,0-1 0,0 1 0,0 0 0,0-1 0,0 1 0,0 0 0,1-1 0,-1-2-128,0-2 335,1 1 1,-1 0 0,0 0-1,-1-1 1,1 1-1,-1 0 1,-1-7-1,-9-5 342,8 11-457,3 4-84,0 0 0,0 1 0,-1-1-1,1 0 1,0 1 0,-1-1 0,1 1 0,0-1 0,-1 0 0,1 1 0,-1-1 0,1 1 0,-1-1 0,0 1 0,1 0 0,-1-1 0,1 1 0,-1-1 0,0 1 0,1 0 0,-2-1-1,-3-1 81,-15-11 169,18 11-251,0 0 1,-1 0-1,1 1 0,-1-1 0,0 1 0,1-1 0,-1 1 0,0 0 0,0 0 0,1 0 0,-1 1 1,0-1-1,0 1 0,0 0 0,0-1 0,-5 2 0,-5-1 6,-1 2 0,1-1 0,-25 8 0,-43 17 184,49-15-83,19-7-43,0 1 0,1 0 0,0 1-1,0 1 1,1 0 0,0 0 0,0 1 0,1 0 0,-16 17 0,19-18-60,1 0-1,0 0 1,1 1 0,-1 0-1,2 0 1,-1 1 0,-6 16-1,10-22-10,-1 1-1,1-1 1,0 0-1,0 1 1,0-1-1,1 1 1,-1-1-1,1 1 1,0 0-1,0-1 0,0 1 1,0-1-1,1 1 1,-1 0-1,1-1 1,0 1-1,0-1 1,0 0-1,0 1 1,1-1-1,0 0 1,-1 0-1,1 0 1,0 0-1,1 0 0,-1 0 1,0 0-1,1-1 1,2 3-1,5 4 108,1 0 0,-1-1 1,1-1-1,1 1 0,0-2 0,0 0 0,13 5 0,-4-3 84,1-1 0,0-1 0,31 5 1,-1-6-832,-3 8 103,-48-12 514</inkml:trace>
  <inkml:trace contextRef="#ctx0" brushRef="#br0" timeOffset="1">26 263 4384,'0'0'1632,"0"0"-1248,49-17-128,-16 17 768,-17 0-608,50 0 320,-17 0-416,16 0 96,-15 0-256,-1 17-64,0-17-64</inkml:trace>
  <inkml:trace contextRef="#ctx0" brushRef="#br0" timeOffset="2">583 312 3488,'85'0'4101,"-79"0"-3878,0 1 0,0 0 0,0 0-1,0 1 1,6 1 0,-10-2-175,0 0 0,0-1 0,0 1 0,0 0 1,0 0-1,0 1 0,0-1 0,0 0 0,0 1 0,0-1 0,0 1 0,-1-1 0,1 1 0,-1 0 0,1 0 1,-1 0-1,2 3 0,-2-3 4,0 1 1,0 0-1,-1 0 1,1 0 0,-1 1-1,0-1 1,0 0-1,0 0 1,0 0-1,-1 0 1,1 0 0,-1 0-1,-1 4 1,-28 53 101,13-31 136,4-6-185,-1 10-276,19-30 245,0 0 0,0 0-1,1-1 1,6 3-1,5-2 21,1-2 0,-1 0 0,31-2 0,-3 0 128,18 1-62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468 393 4064,'-14'14'1307,"11"-11"-801,3-3-159,0 3 234,1-2-538,-1-1-1,0 1 1,0 0 0,1 0-1,-1 0 1,0 0-1,1 0 1,-1 0 0,1 0-1,0-1 1,-1 1-1,1 0 1,0 0 0,-1-1-1,1 1 1,0 0-1,0-1 1,-1 1 0,1-1-1,0 1 1,0-1-1,0 1 1,1-1 0,15 13 395,-12-9-346,0 1-1,1-1 0,-1 0 0,1 0 0,0-1 0,0 0 1,0 0-1,0 0 0,12 3 0,-6-3-38,0-1 1,0 0-1,1 0 1,17-1-1,-20-1 31,1 0-1,14 3 1,-11 0-12,10 2 69,-10-6-37,-1-1 1,0 0-1,0-1 1,1 0-1,-2-1 0,21-9 1,-6 1-15,-18 8-20,1 0 0,-1 0 1,0-1-1,-1 0 0,16-13 1,-20 15-39,-1-1 0,1 0 0,-1 0 0,0-1 0,0 1 0,0-1 0,-1 1 0,1-1 0,2-8 0,-3-6 69,-1 0 0,-1-36 1,-1 22 4,1 17-122,-2 0-1,0 0 0,-6-21 1,1 5-46,5 23 91,0 1 0,-1-1 0,0 1 0,-8-14 0,10 19-22,-1-1-1,0 1 1,-1 0 0,1 0-1,0 0 1,-1 0 0,0 0 0,1 0-1,-1 1 1,0 0 0,-1-1-1,1 1 1,0 0 0,-5-2 0,-88-23-226,90 26 209,0 0 0,-1 0 0,1 1-1,0 0 1,0 0 0,-1 1 0,1 0 0,0 0 0,0 0 0,-8 3-1,-11 2-42,7-4-11,15-1 44,-1-1 0,0 1 0,0-1 0,0 1 0,0 0 0,1 1 0,-1-1 0,0 1 0,1-1 0,0 1 0,-5 3 0,-14 7-101,17-10 94,-1 1 0,1 0 0,-1 0 0,1 1 0,-6 4 0,7-2-8,0 0 1,0 0-1,0 0 1,0 0-1,-4 12 1,1-3-52,4-10 45,1 0 1,0 1-1,0-1 1,0 0-1,0 1 1,1-1 0,0 1-1,0-1 1,1 1-1,-1 0 1,1 5-1,0 10 25,1 0 0,0 0 0,2-1 0,9 39 0,2-18 45,-4-15-13,-2-1-1,6 31 0,-8-7 38,-3-28-31,1-5-10,-2-1 0,0 1 0,0 0 0,-2-1 1,0 1-1,-2 16 0,0-20 35,0-1-1,-1-1 1,-1 1 0,1 0-1,-1-1 1,-1 0 0,-8 14-1,-28 25 189,3-3-22,-6-10 166,35-29-258,0 1 0,-1-2 1,0 1-1,-1-1 0,1-1 0,-1 0 0,0 0 1,-1-1-1,1-1 0,-19 4 0,-19-2 215,28-1-246,5-1-17,1 0-1,-1-1 1,1-1-1,-1 0 1,0-2-1,-16-1 1,-12-9 87,42 11-159,1 0 1,-1-1 0,0 1 0,1 0 0,-1-1 0,1 0 0,-1 1-1,0-1 1,1 0 0,-1 0 0,1 1 0,0-1 0,-1-1 0,1 1 0,0 0-1,0 0 1,-1 0 0,1-1 0,0 1 0,0 0 0,0-1 0,1 1-1,-2-2 1,-3-7-25,4 9 22,0-1 0,0 1 0,0-1 1,0 0-1,0 0 0,1 1 0,-1-1 0,0 0 1,1 0-1,0 0 0,-1 0 0,1 0 0,0 1 0,0-1 1,0 0-1,0 0 0,1-2 0,0-1 2,1 0 0,0 1 0,0-1 0,0 1 0,4-6 0,3-7-248,10-16-1236,11 0 401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51 4576,'0'-1'211,"0"0"0,0 0 1,0-1-1,0 1 0,0 0 1,0-1-1,-1 1 0,1 0 0,-1 0 1,1-1-1,0 1 0,-1 0 0,0 0 1,1 0-1,-1-1 0,0 1 1,0 0-1,1 0 0,-1 0 0,0 0 1,0 1-1,0-1 0,0 0 0,0 0 1,-2-1-1,-30-14 749,30 15-930,0 0 0,0 0 0,0 1 0,0-1 0,0 1-1,0 0 1,0 0 0,-1 0 0,1 0 0,-4 1 0,-2-1 20,9 0-50,-2 0 4,0 0 0,0 0 0,1 0 0,-1 1 0,0-1 0,0 1 0,0-1 0,0 1 0,0-1 0,0 1 0,-1 1 0,-38 22-90,36-20 83,-1-1-1,1 0 0,1 1 0,-1 0 1,0 0-1,1 1 0,0-1 0,0 1 1,0 0-1,1 0 0,0 0 0,-5 10 1,0 1 9,-2 0-12,2 1 1,0 0 0,1 0-1,-10 34 1,9-18-10,1-9 66,-6 42-1,12-60-25,1 1 0,-1-1 0,1 1-1,1 0 1,-1-1 0,1 1 0,0-1 0,1 0-1,0 1 1,0-1 0,3 7 0,0-2 226,1-1 0,14 18 0,-16-22-124,3 1-70,-1 0 0,1-1 0,1 0 1,-1 0-1,13 8 0,-14-11-85,-3-1-307,0 1 0,1-1 1,0-1-1,-1 1 0,1 0 1,0-1-1,0 0 0,6 1 1,2 1-1065,21 11-1182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4480,'0'17'1664,"0"-17"-1312,0 33-64,-16-17 1024,16 0-768,-33 1 128,17-1-384,-17 1-416,0 15 64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4640,'-14'-14'1504,"14"15"-906,-1-1-560,1 0-1,0 1 0,0-1 1,-1 0-1,1 1 1,0-1-1,0 1 1,-1-1-1,1 0 1,0 1-1,0-1 0,0 1 1,0-1-1,0 0 1,0 1-1,-1-1 1,1 1-1,0-1 1,0 1-1,0-1 0,1 1 1,-1-1-1,0 0 1,0 1-1,0-1 1,0 1-1,0-1 1,0 1-1,1-1 1,-1 0-1,0 1 0,0-1 1,1 0-1,-1 1 1,0-1-1,0 0 1,1 1-1,1 1 64,0 1-1,-1-1 1,1 0 0,-1 1 0,1-1-1,-1 1 1,0-1 0,0 1-1,0-1 1,0 4 0,0-1 21,1 0 0,0 0 0,0 0 0,0 0 0,4 6 0,8 14 114,-9-16-155,0 0 1,7 11-1,3-4 225,1 0 1,1-1-1,32 22 0,-34-26-203,-6-5-48,0 0 1,0-1-1,0 0 1,18 6-1,-1 1-1916,-22-7 556,-13-3-1390,7-2 562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0 4576,'0'0'1664,"0"0"-1280,0 17-96,-16-1 896,16-16-704,-17 33 640,1-17-640,-17 17-96,17 0-256,-17 0 320,0-1-224,0 1 160,17-17-224,0 1-128,-1-17-64,17 0-3200,17 0 1728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4480,'0'0'1445,"5"2"-885,53 15 485,-55-15-960,1 0 0,0 0-1,0 0 1,-1 1-1,0-1 1,1 1-1,-1 0 1,0 0 0,0 0-1,3 5 1,5 5 200,9 6 8,-5-4-70,0 1-1,15 19 0,-15-12-2,21 39 0,-30-50-143,-1 0 1,0 1-1,0 0 1,5 27-1,-5 12 227,-3-40-247,-1-8-20,0 0 0,0 0 0,0 1-1,-1-1 1,0 1 0,0 6 0,-2-5 56,0-1-1,0 1 1,0 0 0,-1-1 0,1 1 0,-1-1 0,-4 5 0,-31 39 449,22-29-377,-2-1-1,-20 17 1,27-28-73,1 0 0,-1 0 0,-1-1-1,1 0 1,-23 8 0,2-3-1046,-48 9-1,45-18-378</inkml:trace>
  <inkml:trace contextRef="#ctx0" brushRef="#br0" timeOffset="1">837 230 7040,'16'0'2624,"-16"0"-2048,49 17-128,-32-17-352,15 0-128,-15 16 448,-1-16-224,17 16-160,-17 1-32,17-17-5632,-17 16 3072</inkml:trace>
  <inkml:trace contextRef="#ctx0" brushRef="#br0" timeOffset="2">656 476 6240,'-16'0'2304,"16"0"-1792,49 0-160,-16 16 736,0-16-672,16 0 64,0 0-320,0 0 480,0 0-384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313 278 5312,'-41'0'1701,"34"0"-1260,6 2-205,1 9 180,0-11-405,0 0 0,0 1 0,0-1-1,0 0 1,0 0 0,0 0 0,0 0 0,0 0-1,0 0 1,0 0 0,0 0 0,0 0-1,0 0 1,0 1 0,0-1 0,0 0-1,0 0 1,0 0 0,0 0 0,0 0-1,0 0 1,0 0 0,0 0 0,0 0-1,0 0 1,0 0 0,1 1 0,-1-1-1,0 0 1,0 0 0,0 0 0,0 0-1,0 0 1,0 0 0,0 0 0,0 0 0,0 0-1,0 0 1,0 0 0,0 0 0,1 0-1,-1 0 1,0 0 0,0 0 0,0 0-1,0 0 1,0 0 0,0 0 0,0 0-1,0 0 1,0 0 0,1 0 0,-1 0-1,0 0 1,0 0 0,0 0 0,3 0 78,1 1 0,-1-1 0,0 1 0,1 0-1,-1 0 1,6 3 0,8 2 147,18 1-71,0-2 0,0-1 0,1-1 0,40-3-1,-60 0-118,21 1 19,34-1 94,-63 0-112,0-1 0,0-1 0,0 1 1,0-2-1,0 1 0,13-7 0,-14 7 84,-1-1 0,1 1-1,14-3 1,-16 4-86,-1 0-1,0 0 0,0 0 1,0-1-1,4-1 0,-7 2-32,0 1 0,0-1-1,0 1 1,-1-1-1,1 0 1,0 0-1,0 1 1,-1-1 0,1 0-1,-1 0 1,1 0-1,-1 0 1,1 1-1,-1-1 1,1 0-1,-1 0 1,0 0 0,1 0-1,-1 0 1,0 0-1,0 0 1,0 0-1,0-2 1,0 0 12,0 0-1,0 0 1,0 0 0,0 0 0,-1 0-1,1 0 1,-2-5 0,1 7-23,0 1-1,1-1 1,-1 0-1,1 1 1,-1-1 0,0 0-1,1 1 1,-1-1-1,0 1 1,0 0 0,1-1-1,-1 1 1,0-1-1,0 1 1,0 0 0,-1-1-1,-14-5 56,10 2-18,0 0 0,0 0 1,1-1-1,0 0 0,-6-6 0,-18-16 37,-2 3-143,-1 1 1,-50-26-1,36 27-17,26 9-78,-12-6-293,26 15 299,6 3 142,-1 0-1,1 1 1,-1-1-1,0 0 1,1 1-1,-1-1 1,0 1-1,1-1 1,-1 1-1,0 0 1,1-1-1,-1 1 1,0 0-1,0-1 1,1 1-1,-1 0 1,0 0 0,0 0-1,0 0 1,1 0-1,-1 0 1,0 0-1,0 0 1,0 0-1,0 0 1,1 0-1,-1 0 1,0 0-1,0 1 1,1-1-1,-1 0 1,0 1-1,0-1 1,1 0-1,-2 1 1,1 1-1,0-1 1,0 0-1,0 0 1,0 0-1,0 1 1,1-1 0,-1 1-1,0-1 1,1 0-1,-1 1 1,0 2-1,-11 27-161,6-20 140,2-4 9,1 1-1,-1 0 1,1 0 0,0 0 0,1 0 0,-3 16-1,-24 77 29,12-47 134,-29 120 506,39-139-418,2 0 0,-3 65 0,7-76-158,-1 0-1,-5 29 0,4-36 9,-1 10 165,3-19-151,0-1 0,0 1 0,-1-1 0,0 1 0,0-1 0,-1 0 0,0 1 0,0-1 1,-1 0-1,-6 9 0,5-7 16,4-7-86,0 0-1,0-1 1,0 1 0,0-1-1,0 1 1,0-1 0,-1 0-1,1 1 1,0-1 0,-1 0-1,1 0 1,-1 0 0,1 0-1,-1 0 1,0 0 0,1 0 0,-1-1-1,0 1 1,-2 0 0,-59 15 69,52-12-77,-11 1 48,15-6-31,-1-1 1,1 1-1,0-1 1,-1 0-1,1-1 1,0 0-1,1 0 1,-13-8-1,18 10-31,0 0-1,0 0 1,0 0-1,1-1 0,-1 1 1,1 0-1,-1-1 1,1 1-1,-1 0 1,1-1-1,0 1 1,0-1-1,-1 1 1,1 0-1,0-1 0,1-2 1,3-17-75,7 3-352,-6 11-67,1 0-148,21-27-2587,-17 26 2288,0-1-1,16-9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4384,'-14'14'1424,"14"-14"-1402,-1 0 0,1 0 0,0 1 0,0-1 0,0 0 0,-1 0-1,1 1 1,0-1 0,0 0 0,0 0 0,-1 1 0,1-1 0,0 0 0,0 1 0,0-1 0,0 0 0,0 1 0,0-1 0,0 0 0,0 1 0,0-1 0,0 0 0,0 1 0,0-1 0,0 1-1,0 7 86,1 0 164,-1 0 0,0-1 0,-1 1 0,-2 10 0,-2-2 232,3-13-402,1 1 1,0-1 0,0 1 0,0-1-1,0 1 1,1 0 0,-1-1 0,1 5-1,0 77 891,0-82-970,0-1-1,0 1 0,0 0 0,1 0 1,-1-1-1,1 1 0,0 0 0,0-1 1,0 1-1,2 3 0,0-1 40,1 0 0,0 0 0,0 0 0,6 5 0,-10-9-50,1 0 0,0-1 0,0 1-1,0 0 1,0 0 0,0 0 0,0-1 0,0 1 0,1 0 0,1 0-1,9-4 148,-2-1-56,17-1 68,-23 4-115,-1-1-1,1 1 1,-1-1-1,0 1 1,0-1-1,0 0 1,0 0-1,4-4 1,-6 3-20,0 0 1,0 0-1,-1 0 0,1 0 1,-1 0-1,0 0 0,0-1 1,0 1-1,0 0 0,0 0 1,-1 0-1,1 0 0,-1 0 1,0 0-1,0 0 0,0 0 1,-3-5-1,-4-8 143,-21-30 1,25 39-100,-3-4-6,6 8-87,-1 0 0,1 0 0,-1 1 0,0-1 0,0 0 0,0 1 0,0-1 1,0 1-1,0 0 0,-6-4 0,3 3-48,-5-2-88,10 5 146,-1-1 0,1 1 0,0 0 0,0 0-1,0 0 1,0-1 0,0 1 0,0 0 0,0 0-1,0-1 1,-1 1 0,1 0 0,0 0 0,0-1 0,0 1-1,0 0 1,0 0 0,0 0 0,0-1 0,0 1 0,1 0-1,-1 0 1,0-1 0,0 1 0,0 0 0,0 0 0,0-1-1,0 1 1,0 0 0,0 0 0,1 0 0,-1-1 0,0 1-1,0 0 1,0 0 0,0 0 0,1 0 0,-1 0-1,0-1 1,1 1-4,0-1-1,0 1 0,0 0 0,-1-1 0,1 1 1,0 0-1,0 0 0,0 0 0,0-1 1,0 1-1,-1 0 0,1 0 0,2 1 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361 590 2816,'-49'-49'3354,"47"47"-3256,-1 0-1,1 0 1,-1 1-1,1-1 1,-1 1-1,0-1 1,1 1-1,-1 0 0,0 0 1,0 1-1,0-1 1,0 0-1,0 1 1,0 0-1,0-1 0,0 1 1,0 1-1,-4-1 1,-1 0-40,-13 0 129,-45 2 342,60-1-466,0-1-1,0 2 1,0-1-1,0 1 1,0 0-1,0 0 0,-10 6 1,6-1 47,1 0 0,0 1 0,-16 17 0,12-12 10,10-10-99,0 1 0,0 0 1,0-1-1,0 1 0,0 1 0,1-1 1,0 0-1,-1 1 0,2-1 0,-1 1 1,-1 7-1,1 0 48,1-1 0,0 1 0,1 15 0,0-13 77,0-11-123,0 0 1,0-1-1,0 1 0,0-1 0,0 1 1,1-1-1,-1 0 0,1 1 0,0-1 1,0 1-1,0-1 0,0 0 1,0 0-1,0 1 0,1-1 0,-1 0 1,1 0-1,-1 0 0,1 0 0,0-1 1,0 1-1,0 0 0,0-1 1,0 1-1,0-1 0,0 0 0,0 0 1,1 0-1,-1 0 0,0 0 0,1 0 1,4 0-1,2 1 43,0-1 0,0 0 0,0-1 0,0 0 0,0 0 0,0-1 0,10-2 0,2-2 161,1-2 0,37-16 0,-33 12-119,-23 10-88,1-1-1,-1 1 0,-1-1 0,1 0 0,0 0 1,0 0-1,-1 0 0,1 0 0,-1 0 1,1-1-1,-1 1 0,0-1 0,0 0 1,0 0-1,0 0 0,-1 0 0,3-5 0,5-9 105,-1 4-40,-5 10-62,0-1 0,-1 0 1,1 0-1,-1 0 1,2-5-1,-3 1 6,1 1-1,-1-1 0,1-9 1,0-3 12,1-4-6,2-17-8,0-41-1,-5-194-569,0 175 91,0 99 446,1 0 0,-1 1 0,0-1 0,0 0 1,1 1-1,-1-1 0,1 1 0,-1-1 0,1 1 0,0-1 1,0 1-1,0-2 0,6-11-118,-4-10-312,-3 23 431,0 1 0,-1 0 0,1 0 0,0 0 0,0 0 0,0 0 0,0 0 0,0-1 0,0 1 0,0 0 0,0 0 0,0 0 0,0 0 0,0 0 0,0-1 0,0 1 0,0 0 0,0 0 0,0 0-1,0 0 1,0 0 0,0 0 0,0-1 0,0 1 0,0 0 0,0 0 0,0 0 0,0 0 0,0 0 0,0-1 0,0 1 0,1 0 0,-1 0 0,0 0 0,0 0 0,0 0 0,0 0 0,0 0 0,0 0 0,0 0 0,1-1 0,-1 1 0,0 0 0,0 0 0,0 0 0,0 0 0,0 0 0,0 0 0,1 0 0,-1 0 0,0 0 0,0 0 0,0 0 0,77 0-437,-72 0 457,0 1 0,-1 0 0,1 0-1,0 0 1,0 1 0,-1-1 0,1 1 0,-1 0 0,0 1 0,1-1-1,-1 1 1,0-1 0,0 1 0,5 6 0,-3-4 74,-1-1-1,0 0 1,1 0-1,0-1 1,0 0 0,8 4-1,-1-4 57,-10-3-418,-1 1 0,1-1 0,-1 1-1,0 0 1,1 0 0,-1 0 0,0 0 0,1 0 0,-1 0 0,0 0 0,0 1 0,0-1 0,0 1 0,2 3-1,26 25-2327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28 5056,'0'-14'1642,"0"12"-1002,-3 2-154,-27-11 1711,11 19-1978,-11-3-193,9 1 24,1 0 0,-32 15 0,46-17-26,0 0 0,0 0 0,0 1 0,0-1 0,-8 11 0,14-15-24,-29 31 121,1 3 1,1 0-1,2 1 1,-21 41 0,23-32 0,-20 57 1,38-84-32,0 0 0,2 1 0,0 0 0,1 0 0,0 0 0,3 32 0,-1-29 29,0-17-129,-1 0-1,1-1 1,1 1 0,-1 0-1,0-1 1,1 1-1,0-1 1,0 1-1,0-1 1,0 1 0,1-1-1,-1 1 1,1-1-1,0 0 1,0 0-1,0 0 1,0 0-1,0 0 1,1 0 0,-1-1-1,1 1 1,0-1-1,0 0 1,0 0-1,6 4 1,10 10-524</inkml:trace>
  <inkml:trace contextRef="#ctx0" brushRef="#br0" timeOffset="1">411 307 4384,'-17'-33'1632,"17"33"-1248,0 16-128,0-16 1184,0 17-832,17-1 416,-1 17-640,0 16 96,17-16-320,0 16 224,-17-16-256,17-1 608,-17 1-448,17 0 320,-16-17-352,-1-16-2976,0 17 1504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4640,'0'0'1728,"0"0"-1344,0 17-96,-17 16 1152,17-1-832,-16 1 544,16 16-672,-33 1 64,17-1-288,-1 0 384,1 0-352,-17-16 224,17 16-288,-1-33-224,1 17 0,16-33-4224,-16 0 2304</inkml:trace>
  <inkml:trace contextRef="#ctx0" brushRef="#br0" timeOffset="1">443 328 6976,'33'-16'2592,"-33"16"-2016,65 0-160,-48-17-96,-1 17-256,17 0 480,0 0-320,0 0-1152,-1 0 512</inkml:trace>
  <inkml:trace contextRef="#ctx0" brushRef="#br0" timeOffset="2">869 148 5056,'17'16'1888,"-17"-16"-1472,32 17-128,1-1 352,-16 1-416,32 15 128,-17 1-224,18 0 160,-1 0-192,-16-1 448,-1-15-288,1-1-1184,-16 1 512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16 4224,'-33'-16'1568,"33"16"-1216,-16 16-96,-1-16 928,1 17-704,0 16 928,-17-1-800,-16 1-96,16 16-320,-33-16-64,33 16-64,17-16 288,-17 0-160,17 0 320,0-1-288,16-15-2304,0-1 1120</inkml:trace>
  <inkml:trace contextRef="#ctx0" brushRef="#br0" timeOffset="1">443 393 4480,'0'0'60,"-1"0"0,1 0 0,-1 0 0,1 0 1,-1 0-1,1 0 0,0 0 0,-1 0 0,1 0 0,-1 0 1,1 0-1,-1 0 0,1 0 0,0 0 0,-1 0 0,1 0 0,-1 0 1,1 1-1,0-1 0,-1 0 0,1 0 0,-1 1 0,1-1 1,0 0-1,-1 0 0,1 1 0,-1 0 0,7 6 670,-3-4-728,-2-2 44,-1-1 1,1 1-1,-1-1 0,0 1 1,1-1-1,-1 1 0,0 0 1,1-1-1,-1 1 1,0 0-1,0-1 0,0 1 1,0 0-1,0 0 1,0-1-1,0 1 0,0 0 1,0-1-1,0 1 0,0 0 1,0-1-1,0 1 1,-1 0-1,1 2 115,0 6 109,0-6-203,-1 0-1,1 0 1,0 0 0,0 0-1,0 0 1,1 0 0,-1-1-1,1 1 1,-1 0 0,1 0-1,0 0 1,0 0-1,0-1 1,1 1 0,-1-1-1,1 1 1,-1-1 0,4 5-1,-3-6-56,-1 1 0,1 0 1,-1-1-1,0 1 0,0 0 0,0 0 0,0 0 0,0 0 0,0 0 0,-1 0 0,2 4 0,-2-5-7,0 1 1,0-1-1,1 0 0,-1 0 0,1 0 1,-1 1-1,1-1 0,-1 0 0,1 0 0,-1 0 1,1 0-1,0 0 0,0 0 0,-1 0 1,1 0-1,0 0 0,0 0 0,0-1 1,0 1-1,0 0 0,0 0 0,0-1 0,1 1 1,-1-1-1,0 1 0,2 0 0,5 2 19,-7-2 0,1 0 0,0 0 0,-1 0 1,1 0-1,0 0 0,0 0 0,0-1 0,-1 1 0,1-1 1,0 1-1,0-1 0,0 0 0,0 0 0,0 0 0,0 0 1,0 0-1,0 0 0,3-2 0,-2 1 13,-1 0-1,0-1 1,0 1-1,0-1 1,0 1 0,0-1-1,0 0 1,0 0-1,0 0 1,-1 0 0,1 0-1,-1 0 1,0-1-1,1 1 1,-1 0 0,0-1-1,-1 1 1,1-1-1,0 1 1,-1-1 0,1 0-1,-1 1 1,0-1-1,1 1 1,-1-1 0,-1 0-1,1 1 1,0-1-1,-1 1 1,1-1 0,-1 0-1,0 1 1,0-1-1,0 1 1,0 0 0,0-1-1,0 1 1,-1 0-1,1 0 1,-4-4 0,-1 0-63,0 0 1,0 1 0,0-1-1,0 2 1,-1-1 0,0 1-1,-12-7 1,18 11 25,0 0 0,0 0 0,0 0 1,0-1-1,0 1 0,0 0 0,0-1 0,0 1 0,0-1 1,1 1-1,-1-1 0,0 1 0,0-1 0,0 1 0,1-1 0,-1 0 1,0 0-1,0-1 0,-4-4 0,5 6-15,-1 0-1,1-1 1,-1 1 0,1 0 0,0-1 0,-1 1 0,1 0 0,0-1-1,-1 1 1,1 0 0,0-1 0,0 1 0,-1-1 0,1 1 0,0-1-1,0 1 1,0-1 0,0 1 0,0 0 0,-1-1 0,1 1 0,0-1-1,0 1 1,0-1 0,0 0 0,9-3-1062,-6 3 742,1 0 114,0 0 1,1 0-1,-1 1 0,9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5728,'0'17'2112,"0"-17"-1632,17 49-128,-17-17 992,0 18-800,16 15 352,-16 17-544,0 16 512,-16-16-480,-33 33 640,16-17-576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3232,'-14'-13'1035,"14"13"-1028,0-1 0,0 1 1,0 0-1,0 0 0,0 0 1,0 0-1,-1 0 1,1 0-1,0 0 0,0 0 1,0-1-1,0 1 1,0 0-1,0 0 0,0 0 1,0 0-1,0 0 1,-1 0-1,1 0 0,0 0 1,0 0-1,0 0 1,0 0-1,0 0 0,0 0 1,-1 0-1,1 0 0,0 0 1,0 0-1,0 0 1,0 0-1,0 0 0,0 0 1,-1 0-1,1 0 1,0 0-1,0 0 0,0 0 1,0 0-1,0 0 1,0 0-1,0 0 0,-1 0 1,1 0-1,0 0 1,0 0-1,0 1 0,0-1 1,0 0-1,0 0 0,0 0 1,0 0-1,0 0 1,0 0-1,0 0 0,-1 1 1,0 0 71,-1 1 0,0-1 0,0 1 0,1-1 0,-1 0 0,0 0 0,-3 2 0,-5-2 3262,414-1-1960,-304-6-1347,-19 1-25,-7 11 28,2-1 70,-50-6-70,-17 0-7,-1 1 0,0 0-1,0 0 1,0 0 0,0 1 0,12 3-1,-17-3-3,-1 0 0,1 1 0,-1-1-1,1 0 1,-1 1 0,0 0 0,0 0-1,0-1 1,3 5 0,-4-5-3,0-1 1,0 1-1,-1 0 0,1 0 1,0 0-1,-1 0 1,1 0-1,-1 0 0,1 0 1,-1 0-1,0 0 1,1 0-1,-1 0 1,0 1-1,0-1 0,1 0 1,-1 0-1,0 0 1,0 0-1,-1 0 0,1 0 1,0 1-1,0-1 1,-1 2-1,-1 0 72,-1 1 0,1-1-1,-1 1 1,0-1 0,0 0 0,0 0 0,0 0-1,-1 0 1,1-1 0,-1 0 0,-6 4 0,3-2-10,0 1-1,0 0 1,-11 10 0,4 1-108,1 1-1,0 1 1,1 0-1,-12 25 1,-6 18 18,-39 72-81,58-116 141,-15 18 1,14-19 47,9-12-87,1 0 12,-1 1 1,-1-1 0,1 0-1,-1 0 1,0 0-1,0-1 1,0 1 0,0-1-1,0 0 1,-9 4-1,0 0 22,7-3-18,-1-1 1,0 1-1,0-1 0,0-1 1,0 1-1,0-1 0,-1-1 1,1 1-1,-1-1 0,-9 0 1,1-3 83,0 0 0,0-1 1,0-1-1,0 0 1,-29-14-1,40 16-90,1 0-1,0 0 1,-1 0-1,1 0 0,0-1 1,1 0-1,-1 0 1,0 0-1,1 0 1,0-1-1,-5-5 1,2 0 0,1 0 0,0-1 1,-6-16-1,1 1 6,3 9-25,1-1 1,1 1-1,0-1 1,-4-32-1,6 29-6,-2-12-23,-1-42 1,5 50-69,1 15 35,-1 0 1,1 0-1,1 0 0,3-15 1,6-11-49,-9 33 34,0 0 0,-1 0-1,1 0 1,0-1 0,1 1 0,-1 0 0,0 0-1,1 1 1,-1-1 0,1 0 0,-1 0-1,5-2 1,-1 1-973,1 0-1,0 1 0,9-4 1,-13 7 887,-1-1 1,0 0 0,0 1 0,0-1-1,0 1 1,1 0 0,-1-1-1,0 1 1,0 0 0,0 0 0,0-1-1,-1 1 1,3 2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4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3232,'-14'0'1035,"14"0"-1028,0 0 0,0 0 1,0 0-1,0 0 0,0 0 1,0 0-1,0 0 1,0 0-1,0 0 0,-1 0 1,1 0-1,0 0 1,0 0-1,0 0 0,0 0 1,0 0-1,0 0 1,0 0-1,0 0 0,0 0 1,0 0-1,-1 0 1,1 0-1,0 0 0,0 0 1,0 0-1,0 0 0,0 0 1,0 0-1,0-1 1,0 1-1,0 0 0,0 0 1,0 0-1,0 0 1,0 0-1,0 0 0,0 0 1,0 0-1,0 0 1,-1 0-1,1 0 0,0-1 1,0 1-1,0 0 1,0 0-1,0 0 0,0 0 1,0 0-1,0 0 0,0 0 1,0 0-1,1 0 1,-1-1-1,0 1 0,0 0 1,0-11 323,0 9 383,0 2-159,0 0 143,0 2-207,0-1-469,0-1-1,0 1 0,0-1 1,0 0-1,0 1 1,0-1-1,0 1 0,0-1 1,0 1-1,0-1 1,0 0-1,0 1 0,1-1 1,-1 1-1,0-1 1,0 0-1,0 1 1,1-1-1,-1 0 0,0 1 1,1-1-1,-1 0 1,0 1-1,1-1 0,-1 0 1,0 0-1,1 1 1,7 7 306,-2 17 24,5-3-101,-6 8 106,2-8-218,1 1-1,0-2 1,16 28 0,-16-34-91,-3-6-8,-1 1 0,1-1 0,3 13 0,-6-12 37,-2-7-52,0-1 0,1 0 0,-1 0 0,1 0 0,0 0 0,-1 0 0,3 3 0,9 8 132,-10-11-63,0 0 0,0 0 0,0 0 0,0 0 0,0 0 0,-1 1 0,1-1 0,1 4 0,8 7 199,-11-12-348,1-1 0,-1 1 0,0-1 0,1 1 0,-1-1-1,0 1 1,1 0 0,-1-1 0,0 1 0,0-1 0,0 1 0,1 0 0,-1-1 0,0 1 0,0-1-1,0 1 1,0 0 0,0-1 0,0 1 0,0 0 0,0-1 0,0 1 0,-1-1 0,1 1 0,0 0 0,0 0-188,0-1 169,-1 0 0,1 0-1,0 0 1,0 0 0,0 0 0,0 0-1,0 0 1,0 0 0,0 1-1,0-1 1,0 0 0,0 0 0,0 0-1,0 0 1,0 0 0,0 0-1,0 0 1,0 0 0,0 0 0,0 0-1,1 1 1,-1-1 0,0 0-1,0 0 1,0 0 0,0 0 0,0 0-1,0 0 1,0 0 0,0 0-1,0 0 1,0 0 0,0 0 0,0 0-1,0 0 1,0 0 0,1 0-1,-1 1 1,0-1 0,0 0-1,0 0 1,0 0 0,0 0 0,0 0-1,0 0 1,0 0 0,0 0-1,0 0 1,1 0 0,-1 0 0,0 0-1,0 0 1,0 0 0,0 0-1,0 0 1,0-1 0,14 1-2998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5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16 3488,'-41'-14'1115,"40"14"-1098,1 0 0,-1-1 0,1 1 0,-1 0 0,1 0 0,-1 0 0,1-1 0,-1 1 0,1 0 0,-1 0 0,1 0 0,-1 0 0,1 0 0,-1 0 0,1 0 0,-1 0 0,1 0 0,-1 0 0,1 0 0,-1 1 0,1-1 0,-1 0 0,1 0 0,-1 0 0,0 1 0,-23 10 442,21-10-373,3-1-24,-1 0 0,0 0 0,0 0 0,1 0 0,-1 0 0,0 0 0,0 1 0,1-1 1,-1 0-1,0 1 0,1-1 0,-1 0 0,0 1 0,1-1 0,-1 1 0,1-1 0,-1 1 0,1-1 0,-1 1 1,1-1-1,-1 1 0,1-1 0,-1 1 0,1 0 0,0-1 0,-1 2 0,-2 5 229,0-3-142,1-1 1,0 0-1,-1 1 0,0-1 1,0 0-1,-4 3 0,3-2-14,-1 0 0,1 1-1,-7 8 1,7-7-77,0-1 0,0 1 0,-1-1 0,0 0 0,0-1 0,0 1 0,-9 5 0,9-6 2,0 0 0,0 1 0,-7 7 0,10-9-26,-1 0 0,0 0 1,0 0-1,0-1 0,-1 1 1,-3 2-1,-26 11 345,28-13-413,-5 2 48,10-5-33,0 1 1,-1-1-1,1 0 1,0 0 0,0 0-1,0 1 1,0-1-1,0 0 1,0 0-1,0 0 1,0 1 0,0-1-1,0 0 1,0 0-1,0 1 1,0-1-1,0 0 1,0 0-1,0 1 1,0-1 0,0 0-1,0 0 1,0 1-1,0-1 1,0 0-1,0 0 1,0 0 0,0 1-1,0-1 1,1 0-1,-1 0 1,0 0-1,0 1 1,0-1 0,0 0-1,1 0 1,-1 0-1,0 0 1,0 1-1,1-1-203,0 1-1,0-1 1,0 0-1,0 1 1,-1-1 0,1 0-1,0 0 1,0 0-1,0 1 1,0-1-1,0 0 1,0 0-1,1-1 1,15 1-2050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4576,'-4'4'309,"-1"0"-1,0 0 1,0-1-1,0 1 1,0-1 0,0 0-1,-7 2 1,10-5-237,1 1 0,0-1 1,0 1-1,-1-1 0,1 1 0,0-1 0,0 1 0,0 0 0,0-1 1,0 1-1,0 0 0,0 0 0,-2 2 0,3-2-18,0 0 0,-1 0 0,1 0 0,0 0 0,-1 0 0,1 0 0,0 0 0,0 0 0,0 0 0,0 0 0,0 2 0,1 5 123,-1-8-170,0 0 0,0 1 1,0-1-1,0 0 0,0 0 1,0 0-1,0 1 0,0-1 1,0 0-1,0 0 0,0 1 1,0-1-1,1 0 0,-1 0 0,0 0 1,0 0-1,0 1 0,0-1 1,0 0-1,1 0 0,-1 0 1,0 0-1,0 1 0,0-1 1,1 0-1,-1 0 0,0 0 1,0 0-1,1 0 0,-1 0 0,0 0 1,0 0-1,0 0 0,1 0 1,7 5 92,-3-2-70,0-1 0,-1 1 1,1-1-1,0 0 0,1 0 1,-1 0-1,0-1 1,10 2-1,14-8 44,-12 2-36,-2 1-5,-1 1-1,18 1 0,22-1 66,-50 1-61,1-1 0,-1 0 0,1 0 0,-1 0 0,0-1 0,1 1 0,-1-1 0,7-4 0,-9 4-10,0 1-1,0-1 1,0 1 0,-1-1-1,1 0 1,-1 0 0,1 0-1,-1 1 1,0-1 0,2-4 0,-3 5-18,1 0 0,-1 1 1,0-1-1,1 0 1,-1 0-1,0 0 1,0 0-1,0 0 0,0 0 1,1 0-1,-1 1 1,0-1-1,-1 0 1,1 0-1,0 0 0,0 0 1,0 0-1,0 0 1,-1 0-1,1 0 1,0 1-1,-1-1 0,1 0 1,-1 0-1,0-1 1,-13-3 80,-2-8-50,15 11-71,0 1 0,-1-1-1,1 1 1,-1 0 0,1 0-1,-1-1 1,1 1 0,-1 0-1,1 0 1,-1 1 0,0-1-1,0 0 1,1 1 0,-1-1-1,0 1 1,0-1 0,0 1-1,0 0 1,-3 0 0,-19 0-2092,18 0 582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3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2560,'0'-14'832,"0"11"-517,0 0-33,0-7 380,0 7-225,0 3-122,0-3-108,0 1-128,0 0-1,1 1 0,-1-1 0,1 0 1,-1 0-1,1 1 0,0-1 0,0 0 0,0 1 1,0-1-1,0 0 0,0 1 0,0 0 1,3-3-1,-2 1 295,-2 3-133,0 0-75,0 0 118,0 0-70,1 1-201,-1-1 0,0 1-1,0-1 1,0 1-1,0-1 1,0 1-1,0-1 1,0 1 0,0-1-1,0 1 1,0-1-1,0 1 1,0-1 0,-1 1-1,1-1 1,0 1-1,0-1 1,0 1-1,-1-1 1,1 1 0,0-1-1,0 1 1,-1-1-1,1 0 1,-1 1-1,1-1 1,0 0 0,-1 1-1,1-1 1,-1 0-1,1 1 1,-1-1-1,0 1 1,-3 2 229,8 5-79,-3-7-132,0 1 0,0 0 0,0 0 1,-1 0-1,1 0 0,0 0 0,-1-1 1,1 1-1,-1 4 0,0-3 0,0 0 0,0 0 0,0 1 0,1-1 0,-1 0 0,1 0 0,0 0 0,-1 0 0,1 0 0,1 0 0,-1-1 0,0 1 0,1 0 0,-1 0 0,5 4 0,3 6 31,-3-4-26,0 0 0,0 0 1,-1 0-1,0 0 0,4 12 0,-7-10-17,-2-9-12,1 0 0,-1 0-1,1 0 1,-1 0 0,1 0 0,0 0-1,1 3 1,15 13 85,-15-16-82,0-1 0,1 1 0,-1 0 0,0 1 0,0-1 0,-1 0 0,1 1 0,0-1 0,-1 0 0,0 1 0,1 0 0,0 4 0,4 23 76,5-8 1,-6 5 42,3-7-43,-16-1 0,7-14-41,0 1 0,0 0 0,1 0 0,0-1 0,0 10 0,0 2 258,0-17-300,1 0 1,-1 0 0,0 0 0,0 0 0,0 0 0,0 0-1,0 0 1,0 1 0,0-1 0,0 0 0,0 0-1,0 0 1,0 0 0,0 0 0,0 0 0,0 0-1,0 0 1,0 0 0,0 0 0,0 1 0,-1-1-1,1 0 1,0 0 0,0 0 0,0 0 0,0 0-1,0 0 1,0 0 0,0 0 0,0 0 0,0 0-1,0 0 1,0 0 0,0 0 0,0 0 0,0 1 0,0-1-1,-1 0 1,1 0 0,0 0 0,0 0 0,0 0-1,0 0 1,0 0 0,0 0 0,0 0 0,0 0-1,0 0 1,-1 0 0,1 0 0,0 0 0,0 0-1,0 0 1,0 0 0,0 0 0,0-1 0,0 1-3,-1 0 20,0 0 0,1 0 0,-1 0 1,0 0-1,0 1 0,1-1 1,-1 0-1,0 0 0,1 0 0,-1 1 1,0-1-1,1 0 0,-1 0 0,0 1 1,-3 6 234,5-14 34,-1 7-286,0 0 1,0 0 0,0 0 0,0 0-1,0 0 1,0 0 0,0 0 0,0-1-1,0 1 1,0 0 0,0 0 0,0 0-1,0 0 1,0 0 0,0 0 0,0 0-1,0 0 1,0 0 0,0 0-1,0-1 1,0 1 0,0 0 0,0 0-1,0 0 1,0 0 0,0 0 0,0 0-1,0 0 1,0 0 0,0 0 0,0 0-1,-1 0 1,1 0 0,0 0 0,0-1-1,0 1 1,0 0 0,0 0 0,0 0-1,0 0 1,0 0 0,0 0 0,0 0-1,0 0 1,-1 0 0,1 0 0,0 0-1,0 0 1,0 0 0,0 0 0,0 0-1,0 0 1,0 0 0,0 0-1,0 0 1,-1 0 0,-4 1 143,1-1-82,0 0 0,1 1-1,-1-1 1,0-1 0,0 1 0,0-1 0,0 1 0,-3-2 0,2-5 135,2 2-38,-11 3 526,0 2-378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0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34 3808,'-14'0'1227,"14"0"-1219,0 0 1,0 0-1,0 0 1,0 0-1,0 0 1,0 0-1,0 0 1,-1 0-1,1 0 1,0 0-1,0 0 1,0 0-1,0 0 1,0 0-1,0 0 1,0 0-1,0 0 1,0 0-1,0 0 1,-1 0-1,1 0 1,0 0-1,0 0 1,0 0-1,0 0 1,0 0-1,0 0 1,0 0-1,0 0 1,0-1-1,0 1 1,0 0-1,0 0 1,0 0 0,-1 0-1,1 0 1,0 0-1,0 0 1,0 0-1,0 0 1,0 0-1,0 0 1,0-1-1,0 1 1,0 0-1,0 0 1,0 0-1,0 0 1,0 0-1,0 0 1,0 0-1,0 0 1,0 0-1,0 0 1,0-1-1,0 1 1,0-11 364,0 9 416,0 2-218,0 0 42,0-3-170,0-8 80,1 11-518,-1 0 1,0 0-1,0 0 0,0-1 1,0 1-1,0 0 1,0 0-1,0 0 1,0 0-1,0 0 0,0 0 1,0 0-1,0 0 1,0 0-1,0 0 1,0-1-1,0 1 0,0 0 1,0 0-1,0 0 1,0 0-1,-1 0 1,1 0-1,0 0 0,0 0 1,0 0-1,0 0 1,0 0-1,0-1 1,0 1-1,0 0 0,0 0 1,0 0-1,0 0 1,0 0-1,0 0 1,0 0-1,-1 0 0,1 0 1,0 0-1,0 0 1,0 0-1,0 0 1,0 0-1,0 0 0,0 0 1,0 0-1,0 0 1,0 0-1,-1 0 0,1 0 1,0 0-1,0 0 1,0 0-1,0 0 1,0 0-1,-1 0 2,1 0 0,-1 0 1,1 0-1,0 0 0,-1 0 0,1 0 0,-1 0 0,1 0 1,-1 0-1,1 1 0,0-1 0,-1 0 0,1 0 1,-1 0-1,1 0 0,0 1 0,-1-1 0,1 0 0,0 0 1,-1 1-1,1-1 0,0 0 0,-1 1 0,1-1 0,0 0 1,0 1-1,-1 0 0,-7 7 112,6-8-107,1 1 1,0-1-1,-1 0 0,1 1 1,0-1-1,-1 0 0,1 0 1,0 0-1,-3 0 0,0-1 8,1 1 0,0 0 0,-1 1 0,1-1 0,0 1 0,0-1 0,-5 2 0,-15 11-12,-6 4 21,7-8 79,14-6-49,-1 0-1,1 1 0,0 0 1,-13 9-1,2 5 185,13-12-131,1-1 1,-1 0 0,-10 7-1,11-9-51,1 0-1,-1 1 1,1-1 0,0 1-1,0 0 1,-6 7-1,9-8-37,-1-1 0,1 0 0,0 0 0,0 1 0,0-1 0,0 0-1,1 1 1,-1-1 0,1 1 0,-1-1 0,1 1 0,0 0 0,0-1 0,0 1-1,0-1 1,0 1 0,1-1 0,0 4 0,1-1-3,0 0 1,0 0-1,0-1 1,0 1-1,1-1 1,-1 0-1,1 1 1,0-1-1,1 0 1,-1-1-1,1 1 0,0-1 1,4 4-1,2 0 59,-1-1-1,1 0 0,1 0 0,14 6 0,-10-8-161,0 0 1,0-1-1,0 0 0,0-1 0,0-1 0,0 0 0,26-2 1,-6 0-1778,-33 1 1480,-1 0 0,1 0 1,0 0-1,0 0 0,-1 0 0,1-1 1,0 1-1,-1-1 0,3 0 0,12-12-2286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0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5568,'-49'-16'2048,"49"16"-1568,0 0-160,0 0 1024,17 0-800,15 0-224,-15 0-192,16 0-64,-1 0-32,17 0-96,1 0 32,-1-16-5312,0 16 2880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18 5632,'-27'0'1834,"27"0"-1806,-1 0-1,1 0 0,0 1 1,-1-1-1,1 0 0,0 0 0,-1 0 1,1 0-1,0-1 0,-1 1 1,1 0-1,0 0 0,-1 0 0,1 0 1,0 0-1,-1 0 0,1 0 1,0-1-1,0 1 0,-1 0 0,1 0 1,0 0-1,-1-1 0,1 1 0,0 0 1,-2-2 81,1 1 0,0 0 0,-1-1 0,1 1 1,-1 0-1,0 0 0,1 0 0,-1 1 0,0-1 0,1 0 0,-1 1 1,0-1-1,0 1 0,-3-1 0,3 1 558,4 0-369,419 0 118,-407 0-397,-1 1 0,1 1 0,13 3 0,-14-2 133,0-1 0,0 0-1,14-1 1,19-1 1064,-43 0-645,-6 0-22,-38 0 118,41 0-668,0 0 0,-1 0 1,1 0-1,0 0 0,-1 0 1,1 0-1,0 0 1,-1 0-1,1 0 0,0 0 1,-1 0-1,1 0 1,0 0-1,-1 1 0,1-1 1,0 0-1,-1 0 0,1 0 1,0 0-1,0 1 1,-1-1-1,1 0 0,0 0 1,0 0-1,-1 1 1,-11 18 53,10-14-46,0-1-1,-1 0 0,1 0 1,-7 6-1,2-2-4,-1 0-1,1 0 1,1 0 0,0 1 0,-9 16 0,10-16-25,-1 0 1,0 0 0,-7 8 0,7-10-6,0 1 0,1-1 0,0 1 0,1 0 0,-6 11 1,-53 185-126,44-135 242,0 16-121,8-52 74,8-20-25,3-10 7,0-1-1,-1 1 0,1-1 1,-1 1-1,0-1 1,0 1-1,0-1 1,0 0-1,0 1 1,0-1-1,-4 4 1,2-3 157,3-7-110,-1 1 0,1-1 0,-1 1-1,1-1 1,1-4 0,-2-15-48,-10-13 31,8 20-21,-3-14 35,0 14-35,-1 1 1,-13-21-1,-4-9 32,18 31-52,-1 0-1,-1 1 0,0 0 1,0 0-1,-18-19 0,24 30-11,-10-14 7,1 0 1,-13-25-1,2 4-6,-7-1-34,24 32-2,0-1-1,0 1 1,0-1 0,-6-13 0,3-16-89,3 23 72,3 11 42,1 1 0,1-1 0,-1 0 0,0 0 0,0 0 0,1 0-1,-1 0 1,1 0 0,-1 0 0,1 0 0,0 0 0,0 0 0,0 0 0,0 0 0,0 0 0,1 0-1,-1 0 1,1-2 0,10-23-215,-11 26 219,1 0-1,-1 0 0,1 0 1,-1 0-1,1 0 1,-1 0-1,1 0 1,0 0-1,-1 0 0,1 0 1,0 0-1,0 0 1,0 0-1,-1 1 1,1-1-1,0 0 0,0 1 1,0-1-1,0 1 1,1-1-1,-1 1 1,2-1-1,1 0-168,0 1 0,0-1 0,1 1-1,-1 0 1,5 1 0,9 0-3074,-1-1 827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0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361 146 1824,'1'-12'460,"-3"-18"784,2 29-1185,0 0 0,-1-1 0,1 1 0,-1 0 0,1 0 0,-1 0 0,1 0 0,-1 0 0,1 0 1,-1 0-1,0 0 0,0 0 0,0 0 0,0 0 0,1 0 0,-1 0 0,0 1 0,0-1 0,-2-1 0,-18-7 914,9 3-161,-23-14 0,27 16-659,-1 0 0,1 0-1,-11-3 1,-17-7 271,33 12-400,0 0-1,-1 0 1,0 1 0,1-1-1,-1 1 1,0 0 0,0 0-1,0 0 1,0 0 0,0 1-1,0-1 1,0 1 0,1 0-1,-1 0 1,-5 2 0,-24 8 82,30-9-90,0-1 0,0 1 0,1 0 0,-1 0 0,0 0 0,0 0 0,1 0 0,-1 0 0,1 1 0,-1-1 0,1 1 0,-1 0 0,1 0 0,0 0 0,0 0 0,0 0 0,0 0 0,0 1 0,1-1 0,-3 4 0,-6 7 90,6-9-76,1 0 0,-1 1-1,1-1 1,0 1 0,0-1-1,1 1 1,-1 0 0,1 0 0,0 0-1,0 1 1,1-1 0,0 0 0,-1 1-1,2-1 1,-1 7 0,1-1-3,1-1 1,1 1-1,-1-1 1,2 0-1,6 20 1,-7-25-15,-1 0-1,1-1 1,1 1 0,-1-1-1,1 1 1,-1-1-1,1 0 1,0 0 0,1 0-1,-1-1 1,1 1 0,-1-1-1,1 0 1,0 0 0,8 5-1,2-2 54,0 0-1,0-1 0,30 7 0,-37-10-53,4 1 23,0 0 2,-1-1 0,1 1 0,0-2-1,0 1 1,0-2 0,0 1 0,19-3 0,4-5 130,0-1 1,56-23-1,-86 29-149,0 1 0,0-1 0,-1 0 0,1 0 1,-1 0-1,1 0 0,-1-1 0,0 1 0,4-4 0,-6 3 2,1 1-1,-1 0 0,1-1 0,-1 1 0,0-1 0,0 0 1,0 1-1,0-1 0,0 0 0,-1 1 0,1-1 0,-1 0 1,0 0-1,0-5 0,0 4-1,0 0 0,0-1-1,-1 1 1,0 0 0,1-1 0,-2 1 0,1 0 0,0 0-1,-1 0 1,0 0 0,-4-7 0,-2 0 91,-1 0-1,-18-16 1,19 19-41,-52-52 236,58 57-345,7 0-409,19-8-1891,-5 9 640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1248,'0'14'389,"0"-11"-239,0-3 175,0 2 870,1 7-574,-1-6-436,0 1 0,0 0 1,0-1-1,0 1 0,0 0 0,-1 0 0,1-1 0,-3 6 0,-1-1 101,-8 19 420,1 3-332,6 0-49,2-22 72,-1-1 0,-7 14-1,1-5 121,8-10-375,-3 4 68,4-10-206,1 0-1,0 0 1,0 0-1,0 0 0,-1 0 1,1 1-1,0-1 1,0 0-1,-1 0 1,1 0-1,0 0 1,0 0-1,-1 0 1,1 0-1,0 0 0,0 0 1,-1 0-1,1 0 1,0 0-1,0 0 1,0 0-1,-1 0 1,1 0-1,0 0 1,0 0-1,-1-1 0,1 1 1,0 0-1,0 0 1,0 0-1,-1 0 1,1 0-1,0-1 1,0 1-1,0 0 1,0 0-1,-1 0 0,1-1 1,0 1-1,0 0 0,-1 0-1,1-1 1,0 1-1,0 0 1,0 0-1,-1-1 0,1 1 1,0 0-1,0-1 1,0 1-1,-1 0 0,1-1 1,0 1-1,0 0 1,0-1-1,0 1 1,0 0-1,0-1 0,0 1 1,0 0-1,0-1 1,0 1-1,0 0 1,0-1-1,0 1 0,0-1 1,7-8 9,5-8 65,-8 11-39,-1 2-1,1-1 1,0 0 0,0 1-1,0-1 1,5-3 0,35-26-104,-40 31 39,14-10-37,1 1 0,26-12 0,-36 20 25,1 0-1,1 1 1,-1 0 0,0 1 0,1 0 0,-1 1 0,1 0 0,18 2 0,-27-2 29,-1 1-1,1 0 1,-1 0 0,0 0 0,1 1 0,-1-1 0,1 0 0,-1 0 0,0 1 0,1-1-1,-1 1 1,0-1 0,0 1 0,1 0 0,-1-1 0,0 1 0,0 0 0,0 0 0,2 2-1,-2-1 29,0 0-1,0 0 0,0 0 0,0 0 0,0 0 0,-1 0 0,1 0 0,0 4 1,2 8 168,3-1-1,-5-12-148,0 1 0,0-1-1,0 1 1,-1 0 0,1-1-1,0 1 1,-1 0 0,0-1 0,1 1-1,-1 0 1,0 0 0,0-1-1,0 3 1,0 1 11,0-4-31,0 0-1,0 0 0,0 0 1,0 0-1,0 0 0,0 0 1,0 0-1,0 0 0,0 0 1,0 0-1,1 0 0,-1 0 0,0 0 1,1 0-1,-1 0 0,1 0 1,-1 0-1,1 0 0,0-1 1,-1 1-1,1 0 0,0 0 1,-1 0-1,1-1 0,0 1 1,0-1-1,0 1 0,-1 0 0,1-1 1,0 1-1,0-1 0,2 1 1,11 10 160,-13-9-153,1 0 0,0 0 0,0-1 1,0 1-1,0-1 0,0 1 0,0-1 0,4 2 0,0-2 19,0 0-1,1 0 0,-1-1 0,0 0 1,0 0-1,0-1 0,0 1 1,0-1-1,0-1 0,0 1 0,7-3 1,3-1 9,2 1 5,-10 3-46,0-1 0,0-1 0,-1 1 0,9-5 0,-8 4-30,-1 0 1,1 1-1,10-3 0,4-1-103,-16 4 37,0 0-1,-1-1 1,1 1 0,-1-1-1,0-1 1,1 1 0,7-8-1,-3-1 124,-10 12-37,0-1 0,0 1 0,0 0 0,0 0 1,0 0-1,0-1 0,0 1 0,0 0 0,0 0 1,0 0-1,0-1 0,0 1 0,0 0 0,-1 0 1,1 0-1,0 0 0,0-1 0,0 1 0,0 0 1,0 0-1,-1 0 0,1 0 0,0 0 0,0 0 1,0-1-1,0 1 0,-1 0 0,1 0 0,0 0 1,0 0-1,0 0 0,-1 0 0,1 0 0,0 0 1,0 0-1,0 0 0,-1 0 0,1 0 0,0 0 1,0 0-1,0 0 0,-1 0 0,1 0 0,0 0 1,0 0-1,0 0 0,-1 0 0,1 1 0,-6-4 15,4 1 31,0 1-1,0-1 1,0 1-1,0 0 0,-1 0 1,1 0-1,-1 0 1,1 0-1,-1 0 1,1 0-1,-1 1 0,1 0 1,-1-1-1,1 1 1,-1 0-1,-2 0 1,-1 3 454,3 1-447,0 1 0,0-1 0,0 1 0,0 0 0,1 0 0,-1 0 0,-1 8 0,5-8 26,1 0 1,-1-1 0,1 1-1,0-1 1,1 0-1,-1 1 1,1-1-1,0 0 1,5 6-1,-3-6 134,-2 0-379,1 0 1,0 0-1,-1 0 1,2-1-1,-1 1 1,0-1-1,1 0 1,0-1-1,-1 1 1,1-1-1,0 0 1,7 2-1,-1-3-359,0 0-1,14 0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4224,'-16'-17'1568,"16"17"-1216,-33 33-96,17 0 224,-1-17-320,1 33-224,-1 0 32,1-16 480,16 16-224,0-16-224,0 0-32,0-33-3584,16 33 1952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2816,'30'23'1303,"-22"-18"-698,0 0 1,11 11 0,-15-12-402,-1-1 0,0 1 1,-1 0-1,1 0 0,-1 0 1,1 0-1,-1 1 0,2 7 0,6 10 379,17 30 286,-15-23-459,-6-12-200,2 0-1,-1-1 1,12 16-1,11 22 52,-8-12-116,5-6 84,-5-6-58,5-9 15,-8 4-68,-8-17-35,-11-8-99,1 0 0,-1 1 0,0-1 0,1 0 0,-1 0 0,0 0 0,1 1 1,-1-1-1,0 0 0,1 1 0,-1-1 0,0 0 0,0 1 0,1-1 0,-1 0 0,0 1 0,0-1 0,0 0 0,1 1 0,-1-1 0,0 1 0,0-1 0,0 0 1,0 1-1,0-1 0,0 1 0,0-1 0,0 1 0,0-1 0,0 1 0,0-1-28,0 0 1,0 0-1,0 0 1,0 1-1,0-1 0,0 0 1,0 0-1,0 0 1,0 0-1,0 0 0,0 0 1,0 0-1,0 0 1,0 0-1,0 1 0,0-1 1,0 0-1,0 0 1,0 0-1,0 0 0,0 0 1,0 0-1,0 0 1,0 0-1,0 0 0,0 0 1,0 0-1,0 1 1,0-1-1,0 0 0,0 0 1,0 0-1,0 0 1,1 0-1,-1 0 0,0 0 1,0 0-1,0 0 1,0 0-1,0 0 0,0 0 1,0 0-1,0 0 1,0 0-1,0 0 0,1 0 1,-1 0-1,0 0 1,0 0-1,0 0 0,0 0 1,0 0-1,0 0 1,0 0-1,0 0 0,1 0 1,12 0-1797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3808,'0'-27'1227,"2"22"-911,7 4-147,14 3 63,44 10 0,-15-4-83,-4 6 32,-1 3 1,-1 2-1,73 40 0,-109-53-164,27 14 254,-1 1 1,41 32-1,-69-46-43,1 0 0,-1 0 0,0 1 0,0 0 0,-1 1 0,0 0 0,-1 0-1,0 0 1,-1 1 0,1 0 0,-2 0 0,1 0 0,4 20 0,-8-26-99,0-1 1,-1 1-1,0-1 1,1 1-1,-1-1 0,-1 1 1,1-1-1,-2 7 1,2-8-89,-1-1-1,0 1 1,1 0-1,-1 0 1,0 0 0,0-1-1,0 1 1,-1 0 0,1-1-1,0 1 1,-1-1-1,1 1 1,-1-1 0,1 0-1,-1 1 1,-1 0 0,-29 11 357,9-4-162,4 0-77,12-6-103,0 1 0,-1-1 1,-8 2-1,3-2 40,-24 0-1,13-1-24,-20 4 32,16-2 114,-31 0 1,-26-4-426,52 0-90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66 640,'0'0'224,"2"0"-133,9 0 213,-8 0 912,-3 0-166,0 0 342,0 0-411,0 2 123,0 1-918,0 0 0,0-1 0,0 1 0,0-1-1,0 1 1,1 0 0,-1-1 0,1 1 0,-1-1-1,3 4 1,-2-4-139,1-1-1,0 1 0,0 0 1,0-1-1,0 0 1,0 1-1,0-1 0,0 0 1,0 0-1,0 0 1,0 0-1,1-1 0,2 2 1,4 1 32,-3-1-41,0 0-1,1 0 0,-1-1 1,1 1-1,0-2 1,-1 1-1,11-1 0,85 7 208,-24 0-159,142-4 70,-123-3-99,6 0 26,272-3 170,257-27 229,-317 14-265,349-17 55,-93 16-192,-257 9-28,-27 0 40,38 8 783,-315 0-712,0 0 0,1-1 0,-1-1 0,0 0 0,0 0 0,13-5 0,-16 6-71,3-3-2728,-24-10 839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378 458 4160,'0'-14'1333,"0"14"-1324,0 0 0,0 0 0,0 0 0,-1 0 0,1 0 0,0 0 0,0 0 0,0 0 0,0 0 0,0 0 0,0-1 0,0 1 0,0 0 0,0 0 0,0 0 0,0 0 0,0 0 0,1 0 0,-1 0 0,0 0 0,0 0 0,0 0 0,0-1 0,0 1 0,0 0 0,0 0 0,0 0 0,0 0 0,0 0 0,0 0 0,0 0 0,0 0 0,0 0 0,0 0 0,0 0 0,1 0 0,-1 0-1,0 0 1,0 0 0,0 0 0,0 0 0,0 0 0,0 0 0,0 0 0,0-1 0,0 1 0,0 0 0,1 0 0,-1 1 0,0-1 0,0 0 0,0 0 0,0 0 0,0 0 0,0 0 0,0 0 0,1 0 23,-1 0 0,1 0-1,-1 0 1,1 0 0,-1 0 0,1 0-1,-1 0 1,1 0 0,-1-1 0,1 1-1,-1 0 1,1 0 0,-1 0 0,1 0-1,-1-1 1,1 1 0,-1 0 0,1-1-1,-1 1 1,0 0 0,1-1 0,-1 1-1,0 0 1,1-1 0,-1 1 0,0-1-1,1 1 1,-1 0 0,0-1 0,0 1-1,1-1 1,-1 1 0,0-1-1,0 1 1,0-1 0,0 1 0,0-1-1,0 1 1,0-1 0,0 1 0,0-2-1,0-1 636,0 1 74,0 1-709,0 0 0,0 0 0,-1 0 0,1 0 0,0 0-1,-1 1 1,1-1 0,0 0 0,-1 0 0,1 1 0,-1-1-1,1 0 1,-1 0 0,0 1 0,1-1 0,-1 1 0,1-1-1,-1 1 1,0-1 0,0 1 0,1-1 0,-1 1 0,0-1 0,-1 1-1,-19-16 181,20 15-206,-4-4 12,1 0 0,-1 1 0,0 0 0,0 0 1,0 0-1,-1 1 0,1-1 0,-1 1 0,-10-4 0,-17 2-2,26 3-9,-5-1-32,0 0 0,-1 1 0,1 0 1,-14 0-1,17 2 17,0 0 0,1 1 1,-1-1-1,0 2 0,0-1 1,1 2-1,-1-1 0,1 1 1,0 0-1,0 0 0,0 1 1,0 1-1,1-1 0,-1 1 1,-12 11-1,14-9 41,0 0 0,1 1 0,-1-1 0,-4 10 0,10-16-31,0 0 1,-1-1-1,1 1 0,0 0 0,0 0 0,-1-1 0,1 1 0,0 0 0,0 0 0,0 0 0,0-1 1,0 1-1,0 0 0,0 0 0,0 0 0,0-1 0,0 1 0,1 0 0,-1 0 0,0-1 0,0 1 1,1 0-1,-1 0 0,1-1 0,-1 1 0,0 0 0,1-1 0,-1 1 0,1-1 0,0 1 0,0 0 1,1 0 1,-1 1 0,1-1 1,0-1-1,0 1 0,0 0 1,-1 0-1,1-1 0,0 1 1,0-1-1,0 1 0,0-1 1,0 0-1,2 0 0,21 0 99,-13 1-27,1-1-1,0 0 1,-1-1 0,1 0 0,-1-1 0,0-1 0,24-7 0,-17 3-79,-8 3-18,1-1 1,-1 0-1,12-7 0,-13 5-16,0 0 1,0-1-1,-1 0 0,-1 0 0,9-11 0,-12 13 20,-1 1-1,0-1 1,-1 0 0,1 0-1,-1-1 1,-1 1 0,1-1-1,-1 1 1,3-13 0,-3-4-34,0 0 0,-2-44 0,-2 16-52,4-8-140,-1 53 207,-1 0 0,1-1 0,1 1-1,-1 0 1,1 0 0,3-7 0,-2 8-15,-1 7 80,0-1 1,-1 1-1,0-1 1,0 0-1,0 1 1,0-1 0,0 1-1,-1-1 1,1 1-1,0-1 1,-1 1-1,1 2 1,2 28 191,-3 156 398,0-171-514,-1-1-1,-1 0 1,0 0 0,-5 20 0,-27 57 445,31-85-504,-1 2-4,-11 24 97,-10-1 91,19-23-158,5-9-69,1-1 0,0 1 0,-1 0 0,1-1 0,0 1 0,-1-1 0,1 1 0,-1-1-1,0 1 1,1-1 0,-1 1 0,1-1 0,-1 1 0,0-1 0,1 0 0,-1 1 0,-1-1 0,-3 3-6,-11 10-23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7392,'-14'0'2373,"14"0"-2356,0 0-1,0 0 1,0 0 0,0 0-1,0 0 1,0 0 0,0 0-1,0 0 1,0 0 0,-1 0-1,1 0 1,0 0 0,0 0-1,0 0 1,0 0 0,0 0-1,0 0 1,0 0-1,0 0 1,0 0 0,0 0-1,-1 0 1,1 0 0,0 0-1,0 0 1,0 0 0,0 0-1,0 0 1,0 0 0,0 0-1,0 0 1,0 0 0,0 0-1,0 0 1,0 1 0,0-1-1,0 0 1,0 0 0,0 0-1,0 0 1,-1 0 0,1 0-1,0 0 1,0 0-1,0 0 1,0 0 0,0 1-1,0-1 1,0 0 0,0 0-1,0 0 1,0 0 0,1 0-1,-1 0 1,0 0 0,0 1-1,0 0 51,-1 1 0,1-1-1,0 1 1,-1-1 0,1 1-1,-1-1 1,1 1-1,-1-1 1,0 0 0,0 1-1,1-1 1,-1 0 0,0 0-1,0 1 1,0-1 0,0 0-1,-2 1 1,1 0 10,0 0 0,0 0 0,1 0 0,-1 0 0,1 0 0,-1 0 0,1 1 1,-2 4-1,-3 20 264,-5-5-160,6 5-21,-2-11-314,6-14-13,1-1 1,-1 1 0,0-1 0,0 1 0,1 0-1,-1-1 1,1 1 0,0 0 0,-1 0-1,1-1 1,0 1 0,0 0 0,0 0 0,0-1-1,0 1 1,1 0 0,0 2 0,10 18-1978,-8-8 993,-3-12 976,1 0 0,-1 1 1,1-1-1,0 1 0,0-1 0,0 0 0,0 0 0,0 1 0,0-1 0,0 0 0,1 0 0,-1 0 0,3 2 0,-2-3 140,-1 1 0,1 0 0,-1 0 0,0 0 0,1 0 0,-1 0 1,1 4-1,0-2 520,-1 0 1,-1 0 0,1 0 0,0-1 0,-1 1 0,0 0-1,0 6 1,0-5-56,-1 0 1,0 0-1,0 0 0,0 0 0,-1 0 0,1 0 0,-1 0 1,0 0-1,-4 6 0,0-1-56,0 0 1,-6 18-1,6-14-249,5-13-96,1 0-1,0-1 1,-1 1 0,1 0 0,-1-1 0,1 1-1,0 0 1,0-1 0,-1 1 0,1 0-1,0 0 1,0-1 0,0 1 0,0 0-1,0 0 1,0-1 0,0 1 0,0 1-1,-2 2 82,-6 2 263,8-6-397,0-1-1,0 1 1,1 0-1,-1 0 1,0 0-1,0-1 1,0 1-1,0 0 1,0 0-1,1 0 1,-1-1-1,0 1 1,0 0-1,0 0 1,1 0-1,-1 0 0,0 0 1,0-1-1,0 1 1,1 0-1,-1 0 1,0 0-1,0 0 1,1 0-1,-1 0 1,0 0-1,0 0 1,1 0-1,-1 0 1,0 0-1,0 0 1,1 0-1,-1 0 1,0 0-1,0 0 1,1 0-1,-1 0 1,0 0-1,0 1 1,0-1-1,1 0 1,-1 0-1,0 0 1,0 0-1,1 0 1,-1 1-1,0-1 1,0 0-1,0 0 1,0 0-1,0 1 1,1-1-1,-1 0 0,0 0 1,0 0-1,0 1 1,3-7-1720,11-4-2325,-13 9 3786,0 0-1,1 1 1,-1 0 0,1-1 0,-1 1 0,1 0-1,-1 0 1,1 0 0,1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 4800,'0'-30'2602,"0"27"-1732,-3 3-305,-28 0-20,4-1-272,-38 5-1,57-3-309,-1 1 0,1-1 0,0 2 0,-1-1 0,1 1 0,0 0 0,1 1 0,-13 7 0,17-9 19,0 1-1,0-1 0,1 1 0,-1 0 1,1-1-1,-1 1 0,1 1 1,0-1-1,0 0 0,-2 4 0,-2 4-9,5-9 29,0-1 0,0 1 1,0-1-1,0 1 0,0-1 1,0 1-1,1 0 0,-1-1 1,0 1-1,1 0 1,0-1-1,-1 1 0,1 0 1,0 0-1,0-1 0,0 3 1,1-1 10,0 0 1,0-1-1,0 1 1,1-1 0,-1 1-1,1-1 1,-1 0 0,3 3-1,8 11 81,-8-10-26,0 0 1,0-1-1,1 0 0,0 0 1,0 0-1,0-1 0,10 7 1,-10-7 24,1 1 1,0 0-1,5 6 0,-7-6 24,-1-2 375,-8-3-139,-102 0 485,98 0-793,-1-1-1,1 1 1,0-1 0,-10-3 0,15 3-119,0 0 0,1-1 1,-1 1-1,0-1 0,1 0 1,-1 0-1,1 0 0,0-1 1,0 1-1,-4-4 0,7 6 18,0-1 0,-1 1 0,1 0 0,0 0-1,0 0 1,0 0 0,0 0 0,0 0 0,0 0 0,0 0-1,-1 0 1,1 0 0,0 0 0,0 0 0,0-1 0,0 1-1,0 0 1,0 0 0,0 0 0,0 0 0,0 0 0,0 0-1,0 0 1,0-1 0,0 1 0,0 0 0,0 0 0,0 0-1,0 0 1,0 0 0,0 0 0,0-1 0,0 1 0,0 0-1,0 0 1,0 0 0,0 0 0,0 0 0,0 0 0,0-1-1,0 1 1,0 0 0,0 0 0,0 0 0,0 0 0,0 0-1,1 0 1,-1 0 0,0 0 0,0 0 0,0-1 0,0 1-1,0 0 1,0 0 0,0 0 0,1 0 0,12-14-2327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182 323 3808,'-79'0'2026,"76"0"-1498,1 0-197,-6 0-82,16 0 14,-8 0-253,0 0 0,0 0 0,0 0 0,0 0 0,0 0 0,0 0 0,0 0 0,0 0 0,0 0 0,1 0 0,-1 0 0,0 0 0,0 0 0,0 0 0,0 0 0,0 0 0,0 0 0,0 0 0,0 0 0,0 0 0,0 0 0,1 0 0,-1 0 0,0 0 0,0 0 0,0 0 0,0 0 0,0 0 0,0 0 0,0 0 0,0 0 0,0 1 0,0-1 1,0 0-1,0 0 0,0 0 0,0 0 0,0 0 0,0 0 0,0 0 0,1 0 0,-1 0 0,0 0 0,0 1 0,0-1 0,0 0 0,0 0 0,0 0 0,0 0 0,0 0 0,0 0 0,0 0 0,-1 0 0,1 0 0,0 0 0,0 1 0,0 10 438,0-9 10,-2 1-111,-18 9 298,16-10-510,0 1 1,0-1-1,0 1 1,-7 5 0,7-4-48,1 0 0,-1 0 1,1 1-1,0-1 0,0 1 0,0-1 1,1 1-1,-3 7 0,-2 7 198,-5 21-70,12-37-199,-1 0 1,1 1-1,0-1 1,0 0 0,0 1-1,0-1 1,1 1-1,-1-1 1,3 6 0,-3-8-13,0 0 1,1 0-1,-1 0 1,1 0-1,0 0 1,-1 0 0,1 0-1,0 0 1,-1 0-1,1 0 1,0 0-1,0-1 1,0 1 0,0 0-1,-1-1 1,1 1-1,0 0 1,0-1-1,1 1 1,-1-1-1,0 1 1,0-1 0,0 0-1,0 0 1,2 1-1,7 2 21,-5-2-153,1 1 0,0-1 0,0 0 0,0-1 0,0 1 0,11-2 0,40-6-1692,-38 3 1391,-1-1-45,1 0 0,-1-1 0,0-2 0,-1 0 0,0 0 0,21-15-1,-37 22 505,1 0-1,-1 0 0,1 0 0,-1-1 0,0 1 0,0-1 0,1 1 0,-1-1 0,0 1 0,0-1 0,-1 0 0,1 0 0,0 1 0,0-1 0,-1 0 0,1-3 0,0-2 220,0 1-1,-1-1 0,-1-9 1,1 2 129,0 14-366,0 0 0,0 0 0,0 0 0,0 0 0,0 0 0,0 0 0,0 0 0,0 0 0,0-1 0,0 1-1,0 0 1,0 0 0,0 0 0,0 0 0,0 0 0,0 0 0,0 0 0,0 0 0,0 0 0,0-1 0,0 1-1,0 0 1,0 0 0,0 0 0,0 0 0,0 0 0,-1 0 0,1 0 0,0 0 0,0 0 0,0 0 0,0 0 0,0 0-1,0 0 1,0 0 0,0-1 0,0 1 0,0 0 0,0 0 0,0 0 0,-1 0 0,1 0 0,0 0 0,0 0-1,0 0 1,0 0 0,0 0 0,0 0 0,0 0 0,0 0 0,0 0 0,0 0 0,-1 0 0,1 0 0,0 0-1,0 1 1,-1-1 49,-1 0 0,1 0 0,0 0 0,-1 0-1,1 1 1,0-1 0,0 0 0,-1 1-1,1-1 1,0 1 0,0 0 0,0-1 0,-1 1-1,1 0 1,0 0 0,0-1 0,0 1-1,0 0 1,0 0 0,1 0 0,-1 0-1,0 1 1,0 0 0,-1 1-4,0 0 0,1 0 0,0 0-1,-1 0 1,1 0 0,0 0 0,1 1 0,-2 4 0,3-5-8,-1 0 1,1 1 0,0-1-1,0 0 1,0 0-1,0 0 1,1 0-1,2 4 1,-3-5-35,0-1 0,0 0 0,0 0 1,0 1-1,0-1 0,0 0 0,1 0 0,-1 0 0,0-1 0,1 1 0,-1 0 1,0 0-1,1-1 0,-1 1 0,1-1 0,0 1 0,-1-1 0,1 0 0,-1 1 1,4-1-1,7 3 114,4 2-6,-12-3-104,-1-1 1,0 0 0,1 0-1,0 0 1,-1 0 0,1 0-1,0-1 1,3 0 0,1 0-60,-1-1 0,1 0 0,-1 0 0,1-1 0,12-5 0,-15 6-26,-3 0 49,0 1-1,0-1 1,-1 0-1,1 1 1,0-1 0,-1 0-1,1 0 1,0 0-1,-1 0 1,1-1 0,-1 1-1,1 0 1,-1-1-1,0 1 1,0 0-1,2-4 1,5-4-20,5-2-1,-12 6 37,0 0-1,0 0 1,0 1-1,-1-1 1,0 0-1,0 0 1,0 0-1,0 1 1,-1-1-1,-2-7 1,-2 3 0,4 8 0,0-1 0,0 1 0,0-1 0,1 1 0,-1-1 0,0 1 0,1-1 0,-1 0 0,1 1 0,-1-1 0,1 0 0,0 0 0,0-1 0,0-11-75,0 11-256,2 1 75,-1 1 246,-1 1 0,1-1-1,-1 0 1,1 1 0,-1 0-1,1-1 1,-1 1 0,1-1-1,-1 1 1,1 0 0,0-1-1,-1 1 1,1 0 0,0-1-1,-1 1 1,1 0 0,0 0 0,-1 0-1,1 0 1,0 0 0,-1 0-1,1 0 1,0 0 0,-1 0-1,1 0 1,0 0 0,-1 0-1,1 0 1,0 1 0,-1-1-1,1 0 1,0 0 0,-1 1-1,1-1 1,0 1 0,9 3-35,7-3-3,-14-1 48,-1-1-1,1 1 1,-1 1-1,1-1 1,-1 0-1,1 1 1,-1-1-1,1 1 1,4 1-1,1 3 43,-7-4-33,1 0 0,-1 0 0,1 0 0,-1 0-1,1-1 1,-1 1 0,1 0 0,0-1-1,-1 1 1,1-1 0,0 0 0,0 1 0,1-1-1,-1 0-3,1 0 0,-1 0-1,0 1 1,0-1 0,0 1-1,0-1 1,0 1-1,0 0 1,0 0 0,3 2-1,-2-2 45,-1 0-1,0 0 0,1 0 0,-1 0 1,1 0-1,-1 0 0,4 0 1,-6 2-12,0 8-80,0-8-79,0-3 36,0 2 1,0 5 12,0-2 148,0-1 0,-1 0 0,2 1 0,-1-1 1,0 0-1,1 0 0,1 6 0,18 24 251,-18-31-251,0 1 0,0-2 0,0 1 1,1 0-1,-1 0 0,1-1 0,0 1 0,5 2 1,-7-4-73,0-1 1,0 0 0,0 1 0,0-1-1,0 0 1,0 0 0,0 0 0,1 0-1,-1 0 1,0-1 0,0 1-1,0 0 1,0 0 0,0-1 0,0 1-1,0-1 1,0 1 0,0-1 0,0 1-1,0-1 1,0 1 0,0-1-1,0 0 1,-1 0 0,1 1 0,0-1-1,1-1 1,-1 1 14,4-2 244,-3 3-248,-1-1 0,1 1 1,0 0-1,-1-1 1,1 1-1,-1-1 0,1 0 1,-1 0-1,0 1 1,1-1-1,-1 0 0,0 0 1,1 0-1,-1 0 0,0 0 1,0-1-1,0 1 1,0 0-1,0-1 0,0 1 1,0 0-1,0-1 1,-1 1-1,1-1 0,0-2 1,11-15-91,-12 19 62,1-1-1,-1 1 1,1-1-1,-1 1 1,0-1-1,1 0 0,-1 1 1,0-1-1,0 0 1,1 1-1,-1-1 1,0 0-1,0 1 1,0-1-1,0 0 1,0 0-1,0 1 1,0-1-1,0 0 0,0 1 1,0-1-1,-1 0 1,1 0-1,0-2-57,0 2 28,0-1-1,0 0 1,0 0-1,0 1 1,1-1-1,-1 0 1,1 1-1,-1-1 1,1 1 0,0-1-1,0 1 1,0-1-1,0 1 1,0-1-1,0 1 1,0 0-1,2-3 1,3 15-591,7-5 625,23 24 271,-17-19-71,1 0-1,1-2 0,27 10 1,-9-4-15,-32-13-134,-1 0 0,0 0-1,1-1 1,0 0-1,-1-1 1,1 1 0,-1-1-1,1 0 1,0-1-1,-1 0 1,1 0 0,7-2-1,21 0-76,-29 3-217,0 0-1,0 0 0,9-3 1,-5 0-378,0 0 1,-1-1 0,1-1-1,14-10 1,-22 14 490,-1 0 0,1 0 1,-1 0-1,0 0 0,1-1 1,-1 1-1,0 0 0,0-1 1,0 1-1,0-1 0,0 0 1,0 1-1,-1-1 0,1 0 1,0 1-1,-1-1 0,1 0 1,-1 0-1,0 1 0,0-3 1,3-9-955,11-12-362,-11 17 1295,0 0 0,0-1-1,-1 0 1,0 1-1,1-13 1,0 3 255,24-155 4961,-24 122-3205,-3 41-1131,0-1-1,3-15 1,4 2 217,-1 2 442,-6 41-1274,-1-5 25,1 1 0,0-1-1,4 19 1,-1-20-61,0 4 231,0 1 0,2 30 0,-5 47-2000,0-59 400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6656,'-13'-13'2144,"12"12"-2108,1 1 1,0-1-1,0 1 1,-1 0-1,1-1 1,0 1-1,-1-1 1,1 1-1,0 0 1,0-1-1,0 1 1,0-1-1,0 1 1,-1-1-1,1 1 1,0-1-1,0 1 1,0-1 0,0 1-1,0-1 1,0 1-1,0-1 1,1 1-1,-1-1 1,0 1-1,0-1 1,0 1-1,0 0 1,1-1-1,-1 1 1,0-1-1,0 1 1,1-1-1,-1 1 1,1-1-1,-1 1-33,2-1 90,1 0-1,-1 1 1,1-1 0,-1 1-1,1-1 1,0 1 0,-1 0-1,1 0 1,-1 0 0,1 0 0,3 1-1,9-1 161,120 0 529,-76 0-3724,-55 1 2624,1-2-1,0 1 0,-1 0 0,1-1 0,-1 0 0,0 0 0,6-2 0,-2-1-437,0 0 0,12-10 0,-12 10 466,3-3 189,-8 5 140,1 1 1,-1-1 0,0-1 0,0 1 0,0 0-1,0-1 1,0 1 0,0-1 0,-1 0-1,3-3 1,-2 1 421,-1-1 0,1 0 0,-1 1 0,0-1 0,-1 0-1,0 0 1,0 0 0,0 0 0,0 0 0,-1-1 0,-1-7 0,1-32 1667,0 43-1819,0 3-314,-2 5-6,-1 0 24,1 0 0,0 0 0,1 0 0,-1 0 0,1 0 0,0 0 0,1 0 0,-1 0 0,1 0-1,0 1 1,0-1 0,0 0 0,2 6 0,9 21-226,-7-12-167,-3-15 285,0 0-1,0 0 1,0-1 0,1 1 0,0 0 0,0 0 0,3 4 0,-3-5 69,0 0 0,0-1 0,0 1 0,0 0 0,0 0 0,-1 1 0,0-1 0,0 0 0,0 0 0,-1 1 0,1-1 0,-1 0 0,0 1 0,-1 6 0,1 5-27,0-13 54,0 1 0,-1-1 0,1 1 0,-1-1 0,0 0 0,0 1 0,0-1 0,-3 5 0,0 3 54,2-7-14,2-2-4,-1 1 0,0-1 0,0 1 0,0-1 0,0 1 0,0-1 0,0 0 0,-1 0 0,1 1 1,-1-1-1,0 0 0,-2 2 0,3-2-26,-1 0 1,1 0 0,-1 0 0,1 0-1,0 0 1,-1 0 0,1 1 0,0-1-1,1 0 1,-1 1 0,-1 4 0,-2 6 44,-7-2 99,10-4-1,0 0 0,1 0 0,0 13 0,0-18-114,0-1-24,0 0 1,0-1-1,0 1 1,0 0-1,0 0 1,0-1-1,0 1 1,0 0-1,1-1 1,-1 1-1,0 0 1,0-1-1,1 1 1,-1 0-1,1-1 1,-1 1-1,0-1 1,1 1-1,-1-1 1,1 1-1,-1-1 1,1 1-1,0-1 1,-1 1-1,1-1 1,0 1-1,0-1-111,0 0-1,1 1 0,-1-1 0,0 0 0,0 0 0,1 0 0,-1 0 0,0 0 1,0 0-1,1 0 0,-1-1 0,0 1 0,0 0 0,0-1 0,0 1 0,1-1 1,0 0-1,15-13-1088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3392,'0'0'1088,"0"0"-651,0 0-95,0 0 329,2 0-212,-1 0-427,0 0 0,0 1 0,0-1 0,0 0 0,0 1 0,-1-1 0,1 0 0,0 1 0,0-1 0,0 1 0,-1 0-1,1-1 1,0 1 0,-1 0 0,1-1 0,0 1 0,-1 0 0,1-1 0,0 3 0,12 22 446,-11-21-427,0 0 1,0 0 0,0 0 0,5 6 0,-7-10-40,1 1 1,-1-1-1,1 1 1,-1 0-1,0-1 0,1 1 1,-1 0-1,0-1 0,0 1 1,1 0-1,-1-1 1,0 1-1,0 0 0,0-1 1,0 1-1,0 0 0,0-1 1,0 1-1,0 0 1,0 0-1,0-1 0,0 1 1,-1 0-1,1 2 54,0 27 1080,0-31-1143,0 1 0,0-1-1,0 1 1,0-1-1,0 1 1,0 0-1,0-1 1,0 1-1,0-1 1,1 1 0,-1-1-1,0 1 1,0-1-1,1 1 1,-1 0-1,0-1 1,0 1-1,1-1 1,-1 1 0,1 0-1,-1-1 1,0 1-1,1 0 1,0-1-1,12-3 58,-11 4-64,-1 0 1,1 0-1,-1-1 1,0 1-1,1 0 0,-1-1 1,1 1-1,-1-1 1,0 1-1,1-1 0,-1 0 1,0 0-1,0 0 1,0 1-1,0-1 0,1 0 1,-1 0-1,0-1 1,-1 1-1,2-1 0,1-5-32,-3 6 33,1 1-1,-1-1 1,0 1 0,0-1-1,0 1 1,1-1-1,-1 1 1,0-1 0,0 1-1,1-1 1,-1 1-1,1 0 1,-1-1 0,0 1-1,1 0 1,-1-1-1,1 1 1,-1 0 0,0-1-1,1 1 1,-1 0-1,1 0 1,-1 0 0,1-1-1,-1 1 1,1 0-1,-1 0 1,1 0 0,0 0-1,-1 0 1,1 0-1,-1 0 1,1 0 0,-1 0-1,1 0 1,-1 0-1,1 1 1,13-1-45,-11 0 85,-3 0-26,0 0-102,0 0 91,0 0 278,0 0-113,2 0-256,45 0-463,-47 2 639,0 2-63,-1-2 32,1 0 1,0-1 0,0 1 0,0 0-1,0 0 1,1 0 0,-1 0 0,0 0 0,1 0-1,1 3 1,8 0 292,-4 9 21,21 18-16,-24-25-316,-2-6-23,-1-1-1,0 1 1,0-1-1,0 1 1,0-1-1,0 1 1,1-1-1,-1 0 0,0 1 1,0-1-1,1 1 1,-1-1-1,0 0 1,1 1-1,-1-1 1,0 0-1,1 1 1,-1-1-1,1 0 1,-1 1-1,0-1 1,1 0-1,-1 0 0,1 0 1,-1 1-1,1-1 1,-1 0-1,1 0 1,-1 0-1,1 0 1,-1 0-1,1 0 1,-1 0-1,1 0 1,0 0-1,1 0 255,12-3 293,-13 1-510,0-1 1,0 1 0,-1-1-1,1 1 1,-1-1 0,0 1-1,0-1 1,1 0 0,-2 1-1,1-1 1,-1-3 0,1-9 18,0-29-901,0 42 480,3 4 43,7 12 202,-7-9 158,-3-4-33,0-1-1,1 1 0,-1 0 1,0-1-1,1 1 0,-1 0 1,0-1-1,1 1 0,-1-1 1,1 1-1,-1-1 0,1 1 1,-1-1-1,1 1 0,0-1 1,-1 1-1,1-1 0,-1 0 1,1 1-1,0-1 0,0 1 1,5 1 50,29 28 572,-22-21-507,-4-2-25,0-1 1,0-1-1,0 1 1,0-1 0,12 3-1,-11-6 6,-1-1-1,1 0 1,0 0-1,13-2 1,-8 0 70,-6 1-134,0 0 1,0 0-1,0-1 0,-1 0 0,1-1 1,0 0-1,11-5 0,-18 7-68,7-3-308,-8 3 270,0 0 0,1-1 1,-1 1-1,0-1 0,1 1 0,-1-1 0,0 1 0,0-1 1,1 1-1,-1-1 0,0 0 0,0 0 0,0 0 0,0 0 1,0 0-1,0 0 0,0 0 0,0 0 0,0 0 0,0-2 1,2-3-146,-3 5 187,1 1 1,-1-1 0,0 1 0,0-1-1,0 1 1,0-1 0,1 1 0,-1-1-1,0 1 1,0 0 0,1-1 0,-1 1 0,0-1-1,1 1 1,-1 0 0,0-1 0,1 1-1,-1 0 1,0 0 0,1-1 0,-1 1-1,1 0 1,-1 0 0,1 0 0,-1-1 0,1 1-1,-1 0 1,1 0 0,-1 0 0,1 0-1,-1 0 1,1 0 0,-1 0 0,0 0 0,2 0-1,0 0-252,1 0 100,13 0-42,-2 0 198</inkml:trace>
  <inkml:trace contextRef="#ctx0" brushRef="#br0" timeOffset="1">853 76 6048,'-14'-54'1952,"14"53"-1901,0 0 1,0 0-1,0 0 1,-1 0 0,1 0-1,0 0 1,0 0-1,-1 1 1,1-1-1,-1 0 1,1 0-1,0 0 1,-1 1 0,0-2-1,-9-6 301,8 15 345,-3 16-7,2-13-553,0 0-1,1 1 1,0-1 0,0 1 0,1 16 0,1 63 172,0 62 106,0-53-3192,0-99 2773,0 1 1,0-1-1,0 0 0,0 0 1,0 0-1,0 0 1,0 0-1,0 0 1,0 0-1,0 0 1,0 0-1,0 0 0,0 1 1,0-1-1,0 0 1,0 0-1,0 0 1,0 0-1,0 0 1,0 0-1,0 0 0,0 0 1,0 0-1,-1 0 1,1 1-1,0-1 1,0 0-1,0 0 1,0 0-1,0 0 0,0 0 1,0 0-1,0 0 1,0 0-1,0 0 1,0 0-1,0 0 1,0 0-1,-1 0 0,1 0 1,0 0-1,0 0 1,0 0-1,0 0 1,0 0-1,0 0 1,0 0-1,0 0 0,0 0 1,-1 0-1,1 0 1,0 0-1,0 0 1,0 0-1,0 0 1,0 0-1,-2 1-51,1-1 43,0 0 1,0 0 0,1 0-1,-1 1 1,0-1 0,0 0 0,1 0-1,-1 0 1,0 0 0,0-1-1,1 1 1,-1 0 0,0 0-1,0 0 1,1-1 0,-1 1 0,0 0-1,1-1 1,-1 1 0,0 0-1,0-2 1,-24-11-48,24 12 57,-1 0-1,1 0 1,0 0-1,0 0 1,0 0-1,-1 0 1,1 0-1,0 0 0,0 0 1,0 0-1,1-1 1,-1 1-1,0 0 1,0-1-1,1 1 1,-1 0-1,1-1 0,-1 1 1,1-1-1,0 1 1,-1-1-1,1-1 1,3-3-212,0 4 195,0 0 0,0 0 0,0 1 0,0-1 0,0 1 0,1-1 0,-1 1 1,0 0-1,1 0 0,-1 1 0,1-1 0,-1 1 0,1 0 0,0 0 0,-1 0 0,5 0 0,14 2 67,32 8 0,-30-6 24,-11-2 24,23-1 1,16 2 83,-25 1-37,-5 0 71,38 1 0,-51-4-147,-1-1 1,1 1 0,11 3 0,-17-3-32,0 0 1,0 0 0,0-1 0,0 1-1,0-1 1,0 0 0,0 0 0,1 0 0,-1 0-1,0 0 1,0-1 0,0 0 0,0 1-1,0-1 1,0 0 0,3-2 0,8 1 258,-13 2-275,0 0 0,0 0 0,0 0 0,0 0 0,0 0 0,-1-1 0,1 1 0,0 0 0,0 0 1,0-1-1,0 1 0,0 0 0,1-1 0,-11-10 1,9 10-21,0 1 0,0 0-1,-1 0 1,1-1 0,0 1 0,0 0 0,-1 0-1,1 0 1,0 0 0,-1-1 0,1 1 0,0 0-1,0 0 1,-1 0 0,1 0 0,0 0 0,-1 0-1,1 0 1,0 0 0,-1 0 0,1 0-1,0 0 1,-1 0 0,1 0 0,-1 0 0,-21 0-112,11-3 37,-13-8 6,23 11 62,1 0 0,-1-1 0,0 1 0,1 0 0,-1 0 0,0 0 0,1-1 0,-1 1 0,0 0 0,1 0 0,-1 0 0,0 0 0,1 0 0,-1 0 0,0 0 0,1 1 0,-1-1 0,0 0 0,1 0 0,-1 0 0,0 1 0,1-1 1,-1 1-1,0-1-1,1 1 0,-1-1 0,1 1 0,0-1 0,0 1 0,-1 0 0,1-1 0,0 1 1,0-1-1,0 1 0,0 0 0,0-1 0,0 1 0,0 0 0,0 0 0,2 5-104,8 10 46,-9-13 67,0-1 0,0 0 0,1 1 0,-1-1 0,0 0 0,1 0 1,-1 0-1,1 0 0,0 0 0,0-1 0,2 3 0,19 5 109,-21-9-102,0 1-1,0-1 1,0 1-1,-1 0 1,1 0-1,0 0 0,0 0 1,-1 0-1,1 0 1,1 2-1,8 13 142,11-2-79,-2-1-80,-20-13 24,1 1 0,-1-1 0,1 1 0,0-1 0,-1 1 0,1-1 1,0 1-1,0-1 0,-1 0 0,1 1 0,0-1 0,0 0 0,0 0 0,-1 0 0,1 1 0,0-1 0,0 0 1,0 0-1,0 0 0,1 0 86,-4 2-67,-3 5-21,0-1-1,0 1 1,0 0-1,0 1 1,1-1 0,-4 11-1,-4 7 377,-11 21-4,-13 25 214,-30 82-1,53-114-506,-21 70 613,28-63-386,4-24-130,-12 43 528,14-64-712,-16 64 466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4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3072,'-14'0'235,"12"0"922,2 0-261,0 0-54,0 0-335,0 0-64,2 0-134,-1 0-294,-1 0-1,1 0 1,-1 0 0,0 0-1,1 0 1,-1 0 0,1 0-1,-1 0 1,1 1-1,-1-1 1,0 0 0,1 0-1,-1 0 1,1 0 0,-1 1-1,0-1 1,1 0 0,-1 0-1,1 1 1,-1-1-1,0 0 1,1 0 0,-1 1-1,0-1 1,0 0 0,1 1-1,-1-1 1,0 1 0,0-1-1,1 1 1,4 6 150,8-1 80,1 4-42,-13-9-185,-1-1 0,1 1 0,-1-1 0,1 0 0,0 1 0,-1-1 0,1 0 0,-1 0 0,1 1 0,0-1 0,0 0 0,-1 0-1,1 0 1,0 0 0,-1 0 0,1 0 0,0 0 0,-1 0 0,1 0 0,0 0 0,-1 0 0,1-1 0,0 1 0,-1 0 0,1 0 0,0-1 0,0 1 0,2-2 44,8-2 22,-8 2-63,0 1 0,0 0 0,0 0 0,0 0 0,1 0 0,-1 0 0,0 1 0,1-1-1,5 1 1,66-1-15,109 5 170,-96 6-176,16-4-112,-6 5 74,-18-6 112,116 9 66,-152-9-123,253 20 56,-108-19-67,5 4-22,353-6-147,-341-5 70,73 1 39,199 8 161,11 1 90,-16-1-65,-7 0-29,-195-8-87,-39 0 27,-35 3 58,-36 5-32,-72-14-40,-58 4-20,14 0-16,-22 1 256,45-7-1,-62 7-163,0 0 0,1-1 0,-1 0 0,0-1 0,0 1 0,0-1-1,-1 0 1,1-1 0,-1 1 0,1-1 0,6-6 0,-12 9-80,0 1 0,1 0 0,-1 0 0,0-1 1,0 1-1,0 0 0,1 0 0,-1-1 0,0 1 0,0 0 0,0-1 1,0 1-1,1 0 0,-1-1 0,0 1 0,0 0 0,0-1 0,0 1 0,0 0 1,0-1-1,0 1 0,0 0 0,0-1 0,0 1 0,0-1 0,-2-20 65,1 20-106,1 0 0,0 0 0,-1-1 0,1 1 0,-1 0 0,1 0 0,-1 0 0,0 0 0,1 0 0,-1 0 0,0 0 0,0 0 1,0 0-1,0 0 0,0 0 0,0 0 0,0 1 0,-1-2 0,-14-3-2903,-1-9 785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61 4576,'0'0'1450,"3"0"-868,8 0-129,-8 0 464,-3-3-261,0 2-628,0 1-1,0 0 1,0-1-1,0 1 1,0-1-1,0 1 1,0-1-1,0 1 0,0-1 1,0 1-1,0 0 1,0-1-1,0 1 1,1-1-1,-1 1 0,0 0 1,0-1-1,1 1 1,-1 0-1,0-1 1,0 1-1,1 0 1,-1-1-1,0 1 0,1 0 1,-1-1-1,1 1 1,-1 0-1,0 0 1,1-1-1,6-4 226,-1-5-29,1 5-115,-7 4-95,1 1-1,-1 0 0,1 0 1,-1 0-1,0-1 0,1 1 1,-1 0-1,0 0 0,1-1 1,-1 1-1,0 0 0,1-1 1,-1 1-1,0 0 0,0-1 1,1 1-1,-1-1 1,0 1-1,0 0 0,0-1 1,0 1-1,0-1 0,1 1 1,-1-1-1,0 1 0,0 0 1,0-1-1,0 1 0,0-1 1,0 0-1,0 1-9,0 0 1,0 0-1,0 0 0,0 0 1,0 0-1,0 0 0,0-1 0,0 1 1,0 0-1,0 0 0,0 0 1,0 0-1,0 0 0,0 0 1,0 0-1,0 0 0,0 0 0,0 0 1,0-1-1,0 1 0,0 0 1,0 0-1,0 0 0,-1 0 1,1 0-1,0 0 0,0 0 1,0 0-1,0 0 0,0 0 0,0 0 1,0 0-1,0-1 0,0 1 1,0 0-1,0 0 0,0 0 1,0 0-1,-1 0 0,1 0 0,0 0 1,0 0-1,0 0 0,0 0 1,0 0-1,0 0 0,0 0 1,0 0-1,0 0 0,-1 0 0,1 0 1,0 0-1,0 0 0,0 0 1,0 0-1,0 0 0,-5 1 93,2-1-64,0 0-1,0 0 1,0 0-1,0-1 1,-1 1-1,1-1 1,-3 0 0,0-2 3,3 2-19,0 0 0,0 0 0,0 0 0,1 1-1,-1-1 1,-4 0 0,-13 6 43,4-1-29,6-3-2,-1 0 0,-14-1 0,12 0-16,-23 3-1,-13 8-145,28-8 90,16-3 1,0 1-1,0-1 0,0 1 1,1 0-1,-1 0 0,0 1 0,0-1 1,1 1-1,-1 0 0,1 1 1,0-1-1,-1 1 0,1 0 1,0 0-1,-5 5 0,9-8 31,-1 0 0,0 1 0,1-1 0,-1 1 1,1-1-1,-1 1 0,1 0 0,-1-1 0,1 1 0,-1 0 0,1-1 0,0 1 0,-1 0 0,1-1 0,0 1 0,-1 0 0,1 0 0,0-1 0,0 1 0,0 0 0,0 0 0,0-1 0,0 1 0,0 0 0,0 0 0,0 0 0,0-1 0,0 1 0,0 0 0,1 0 0,-1-1 0,1 2 0,1 0-15,0 0-1,0 1 1,0-2-1,0 1 1,1 0-1,-1 0 1,5 1-1,10 8-66,79 52-50,-53-36 228,47 38-1,-57-39-95,-28-23 49,-1 1 0,0 0 0,-1 0 0,1 0 0,-1 0 1,0 1-1,0-1 0,4 9 0,-6-11 10,0-1 0,0 1 1,0 0-1,-1-1 0,1 1 1,-1 0-1,1 0 0,-1 0 0,1 0 1,-1-1-1,0 1 0,0 0 0,0 0 1,0 0-1,-1 0 0,1 0 1,0 0-1,-1-1 0,1 1 0,-1 0 1,0 0-1,1-1 0,-1 1 0,0 0 1,0-1-1,-2 3 0,0 0 30,-1-1-1,0 0 0,0-1 1,0 1-1,0-1 0,0 0 1,-1 1-1,1-2 0,0 1 1,-1-1-1,0 1 1,-5 0-1,-7 0 93,1-1 0,-21-1 0,20 0-47,4-1-70,1 0 0,-1 0 1,1-2-1,-13-3 1,18 4-38,1 1-4,0 1-1,1-1 1,-11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32 3328,'0'-27'1061,"0"23"-783,-3 5-129,2 1-23,0-1 0,-1 0-1,1 0 1,-1 1 0,1-1 0,-1 0 0,0-1 0,1 1 0,-1 0-1,0 0 1,0-1 0,1 1 0,-1-1 0,-3 1 0,0 2 1004,0 2-762,1 1-1,-1 0 1,2 0-1,-1 0 1,1 1-1,-4 7 1,4-6-182,0 0 1,-1-1-1,-1 1 0,1-1 1,-1 0-1,-9 10 1,-27 18 101,3 9-160,-8-6-43,-3 3-10,16-24 37,16-9-54,-48 31 65,50-28-212,-1-1-1,-1 0 1,-31 13 0,38-22 130,1 0-3645,9-1 1599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4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17 6976,'-50'-16'2592,"50"16"-2016,-49 0-160,17 0 256,32 16-448,-33-16-384,16 17 96</inkml:trace>
  <inkml:trace contextRef="#ctx0" brushRef="#br0" timeOffset="1">246 148 6304,'-81'33'2336,"81"-33"-1824,-33 66-128,16-33 1408,1 16-1056,-17 0 0,17-16-480,-1 16 32,1-16-160,16-1 0,0-15-64,-16-1 32,32 1-64,-16-17-2624,0 0 1408,0 0-4032,0 0 2944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4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99 149 3904,'-27'0'1253,"21"0"-762,6 0-139,0 2 341,0 2-606,0-1-1,0 0 0,0 0 1,-1 0-1,1 0 1,-1 0-1,0 0 0,0 0 1,0 0-1,0 0 0,-1 0 1,1 0-1,-1 0 1,-3 4-1,2-3-13,1 1 1,0 0-1,0 1 0,0-1 1,1 0-1,-1 0 0,1 1 1,0 8-1,-2 7 62,-8 17 163,5 6-95,-4-6 74,8-32-244,1 0 0,1 0 1,-1 1-1,1 8 0,1 11 111,-1 37 560,3-66-550,6-6-89,-1 2-42,-1 0-1,0-1 1,8-10-1,50-81-262,-48 75-32,-3 16 160,-12 4 143,4-3 61,-4 6-77,1 0 1,0 1-1,-1-1 1,1 1-1,0 0 0,-1 0 1,1 0-1,0 0 1,0 0-1,-1 1 1,1-1-1,-1 1 1,1-1-1,0 1 1,-1 0-1,1 0 1,-1 1-1,0-1 1,1 0-1,-1 1 0,0-1 1,0 1-1,0 0 1,0 0-1,0 0 1,0 0-1,0 0 1,-1 0-1,3 5 1,1 3 22,-4-7-3,0-1 0,1 1 0,-1-1-1,0 0 1,1 0 0,-1 0 0,1 0 0,2 2 0,28 40 493,-18-36-374,-9 3-74,3-6-52,-8-5-27,0 1-1,1-1 1,-1 0 0,1 0-1,-1 0 1,0 1 0,1-1-1,-1 0 1,0 1 0,1-1-1,-1 0 1,0 0 0,0 1-1,1-1 1,-1 1-1,0-1 1,0 0 0,1 1-1,-1-1 1,0 1 0,0-1-1,0 0 1,0 1 0,0-1-1,0 1 1,0-1 0,0 1-1,0-1 1,0 1 0,0 0-1,3 4-64,-2-4 52,1 1-1,-1-1 1,0 1 0,0-1-1,0 1 1,0-1-1,0 1 1,0 0-1,0 0 1,-1-1-1,1 1 1,-1 0 0,1 0-1,0 2 1,1 2-26,-1-5 52,1 0 0,-1 0 0,0 0 0,1 0 1,-1 0-1,1 0 0,-1 0 0,1 0 0,-1-1 0,4 2 0,25 1-19,-16-3-6,0-1 0,-1 0 1,0-1-1,1 0 0,-1-1 1,16-5-1,91-41 150,-115 47-146,-1 1 0,1-1 0,0-1 0,-1 1 0,1-1 0,-1 1 1,0-1-1,0 0 0,0-1 0,0 1 0,-1-1 0,0 0 0,6-6 1,-5 2-11,2 1 44,-1-1 0,6-13 0,-10 17-5,1-1 0,-1 1 0,0-1 0,0 1 0,-1-1 0,0 1 0,0-6 0,1-1 34,0 9-44,-1-1 0,0 1 1,1-1-1,-1 1 0,0-1 0,0 1 0,-1-1 0,1 1 0,-1 0 1,1-1-1,-1 1 0,0 0 0,1-1 0,-1 1 0,-2-3 0,-19-22-22,11 5-28,7 16 33,-1 0 0,1 1-1,-2-1 1,1 1 0,0 1-1,-1-1 1,0 1 0,0 0-1,0 0 1,-1 0 0,-9-3-1,-14 1-31,19 2-86,0 1-116,9 4 224,1-1 0,0 1 0,0 0-1,0-1 1,0 1 0,0 0 0,0 0 0,0-1 0,0 1 0,-2 2 0,-13 11-140,15-14 149,-1 1-1,1-1 0,0 1 1,0-1-1,0 1 1,0 0-1,0 0 0,0-1 1,0 1-1,1 0 1,-1 0-1,0 0 0,0 0 1,0 0-1,0 2 1,0-1 6,1 0 1,0 1-1,-1-1 1,1 0-1,0 1 1,0-1 0,1 3-1,-1 14 5,0-14 5,1 0 0,-1 0-1,1 0 1,0 0 0,0 0-1,0-1 1,1 1 0,-1 0 0,1-1-1,5 8 1,-4-7 20,0 1 1,-1-1-1,1 0 1,-1 1-1,0-1 0,1 9 1,-2-10 0,0 1 0,1 0 1,0-1-1,0 1 0,0-1 1,3 5-1,-3-5-28,0-1-1,0 1 1,0-1-1,0 1 1,-1 0-1,0 0 1,1 0 0,0 6-1,1 2-46,0-1 11,2 11-25,-9-2-7,0-5 23,0 6 4,1-5-52,-9 32 0,-22 93 41,-1 5 167,17-95-75,-10 32 101,25-73-110,0 1 0,0-1 1,-1 0-1,-1 0 0,1 0 1,-2-1-1,1 0 1,-9 10-1,10-12 38,-1-1-1,0 0 1,0 0-1,-1-1 1,0 1 0,-12 7-1,17-12-62,0 0-1,0 0 0,-1 0 1,1 0-1,0 0 1,-1-1-1,1 1 1,-1 0-1,1-1 0,-1 1 1,1-1-1,-1 0 1,1 1-1,-1-1 0,0 0 1,1 0-1,-1 0 1,1 0-1,-1 0 0,1-1 1,-1 1-1,0 0 1,1-1-1,-1 1 0,1-1 1,-2 0-1,-5-2-5,3 2-3,4 0 2,-1 1-1,1-1 1,0 1 0,-1-1 0,1 1-1,0-1 1,0 0 0,-1 0 0,1 1-1,0-1 1,-2-2 0,-2-3 14,0-1 0,0 0 0,1 0 0,0-1 1,0 1-1,0-1 0,-3-12 0,-18-66-65,23 74 13,-1 0 0,2 0 1,-1-1-1,2 1 0,-1 0 1,2-1-1,0 1 0,0 0 0,5-20 1,-2 21-17,-1 0 0,1 0 0,1 0 0,0 1 1,1-1-1,0 1 0,14-18 0,-10 14-13,3-3 19,1 0 1,0 1 0,1 1-1,1 0 1,27-20 0,-26 22 40,100-72-150,-94 71 143,-1-1 0,0-1 0,23-21 0,-26 19 88,23-17 1,-23 20 52,18-18-1,-23 16-96,-14 16-39,1 0 0,-1-1 0,1 1 1,-1-1-1,0 1 0,1-1 0,-1 1 0,0-1 0,0-1 0,-1 3-6,1-1 1,0 1-1,0-1 1,0 0-1,0 1 1,0-1-1,0 1 1,0-1-1,0 1 1,0-1-1,0 1 1,0-1-1,0 1 1,0-1-1,1 1 1,-1-1-1,0 1 1,0-1-1,1 1 1,-1-1-1,0 1 1,0-1-1,1 1 0,-1 0 1,1-1-1,-1 1 1,0-1-1,1 1 1,-1 0-1,1-1 1,-1 1-1,1 0 1,-1 0-1,1-1 1,-1 1-1,1 0 1,-1 0-1,1 0 1,-1 0-1,1 0 1,-1 0-1,1 0 1,-1 0-1,1 0 1,0 0-1,5 2-206,59 64 353,-63-65-138,-1 1 1,0-1-1,0 1 1,0-1 0,0 1-1,0 0 1,0-1-1,0 1 1,-1 0-1,1 0 1,-1 0 0,1 3-1,1 30 201,-2-29-120,0-3-81,0-1-4,-1 0-1,1 0 1,0 0 0,0 0-1,0 0 1,1-1-1,-1 1 1,0 0 0,1 0-1,1 3 1,-2-5 7,1 1-1,-1-1 1,1 0-1,0 1 1,-1-1-1,1 0 1,0 0 0,0 0-1,-1 0 1,1 1-1,0-1 1,-1 0-1,1 0 1,1 0 0,-2 0 1,1 0 8,0 0 0,0 0 0,0-1 0,0 1 0,0 0 1,0 0-1,0 0 0,0-1 0,0 1 0,0-1 0,0 1 0,0 0 1,0-1-1,0 0 0,0 1 0,-1-1 0,1 0 0,0 1 0,0-1 1,0 0-1,-1 0 0,1 0 0,-1 1 0,1-1 0,0 0 1,-1 0-1,0 0 0,1-2 0,10-12 65,1 2 27,-1-1-1,15-22 1,-23 32-93,-1 1 1,0-1 0,0 0-1,-1 0 1,1 0 0,-1 0 0,2-5-1,0-4-20,3 0 0,2-7-68,-7 20 86,-1-1 0,0 0-1,0 0 1,0 1 0,0-1 0,0 0-1,0 1 1,0-1 0,0 0 0,0 0-1,0 1 1,0-1 0,0 0 0,0 1 0,-1-1-1,1 0 1,0 1 0,0-1 0,-1 0-1,1 1 1,-1-1 0,0 0 0,1 0-2,0 1 0,0 0 0,0 0 0,0 0 1,-1-1-1,1 1 0,0 0 0,0 0 0,0 0 1,-1 0-1,1-1 0,0 1 0,0 0 0,0 0 1,-1 0-1,1 0 0,0 0 0,0 0 0,-1 0 1,1 0-1,0 0 0,0-1 0,-1 1 0,1 0 1,0 0-1,-1 0 0,1 1 0,0-1 0,0 0 1,-1 0-1,1 0 0,0 0 0,0 0 0,-1 0 1,1 0-1,-4 11 132,3 23 8,1-27-168,0-1 40,0 0-1,1 1 1,0-1 0,0 0 0,1 0 0,0 0 0,0 0 0,0 0 0,1-1 0,0 1 0,0-1 0,0 1 0,1-1 0,4 6 0,22 11 331,-21-16-275,-4-2-32,0 1-1,0-2 0,1 1 0,0-1 0,-1 1 0,1-1 0,0-1 1,1 1-1,-1-1 0,13 2 0,6-2 66,35-1 0,-33-1-19,-15 0-202,1 0-1,0-1 0,-1-1 1,18-3-1,-24 3 2,1 0 1,-1-1-1,0 0 0,-1 0 0,1 0 1,0-1-1,-1 1 0,0-2 0,0 1 1,5-5-1,4-3-67,-10 8 146,0 1-1,0-1 1,0 0 0,-1 0 0,1 0 0,-1 0 0,0 0 0,3-8 0,7-14 38,-2 0 1,12-45 0,-21 54 9,0-1 0,-1 0 0,-2-26 0,0 10-55,1-15 412,0 46-187,0 6-63,0-1-108,0-1 0,0 1 0,1-1 1,-1 1-1,1-1 0,-1 1 0,1-1 0,-1 0 1,1 1-1,1 1 0,5 12 64,-5-6-9,-1-1-1,0 1 0,0 0 1,-1 0-1,-1 14 0,0 8 222,0-2-116,1-6 1,0-1 0,4 30 0,7-17 106,-6-5-234,6-5-596,-10-24 482,0-1 0,-1 1 0,1 0 0,0 0-1,-1-1 1,1 1 0,0 0 0,0-1 0,-1 1-1,1-1 1,0 1 0,0-1 0,0 1-1,0-1 1,0 1 0,0-1 0,0 0 0,0 0-1,0 1 1,1-1 0,0 0 5,-1 0-1,1 0 1,0 0-1,-1-1 1,1 1 0,0 0-1,-1-1 1,1 1 0,-1-1-1,1 0 1,-1 1 0,1-1-1,-1 0 1,0 0-1,1 0 1,-1 0 0,0 0-1,0 0 1,1 0 0,-1 0-1,0-1 1,0 1-1,0 0 1,-1-1 0,1 1-1,1-2 1,0-4 51,0 1 0,0-1 0,-1 1 0,1-1 0,-1-7-1,4-12-229,2 12 180,-6 13 81,0 0 1,-1-1-1,1 1 1,0-1-1,-1 1 1,1-1-1,-1 1 1,1-1-1,-1 0 1,0 1-1,1-1 1,-1-1-1,0-11 107,0 11-240,0 3 42,0 3 155,0 43 80,0-44-145,0-1 1,0 0-1,0 0 0,1 0 1,-1 0-1,1 0 1,-1 0-1,0 0 0,1 0 1,0 0-1,-1 0 0,1 0 1,0 0-1,-1-1 0,1 1 1,0 0-1,0 0 0,0-1 1,-1 1-1,1 0 1,0-1-1,0 1 0,0-1 1,0 1-1,2 0 0,9 7 103,-12-8-113,1 0 1,-1 1-1,1-1 0,0 1 0,-1-1 0,1 0 0,0 1 0,-1-1 0,1 0 0,0 0 0,-1 0 0,1 0 1,0 1-1,-1-1 0,1 0 0,0 0 0,-1 0 0,1 0 0,0 0 0,-1-1 0,1 1 0,0 0 0,0 0 1,2-1 10,-1 1-12,0 0 1,-1 0-1,1-1 1,0 1-1,0-1 1,0 1-1,-1-1 1,1 1-1,0-1 1,-1 0-1,1 0 0,-1 0 1,1 0-1,-1 0 1,1-1-1,-1 1 1,0 0-1,2-2 1,14-11 6,-14 13-8,-1 0 0,0-1 0,1 1 0,-1-1 0,0 1 0,0-1 0,1 0 0,-2 0 0,4-3 0,-4 3-7,1 0 0,0 0 0,0 0 0,0 0 0,1 0 0,-1 1 0,0-1 0,1 1-1,2-2 1,12-11-160,-16 13 158,1 0 0,-1-1 0,0 1 0,1 0 0,-1 0 1,0 0-1,1 0 0,0 0 0,-1 0 0,1 0 0,0 0 0,-1 0 0,1 1 0,0-1 0,0 1 0,-1 0 0,1-1 0,2 1 0,-3 0 29,1 0 0,-1 0 1,0 1-1,0-1 0,0 0 0,0 1 1,0-1-1,0 0 0,0 1 0,0 0 1,0-1-1,0 1 0,0-1 0,-1 1 1,1 0-1,0 0 0,0 0 0,0-1 1,-1 1-1,1 0 0,-1 0 0,1 0 1,0 0-1,-1 0 0,1 2 0,2 3 131,-1 1-1,0 0 0,1 8 0,0-3-69,-1-5-21,1 0-1,0-1 0,0 0 1,1 0-1,5 8 0,-5-8 3,0-1 1,0 1-1,4 11 0,-7-13 12,0 0 1,1 0-1,0-1 1,0 1-1,0 0 1,0-1-1,1 1 1,-1-1-1,1 1 1,6 4-1,-6-4 31,-2-4-88,-1 1 0,1-1-1,0 1 1,-1-1 0,1 0 0,-1 1 0,1-1 0,0 0 0,-1 0-1,1 1 1,0-1 0,-1 0 0,1 0 0,0 0 0,0 0-1,-1 0 1,1 0 0,0 0 0,-1 0 0,1 0 0,0 0 0,-1-1-1,2 1 1,0 0 59,1-1-45,0 1-1,0-1 1,-1 0 0,1 1 0,-1-1 0,1 0 0,-1-1 0,1 1 0,-1 0 0,1-1 0,-1 1 0,0-1 0,0 0 0,0 0 0,0 0 0,3-3-1,4-6-496,14-22 0,-17 22 29,1 2-374,0-2 211,0 0 0,0 0 0,-1 0 1,7-18-1,-13 26 532,1 1 1,0-1-1,0 0 1,0 0-1,1 0 1,-1 1-1,1-1 1,-1 0-1,1 1 1,2-3-1,2 2-47,5 3 192,-11 0-71,0 0 1,0 0-1,0 0 0,0 0 0,0 0 0,0 0 0,0 0 0,0 0 0,0 0 0,1 0 0,-1 0 0,0 0 0,0 0 0,0 0 1,0 0-1,0 0 0,0 0 0,0 0 0,0 0 0,0 0 0,0 0 0,1 0 0,-1 0 0,0 0 0,0 0 0,0 0 0,0 0 1,0 0-1,0 0 0,0 0 0,0 0 0,0 1 0,0-1 0,0 0 0,0 0 0,0 0 0,0 0 0,0 0 0,0 0 0,0 0 1,1 0-1,-1 0 0,0 0 0,0 0 0,0 1 0,0-1 0,0 0 0,0 0 0,0 0 0,0 0 0,0 0 0,0 0 0,-1 0 0,1 0 1,0 0-1,0 1 0,0 0 36,1 1 1,-1-1-1,0 1 0,1-1 1,-1 1-1,1-1 1,-1 1-1,1-1 1,0 0-1,1 3 0,5 10 186,-5 5-82,-3-16-104,1 0 1,0 1-1,1-1 1,-1 1-1,1-1 0,-1 1 1,2 3-1,0-2-42,0 2 97,0-1 0,0 0-1,1 0 1,0 0-1,0 0 1,0 0 0,7 8-1,-3-7 83,-4-3-261,1-1 1,0 1 0,0-1 0,7 6 0,-10-9-19,1 1 0,-1 0 0,0-1 0,1 1 0,-1-1 0,0 0 0,1 1 1,-1-1-1,1 0 0,-1 0 0,1 0 0,-1 0 0,0 0 0,1 0 0,-1 0 0,1 0 1,-1-1-1,1 1 0,-1 0 0,0-1 0,3-1 0,0 0-194,-1 0 0,0-1 0,1 1 1,-1-1-1,4-6 0,5-2-71,-1 1 146,-6 5 151,0 1 0,-1-1 0,1 1 0,-1-1 0,0-1 0,7-10-1,19-36 152,-18 35-46,6-10 69,4-30 259,1 10 114,4-11 1131,-24 52-1225,-1-1 0,0 0 0,0 0 0,-1 0 0,0 0 0,0-11 0,-1 2 630,0 16-1007,1 0 0,-1 0-1,0 0 1,0-1 0,0 1-1,0 0 1,0 0 0,0 0-1,0 0 1,0 0 0,0 0-1,0 0 1,0 0 0,0 0-1,0 0 1,0-1 0,0 1-1,0 0 1,0 0 0,0 0-1,-1 0 1,1 0 0,0 0-1,0 0 1,0 0 0,0 0-1,0 0 1,0 0 0,0-1-1,0 1 1,0 0 0,0 0-1,0 0 1,0 0 0,0 0-1,0 0 1,0 0 0,-1 0-1,1 0 1,0 0 0,0 0-1,0 0 1,0 0 0,0 0-1,0 0 1,0 0 0,0 0-1,0 0 1,-1 0 0,1 0-1,0 0 1,0 0 0,0 0-1,0 0 1,0 0 0,0 0-1,-1 0 3,0 0 0,0 0 0,-1 0 0,1 0 0,0 0 0,0 0 1,0 1-1,0-1 0,0 0 0,0 1 0,0-1 0,0 0 0,0 1 0,0-1 0,1 1 0,-1 0 0,0-1 0,0 1 0,-1 1 0,0 1-20,0 0 1,1 0-1,-1 0 1,1 0-1,0 1 0,0-1 1,-1 5-1,-7 17 81,5-15-7,0 0 0,0 0 0,-2 17 0,0 33 562,1-27-413,2-23-585,2 0-1,-1 0 1,1 1 0,1-1 0,0 1 0,1 12 0,10 34-1668,-10-52 1655,0 0 1,0 0-1,0 0 1,1 0-1,-1 0 1,1 0-1,0-1 1,1 1-1,-1-1 1,6 8 0,-2-4-148,0 3-893,-6-11 1373,0 1-1,0-1 1,0 1 0,0-1 0,0 0 0,1 1 0,-1-1 0,0 1 0,0-1 0,0 0 0,1 1 0,-1-1 0,0 0-1,0 1 1,1-1 0,-1 0 0,0 0 0,0 1 0,1-1 0,-1 0 0,1 0 0,-1 1 0,0-1 0,1 0 0,-1 0-1,0 0 1,1 0 0,-1 0 0,1 1 0,-1-1 0,0 0 0,1 0 0,-1 0 0,1 0 0,-1 0 0,0 0-1,1 0 1,-1 0 0,1-1 0,-1 1 0,0 0 0,1 0 0,-1 0 0,0 0 0,1 0 0,-1-1 0,1 1 0,-1 0-1,0 0 1,1-1 0,0 0 39,0 1 0,0 0-1,0-1 1,-1 0 0,1 1 0,0-1-1,0 1 1,-1-1 0,1 0-1,0 0 1,-1 1 0,1-1 0,0 0-1,-1 0 1,1 0 0,-1 0 0,0 1-1,1-1 1,-1 0 0,0 0-1,1 0 1,-1 0 0,0 0 0,0 0-1,0-2 1,0-1 207,-1 0 0,0 1 0,1-1 0,-1 0 0,-3-4 0,0-6 718,2 6-537,0-1 0,-1 1 0,0 0 0,0 0 0,0 1 0,-1-1-1,-9-12 1,-4-2 609,10 13-371,1 0 0,-1 0 0,-5-13 0,6 8-301,6 14-313,0 0-1,0-1 1,0 1 0,0 0 0,0 0 0,-1 0 0,1 0 0,0 0-1,0-1 1,0 1 0,-1 0 0,1 0 0,0 0 0,0 0 0,0 0-1,-1 0 1,1 0 0,0 0 0,0 0 0,0 0 0,-1 0 0,1 0-1,0 0 1,0 0 0,-1 0 0,1 0 0,0 0 0,0 0 0,0 0 0,-1 0-1,1 0 1,0 0 0,0 0 0,0 0 0,-1 1 0,1-1 0,0 0-1,0 0 1,0 0 0,0 0 0,0 0 0,-1 1 0,3 2-4,0-1 1,-1 1 0,1-1 0,0 1 0,1-1-1,-1 0 1,0 0 0,1 0 0,-1 0-1,1 0 1,-1-1 0,5 3 0,89 45 22,-78-40 24,0 0-1,36 11 1,44 6 143,-30-8-62,-64-17-114,5 2 19,-1 0 0,1-1-1,-1 0 1,1 0 0,0-1-1,-1-1 1,1 1-1,17-2 1,-20-1 19,1 1 1,-1-1-1,0 0 1,1-1-1,-1 0 1,0 0-1,0 0 1,-1 0-1,1-1 1,-1 0-1,0 0 1,6-6-1,-11 9-47,0 1 0,1-1 0,-1 1 0,1-1 0,-1 1 0,0-1 0,1 0 0,-1 1 0,0-1 0,0 0 0,0 1 0,1-1 0,-1 0 0,0 0 0,0 1 0,0-1 0,0 0 0,0 1 0,0-1 0,0 0 0,-1 1 0,1-1 0,0 0 0,-1-2 0,1 2-7,1 1 1,-1-1-1,0 1 1,0-1-1,0 1 1,0-1-1,0 1 1,0-1-1,0 1 1,0-1-1,0 0 1,0 1-1,0-1 1,-1 1-1,1-1 1,0 1 0,0-1-1,0 1 1,-1-1-1,1 1 1,0 0-1,-1-1 1,1 1-1,0-1 1,-1 1-1,1 0 1,0-1-1,-1 1 1,1 0-1,-1-1 1,1 1-1,-1 0 1,1-1-1,-1 1 1,1 0-1,-1 0 1,1 0-1,-1 0 1,1-1 0,-1 1-1,1 0 1,-1 0-1,1 0 1,-1 0-1,0 0 1,1 0-4,-1 0 0,1 0 0,0 0 1,0 0-1,0 0 0,0 0 0,0 0 1,0 0-1,0 0 0,0 0 1,0 0-1,0 0 0,-1 0 0,1 0 1,0 0-1,0 0 0,0 0 0,0 0 1,0 0-1,0 0 0,0 0 0,0 0 1,0 1-1,0-1 0,-1 0 0,1 0 1,0 0-1,0 0 0,0 0 1,0 0-1,0 0 0,0 0 0,0 0 1,0 0-1,0 0 0,0 0 0,0 0 1,0 1-1,0-1 0,0 0 0,0 0 1,0 0-1,0 0 0,0 0 0,0 0 1,0 0-1,0 0 0,0 0 1,0 0-1,0 1 0,0-1 0,0 0 1,0 0-1,0 0 0,0 0 0,0 0 1,0 1-9,0-1 0,0 1 0,0 0 1,0-1-1,0 1 0,-1-1 1,1 1-1,0 0 0,0-1 0,0 1 1,-1-1-1,1 1 0,0-1 0,-1 1 1,1-1-1,0 1 0,-1-1 1,1 1-1,-1-1 0,1 0 0,-1 1 1,1-1-1,-2 1 0,2 0 8,-1-1 0,0 0 0,1 1-1,-1-1 1,1 1 0,-1 0 0,1-1 0,-1 1-1,1-1 1,-1 1 0,1 0 0,-1-1 0,1 1-1,0 0 1,0-1 0,-1 1 0,1 0 0,0 0 0,0-1-1,0 1 1,0 0 0,-1 0 0,1 0 0,1 0-1,-1 3 14,0-1 1,0 1-1,1-1 0,0 0 0,0 1 0,0-1 0,0 0 1,3 6-1,0 2 2,13 38 24,-17-46-31,1-1 0,0 1 0,-1 0 0,0 0 0,0 0 0,0 0 0,0 4 0,0-5 5,-1 0-1,1 0 0,0 0 0,0 0 0,1 0 0,-1 0 0,0-1 0,1 1 0,-1 0 0,2 4 0,3 2 16,-4-6-9,0-1-1,0 0 1,0 1-1,0-1 1,-1 1-1,1 0 1,0-1-1,-1 1 0,1 0 1,-1-1-1,0 1 1,0 0-1,1 2 1,-1 1-12,0 0 1,0 1 0,0-1 0,-1 0-1,0 1 1,-2 7 0,0-8-3,1 0 0,-1-1 0,-1 1 0,1-1 0,-1 0 0,1 0 0,-6 4 0,-8 11 368,0 1 0,-25 40 1,31-40-185,-10 27 1,1-3 65,-62 134 259,79-171-434,0 0-1,-1 0 1,0-1 0,0 1 0,0-1 0,-1 0 0,0 0 0,0-1 0,-9 8 0,-1 2 419,14-14-456,0 0 1,0 0-1,0 0 1,0 0-1,-1 0 1,1 0-1,0 0 0,-1 0 1,1 0-1,-1 0 1,1-1-1,-1 1 1,1-1-1,-1 1 0,-2 0 1,2-2-21,1 1 0,-1 0 0,0-1-1,1 1 1,-1-1 0,1 1 0,-1-1 0,1 0 0,0 0 0,-1 0 0,1 0 0,0 0 0,-1 0-1,1 0 1,-2-2 0,-13-16-69,-1-11-16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1541 1056,'-14'0'357,"11"0"-229,3 0 139,0 0 602,0 0-143,0 0 207,0 0-325,0 0-101,0 0-182,0 0-21,0 0-54,0 2 156,0 4-596,0-6 278,0 1-1,0-1 1,0 0 0,0 0-1,0 0 1,0 1 0,0-1 0,0 0-1,0 0 1,0 0 0,0 0-1,0 1 1,0-1 0,0 0-1,0 0 1,0 0 0,0 0-1,0 1 1,1-1 0,-1 0 0,0 0-1,0 0 1,0 0 0,0 0-1,0 1 1,0-1 0,0 0-1,1 0 1,-1 0 0,0 0-1,0 0 1,0 0 0,0 0 0,1 0-1,-1 0 1,0 0 0,0 0-1,0 1 1,0-1 0,1 0-1,-1 0 1,0 0 0,0 0-1,0 0 1,1 0 0,-1-1 0,0 1-1,0 0 1,0 0 0,1 0-1,67-35-103,-67 34 16,178-94-101,-37 30 138,28-15-5,31 3-21,-1 1 32,-6-11 58,-41 23-40,49-22-15,63-45 44,-219 107 292,75-51-1,-78 47 14,-29 19-154,0 0 0,-1-1 1,23-21-1,-35 30-239,3-3-14,0 0 1,0 0-1,0 1 1,1 0-1,-1 0 1,1 0-1,0 0 1,5-2 0,23-22-352,3 14 133,-26 9 215,-6 3 27,0 0 1,-1 1-1,1-1 0,0 1 1,0-1-1,-1 1 1,1 0-1,5 1 1,1 0 35,40-1 448,-48 0-347,-4 0 102,-58 0 394,57 0-464,3-14 33,0 14-226,0 0 0,0 0 0,0 0 1,0 0-1,0 0 0,0 0 1,0-1-1,0 1 0,0 0 1,0 0-1,0 0 0,0 0 1,0 0-1,0 0 0,0 0 0,0 0 1,0 0-1,0-1 0,0 1 1,0 0-1,0 0 0,0 0 1,0 0-1,0 0 0,0 0 0,0 0 1,0 0-1,0 0 0,0 0 1,0 0-1,0 0 0,0-1 1,0 1-1,1 0 0,-1 0 0,0 0 1,0 0-1,0 0 0,0 0 1,0 0-1,0 0 0,0 0 1,0 0-1,0 0 0,0 0 1,1 0-1,-1 0 0,0 0 0,0 0 1,0 0-1,0 0 0,0 0 1,0 0-1,0 0 0,0 0 1,1 0-1,26 0-1561,-27 0 1561,0 0 0,0 0 0,0 0 0,0 1 1,0-1-1,0 0 0,1 0 0,-1 0 1,0 0-1,0 0 0,0 0 0,0 0 0,0 0 1,0 0-1,0 0 0,0 0 0,0 0 0,0-1 1,1 1-1,-1 0 0,0 0 0,0 0 0,0 0 1,0 0-1,0 0 0,0 0 0,0 0 1,0 0-1,0 0 0,0 0 0,0 0 0,0 0 1,1 0-1,-1 0 0,0 0 0,0-1 0,0 1 1,0 0-1,0 0 0,0 0 0,0 0 0,0 0 1,0 0-1,0 0 0,0 0 0,0 0 1,0 0-1,0-1 0,0 1 0,0 0 0,0 0 1,0 0-1,0 0 0,0 0 0,0 0 0,0 0 1,0-1-5,-1 1 1,1 0-1,0 0 1,0 0-1,0-1 1,0 1-1,0 0 1,0 0 0,0 0-1,0-1 1,0 1-1,0 0 1,0 0-1,0 0 1,0-1-1,0 1 1,0 0 0,0 0-1,0 0 1,0-1-1,0 1 1,0 0-1,0 0 1,1 0-1,-1-1 1,0 1-1,0 0 1,0 0 0,0 0-1,0 0 1,0-1-1,1 1 1,-1 0-1,0 0 1,0 0-1,0 0 1,0 0-1,1 0 1,-1 0 0,0 0-1,0-1 1,0 1-1,1 0 1,-1 0-1,0 0 1,0 0-1,1 0 1,8 8-363,-6-6-6,-6-2 186,-8 0 92,9 0 20,2 0 33,0 0-22,0-2 59,0-7 107,0 15-43,0-14-112,0 5 11,0 3 69,0 0 0,0 0-59,0 0 22,2 0 63,12 0-4,0 0-28,-12 0-74,-2 0 59,0 0 144,0 0-54,0 0-122,0 0 15,0 0 150,3 0-58,8 0-92,-8 0-36,-3 0 26,0 0 117,0 0-16,0 0-31,0 0-28,0 0-74,0 0 48,0 0 107,0 0-32,0 0-75,0 0-48,3 0-107,-3 0 165,1 0 1,0 0-1,-1 0 0,1 0 1,0 0-1,-1 0 0,1 0 1,0-1-1,0 1 0,-1 0 0,1 0 1,0-1-1,-1 1 0,1-1 1,2-7 58,-3 14-58,0-15-177,0 7 108,3 2 202,6 0 155,-18 0-145,9 0-138,0 0 1,0 0-1,0 0 0,-1 0 0,1 0 1,0 0-1,0 0 0,0 0 1,0 0-1,0 0 0,0 0 0,0 0 1,0 0-1,0 0 0,0 0 0,-1 0 1,1 0-1,0 0 0,0 0 1,0 0-1,0 0 0,0 0 0,0 0 1,0-1-1,0 1 0,0 0 1,0 0-1,0 0 0,-1 0 0,1 0 1,0 0-1,0 0 0,0 0 1,0 0-1,0 0 0,0 0 0,0 0 1,0 0-1,0-1 0,0 1 1,0 0-1,0 0 0,0 0 0,0 0 1,0 0-1,0 0 0,0 0 0,0 0 1,0 0-1,0 0 0,0-1 1,0 1-1,0 0 0,0 0 0,0 0 1,0 0-1,0-8-68,0 19-259,3-14 349,8-8-65,-6 8 11,6 3 0,8 0-80,-19-3 181,0-7-31,0 7-1,0 3 16,0 0 38,0 0 181,0 0-11,0 0 102,0 0-112,0 0-6,0-3-101,1-4-76,-4 11 8,3-4-70,0 0 0,0 0-1,1 0 1,-1 0 0,0 0 0,0 0 0,0-1-1,1 1 1,-1 0 0,0 0 0,0 0 0,0 0-1,0-1 1,1 1 0,-1 0 0,0 0 0,0 0-1,0-1 1,0 1 0,0 0 0,0 0 0,0-1-1,0 1 1,1 0 0,-1 0 0,0-1 0,0 1-1,0 0 1,0 0 0,0-1 0,0 1 0,0 0-1,-1 0 1,1-1 0,0 1 0,0 0 0,0 0-1,0 0 1,0-1 0,0 1 0,0 0 0,0 0-1,-1-1 1,1 1 0,0 0 0,0 0 0,0 0-1,0 0 1,-1-1 0,1 1 0,0 0 0,0 0-1,0 0 1,-1 0 0,1 0 0,0-1 0,2 1 31,-2 0-80,13 0-138,-4 0 154,32-2-58,-27-2 62,21-3 57,66 1 264,25-7-95,380-30-184,-419 36-43,267-28 71,-69 5 183,-226 25-132,209-26 353,-41-15-77,-212 43-254,40-9 451,-49 10-492,0 0 0,-1 0-1,1 0 1,0-1 0,-1 0 0,6-4-1,5-9 278,-8 5-146,4 2-29,-10 9-160,-1-1-1,0 0 1,0 1 0,0-1-1,0 0 1,0 0 0,0 1-1,0-1 1,0 0 0,0 0 0,0 0-1,-1 0 1,1 0 0,0 0-1,-1-1 1,1 1 0,-1 0-1,1 0 1,-1 0 0,1-1-1,-1 1 1,0 0 0,0 0-1,1-2 1,-1-38 394,0 16-3992,0 25 2073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1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2400,'-14'-13'779,"12"10"-481,2 0-95,0 3-181,0-1 1,-1 0-1,1 1 0,0-1 1,1 1-1,-1-1 0,0 1 1,0-1-1,0 1 0,0-1 1,0 1-1,0-1 0,1 1 1,-1-1-1,0 1 1,0-1-1,1 1 0,-1-1 1,0 1-1,1 0 0,-1-1 1,0 1-1,1 0 0,-1-1 1,1 1-1,-1 0 0,1-1 1,-1 1-1,1 0 1,-1 0-1,1-1 0,-1 1 1,1 0-1,-1 0 0,1 0 1,-1 0-1,1 0 0,-1 0 1,1 0-1,-1 0 0,1 0 1,-1 0-1,1 0 0,-1 0 1,1 0-1,0 0 1,-1 3 201,0 8-128,0 1 276,-1-10-348,1-1-1,0 1 1,0 0 0,0 0-1,0 0 1,1 0-1,-1 0 1,0-1 0,1 1-1,-1 0 1,2 2-1,3 4 44,-4-7-43,0 1 0,0-1 0,0 1 1,-1-1-1,1 1 0,0 0 0,-1-1 0,1 1 1,-1 0-1,1-1 0,-1 1 0,0 0 1,0 1-1,0 0-13,1-1 1,-1 1-1,0-1 0,0 1 1,1-1-1,0 1 0,-1-1 1,1 1-1,0-1 1,0 0-1,0 1 0,1-1 1,-1 0-1,0 0 1,3 3-1,-2-2-10,1 0-1,-1 1 1,0-1 0,0 1 0,2 7-1,-3-7 18,0 0 0,0 1 1,-1-1-1,0 9 0,0-7 2,0 0 0,1 0 0,1 8 0,4 2 22,-5-13-30,0 0-1,1 1 0,-1-1 1,-1 0-1,1 1 0,0-1 1,-1 0-1,1 7 0,-2 36 24,-1-17 62,2 0 0,5 42-1,-3-61-77,2 7 0,-1 1-1,2 35 1,-5-25-6,-1-11 31,1 0-1,4 23 1,0-15-4,0-9-39,-2 0 0,1 25 0,-3-20-16,-1-12 11,1 0 1,0 0 0,1 1-1,2 14 1,1-13 3,0 11 10,-9 7 34,4-22-35,-1-1 0,1 0 0,-1 11 0,2 46 34,0-59-26,0 1-1,-1-1 0,0 1 1,0-1-1,0 0 0,0 1 1,-1-1-1,1 0 1,-1 0-1,-4 6 0,3-5 48,1 0-1,-1 0 0,1 1 0,-2 5 0,-12 68 342,14-69-362,1 1 0,0 0 0,2 20 0,-1-10 15,0 108 368,0-120-408,1 1-1,0 0 1,1-1-1,2 13 1,-1-13 20,-1 1 0,-1-1 0,1 1 0,-1 12 0,-2-8 60,-1-1 0,0 0 1,-6 22-1,7-31-65,0 2 8,0 0-1,1-1 0,-1 11 1,1-10-19,0 0 0,0-1 1,-3 11-1,-11 30 50,1 1 16,-9 106-24,18-128 33,0-9-19,2 0 0,-1 25 0,3 120 594,0-158-631,0-1 1,-1 1-1,1-1 1,-1 1 0,1-1-1,-1 1 1,0-1-1,1 0 1,-3 4 0,3-6-44,-1 1 1,1-1 0,0 1 0,0-1 0,-1 1 0,1 0-1,0-1 1,0 1 0,-1 0 0,1-1 0,0 1-1,0-1 1,0 1 0,0 0 0,0-1 0,0 1 0,0 0-1,0-1 1,0 1 0,1 0 0,-1-1 0,0 1-1,0-1 1,1 1 0,-1 0 0,0-1 0,0 1-1,1-1 1,-1 1 0,1-1 0,-1 1 0,1-1 0,-1 1-1,0-1 1,2 1 0,1 2-1471,-3-3 363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2304,'0'-13'752,"0"13"-747,0-1 0,-1 1 1,1 0-1,0 0 0,0 0 0,0 0 1,0 0-1,0 0 0,0 0 0,0 0 1,0 0-1,0 0 0,0-1 0,0 1 1,0 0-1,0 0 0,0 0 0,0 0 0,0 0 1,1 0-1,-1 0 0,0 0 0,0 0 1,0 0-1,0-1 0,0 1 0,0 0 1,0 0-1,0 0 0,0 0 0,0 0 1,0 0-1,0 0 0,0 0 0,0 0 1,0 0-1,1 0 0,-1 0 0,0 0 0,0 0 1,0 0-1,0 0 0,0 0 0,0 0 1,0 0-1,0 0 0,0 0 0,0 0 1,1 0-1,-1 0 0,0 0 0,0 0 1,0 0-1,0 0 0,0 0 0,0 0 1,14 0 1087,-14-3-469,0-8 128,0 8-310,197 3 774,-183 0-1274,1-1 0,18-5 0,8 0-13,36 0 12,16-7 61,11-1 44,16 9-14,-72 1-28,196-6 35,18 2 43,-5 0 12,150-9-46,-384 15-46,164-9 39,43 5 60,-17-5-42,-99 7-61,230-11-28,-95 1 72,-14 9-10,-116 0-26,202-4 31,-128 6 16,-88-2-24,118-3 124,91 8 55,-293-1-55,-1 0 0,0-1 1,31-8-1,-46 9-53,-1 0 0,1 1 0,-1-1-1,1 1 1,5 0 0,-8 0-84,-1 0 0,0 0 0,1 0-1,-1 0 1,0 0 0,0 0 0,1 0 0,-1-1 0,0 1 0,2-1-1,14-16 199,-42-13-2913,25 29 2531,-1-1-1,1 1 1,-1 0-1,1-1 0,0 1 1,0-1-1,-1 1 1,1-1-1,0-1 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1472,'0'30'960,"0"-28"-21,0-2-267,0 0-139,0 0-234,0 0-49,0 0-47,0 0 127,0 0-95,0 0-38,0 0-5,0 0 224,0 0-128,0 0-42,0 0-129,0 0-74,0 0 15,0 0 92,0 0 4,0 0 118,0 0-101,0 0-32,0 0-22,0 0 107,0 0-53,0 0 15,0 0-31,0 3 96,0 404 1658,0-405-1905,0-1-1,0 1 1,0-1 0,0 1 0,1-1-1,-1 1 1,0-1 0,1 1 0,0 1-1,4 5 2,-4-7 0,0 1-1,0-1 0,0 1 0,0-1 1,-1 1-1,1-1 0,0 1 0,-1 0 0,1-1 1,-1 1-1,0 0 0,0 0 0,1 1 0,-1 6 48,0-6-31,1 1 1,-1 0-1,0 0 1,-1 0 0,1 0-1,-1 0 1,-1 7-1,-4-7 20,6-5 7,0 1-47,0 0 1,0 0-1,0 0 1,0 0-1,0 1 0,0-1 1,0 0-1,0 0 1,0 0-1,0 0 1,0 0-1,0 0 1,0 0-1,0 0 1,0 0-1,0 0 1,0 1-1,0-1 1,0 0-1,0 0 1,0 0-1,0 0 0,0 0 1,1 0-1,-1 0 1,0 0-1,0 0 1,0 0-1,0 0 1,0 0-1,0 0 1,0 0-1,0 0 1,0 0-1,0 1 1,0-1-1,1 0 1,-1 0-1,0 0 0,0 0 1,0 0-1,0 0 1,0 0-1,0 0 1,0 0-1,0 0 1,0 0-1,0 0 1,1-1-1,-1 1 1,0 0-1,0 0 1,0 0-1,0 0 1,0 0-1,-8 11 84,5-5-21,3 7-32,0-11-31,0-1-1,0 1 1,0-1-1,0 1 1,0-1-1,-1 1 1,1-1 0,0 1-1,-2 1 1,-8 10-17,7-7-54,3 5 17,0-9-22,0 1 38,0 8 53,0-11-14,0 0-1,0 0 1,0 0 0,0 0-1,0 1 1,0-1 0,0 0-1,0 0 1,0 0 0,0 0 0,0 0-1,0 0 1,0 0 0,0 0-1,0 0 1,0 0 0,0 1-1,0-1 1,0 0 0,0 0-1,0 0 1,0 0 0,0 0-1,0 0 1,0 0 0,0 0-1,0 0 1,0 0 0,0 0 0,0 1-1,0-1 1,0 0 0,0 0-1,1 0 1,-1 0 0,0 0-1,0 0 1,0 0 0,0 0-1,0 0 1,0 0 0,0 0-1,0 0 1,0 0 0,0 0-1,1 0 1,-1 0 0,0 0 0,0 0-1,0 0 1,0 0 0,0 0-1,0 0 1,0 0 0,0 0-1,1 0 1,12 0 105,-13 0-97,0 0-74,0 0 16,0 0-10,0 0 15,0 0 80,0 0-15,0 0-65,3-3 11,6-4 28,-8 7 4,-1 0-1,0 0 1,0 0-1,0 0 0,1 0 1,-1 0-1,0 0 1,0 0-1,0 0 0,1 0 1,-1 0-1,0 0 1,0 0-1,0 1 0,0-1 1,1 0-1,-1 0 1,0 0-1,0 0 0,0 0 1,0 1-1,0-1 1,1 0-1,-1 0 1,0 0-1,0 0 0,0 1 1,0-1-1,0 0 1,0 0-1,0 0 0,0 1 1,0-1-1,0 0 1,0 0-1,0 0 0,0 1 1,0-1-1,0 0 1,0 0-1,0 1 1,0-1-1,0 0 0,0 0 1,0 0-1,0 1 1,0-1-1,0 0-1,0 0 0,0 0 0,-1 0 0,1 0 0,0 1 0,0-1 0,0 0 0,0 0-1,0 0 1,0 0 0,0 0 0,0 0 0,0 0 0,0 0 0,0 0 0,0 0 0,0 1 0,0-1 0,1 0 0,-1 0 0,0 0 0,0 0 0,0 0 0,0 0 0,0 0-1,0 0 1,0 0 0,0 0 0,0 0 0,0 1 0,0-1 0,0 0 0,0 0 0,0 0 0,0 0 0,0 0 0,1 0 0,-1 0 0,0 0 0,0 0 0,0 0 0,0 0-1,0 0 1,0 0 0,0 0 0,0 0 0,0 0 0,1 0 0,-1 0 0,0 0 0,0 0 0,0 0 0,0 0 0,0 0 0,0 0 0,0 0 0,11 0-84,-8 0 1,0 0 26,8 0 59,71 0-85,-77-3 80,-4 2-1,0 0-8,0 0 0,0 0 1,0 0-1,1 0 0,-1 0 0,1 0 0,-1 0 0,0 0 0,1 1 1,0-1-1,-1 0 0,1 1 0,-1-1 0,1 1 0,0 0 0,-1-1 1,1 1-1,0 0 0,2 0 0,173 0 414,-155 0-420,38-8 0,-39 5 37,40-2 1,6 6 170,-19 0-205,67-6 0,-95 2 29,-7 1 14,22-1 0,16 8 20,-23-2-28,20-1 6,-1-2-1,86-11 0,-118 9-23,18 0-24,45 1-1,35-1-76,-103 1 89,201-12-184,1002 13 527,-1189-1-294,33-6 1,-33 3 50,35 0 0,39 4 728,-97 0-817,-1 0 1,1 0-1,-1 0 1,1 0-1,-1 1 1,1-1-1,-1 0 1,1 0-1,0 0 1,-1-1 0,1 1-1,-1 0 1,1 0-1,-1 0 1,1 0-1,-1 0 1,1-1-1,-1 1 1,1 0-1,-1 0 1,1-1-1,-1 1 1,0 0-1,1-1 1,-1 1 0,1-1-1,-1 1 1,0 0-1,1-1 1,-1 1-1,0-1 1,0 1-1,1-1 1,-1 1-1,0-1 1,0 1-1,0-1 1,0 1 0,1-1-1,-1 1 1,0-1-1,0 1 1,0-1-1,0 1 1,0-2-1,0-1-217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2656,'-27'14'837,"21"-12"-501,9-2-37,-3 0-256,1 0 0,0 1 0,0-1-1,-1 0 1,1 0 0,0 0 0,-1 0 0,1 1 0,-1-1 0,1 0 0,0 1-1,-1-1 1,1 0 0,-1 1 0,1-1 0,-1 1 0,1-1 0,-1 1 0,1-1-1,-1 1 1,1-1 0,-1 2 0,1-2 0,-1 1-1,1-1 0,-1 1 1,0-1-1,1 1 1,-1-1-1,1 1 1,-1-1-1,1 1 1,0-1-1,-1 0 1,1 1-1,-1-1 0,1 0 1,0 1-1,-1-1 1,1 0-1,0 0 1,-1 0-1,1 1 1,0-1-1,0 0 0,7 2 401,6 5-294,-1-2 1,1 0-1,27 6 0,-20-9-82,34-1 0,11 1 157,-41 1-156,-4 0-12,23-1 1,55-6 25,56-2 28,244-11 418,66 1 134,-329 13-545,4-1 8,474-6 224,-183 10-183,804 0 420,-880 0-351,-57 0 5,-53 0 251,-51-2-177,-119-4-116,96-18-1,-161 22-103,1 0 0,-1-1 0,0 0 0,17-8 0,-26 10-92,1 0 0,0 0 0,-1 0 0,1 0 0,-1 0 0,1 0 1,-1-1-1,0 1 0,1 0 0,-1-1 0,0 1 0,0-1 0,0 0 0,0 1 0,0-1 1,0 0-1,-1 1 0,1-1 0,-1 0 0,1 0 0,-1 1 0,1-1 0,-1 0 0,0-3 1,0 5-29,0 0 1,0 0 0,0-1 0,0 1-1,0 0 1,0-1 0,0 1 0,0-1 0,0 1-1,0 0 1,0 0 0,0-1 0,0 1-1,0 0 1,0-1 0,-1 1 0,1 0-1,0-1 1,0 1 0,0 0 0,0 0 0,-1-1-1,1 1 1,0 0 0,-1-1 0,0 0-267,0 0 1,-1 0-1,1-1 0,-1 1 1,1 0-1,-1 0 1,1 0-1,-4-1 1,0 1-93,1 1 0,0-1 0,-1 1 0,-7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1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591 520 4480,'-14'0'1445,"11"0"-885,3 0-128,3 0 416,-3 0-823,1 0-1,-1 0 1,1 0-1,-1 0 1,1 0-1,-1 0 1,0 0-1,1 0 1,-1 0-1,1-1 1,-1 1-1,1 0 1,-1 0-1,0 0 1,1 0-1,-1-1 1,0 1-1,1 0 1,-1 0-1,1-1 1,-1 1-1,0 0 1,0-1-1,1 1 1,-1 0-1,0-1 1,0 1-1,1 0 1,-1-1-1,0 0 1,5-6 346,-1 5-226,3-4 62,-1-16 166,-2 17-253,0-1 0,-12-19 77,7 23-185,0 0 0,-1-1 0,1 1 0,0 0 0,-1 0 0,1 0 0,-1 0 0,0 0-1,0 0 1,0 0 0,0 1 0,0-1 0,0 1 0,0-1 0,0 1 0,-1 0 0,1 0 0,-4-2 0,-5 0-10,0 0 1,-21-3-1,23 4-17,0 1-15,0 1 1,0 0-1,0 0 0,0 1 1,1 0-1,-1 0 1,0 1-1,0 0 0,-15 7 1,1 0-178,1 2 0,-23 14 0,41-23 169,0 1 0,0-1 0,0 1 0,1-1 0,-1 1 0,1 0 0,0 0 0,0 1 0,0-1 0,0 1 0,-3 5 0,6-8 34,0 0-1,-1 0 0,1 0 1,0 0-1,0 0 1,-1 0-1,1 0 1,0 0-1,0 0 0,0 0 1,1 0-1,-1 0 1,0 0-1,0 0 1,0 0-1,1 0 0,-1 0 1,1 0-1,-1 0 1,1 1-1,1 0 25,0 0 0,0 1 0,0-1 0,0 0 1,0-1-1,0 1 0,1 0 0,-1-1 0,1 1 0,3 1 0,2 0 36,1 0 1,0 0-1,-1-1 0,1 0 0,0 0 1,14 0-1,-5-2 62,0 0-1,27-3 1,9-8 239,-34 9-263,-12 1-63,-1 0 0,1 0 0,7-2 1,-11 1-20,0 0 1,0 0 0,0 0 0,0-1-1,4-2 1,5-4 12,28-13-25,-39 20-19,1-1 0,0 1 0,-1-1 1,0 0-1,4-5 0,0-1-28,-2 5 40,-1 0 0,0 0 0,-1 0 0,1 0 0,-1-1 0,1 1 0,-1-1 0,-1 0 0,1 1 0,-1-1 0,1 0 0,-1 0 0,-1 0 0,1 0 0,-1-9 0,-1-7 64,-7-43-1,4 37 2,1 10-72,0 0 0,-2 0 0,1 0 0,-14-30 0,-18-48-210,17 57-373,11 27 400,10 14 270,0 1 0,0 0 0,0 0 0,0 0 0,-1 0 1,2 5-1,12 45 192,-6-21-54,10 55 1,-13-22-36,-3-44-113,2 21 60,-10 11 49,2-36 105,0 25 0,2-27-126,-1-1 1,-1 0-1,0 1 1,-1-1 0,-1 0-1,-10 21 1,-1 0 301,0-3-143</inkml:trace>
  <inkml:trace contextRef="#ctx0" brushRef="#br0" timeOffset="1">33 1060 4640,'-32'0'1728,"32"0"-1344,16 0-96,-16 0 320,16 0-384,1 0 768,16 0-576,32 0 32,17 0-288,0-16 32,16 0-96,-16 16 288,0-17-192,-16 17 256,-34 0-256,18 0-1376,-18 0 640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1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49 3968,'-69'13'1285,"64"-11"-1182,0-1 0,-1 0-1,1 0 1,0-1 0,-1 0 0,-5 0-1,-6 1 75,13 0-58,-1 0-1,1 1 1,-1 0-1,1 0 1,0 0-1,0 0 1,0 1-1,0 0 1,-6 4-1,3 1 191,-1-1 0,-11 16 0,11-11-128,0 2 0,1-1 0,1 1 0,-8 22 0,5-13-105,1-3-13,1-3 31,-9 30 0,15-42-66,0 0 0,0 0 0,1 0 1,-1 0-1,1 0 0,0 0 0,1 0 0,-1-1 0,1 1 0,2 9 0,-2-13-11,-1 0-1,1 1 0,-1-1 0,1 0 1,-1 0-1,1 0 0,0 0 1,0 0-1,-1 0 0,1 0 0,0 0 1,0-1-1,0 1 0,0 0 0,0 0 1,0-1-1,0 1 0,0 0 0,1-1 1,-1 0-1,0 1 0,0-1 1,0 1-1,0-1 0,1 0 0,-1 0 1,0 0-1,0 0 0,1 0 0,-1 0 1,0 0-1,0 0 0,3-1 1,2 0 27,0-1 0,0 0 1,-1 0-1,1 0 1,-1-1-1,7-4 0,1 0-16,-1-1-1,0-1 0,0 0 0,-1 0 1,-1-1-1,1-1 0,-2 0 0,10-13 1,-13 12-108,0 0 1,7-25 0,-2 5-238,-8 25 252,0 0 0,-1 0-1,0 0 1,0-1 0,-1 1 0,1-10-1,-2 11 40,0 1 0,-1 0-1,0 0 1,0 0 0,0 0-1,-1 0 1,1 0 0,-1 0-1,-4-6 1,-1-2 23,-1 1 0,-1 0-1,0 1 1,-21-21 0,30 32 8,0 0 0,0 0-1,0 0 1,0 0 0,0 0 0,0 0-1,0-1 1,0 1 0,0 0 0,-1 0 0,1 0-1,0 0 1,0 0 0,0 0 0,0 0-1,0 0 1,0 0 0,0 0 0,0 0-1,-1-1 1,1 1 0,0 0 0,0 0 0,0 0-1,0 0 1,0 0 0,0 0 0,-1 0-1,1 0 1,0 0 0,0 0 0,0 0-1,0 0 1,0 0 0,0 0 0,0 0 0,-1 0-1,1 1 1,0-1 0,0 0 0,0 0-1,0 0 1,0 0 0,0 0 0,0 0 0,-1 0-1,1 0 1,0 0 0,0 0 0,0 0-1,0 1 1,0-1 0,0 0 0,0 0-1,0 0 1,0 0 0,-2 2 21,1-1 1,0 0-1,0 0 1,0 1-1,0-1 0,0 1 1,1-1-1,-1 1 1,0-1-1,0 4 0,-2 25 260,4 20 32,1-21 107,-2-1 1,-6 43 0,1-46-183,2-15-264,1 0 0,1 0 0,-1 20 1,2 11-2343,0-20 598</inkml:trace>
  <inkml:trace contextRef="#ctx0" brushRef="#br0" timeOffset="1">363 163 4640,'16'0'1728,"-16"0"-1344,0 50-96,17-18 544,-1-15-512,1 32 288,15-16-352,-15-1 128,16 1-224,-17 0 64,17 0-128,-17-33-4928,17 16 2656</inkml:trace>
  <inkml:trace contextRef="#ctx0" brushRef="#br0" timeOffset="2">609 229 5984,'0'-16'2208,"0"16"-1728,0 0-128,-17 16 736,17 0-672,-16 1-160,16 32-160,-16 0 448,-1 0-288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4064,'-14'-13'1307,"11"10"-801,1 3-85,-6 0 471,16 0-205,-6 0 54,1-3-255,-1 2-437,0-1-1,0 1 1,0 0 0,-1-1 0,2 1 0,-1 0-1,0 0 1,0 0 0,0 1 0,0-1 0,0 1 0,1-1-1,2 1 1,39-1 386,-19 1-305,311 0 254,-305 2-247,48 7 0,-58-6-43,28 3 119,-23 0 29,-20-4-174,1-1 0,-1 1 0,1-1-1,7 0 1,2-1 82,-13 0-865,-6 0-2768,-10 0 913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3136,'0'0'1029,"-2"0"-629,-9 0 22,8 0 719,3 0-240,0 0 198,0 0-305,0 0 129,3 0-342,-1 0-506,-1 0 0,1-1 0,0 1 0,0-1 0,0 1 0,-1-1 0,1 0 0,0 0 0,-1 0 0,4-2 0,3-1 28,-6 3-86,0 0 0,0 1-1,1-1 1,-1 1-1,0 0 1,1 0-1,-1 0 1,4 0 0,87-8 11,19 0-40,98 8 22,-198 0 9,0 1 0,0 0 0,0 1 0,16 5 0,-19-5 4,9-1 71,-16-1-76,1 0-1,-1 0 0,0 0 1,0 0-1,0 0 1,0 0-1,0 1 1,0-1-1,0 1 1,0-1-1,3 3 1,-4-3-15,-1 0 0,0 0 1,0 0-1,1 0 1,-1 1-1,0-1 0,0 0 1,0 0-1,0 0 0,0 1 1,1-1-1,-1 0 1,0 0-1,0 1 0,0-1 1,0 0-1,0 0 0,0 1 1,0-1-1,0 0 1,0 0-1,0 1 0,0-1 1,0 0-1,0 0 0,0 1 1,0-1-1,0 0 1,0 0-1,0 1 0,0-1 1,0 0-1,0 0 0,0 1 1,-1-1-1,1 0 1,0 0-1,0 0 0,0 1 1,0-1-1,-1 0 0,1 0 1,0 0-1,0 0 1,-1 1-1,-9 2 172,4 0 177,-13 12 10,16-13-309,0 0 0,1-1 0,-1 1 0,1 1 0,-1-1 0,1 0 0,0 0 0,0 1 0,0 0 0,0-1 0,-2 6 0,-26 27 0,22-20-65,0 1 0,1 0 0,1 1 0,0-1 0,-3 20 0,2-11 29,-10 25 1,-11 2-61,14-23 26,-29 53 128,37-73-107,0 0 0,-1-1 0,0 1 0,0-1 0,-1-1 1,-11 10-1,0-4-14,6-3 127,-18 16 0,26-21-67,0 0 0,-1-1 1,0 0-1,-9 6 0,3-3 29,8-4-42,0 0 0,0-1 0,0 1 0,-1-1 0,-6 2 0,8-3-17,0-1 0,0 0 0,1 1 1,-1-1-1,0 0 0,0-1 0,0 1 0,0 0 1,0-1-1,1 1 0,-6-3 0,-19-8 44,25 11-59,0-1-1,0 0 1,1 1 0,-1-1-1,1 0 1,-1 0 0,0 0-1,1 0 1,0 0 0,-1 0-1,1-1 1,0 1 0,-1 0-1,1-1 1,0 1-1,0 0 1,0-1 0,0 0-1,0 1 1,1-1 0,-1 0-1,0 1 1,1-1 0,-1 0-1,1 0 1,0 1-1,-1-4 1,0-2 20,-21-84 17,-24-89-4,21 69-235,19 80 138,5 24 27,0 0 0,1-1 0,0-10 1,0 6-55,0 9 44,1 1 0,-1-1 1,1 0-1,0 1 0,0-1 0,0 0 1,0 1-1,1-1 0,-1 1 1,1 0-1,-1-1 0,4-2 1,-2 2-449,-1 0 0,1 0 0,-1 1 1,1-1-1,0 1 0,0 0 0,0 0 0,1 0 1,5-3-1,-5 5-57,0-1-1,1 0 1,-1 1 0,9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33 230 4160,'-13'-14'1333,"12"14"-1302,1-1 0,-1 1-1,1 0 1,-1-1 0,1 1-1,-1 0 1,1-1 0,-1 1 0,0 0-1,1 0 1,-1 0 0,1-1 0,-1 1-1,0 0 1,1 0 0,-1 0-1,0 0 1,1 0 0,-1 0 0,0 0-1,1 0 1,-1 1 0,1-1-1,-1 0 1,0 1 0,0-1 45,1 0-65,0 0 1,0-1-1,0 1 0,0 0 1,0 0-1,0 0 1,0 0-1,0 0 1,0 0-1,-1 0 0,1 0 1,0 0-1,0 0 1,0 0-1,0 0 0,0 0 1,0 0-1,0 0 1,0 0-1,0 1 1,0-1-1,-1 0 0,1 0 1,0 0-1,0 0 1,0 0-1,0 0 0,0 0 1,0 0-1,0 0 1,0 0-1,0 0 0,0 0 1,0 0-1,0 0 1,0 0-1,0 1 1,0-1-1,0 0 0,-1 0 1,1 0-1,0 0 1,0 0-1,0 0 0,0 0 1,0 0-1,0 0 1,0 0-1,0 1 1,0-1-1,0 0 0,0 0 1,0 0-1,1 0 1,-1 0-1,0 0 0,0 14 741,0-14-549,0 5-32,0 17-22,0-16 102,2-4 21,3 2-134,-1 0 1,1-1 0,0 1-1,0-1 1,0-1 0,1 1-1,-1-1 1,6 2 0,5 1 135,29 5 1,-32-8-197,24-1-1,14 2-8,-5 3-29,50 1 0,-60-7 59,-8-1 52,40 5-1,-17 7 202,-7-6-75,-19 6 86,-1-8-464,-24-3 76,0 0 1,1 0-1,-1 0 1,0 0-1,0 1 1,0-1-1,0 0 1,0 0-1,0 0 1,1 0-1,-1 0 1,0 0-1,0 0 1,0 0-1,0 0 1,0 0-1,1 0 1,-1 0-1,0 0 1,0 0-1,0 0 1,0 0-1,0 0 1,1 0-1,-1 0 1,0 0-1,0 0 1,0 0-1,0-1 1,0 1-1,0 0 1,1 0-1,-1 0 1,0 0-1,0 0 1,0 0-1,0 0 1,0 0-1,0-1 1,0 1-1,0 0 1,0 0-1,0 0 1,1 0-1,-1 0 1,0 0-1,0-1 1,0 1-1,0 0 1,0 0-1,0 0 1,0 0-1,0-1 1,0-2-319,0 1-113,0 0 1,0 0-1,0 0 1,0 0-1,0 0 0,0 0 1,0 1-1,-1-1 1,1 0-1,-2-3 0,1 5 272,0-1-1,1 1 0,-1-1 0,0 1 1,0 0-1,0 0 0,0-1 0,1 1 1,-1 0-1,0 0 0,0 0 0,0 0 1,-2 0-1</inkml:trace>
  <inkml:trace contextRef="#ctx0" brushRef="#br0" timeOffset="1">459 1 4320,'-62'0'2336,"62"0"-2322,0-1 0,-1 1 0,1 0 0,0 0 0,0 0-1,0 0 1,0 0 0,0 0 0,0 0 0,0 0 0,0 0 0,0 0 0,-1 0 0,1 0 0,0 0 0,0 0 0,0 0 0,0 0 0,0 0 0,0 0 0,0 1 0,0-1-1,0 0 1,0 0 0,0 0 0,-1 0 0,1 0 0,0 0 0,0 0 0,0 0 0,0 0 0,0 0 0,0 0 0,0 0 0,0 0 0,0 0 0,0 1 0,0-1-1,0 0 1,0 0 0,0 0 0,0 0 0,0 0 0,0 0 0,0 0 0,0 0 0,0 0 0,0 0 0,0 1 0,0-1 0,0 0 0,0 0 0,0 0 0,0 0 0,0 0-1,0 0 1,0 1 21,0 0-1,0-1 1,1 1-1,-1 0 1,0 0-1,0-1 1,1 1-1,-1 0 0,0-1 1,1 1-1,-1 0 1,1-1-1,-1 1 1,1-1-1,-1 1 1,1-1-1,-1 1 0,1-1 1,0 1-1,-1-1 1,1 0-1,0 1 1,22 9 341,-7-4-307,81 36 140,3 1 30,-76-31-158,47 22 216,-63-30-157,-1-1-1,0 1 0,0 1 1,0-1-1,-1 1 0,1 0 1,10 12-1,-13-14 23,-1 1 0,1 0 0,-1 0 1,0 0-1,0 0 0,0 1 0,-1-1 0,1 1 0,2 7 0,-5-10-105,1 0-1,-1 0 1,0 0-1,0 0 0,0 1 1,0-1-1,0 0 1,0 0-1,-1 0 0,1 0 1,-1 0-1,1 0 1,-1 0-1,0 0 0,0 0 1,1 0-1,-2 0 1,1 0-1,0-1 0,0 1 1,0 0-1,-1-1 1,1 1-1,-1-1 1,-2 3-1,-21 17 333,-1-1 1,-1-1-1,-35 19 0,10-5-79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230 116 1824,'0'-14'587,"0"14"-583,0 0 0,0 0 0,0 0 0,0 0 0,0-1 0,0 1 0,0 0 1,0 0-1,0 0 0,0 0 0,0 0 0,0 0 0,0 0 0,0 0 0,0 0 0,0-1 1,0 1-1,0 0 0,0 0 0,0 0 0,0 0 0,0 0 0,0 0 0,0 0 1,0 0-1,0 0 0,0 0 0,0 0 0,1 0 0,-1-1 0,0 1 0,0 0 0,0 0 1,0 0-1,0 0 0,0 0 0,0 0 0,0 0 0,0 0 0,0 0 0,0 0 0,1 0 1,-1 0-1,0 0 0,0 0 0,0 0 0,0 0 0,0 0 0,0 0 0,0 0 1,0 0-1,0 0 0,0 0 0,1 0 0,-1 0 0,0 0 0,2 0 365,0 0 0,-1-1 0,1 1 0,0-1 0,0 1 0,0-1-1,-1 0 1,1 0 0,0 0 0,2-2 0,4-1-11,25-13 1823,-25 14-1754,-2-1 36,-4-11 407,-2 12-731,1 1-114,-1 1 1,0-1-1,0 1 1,0-1-1,0 1 1,0 0-1,0-1 1,-1 1-1,1-1 1,0 1-1,-1-1 1,1 1-1,-1 0 1,1-1-1,-1 1 1,0 0-1,0-2 1,-2 2-27,1-1 1,0 0 0,-1 1-1,1-1 1,-1 1-1,1 0 1,-1 0 0,0 0-1,1 0 1,-1 1-1,0-1 1,-4 0 0,-38 0 82,35 1-37,-7 1-28,1 0 1,-24 6-1,14-2-47,12-3 3,-38 8-18,48-9 35,-1 1 0,1-1 0,1 1 0,-1 0 0,0 0 1,0 0-1,1 0 0,-1 1 0,-4 3 0,8-5-8,-1 0 0,0 0 0,1 0 0,-1-1 0,1 1 0,-1 0 0,1 0 0,-1 0 0,1 0 0,0 0 0,-1 0 0,1 1 0,0-1 0,0 0 0,0 0 0,0 0 0,0 0 0,0 0 0,0 0 0,0 0 0,1 0 0,-1 0 0,0 0 0,1 0 0,-1 0 0,1 0 0,-1 0 0,1 0 0,-1 0 0,1 0 0,0 1 0,5 2-22,1 0 0,0 0 0,-1-1 0,1 0 0,0 0 0,0 0 1,9 1-1,-2 1 7,12 5-82,32 17-1,2 1-128,-45-22 312,0 1-1,21 13 1,-35-20-55,0 1 0,0-1 0,0 1 0,0 0 0,-1-1 0,1 1 0,0 0 0,0 0 0,-1-1 0,1 1 1,0 0-1,-1 0 0,1 0 0,-1 0 0,1 0 0,0 1 0,-1-1 9,0 0 1,0 0 0,-1 0-1,1 0 1,0 0-1,0 0 1,-1-1-1,1 1 1,0 0-1,-1 0 1,1 0 0,-2 1-1,-1 4 92,2-4-80,-1 1-1,0 0 0,-1-1 1,1 1-1,0-1 0,-1 0 0,1 0 1,-1 0-1,0 0 0,0 0 1,0-1-1,0 1 0,0-1 0,-5 2 1,-5 1 34,-1 0 0,-17 2 0,19-4-38,0-1-1,-1 0 0,1-1 1,-1 0-1,1-1 0,0-1 1,-1 0-1,1-1 0,-21-7 1,-3-6-94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 6048,'-41'13'1952,"40"-12"-1901,0-1 1,0 0-1,0 0 1,0 1 0,0-1-1,0 1 1,0-1-1,0 1 1,1-1-1,-1 1 1,0 0-1,0-1 1,1 1 0,-2 0-1,0 2-10,-1-1-1,1 1 1,0-1 0,0 1 0,0 0-1,0 0 1,0-1 0,0 1-1,1 1 1,0-1 0,-1 0-1,1 0 1,0 0 0,1 1 0,-1-1-1,0 0 1,1 1 0,0 5-1,0 251 830,-4-195-565,-15 79 1,12-94-155,5-33-105,1-10-15,0 0 0,0 0 1,-2 7-1,-5 3-76,0-1 0,-1 0 0,0-1 0,-21 26 0,1-1-1810,15-24-1873,11-13 1099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5312,'0'0'71,"-1"0"0,1 0 0,-1-1 1,1 1-1,0 0 0,-1 0 0,1 0 0,-1 0 0,1 0 1,-1 0-1,1 0 0,-1 0 0,1 1 0,0-1 0,-1 0 1,1 0-1,-1 0 0,1 0 0,0 0 0,-1 1 0,1-1 1,0 0-1,-1 0 0,1 1 0,0-1 0,-1 0 0,0 1 1,7 7 779,-3-5-874,3-1 754,-4-1-658,1-1 1,0 1 0,-1 0-1,1 0 1,0 0 0,-1 0 0,1 0-1,-1 0 1,0 1 0,5 2-1,-4-1-43,1-1 0,0 0-1,-1 0 1,1 0 0,0 0 0,7 1-1,36 3 94,-32-3-98,10 1 39,0-1 1,24 1 0,143-4 372,-182-1-408,0 1 1,0-1-1,0-1 1,-1 0-1,12-3 0,-9 2 8,-10 3-17,0-1-1,0 1 0,0-1 1,1 0-1,-1 1 0,0-1 1,0 0-1,0 0 0,0 0 1,0-1-1,0 1 0,0 0 1,-1-1-1,4-2 0,-4 1-2,0 1 0,0-1 0,-1 1 0,1 0 0,0-1-1,-1 0 1,0 1 0,0-1 0,0 1 0,0-5 0,0 4-2,0 1 0,0 0 0,0 0 0,-1 1 1,1-1-1,-1 0 0,1 0 0,-1 0 0,1 1 0,-1-1 0,0 0 0,0 0 1,0 1-1,0-1 0,0 1 0,0-1 0,0 1 0,0 0 0,-1-1 1,1 1-1,-1 0 0,1 0 0,-3-2 0,1 1 34,-1 1 1,1-1-1,-1 1 0,1 0 1,-1 0-1,1 0 0,-1 0 1,0 0-1,0 1 0,-4 0 1,-5-1 91,10 1-98,-1-1-1,0 1 0,0 0 1,0 1-1,1-1 0,-1 0 1,0 1-1,-5 2 0,1 0-36,0 0 0,-1 1 0,1 0-1,1 0 1,-1 1 0,1 0 0,-9 8 0,13-11-19,0 1 0,0 0 1,0 0-1,1 0 0,-1 0 1,1 1-1,0-1 0,0 1 1,0 0-1,0-1 0,0 1 1,1 0-1,0 0 1,-1 0-1,2 0 0,-1 0 1,0 5-1,2-5 27,1 1-1,-1-1 1,1 0-1,0 0 1,1 0-1,-1 0 1,1 0 0,-1-1-1,1 1 1,6 5-1,-6-7 8,0 1-1,0-1 1,0 0-1,1-1 1,-1 1-1,1-1 1,-1 1-1,1-1 1,-1 0-1,1 0 1,0 0 0,0-1-1,-1 0 1,9 1-1,10 1 56,-4 1-41,24 2-267,-7-10-583,-15 2 313,18-2-209,52-9-1341,2-12 378,-77 21 1434,0-1 0,0-1 0,25-15-1,-38 21 270,-1 0-1,1 1 0,-1-1 1,0 0-1,0-1 0,1 1 0,-1 0 1,0 0-1,0 0 0,0-1 1,0 1-1,0-1 0,-1 1 0,1 0 1,0-1-1,-1 0 0,1 1 1,-1-1-1,1 1 0,-1-1 0,0 1 1,0-1-1,0 0 0,0 1 1,0-1-1,0 0 0,0 1 0,0-1 1,-1 0-1,1 1 0,0-1 1,-2-2-1,1 2 176,-1-1 124,1-1 0,-1 1 0,0-1 1,0 1-1,0 0 0,-5-5 0,4 7-183,1 1 0,-1-1-1,0 1 1,1-1 0,-1 1 0,-3 0-1,6 0-121,-1 0-1,1 0 0,0 0 1,-1 0-1,1 0 0,0 0 1,-1 0-1,1 0 1,0 0-1,-1 0 0,1 0 1,0 0-1,-1 0 0,1 0 1,0 1-1,-1-1 0,1 0 1,0 0-1,-1 0 1,1 0-1,0 1 0,0-1 1,-1 0-1,1 0 0,0 1 1,-3 2 32,0 1 0,0 0 1,1 0-1,0-1 1,0 2-1,0-1 1,0 0-1,1 0 0,-1 0 1,0 7-1,0 2-18,0 0 0,0 26 0,1 12 220,0-8 59,5 57 1,1-67-203,-1-3 58,1 35 1,-5 55-520,0-106-143</inkml:trace>
  <inkml:trace contextRef="#ctx0" brushRef="#br0" timeOffset="1">897 84 3904,'0'-14'1253,"0"11"-762,3 3-107,40 0 2400,-39 0-2670,-1 0 0,0 1 1,1-1-1,-1 1 1,0-1-1,1 1 0,-1 0 1,0 0-1,0 1 1,4 1-1,8 4 137,-6-4-156,46 22 410,-50-22-450,0 0-1,0 0 0,0 1 1,0 0-1,0 0 0,-1 0 0,7 8 1,-8-8 13,1 1 1,-2-1 0,1 0-1,-1 1 1,1 0-1,-1-1 1,0 1 0,-1 0-1,1 0 1,-1 0-1,0 0 1,0 0 0,-1 1-1,1 6 1,-2-8-10,-1-1 0,1 0-1,0 0 1,-1 0 0,0-1 0,1 1 0,-1 0 0,0-1-1,-3 4 1,-1 1 62,-1 2-13,0-1-1,-1 0 1,0 0-1,0-1 1,-17 12-1,13-12-34,-1-1 0,1 0-1,-2 0 1,-22 5-1,-27 6 51,-3-1-48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5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1824,'-49'0'2176,"47"0"-2053,0 0 1,0 1-1,0-1 1,1 0-1,-1 1 1,0-1-1,0 1 1,1 0-1,-1-1 1,0 1-1,1 0 1,-3 1-1,3-1 3,-1 0 0,1 0 0,-1 0 0,0 0 0,0 0 0,1-1 0,-1 1 0,0-1 0,0 1 0,0-1 0,1 0 0,-3 0-1,3 0-92,1 0-1,-1 0 0,1 0 1,-1 0-1,1 0 1,-1 0-1,0 0 0,1 0 1,-1 0-1,1 0 0,-1 0 1,1 0-1,-1 0 0,1 0 1,-1 1-1,1-1 0,-1 0 1,1 0-1,-1 0 0,1 1 1,-1-1-1,1 0 0,-1 1 1,1-1-1,0 0 0,-1 1 1,1-1-1,0 1 0,-1-1 1,1 1-1,0-1 1,-1 0-1,1 1 0,0-1 1,0 1-1,0-1 0,0 1 1,-1 0-1,1-1 0,0 1 1,0-1-1,0 1 0,0-1 1,0 1-1,0 0 0,0-1-29,0 0-1,0 0 1,0 0-1,0 1 1,0-1-1,0 0 0,0 0 1,0 0-1,0 0 1,0 0-1,0 0 1,0 0-1,0 0 0,0 0 1,0 0-1,0 1 1,0-1-1,0 0 1,0 0-1,0 0 0,0 0 1,0 0-1,0 0 1,0 0-1,0 0 1,0 0-1,1 0 1,-1 0-1,0 1 0,0-1 1,0 0-1,0 0 1,0 0-1,0 0 1,0 0-1,0 0 0,0 0 1,0 0-1,0 0 1,0 0-1,1 0 1,-1 0-1,0 0 0,0 0 1,0 0-1,0 0 1,0 0-1,0 0 1,0 0-1,0 0 0,0 0 1,1 0-1,-1 0 1,0 0-1,0 0 1,0 0-1,273 0 46,-270 0-26,1 0 0,-1 0 0,0 1 0,0-1-1,1 1 1,-1 0 0,0 0 0,0 0 0,0 0 0,0 0 0,4 3-1,-2-2 53,-5-1-38,1-1-1,-1 1 1,1-1-1,0 1 1,-1-1 0,1 0-1,0 1 1,-1-1 0,1 0-1,0 0 1,0 0-1,-1 1 1,1-1 0,0 0-1,0 0 1,-1 0-1,1 0 1,0 0 0,0 0-1,-1-1 1,2 1 0,1-1 103,-3 1-130,0 0 1,0 0-1,0 0 1,0 0-1,0 0 1,0 0-1,0 0 1,0 0 0,1 0-1,-1 0 1,0 0-1,0 0 1,0 0-1,0 0 1,0 0-1,0 0 1,0 0-1,0 0 1,0 0 0,0 0-1,1 0 1,-1 0-1,0 0 1,0 0-1,0 0 1,0 0-1,0 0 1,0 1-1,0-1 1,0 0 0,0 0-1,0 0 1,0 0-1,0 0 1,0 0-1,0 0 1,0 0-1,1 0 1,-1 0-1,0 0 1,0 1 0,0-1-1,0 0 1,0 0-1,0 0 1,0 0-1,0 0 1,0 0-1,0 0 1,0 0-1,0 0 1,0 0 0,0 1-1,0-1 1,0 0-1,-1 0 1,1 11 363,0-8-21,-2-1-160,-9 9-96,8-5-59,3-4-36,0-1 0,-1 1 0,1 0 0,-1 0 0,1 0 0,-1-1 0,0 1 0,0 0 0,0-1 0,1 1 0,-1-1 0,-1 1 0,1-1 0,0 1 0,0-1 0,-1 0 0,0 2 0,-15 16 45,-75 102 129,75-100-179,-10 14 84,-14 1 187,2 5-75,-1-17-48,36-20-122,0-1 1,1 1 0,-1 0 0,1 0 0,-4 6 0,5-7-6,0 0 1,0 1 0,0-1 0,-1 0-1,0-1 1,1 1 0,-1 0 0,0-1-1,-5 4 1,-3-4-316,22-2 42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0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4576,'0'16'1664,"0"-16"-1280,33 16-96,-16-16 320,15 33-384,17-17 128,17 17-224,-17 0 0,0 0-64,0 0 576,1 16-352,-34-16 96,17-1-224,-33-15-3680,0-1 1888</inkml:trace>
  <inkml:trace contextRef="#ctx0" brushRef="#br0" timeOffset="1">410 17 5216,'0'-16'1952,"0"16"-1536,0 0-96,0 16 960,-16 1-768,16 15 288,-17 17-480,-16 17 448,1 0-448,-17-1 352,-1 1-384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6:5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690 902 1888,'-55'27'613,"34"-13"-367,7-4-164,-22 12 1,-2-8 173,3 11-80,0-7-29,24-13-110,0 1-1,0 0 1,-17 13-1,2 4 18,1 2 0,1 0 0,1 2 0,1 0 0,2 1-1,1 2 1,1 0 0,1 0 0,-18 50 0,-31 81-171,51-124 187,1 1 1,2 0 0,-12 71-1,-1 95 110,19-141-104,3 84 186,4-92-198,0-31-59,1-1 1,9 44 0,19 44-128,-25-93 115,0 0 72,0-1 1,1-1 0,1 1 0,0-1-1,2 0 1,0 0 0,0-1 0,19 21 0,7 4-34,74 65 0,-3-31 75,-64-47-81,-23-16-145,0 0 0,1-1 0,0-1-1,0-1 1,32 8 0,-26-8 163,-6-1 68,1-2-1,29 5 1,24-4 250,-3 5-138,-35-8-185,1 1-40,38 8 1,14 1 11,-36-7-81,1 5-191,6-6 122,-5 6 235,8-5 21,-29-1-45,-14-2-28,1 0 0,24-1-1,-22-1-29,1 0 0,-1 1 0,0 1 0,23 7-1,8 5 148,3 3-161,78 12-1,-83-25 65,3 6-10,21-6-70,6 6 0,-3-5 58,-8 5-20,-35-8-39,-6 0-17,49 10-1,-74-12 32,170 50-58,-142-38 81,-8-3-40,51 13-1,-41-15 3,78 20 57,-92-21-31,7 3 89,1-1 0,51 8 0,-51-14-23,2 1-122,43 9 1,-56-9 36,0 0 0,1-1 1,-1 0-1,29-1 0,3 2-28,1 1 0,69 19 0,91 25-84,-193-44 124,0 1 0,20 10 0,5 1 71,-8-11-38,-18-4-57,-3 1-89,21 8 1,-21-7 68,21 5-1,-9-5 144,-2 0 37,27 7 0,-28-5-141,38 3 0,-34-5-22,43 10 1,16 2 22,2 1-37,-9 11-193,-24-7 269,76 28 108,-64-28 97,30 10-434,-83-26 142,155 53-127,-43-25 274,-105-28-117,1-1 1,26 3-1,-22-4 29,42 8 83,-20-7-38,68 11 139,-62-7-136,77 1 0,63-9-177,-81-1 146,-68 1 9,104 3-148,-97 2 58,76 3 150,-49-9-1,110 5 160,-148 0-249,128 6-56,-118-10 28,106-3-32,-67-8 190,20 8-69,4 1-162,-54-3 52,95-4 154,-48 6-51,-17-8-100,-22 6-6,72-9-59,-51 4 73,162 4 0,-182 6 33,75-8 88,-4 0-9,-89 7-100,109 4-73,-110 2 99,-1 0 12,0-2 1,68-5-1,-22-9 5,6 6-15,-49 0-19,107-4-118,384 9 141,-497 1 90,-1 1 0,61 12-1,-36-6 37,136 0 0,842-8-424,-889 8 428,-9 0-77,-77-6-90,83 13 0,-48-5 174,115-4 0,-43-14-279,0 0 24,-76 7 212,120-15 0,-106 3-120,-76 11 6,41-5 14,-1-9 56,-46 8-29,40-6-22,47-10-615,121-56 889,-2 1 314,-236 78-587,25-7 68,-1-2 1,53-23-1,-63 24-94,-1-1 0,0-1 0,-1 0 0,0-2 0,-1 0 0,-1-1 0,21-22 0,-3-3 17,0 2 108,43-65 0,-59 73-48,-2-1 0,21-53 1,-31 65-47,0 0-1,-1-1 1,0 1 0,-2-1 0,-1 0 0,1-20 0,-3 16-7,1 9 28,-2 0 1,-2-20-1,-8-15 23,5 8-69,-7-32-23,-17-60 27,-38-128-31,38 189-176,20 52 238,2 0 0,-10-32 0,6 11 10,-32-69 0,18 48-31,-47-88 135,32 71-203,21 44 44,-39-54-1,9 16 51,-28-64 0,36 59-22,-37-81 50,56 113-64,-3 1-1,-32-44 0,34 53 86,-20-20-37,9 11-100,-4-15 15,24 41 73,-1 0-1,-21-18 0,-4-5 1,12 7-34,4 6-15,-38-36-1,47 51 20,-146-119-149,48 51 159,97 71-28,-1 0 0,1 1-1,-1 1 1,-22-7 0,-74-18-156,23 8 215,-157-40 114,97 25-362,56 14 254,74 21-41,-44-12 71,-125-18 0,162 34-111,-28-4-65,-37-16-29,34 16 19,30 3 58,-45-7-15,43 4 128,-60-2 0,-8 13 10,-13 1-64,-27 2-5,79-3 26,-2 0-5,-97 10 75,-7 2-128,15-2-107,102-6 71,-101 12-100,38-15 128,0 5 90,11-6 209,51 0-157,-94 4-77,-12-1-87,17 0 70,-15 1 122,13-1-127,65-8-99,-110-3-486,138-2 685,-85-4 225,86 10-254,-86-4 11,82-3-145,-65-2-46,57 5 198,-103-19-1,9 0 0,114 20-88,-8-2-4,-50-9 1,-69-7-163,54 8 218,-235-38-36,251 36 20,-152-4 1,77 10-86,-19-1-85,-148 9 352,-4 0-234,195 9 74,7-1-43,84-7-50,-98 14-1,61 2 40,-93 12 263,132-24-380,-69 10-95,89-9 180,-19 2 15,-1 4 0,-81 27 0,61-9-9,-2-8-144,29-3 105,30-11 169,-1-2 1,-23 7-1,-33 7 62,6 4-261,22-18 24,24-4 36,-149 32-59,118-21 78,-27 8 12,-23 4-39,54-19-84,35-4 87,-12 3 90,-46 1 0,44-5 25,-40 7-1,43-5-35,-37 2 0,-39 3-28,8 0-143,71-7 143,-40 6-1,48-4 17,0-1-1,-1-1 1,1 0-1,-28-2 1,9-4-91,4 1-31,-43-1 0,-3 4 71,15 0-105,-62 6 1,80 0 34,14-1 171,-38 0 1,18-3 25,1 0 14,-52-5 1,30-7-214,-10 5 28,38 2 61,-82-5 63,85 9-11,5 1 0,-43-5 0,43-1-102,3 1-31,-38-1 1,-47-3 69,-2 0-86,-17 0 37,-8 0 98,-93 8-3,161-1-51,-128 4-156,-38 25 319,172-26-208,2 1 25,-2 8-10,42-9-5,-25 4-69,36-2 114,1 1 0,-1 0 0,1 1 0,0 0 0,1 1-1,-1 1 1,1 0 0,1 1 0,0 1 0,0-1 0,-20 23 0,26-25-34,1 1 1,-1-1 0,2 1 0,-8 14-1,6-4-24,-7 27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293 442 3712,'10'1'687,"-6"-1"-204,1 0 0,-1 0 0,1 0 1,-1 0-1,1-1 0,7-1 0,-3-3 8,-8 4-406,1 0 1,-1 0-1,1 0 0,-1 0 1,1 0-1,-1 1 0,1-1 1,0 1-1,-1-1 0,1 1 0,0 0 1,0-1-1,1 1 0,14 0 1942,-17-3-1472,-1 1-499,1 0 0,-1 0 0,0 0 0,0-1 0,0 1 0,0 0 0,0 0 0,0 0 0,0 0 0,-1 1 0,1-1 0,-1 0 0,1 0 0,-1 1 0,0-1 0,0 1 0,1 0 0,-1-1 0,0 1 0,-3-1 0,-2-2-29,-1 0 0,0 0 1,0 1-1,-12-4 0,6 5-8,0 1 0,1 0 0,-1 0 0,-17 3 0,5-1-66,17-1 13,0 1 0,0 0 0,0 0 0,0 1 1,1 1-1,-1-1 0,1 1 0,-1 1 1,1-1-1,0 1 0,-9 7 0,14-9 26,0 1 0,1-1 0,-1 1 0,1 0 0,-4 5-1,0 1 5,-14 15 30,14-18-18,0 0-1,1 0 1,0 0 0,1 1-1,0 0 1,-6 10 0,10-16-3,0 0-1,-1 1 1,1-1 0,0 0 0,0 0-1,0 0 1,0 0 0,1 0 0,-1 0-1,0 0 1,0 1 0,1-1-1,-1 0 1,0 0 0,1 0 0,-1 0-1,1 0 1,0 0 0,-1 0 0,1-1-1,0 1 1,-1 0 0,1 0-1,0 0 1,0-1 0,0 1 0,0 0-1,0-1 1,0 1 0,0-1 0,0 1-1,0-1 1,0 1 0,0-1-1,0 0 1,2 1 0,0 0 23,-3 0-17,1-1 0,0 0 0,0 1 0,0-1 0,0 0 0,-1 0 0,1 1 0,0-1 0,0 0 0,0 0 0,0 0 0,0 0 0,1 0 0,12 0 104,8 0 60,35-3-1,-33-2-186,0-1-1,-1-1 1,0 0-1,0-2 1,35-20 0,-41 19-187,-1-2 1,1 0-1,-2-1 1,18-19 0,-25 25 120,0-1 0,-1 0 1,-1-1-1,1 1 0,-1-1 1,6-11-1,-9 12 59,-1 0 0,1 0 0,-1 0 0,0 0 0,-1-1 0,0 1 0,-1 0 0,1-11 0,-1-7 45,1 6 18,-1 1 1,-4-28 0,-2 21 1,4 16-12,0 0 0,0 0-1,0-16 1,2 23-14,1 1 0,-1-1 0,-1 0-1,1 1 1,0-1 0,-1 0 0,1 1-1,-1-1 1,0 0 0,0 1 0,0-1-1,0 1 1,0 0 0,0-1 0,-1 1 0,-1-3-1,0 2 253,3 6-227,0 0 0,0 1-1,1-1 1,0 0 0,-1 0-1,1 0 1,2 5-1,4 17-6,-4 11 70,-2 57-1,-2-50 62,2-29-69,-2 1 0,0 0 1,0-1-1,-2 1 0,1-1 0,-2 1 1,0-1-1,-1 0 0,-10 22 1,-62 109 299,63-118-639,12-21-130,-1-1 0,0 0 0,0 0-1,0 0 1,-7 8 0,-8-1-828,16-10 705,-1-1-1,1 0 0,0 1 0,-1 0 0,1-1 0,0 1 0,0 0 0,0 0 1,0 0-1,-2 4 0,4-4 187,-1-1 1,1 0-1,-1 1 0,1-1 1,0 1-1,0-1 1,-1 1-1,1-1 0,1 3 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4160,'-41'0'1333,"41"0"-1312,0 0 1,-1 0-1,1 0 0,-1 0 1,1-1-1,-1 1 0,1 0 1,-1 0-1,1 1 0,0-1 1,-1 0-1,1 0 0,-1 0 1,1 0-1,-1 0 0,1 0 1,-1 1-1,1-1 0,0 0 1,-1 0-1,1 1 0,0-1 1,-1 1-1,-1 0 139,0 1 1,-1-1-1,1 1 0,0-1 1,0 0-1,-1 0 0,1 0 0,0 0 1,-1 0-1,1-1 0,-1 1 1,0-1-1,1 1 0,-1-1 1,1 0-1,-1 0 0,-3-1 0,6 4 784,0-2-895,1 0 1,-1 1-1,0-1 0,1 0 0,-1 0 0,1 0 0,0 0 0,-1 0 0,1 0 0,0 0 0,-1 0 0,1 0 0,0 0 0,0 0 0,0-1 0,0 1 1,0 0-1,0-1 0,0 1 0,0 0 0,0-1 0,0 1 0,0-1 0,0 0 0,1 1 0,1-1 0,8 3 97,0 0 0,12 0 0,-10-1-42,2 1-30,-8-1-39,1-1 0,0 0 0,9 0-1,59-9 158,34 4-3,-26 2-31,17-8 39,-5 4 225,-44 0-228,43-2-31,-71 8-173,-16-1-413,-1 1-1,1 0 1,-1 0 0,0 1 0,14 2 0,-19-2 269,0 0 0,0 0 1,0 0-1,0 0 1,-1 0-1,1 1 1,0-1-1,-1 1 0,2 1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330 198 3072,'-27'0'976,"27"-1"-961,-1 1 0,1 0 0,0 0 0,-1 0 0,1 0 0,0 0 0,-1 0 0,1 0 0,0 0 0,-1 0 0,1 0 0,0 1 0,-1-1 0,1 0-1,0 0 1,-1 0 0,1 0 0,0 0 0,-1 1 0,1-1 0,0 0 0,0 0 0,-1 0 0,1 1 0,0-1 0,-11 11 332,8-8 463,3-3-196,-3 3 74,-16 9-41,15-10-510,0 0 0,-1 1 0,2-1 1,-8 7-1,-4 5 623,-20 13 1,19-15-167,-16 17 0,5-4-24,16-14-433,0 0 0,0 1 0,1 0 0,0 1 0,-12 20 0,18-26-101,0 0-38,0 0 0,0 0 0,0 1 0,-5 15 0,9-21 2,-1 0-1,1-1 1,-1 1 0,1 0-1,0 0 1,0 0 0,0 0-1,0 0 1,0 0 0,0 0-1,0 0 1,1 0 0,-1 0-1,1 0 1,0 0 0,-1 0-1,1-1 1,0 1 0,0 0-1,0 0 1,0-1 0,0 1-1,1-1 1,-1 1 0,0-1-1,1 1 1,-1-1 0,4 2-1,-3-2 17,0 1-1,0-1 1,0 0-1,1 0 1,-1-1-1,0 1 1,1 0-1,-1-1 1,1 1-1,-1-1 1,1 0-1,-1 0 0,1 0 1,-1 0-1,1 0 1,-1-1-1,1 1 1,-1-1-1,1 1 1,-1-1-1,0 0 1,4-1-1,4-4 100,-1 1-1,1-2 0,15-12 0,-9 7-79,2-2-69,-3 4-282,-1-1 1,0-1 0,-1 0 0,0-1 0,15-19 0,-20 20 35,0 0 0,-1-1 0,0 0 0,7-19 0,7-15-32,-19 44 307,0-1 0,0 0-1,-1 0 1,0 0 0,0-1 0,0 1 0,0 0-1,0 0 1,-1-1 0,0 1 0,0 0 0,0 0-1,-1-1 1,1 1 0,-1 0 0,-2-7 0,1 1 13,0 0 1,1 0 0,-1-14 0,2 16 47,-1-1 0,0 0 1,-5-16-1,3 18 61,2-1 0,-1 1 0,0-15 0,2-25 960,0 42-591,0 8-70,0 11-305,-1 1 0,0 0 0,-1-1 0,0 1 0,-9 24 0,-22 87 377,17-56-256,6-27-47,-2-1 0,-29 64 0,30-83-52,6-15-32,1 0 1,0 1-1,-4 14 1,6-10-30,-2 1-149,4-13 49,0-1-1,-1 0 1,1 1-1,0-1 0,0 1 1,-1-1-1,1 0 1,-1 1-1,1-1 1,0 0-1,-1 0 1,1 1-1,0-1 0,-1 0 1,1 0-1,-1 1 1,1-1-1,-1 0 1,1 0-1,-1 0 1,1 0-1,-1 0 1,1 0-1,-1 0 0,0 0 1,-1 0-392,4-3-472,12-13-2751,2-14 1057</inkml:trace>
  <inkml:trace contextRef="#ctx0" brushRef="#br0" timeOffset="1">429 148 4736,'-33'17'1760,"33"-17"-1376,16 0-96,-16 16 1856,17 1-1216,-17-1 64,32 33-608,1-16-128,0 0-160,0 16 352,16-16-224,-16-1 160,-1 1-224,-15-17-2464,15-16 1248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4160,'-16'-16'1536,"16"16"-1216,0 16-64,0-16 1120,0 0-800,0 0 832,0 0-800,0 0-128,16 0-288,17 0-64,-17 0-64,33 0 96,1 0-96,15 0 544,-16 0-352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4320,'0'0'1392,"8"0"-848,27-2-27,-10-7 800,-1 14-503,-17-3-548,0-1 0,0 1 0,14-1 0,268-1 1126,-287 0-1450,0 0 0,0 1 0,0-1 0,0 0 0,0 1-1,0-1 1,0 1 0,-1-1 0,1 1 0,0 0 0,0 0 0,2 2 0,-4-3 34,1 0 1,-1 0-1,0 0 0,0 0 0,0 0 1,0 0-1,1 0 0,-1 1 0,0-1 1,0 0-1,0 0 0,0 0 0,0 0 0,0 1 1,0-1-1,0 0 0,0 0 0,1 0 1,-1 0-1,0 1 0,0-1 0,0 0 0,0 0 1,0 0-1,0 1 0,0-1 0,0 0 1,0 0-1,0 0 0,0 0 0,0 1 0,0-1 1,-1 0-1,-9 3-1891,8-3 1701,1 0-1,-1 0 1,0 0-1,1 1 1,-1-1-1,0 1 1,1-1-1,-1 1 1,0 0-1,1-1 1,-1 1-1,1 0 1,-1 0-1,1 0 1,0 0-1,-1 0 1,-1 2-1,0 0-1118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460 641 6048,'-17'0'2240,"17"0"-1728,-32 32-160,15 1 1376,1 0-1024,-17 16-64,-16 0-416,0 17 128,-17-17-224,17 16 256,0-32-256,16-16-1440,0-1 704,17-16-3232,32-16 2144</inkml:trace>
  <inkml:trace contextRef="#ctx0" brushRef="#br0" timeOffset="1">1296 34 4384,'0'-9'936,"0"8"-819,0-1-1,0 1 1,0 0 0,0-1 0,0 1 0,0-1-1,0 1 1,0-1 0,-1 1 0,0-2 0,1 3-32,-1-1 0,1 0 0,-1 1 1,1-1-1,-1 1 0,0-1 0,1 1 1,-1 0-1,0-1 0,0 1 0,1-1 1,-1 1-1,0 0 0,1 0 0,-1 0 0,0-1 1,0 1-1,0 0 0,1 0 0,-1 0 1,0 0-1,0 0 0,-1 0 0,0 0 117,0 0 45,-1 0-1,0 0 1,0 0 0,1 0-1,-1 0 1,0 1-1,1-1 1,-5 2 0,-12 9 115,-5-5 60,13 7-124,10-12-279,0 0 0,-1 0 0,1 0-1,0 0 1,0-1 0,-1 1 0,1 0-1,0-1 1,-1 1 0,1-1 0,-3 1-1,1 0 29,-1 0 0,0 0 1,1 1-1,-1 0 0,1-1 0,-5 4 0,4-1 3,0 0 1,-1 0 0,2 0-1,-1 0 1,0 1-1,-3 5 1,-14 18 96,5-10-48,9-10-41,0 1 0,0-1 1,0 2-1,1-1 0,-6 14 0,-13 22 119,-16 34 104,35-66-247,1 1-1,0 0 1,-6 28-1,9-32-23,1 0 0,0 1 1,2 17-1,-1-24 28,0 1 0,1 0 0,0-1 0,0 1 0,1-1 0,-1 1 0,1-1 0,0 1 0,0-1 0,5 7 0,0-3 94,1 0-1,0-1 1,0 0 0,0 0 0,1 0-1,11 5 1,-6-3-78,-11-7-201,1 0 1,-1 0-1,1 0 1,-1-1-1,1 1 1,-1-1-1,1 0 1,0 0-1,5 0 1,16 1-4005,-12-2 2018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16 115 5888,'-16'-17'2176,"16"17"-1664,0 0-160,16 0 1408,-16 0-1024,33 0-64,-16 17-448,15-34 64,1 17-192,0 0 192,32-16-192,-15 0 448,-18 16-288,18-17-1888,-1 1 896,-33 0-3264,0-1 2240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33 4160,'-14'-13'1333,"25"7"-416,-6-1-333,-5 7-556,0-1 0,0 1-1,1 0 1,-1-1-1,0 1 1,0-1 0,1 1-1,-1 0 1,0-1-1,0 1 1,1 0 0,-1 0-1,0-1 1,1 1 0,-1 0-1,1 0 1,-1-1-1,0 1 1,1 0 0,-1 0-1,1 0 1,-1 0 0,0 0-1,1 0 1,-1 0-1,1-1 1,-1 1 0,1 0-1,-1 0 1,1 1-1,2-1 565,-3 0-218,3 0-44,4 0-130,-14 0-58,1 2 12,2 3 6,-1 1-2,-1-1-1,1 0 0,-8 4 1,0 1 99,0 0 0,0 0 1,0 1-1,2 1 0,-1 0 1,2 1-1,-19 27 0,-34 59 543,54-82-688,1 0 0,0 0 0,1 1 0,-5 21 0,4 27-21,5-50-92,2-6 41,0-1 1,-1 15-1,3-21-13,-1 1 0,0-1 0,1 1 0,0-1 0,0 0 0,0 1 0,0-1-1,1 0 1,2 6 0,2 0 35,1 0-1,-1-1 0,1 0 1,0-1-1,1 0 1,0 0-1,0 0 0,1-1 1,10 6-1,-13-8-527,1 0 0,0-1-1,1 0 1,8 2 0,-11-4 78,1-1 0,0 1 0,9-1 0,-14 0 367</inkml:trace>
  <inkml:trace contextRef="#ctx0" brushRef="#br0" timeOffset="1">337 230 4640,'0'0'1728,"0"0"-1344,17 16-96,-17 1 1312,0-1-928,16 17 64,1 0-416,15 0-96,1-1-128,0 1 160,16-17-160,0 1 256,0-1-224,-16-16-2720,0 0 1408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361 263 5472,'-17'-16'2016,"17"16"-1536,-16 32-160,16-32 1600,-33 17-1120,17 32 576,-17-16-800,-16-1-192,0 18-224,16-1 96,0-17-160,0 1 96,17 0-96,-17-17-1536,33 1 768</inkml:trace>
  <inkml:trace contextRef="#ctx0" brushRef="#br0" timeOffset="1">492 1 3808,'0'1'130,"0"1"0,0-1 0,0 1 0,0 0 0,0-1 0,1 1 0,-1-1 0,1 1-1,-1-1 1,1 1 0,-1-1 0,1 1 0,0-1 0,0 0 0,0 1 0,0-1 0,0 0 0,0 0 0,0 0 0,0 1 0,0-1 0,2 1 0,0 0 278,19 17 908,-17-16-1139,-1 0 0,0 0 0,-1 0 0,1 1 0,0 0 0,-1 0 1,0 0-1,0 0 0,0 0 0,4 9 0,19 47 906,25 88-1,-45-122-895,-1 0 0,-1 0-1,-2 1 1,0 43 0,-2-55-66,-1 1 1,0-1 0,-1 1 0,-1-1-1,-7 25 1,2-21 71,0 0 1,-1 0-1,-17 25 1,2-8 296,-1-1 1,-55 58-1,69-81-586,-22 15-1,28-23-135,1-1 0,-1 0 1,0 0-1,-1-1 0,1 0 0,0 0 0,-11 3 1,-20-2-1081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213 392 1664,'14'0'528,"-11"0"-325,-1-2 127,9-9 774,-10 10-1060,-1 1 0,0 0 0,0 0 0,0-1 0,0 1 0,1 0 0,-1 0 0,0-1 0,0 1 0,1 0 0,-1 0 0,0 0-1,1 0 1,-1-1 0,0 1 0,0 0 0,1 0 0,-1 0 0,0 0 0,1 0 0,-1 0 0,0 0 0,1 0 0,-1 0 0,0 0 0,1 0 0,-1 0 0,0 0 0,1 0-1,-1 0 1,0 0 0,1 0 0,-1 0 0,0 0 0,1 1 0,-1-1 0,1 0 1,-1 0 1,0 1-1,0-1 0,1 0 0,-1 0 1,0 0-1,1 0 0,-1 0 1,0 0-1,1 0 0,-1 0 0,0 0 1,1 0-1,-1 0 0,0 0 1,1 0-1,-1 0 0,0 0 0,1 0 1,-1 0-1,0 0 0,0 0 1,1 0-1,-1-1 0,0 1 0,1 0 1,-1 0-1,0 0 0,0 0 0,1-1 1,-1 1-1,0 0 0,0 0 1,1-1-1,-1 1 0,0-1 0,14-10 1022,-9 9-864,-4 2-150,-1-1-1,1 1 1,0 0-1,-1 0 1,1-1 0,0 1-1,-1-1 1,1 1-1,-1-1 1,1 1 0,-1 0-1,1-1 1,-1 0 0,1 1-1,-1-1 1,1 1-1,-1-1 1,0 0 0,1 1-1,-1-1 1,0-1-1,3-3 183,-2 4-203,-1 0-5,1 1-1,-1-1 0,1 0 0,-1 0 1,1 0-1,-1 0 0,1 0 0,-1 0 0,0 0 1,1 0-1,-1 0 0,0 0 0,0 0 0,0 0 1,0 0-1,0 0 0,0 0 0,0 0 0,0 0 1,0 0-1,0 0 0,-1 0 0,1 0 0,0 0 1,-1 1-1,1-1 0,-1 0 0,1 0 0,-1 0 1,0-1-1,0 0-13,-1-1 15,0 0 0,0 0 1,0 0-1,0 0 0,-1 1 0,1-1 0,-1 0 0,0 1 0,0 0 0,0 0 0,0 0 0,0 0 0,0 0 0,-1 1 0,1-1 0,0 1 0,-1 0 0,-6-2 0,-5 1-71,-1 0-1,1 1 1,-20 0-1,26 1 0,2 1 30,1-1 0,-1 1 0,1 0 0,-1 1 0,1-1 1,-1 1-1,1 1 0,0-1 0,-8 5 0,4-1 63,1 0 0,0 0 0,0 1 1,-11 11-1,19-16-32,-1-1 0,0 1 0,1 0 0,-1 0 1,1 0-1,0 0 0,-1 0 0,1 0 0,0 0 0,0 0 1,0 0-1,1 0 0,-1 1 0,0-1 0,1 0 0,-1 1 1,1-1-1,0 0 0,0 1 0,0 2 0,0-3-9,0 0 4,0 0 1,1 0-1,-1-1 1,0 1-1,1 0 1,-1-1-1,1 1 1,-1 0-1,1-1 1,0 1-1,-1-1 1,1 1 0,0-1-1,0 1 1,0-1-1,0 1 1,1-1-1,-1 0 1,0 0-1,1 0 1,-1 0-1,0 0 1,4 2-1,0-1 10,0 1 0,0-2-1,1 1 1,-1 0 0,7 0-1,-10-2-9,3 1 4,0 0-1,0-1 0,0 1 0,0-2 0,0 1 1,9-2-1,72-15 206,131-45 1,-212 61-247,-1-1 0,1 1 1,0-1-1,-1 0 0,1-1 1,-1 1-1,0-1 0,0 0 1,0 0-1,0 0 0,-1 0 1,1-1-1,-1 0 0,0 1 1,4-7-1,-3 6 15,-1 0-1,0 0 1,-1 0 0,1 0-1,-1-1 1,1 1 0,-1-1-1,0 0 1,-1 1 0,1-1-1,-1 0 1,0 0 0,-1 0-1,1 0 1,-1-9 0,0 4 43,-2 0 1,1-1 0,-2 1 0,1 0 0,-1 0 0,-1 0 0,1 1-1,-10-17 1,-5-13 14,16 34-73,-1-1 1,1 1-1,-1-1 1,0 1-1,-1 0 1,1 0 0,-1 1-1,0-1 1,0 1-1,-1 0 1,-4-4-1,8 7 25,0 1 0,1-1 0,-1 1 0,0-1 0,1 1 0,-1 0 1,0-1-1,0 1 0,0 0 0,1 0 0,-1-1 0,0 1 0,0 0 0,0 0 0,0 0 0,1 0 0,-1 0 0,0 0 0,0 0 0,0 1 0,1-1 0,-2 0 0,-13 12 94,10-7-23,2-2-12,0 0 1,0 0-1,1 1 1,-1-1 0,1 1-1,-1-1 1,1 1-1,0 0 1,1 0 0,-1 0-1,1 0 1,-1 0 0,1 0-1,0 0 1,1 0-1,-1 6 1,-15 50 96,2-6-35,4-16 146,2 1 0,1 0-1,-1 53 1,8 56-332,0-86-3998,0-43 1674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1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5408,'-23'0'1527,"19"0"-645,14 0-289,14 0 612,8 1-599,1-2 0,-1-1 0,1-1 0,45-11 0,133-33-222,-170 41-333,43-6 347,97-3 1,2 15-68,-177 0-390,14 2-294,-19-1 212,0-1 1,0 1-1,0 0 1,0 0-1,0 0 1,-1-1-1,1 1 1,0 0-1,0 0 1,-1 0-1,1 0 1,-1 0-1,2 3 1,12 12-1161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67 2816,'-27'0'917,"13"2"-565,-21 9 75,28-9-130,1 0 0,0 0 0,-1 1 0,1-1 0,0 2 0,1-1 0,-1 0 0,0 1 0,-4 5 0,-15 9 375,12-10-459,2 0-1,-1 1 0,1 0 0,0 1 1,1 0-1,0 1 0,1 0 1,0 1-1,-10 18 0,18-29-193,-10 16 164,1 1 0,0 1 0,2-1-1,-12 37 1,14-25-28,3-22-65,-2 6 71,11 6-35,-4-13-87,1 0 12,2 3 52,9-8-12,-12-2-80,1 0 4,-1 0-1,0 0 0,1 0 0,-1 0 0,0 0 1,1-1-1,-1 1 0,0-1 0,1 1 0,-1-1 1,0 0-1,0 0 0,0 0 0,0-1 0,0 1 1,0 0-1,0-1 0,0 1 0,0-1 0,1-2 1,9-7 47,-4 4-17,0-1-1,-1 0 0,8-10 1,-2 1-91,0-2 1,-2 1 0,12-23-1,-16 23-19,-1 0-1,0 0 1,-2 0-1,0 0 1,0-1-1,0-34 1,-4 38 66,-1-36 164,0 46-130,1 1 1,-1 0-1,0-1 1,-1 1-1,1 0 1,-1-1-1,1 1 1,-5-7-1,-8-8 498,11 12-354,3 7-163,0-1 0,0 1 0,-1-1 0,1 1 0,0-1-1,0 1 1,-1-1 0,1 1 0,0-1 0,-1 1 0,1-1 0,0 1 0,-1 0 0,1-1 0,0 1 0,-1 0 0,1-1 0,-1 1 0,1 0-1,-1 0 1,1-1 0,-1 1 0,1 0 0,-1 0 0,1 0 0,-1 0 0,1-1 0,-1 1 0,1 0 0,-1 0 0,1 0 0,-1 0 0,1 0 0,-1 0-1,1 1 1,-1-1 0,0 0 0,0 0-12,1 0 0,-1 0 0,1-1 0,-1 1 0,1 0 0,-1 0 0,1 0 0,-1 0 0,0 0 0,1 0 0,-1 1-1,1-1 1,-1 0 0,1 0 0,-1 0 0,1 0 0,-1 1 0,1-1 0,-1 0 0,1 1 0,-1-1 0,1 0 0,-1 1 0,1-1 0,-1 0 0,1 1 0,0-1-1,-1 1 1,1-1 0,0 1 0,-1-1 0,1 1 0,0-1 0,0 1 0,0-1 0,-1 1 0,1-1 0,0 1 0,0 0 0,0-1 0,0 1 0,0 0 0,-2 5-19,-5 14-9,2-5 11,0 0-1,-5 31 1,4 19 98,3-42 51,-8 99 480,10-90-259,-10 59 0,10-86-329,-1 7 94,0 0 1,2 0 0,0 24 0,1-4-2257,-1-31 2025,0-1 0,0 1 0,0-1 0,-1 1 1,1-1-1,0 1 0,0-1 0,0 1 0,0-1 0,0 1 0,1 0 1,-1-1-1,0 1 0,0-1 0,0 1 0,0-1 0,1 1 0,-1-1 0,0 1 1,0-1-1,1 0 0,-1 1 0,0-1 0,1 1 0,-1-1 0,0 0 1,1 1-1,-1-1 0,1 0 0,-1 1 0,1-1 0,-1 0 0,1 1 0,-1-1 1,1 0-1,-1 0 0,1 0 0,-1 0 0,1 1 0,-1-1 0,1 0 1,-1 0-1,1 0 0,-1 0 0,2 0 0,0 0-1992</inkml:trace>
  <inkml:trace contextRef="#ctx0" brushRef="#br0" timeOffset="1">388 198 4224,'-16'0'1568,"16"0"-1216,16 16-96,0 0 1984,1 1-1280,-1 16 160,17-1-672,0 17-64,16-16-256,-16 16 416,-1-16-288,1-16-320,0 15 0</inkml:trace>
  <inkml:trace contextRef="#ctx0" brushRef="#br0" timeOffset="2">667 214 6976,'0'-16'2592,"0"16"-2016,0 16-160,-17 0 960,17 1-832,-16 16 64,-1 16-384,-15 0 160,-1 0-256,-16 0 448,16 0-320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5152,'0'-13'1648,"0"13"-1637,0 0 1,0 0 0,0 0-1,0-1 1,0 1-1,0 0 1,0 0 0,0 0-1,0 0 1,0 0-1,0 0 1,0 0 0,0 0-1,0 0 1,0-1-1,0 1 1,0 0 0,0 0-1,0 0 1,0 0-1,0 0 1,0 0 0,0 0-1,0 0 1,0 0-1,0 0 1,0 0 0,0-1-1,0 1 1,0 0-1,0 0 1,0 0 0,1 0-1,-1 0 1,0 0-1,0 0 1,0 0 0,0 0-1,0 0 1,0 0-1,0 0 1,0 0 0,0 0-1,0 0 1,1 0-1,-1 0 1,0 0 0,0 0-1,0 0 1,0 0 0,0 0-1,0 0 1,0 0-1,0 0 1,0 0 0,1 0-1,8 1 258,-5-1-78,1 0 0,-1 0 0,0 0 0,1 0 0,-1-1 0,1 0 0,4-1 0,-4 1-103,2-2 6,0 1-1,1 0 1,-1 0 0,0 1 0,15-1 0,-10 1-6,1 0 0,-1 0 0,15-4 0,-14 2 39,1 1-1,-1 0 1,16 0 0,12 2-10,-41 0-123,0 0 0,0 1-1,0-1 1,0 0 0,0 0 0,0 0 0,0 0 0,0 0-1,0 0 1,0 0 0,0 0 0,0 0 0,0 0-1,0 0 1,0 0 0,0 0 0,0 0 0,0 0 0,0 0-1,0 0 1,0 0 0,0 0 0,0 0 0,-1 1-1,1-1 1,0 0 0,0 0 0,0 0 0,0 0 0,0 0-1,0 0 1,0 0 0,0 0 0,0 0 0,0 0 0,0 0-1,0 0 1,0 0 0,0 0 0,0 0 0,-1 0-1,1-1 1,0 1 0,0 0 0,0 0 0,0 0 0,0 0-1,0 0 1,0 0 0,0 0 0,0 0 0,0 0-1,0 0 1,0 0 0,0 0 0,0 0 0,0 0 0,0 0-1,0 0 1,0 0 0,0 0 0,0 0 0,0 0-1,0-1 1,0 1 0,0 0 0,0 0 0,0 0 0,0 0-1,-7 7-442,0 0-82,3-6 337,-1 0 0,1 0 0,0-1 0,-1 1 0,1-1 0,-7-1 0,4 1-19,-1 0 1,1 0-1,-10 2 1,9 0 132,1 1 1,-1-1-1,1 1 1,0 1-1,0-1 1,-10 8-1,14-9 41,-1 1 0,1 0-1,0 0 1,0 0 0,0 0-1,0 1 1,0-1 0,1 1-1,-1-1 1,1 1 0,0 0-1,0 0 1,1 0 0,-3 6-1,-4 18-25,3-14 86,0 0 1,-4 28 0,5 15 398,4 58-1,1-49-234,-1 234 1970,0-294-2089,-1 0 1,0 0-1,0 0 1,0 0-1,-3 6 0,3-9-42,0-1 0,0 1 0,0-1-1,0 1 1,0-1 0,-1 1-1,1-1 1,-1 0 0,0 0 0,0 0-1,1 0 1,-1 0 0,-4 3-1,-8 0 79,9 2-88,5-6-12,0-1 1,0 1-1,-1-1 1,1 0-1,0 1 1,0-1 0,-1 1-1,1-1 1,-1 0-1,1 1 1,0-1-1,-1 0 1,1 1 0,-1-1-1,1 0 1,-1 0-1,1 1 1,-1-1-1,1 0 1,-1 0-1,1 0 1,-1 0 0,1 0-1,-1 1 1,1-1-1,-1 0 1,1 0-1,-1 0 1,1-1 0,-1 1-1,0 0 1,-29 0 1591,27 0-1183,6 0-326,15 1-38,-9-1 7,-1 0-1,1 0 1,-1 0-1,16-4 1,-2-7 95,8 6-42,-13 0-31,-10 3-52,0 0 0,0 1-1,0-1 1,0 1 0,7 0 0,28 1-28,33 0-3694,-61 0 2456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51 2496,'-13'-27'784,"13"26"-775,0 1 0,0 0 0,0 0 0,0-1 1,0 1-1,0 0 0,-1 0 0,1 0 0,0-1 0,0 1 0,0 0 1,0 0-1,0 0 0,0-1 0,0 1 0,-1 0 0,1 0 0,0 0 1,0-1-1,0 1 0,0 0 0,-1 0 0,1 0 0,0 0 0,0 0 1,0 0-1,-1-1 0,1 1 0,0 0 0,0 0 0,-1 0 0,1 0 1,0 0-1,-1 0 0,-1 0 73,0-1 0,0 1 0,0-1 0,0 0 0,0 0 0,0 1-1,-3-3 1,-3-1 623,3 12 137,-1-7-424,6-1-358,0 0 0,-1 0 0,1 0-1,-1 0 1,1 0 0,-1 0 0,1 0 0,-1 0-1,1 0 1,0 0 0,-1 1 0,1-1 0,-1 0-1,1 0 1,-1 0 0,1 0 0,0 1-1,-1-1 1,1 0 0,-1 0 0,1 1 0,0-1-1,-1 0 1,1 1 0,0-1 0,-1 1-1,-10 11 881,0 1-1,-9 14 0,-3 6-34,16-21-721,0 0 0,1 1 0,1 0 0,0 0 0,1 0 0,0 1 0,-2 21 0,4-25-147,1 1 1,0-1-1,2 18 1,-1-23-23,1-1 1,-1 1-1,1-1 1,1 1-1,-1 0 1,1-1-1,-1 0 1,1 1-1,0-1 0,5 7 1,-4-7 27,0 0 1,0 0-1,1-1 0,-1 1 1,1-1-1,-1 0 1,1 0-1,0 0 0,1 0 1,-1-1-1,0 0 0,1 0 1,-1 0-1,9 2 1,33 2 484,-30-3-396,-9-1-77,0-1 0,0 0 0,8 0 0,5-3 35,-1-1 1,0-1 0,34-10-1,-38 10-84,-4 0-27,2 1-10,-1 0-1,0-2 0,0 1 1,18-11-1,-27 14 33,0-1 0,-1 0 0,1 0 0,-1 0 0,1-1 0,-1 1 0,0-1 0,0 1 0,0-1 0,0 0 0,0 1 1,-1-1-1,1 0 0,-1 0 0,0 0 0,1 0 0,-2-1 0,1 1 0,0 0 0,-1 0 0,1-1 0,-1-4 0,-1-1 21,0 1-1,0 0 1,-1 0-1,0 0 1,0 0 0,-1 0-1,-5-10 1,-2-2 38,-20-30 0,25 42-35,-4-5-60,0 0-1,-12-13 1,16 21-8,0 1 1,0-1-1,0 1 1,-1 0-1,0 0 1,1 1-1,-2 0 1,-6-3-1,0 1-61,8 3 49,0 0 1,0 0-1,0 0 0,0 0 0,1-1 0,-1 0 1,1 0-1,-5-4 0,9 7 47,0 0 1,-1 0-1,1-1 0,0 1 1,0 0-1,-1 0 0,1-1 1,0 1-1,0 0 1,-1 0-1,1-1 0,0 1 1,-1 0-1,1 0 0,0 0 1,-1 0-1,1 0 1,0 0-1,-1-1 0,1 1 1,0 0-1,-1 0 0,1 0 1,0 0-1,-1 0 1,1 0-1,0 0 0,-1 0 1,1 1-1,0-1 0,-1 0 1,1 0-1,0 0 1,-1 0-1,1 0 0,0 0 1,-1 1-1,1-1 0,-2 0-3,3 0 16,0 0 0,0 0 0,-1 0 0,1 0 0,0 0 0,0 0 0,-1 1 0,1-1 0,0 0 0,0 0 0,-1 1 0,1-1 0,0 1 0,-1-1 0,2 2 0,18 6-656,24-2-2400,-30-3 1934,21 8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19 4320,'-28'-14'1392,"28"14"-1353,-1-1 0,0 1-1,0-1 1,0 1 0,1 0 0,-1 0 0,0-1 0,0 1 0,0 0-1,0 0 1,0 0 0,0 0 0,-1 0 0,-17 0 84,1-1 557,1 1 0,0 0 0,-21 4-1,15 0-57,8-2-289,0 1 0,1 0 0,-1 1-1,1 1 1,-16 7 0,-6 15 83,29-22-389,0 0 0,1 1 1,-1 0-1,1 0 0,0 0 0,0 1 0,1 0 1,0 0-1,-5 9 0,1 2-24,0 0 1,2 0-1,-9 29 0,-9 62-5,19-79 32,-3 46 0,9-63 0,0-1 0,1 1 0,0 0 1,1-1-1,0 1 0,7 18 1,-4-14 230,4 32 0,-4-19-53,-3-25-332,0 0-1,0 0 1,0 0-1,0 0 1,1 0-1,0-1 0,0 1 1,0-1-1,0 0 1,1 0-1,0 0 1,5 5-1,-4-5-853,11 13-979</inkml:trace>
  <inkml:trace contextRef="#ctx0" brushRef="#br0" timeOffset="1">197 330 3904,'0'-16'1440,"0"16"-1120,16 16-96,-16-16 1664,16 16-1088,1 17 800,-1 0-928,17 0-32,0 0-352,16 16 0,0-17-160,0-15 512,-16 16-384,16-33-160,-16 16-96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2560,'0'68'1147,"0"142"506,1-184-1413,6 35-1,-3-39-100,0 28 0,-3-19 12,0-27-113,-1 0-1,0 1 1,0-1-1,0 1 1,0-1-1,-1 0 1,1 1 0,-1-1-1,0 0 1,0 0-1,-1 0 1,0 1-1,1-1 1,-1-1-1,0 1 1,-3 4-1,-6 12 73,9-16-96,1 0 0,-1 0 0,0-1-1,-1 1 1,1 0 0,-1-1 0,1 0 0,-6 5 0,6-7-7,0 0 0,0 0 1,0 0-1,0 0 0,0-1 0,0 1 0,-4 0 0,-4 1 16,6-1-18,-9 2 40,0 0 1,0 0-1,-23 0 1,-95-3 55,125 0-14,0 0-1,0 1 1,0 0-1,0 0 1,0 0-1,0 1 1,1-1-1,-11 6 1,10-4 830,12-1-240,2 1-530,1 0-1,0 0 1,-1-1 0,1-1-1,10 1 1,-2 1-67,5 0 16,8 2 43,49 0 0,-31-4-39,-1 0 55,52-5 0,-36-7-96,35-6-502,-62 15-997,-3 2 374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328 239 4992,'-16'0'1824,"16"0"-1408,-17 33-128,1-17 1120,-1 1-832,-15-1 832,-18 17-800,1 0-192,16-1-256,1 1 32,-1 0-128,17 0 32,-1-17-32,17 0 384,0 1-256,17-17-2208,-1 0 1120</inkml:trace>
  <inkml:trace contextRef="#ctx0" brushRef="#br0" timeOffset="1">410 10 3904,'0'0'1253,"3"-3"-762,-3 3-490,8-7 286,-3 10 656,-2 1-313,13 4 426,-7-1-779,0 0 0,0 1 0,-1 0 0,-1 1 0,1 0-1,-1 0 1,-1 0 0,9 17 0,-3-3 91,-1 0-1,14 47 1,-18-49-192,-1 1 0,-1-1 0,-1 1 0,-1 1 0,-1-1 0,-1 0 0,-1 1 0,-1-1 0,-7 42 0,1-28 206,-20 57 0,20-74-209,-1-1-1,-1-1 0,-1 1 1,-20 27-1,9-17 96,-1-1-1,-41 39 0,52-57-436,0 0 0,-1 0-1,0-1 1,0-1 0,0 0 0,-1-1-1,0 0 1,-1-1 0,-16 4 0,-33 8-3170,11-1 950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3136,'-13'0'1029,"10"0"-629,3-3 43,0-4 654,0 17 1294,0-10-1506,3 0 27,25 1 455,-14 0-1132,-1-1 1,1 0-1,0-1 0,15-3 1,-12 0-143,-11 1-47,1 2 0,0-1 0,0 1-1,0 0 1,7 0 0,5 0 292,-9 1-426,-1-1 0,0 2 0,0-1 0,14 3 1,-22-2 12,1-1 0,-1 1 0,0-1 0,0 1 0,0-1 0,0 1 1,-1-1-1,1 1 0,0 0 0,0-1 0,0 1 0,0 0 0,-1 0 0,1 0 1,0 1-1,0-1-369,0 1 0,-1-1 0,1 1 0,-1-1 1,1 1-1,-1-1 0,0 1 0,0 0 0,1-1 1,-1 2-1,0 14-2836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3808,'-16'0'1408,"16"0"-1088,16 17-96,-16-17 2144,16 0-1344,1 0 928,-1 0-1152,0 0-64,17 0-448,-16 0 288,15 0-320,1 0 32,16 0-192,-16 0-2592,0 0 1344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6240,'-16'-16'2304,"16"16"-1792,33 16-160,-33-16 1024,16 0-832,17 0 352,0 0-544,-1 0 160,-15 0-288,15 0 352,1 0-320,-16 0-2880,15 17 1440,-15-17-3232,-1 0 2496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3808,'-13'0'1227,"13"0"-1219,0 0 1,-1-1-1,1 1 1,0 0-1,0 0 1,0 0-1,0 0 1,0 0-1,0 0 1,0 0-1,0 0 1,0 0-1,0 0 1,-1 0-1,1 0 1,0 0-1,0 0 1,0 0-1,0 0 1,0 1-1,0-1 1,0 0-1,0 0 1,0 0-1,0 0 1,0 0-1,-1 0 1,1 0-1,0 0 1,0 0-1,0 0 1,0 0-1,0 0 1,0 0 0,0 0-1,0 0 1,0 1-1,0-1 1,0 0-1,0 0 1,0 0-1,0 0 1,0 0-1,0 0 1,0 0-1,0 0 1,0 0-1,0 0 1,0 1-1,0-1 1,0 0-1,0 0 1,0 0-1,0 0 1,0 0-1,0 0 1,0 3 94,0-1 0,0 1 1,0-1-1,0 0 0,0 1 1,1-1-1,-1 1 0,1-1 0,-1 0 1,1 1-1,0-1 0,0 0 1,0 0-1,0 0 0,1 0 1,-1 0-1,1 0 0,2 4 0,4 2 240,-5-5-248,-1 0 1,1 0-1,1 0 0,-1-1 0,0 1 0,1-1 0,5 4 0,4-1-38,0 0-1,1 0 1,-1-1-1,1-1 1,0 0-1,18 1 1,88-1 179,-99-3-201,-1 0 15,0-1 0,0-1 0,0 0 1,31-9-1,33-8 558,-82 18-587,0 1 0,0 0-1,-1-1 1,1 0 0,0 1 0,0-1 0,-1 0 0,1 0 0,-1 0 0,1 0 0,-1 0 0,1 0 0,-1 0 0,2-3 0,-2 2 5,0 0 0,0 0 0,0 0 1,0 0-1,0-1 0,-1 1 1,1 0-1,-1-1 0,0 1 1,0 0-1,0-1 0,0-2 1,0 5-25,0-1 1,0 0 0,0 1-1,0-1 1,0 0 0,0 0-1,0 1 1,0-1 0,0 0-1,-1 1 1,1-1 0,0 0-1,-1 1 1,1-1 0,0 0-1,-1 1 1,1-1 0,-1 1-1,1-1 1,0 1 0,-1-1-1,0 1 1,1-1 0,-1 1-1,0-1 1,-4-2 0,-1 1 0,1-1 1,-1 1-1,-8-2 0,4 2 0,-1-1 1,1-1-1,-1 0 1,1 0-1,-10-7 0,-30-13 4,30 17-9,-40-18 14,55 22-47,0 1 0,0-1 0,-1 1 0,1 1-1,-1-1 1,0 1 0,1 0 0,-1 0 0,-10 0-1,13 1-7,0 0 0,0 0 0,0 1 0,0-1 0,0 1 0,0-1 0,0 1 0,0 0 0,0 0 0,-3 2 0,0 0 14,2 1 1,-1 0-1,0 0 1,-4 5-1,8-8 27,-1 1-7,0 0 0,1 0 0,-1 0 0,0 0 0,1 1 0,-1-1 0,1 0 1,-2 6-1,-1 3-34,1 0 0,-4 21 1,5-14 14,-4 19 77,-16 26 340,16-20-189,4-21-122,-9 44 124,6-3-84,-6-9-33,8-16 140,2 54 1,2-47 187,-1-43-374,0 0-1,0 1 1,-1-1 0,1 0 0,-1 0-1,1 0 1,-1 0 0,0 0 0,0 0-1,1 0 1,-2 0 0,0 3-1,1-4-4,0 0-1,0 0 0,0 1 0,1-1 0,-1 1 0,1-1 0,-1 0 1,1 1-1,-1-1 0,1 1 0,0 2 0,0-1 261,-1-3-277,-1 0-20,0 0 0,0 1-1,1-1 1,-1 0 0,0 0-1,1-1 1,-1 1-1,0 0 1,0 0 0,1-1-1,-1 1 1,0-1-1,1 0 1,-3-1 0,3 0-162,1 0 1,-1 0-1,0 0 1,1 0 0,-1 0-1,1 0 1,-1 0-1,1-1 1,0 1-1,0 0 1,0 0-1,1-4 1,2-24-3436,10-2 1051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19 4992,'-13'-14'1589,"12"14"-1565,1 0 1,0-1-1,0 1 0,-1 0 0,1 0 0,0-1 1,0 1-1,-1 0 0,1 0 0,0 0 0,-1 0 1,1-1-1,0 1 0,-1 0 0,1 0 0,0 0 1,-1 0-1,1 0 0,0 0 0,-1 0 0,1 0 1,0 0-1,-1 0 0,1 0 0,-1 0 0,-2 0 63,0-1 25,0 1 0,0 0-1,0 0 1,0 0 0,0 0 0,0 0 0,0 0 0,0 1 0,0 0 0,-5 1 0,6 2 143,-4 3 130,-21-2 367,14 0-566,0 0 0,0 0 0,1 1 0,0 1 0,0 0 0,1 0 1,-1 1-1,2 1 0,-13 12 0,11-9-80,1 1 0,1 0 0,0 1 0,-14 27 0,-21 62 292,40-87-353,1-1-1,0 1 1,2 0 0,0 0 0,0 16-1,-1 5-8,-1 0-11,0-11 32,1 26 0,4-41-8,-1 0 0,1 0-1,1 0 1,0 0 0,6 15 0,-4-12 47,1 2 192,1 1 1,11 19 0,-16-32-322,1-1 1,0 0-1,0 0 0,0 0 0,0 0 1,0 0-1,1 0 0,0-1 0,-1 1 1,1-1-1,0 0 0,0 0 0,0 0 1,0 0-1,1 0 0,6 2 0,-5-3-876,1 0 0,0-1-1,9 0 1,-15 0 909,33 0-2661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 4384,'-33'-16'1632,"33"16"-1248,0 0-128,0 16 1632,16-16-1088,1 33 224,-1 0-608,17 0-320,0 0-96,-1-1 640,17 17-384,-32-16 224,16-16-320,-1-17-2528,-15 16 1280</inkml:trace>
  <inkml:trace contextRef="#ctx0" brushRef="#br0" timeOffset="1">279 0 6464,'-16'0'2400,"16"0"-1856,-16 17-160,16-1 768,-17 0-704,1 34 32,-1-1-288,-15 0 96,15 0-192,-15 0 320,15-16-224,1 0-2912,-1 0 1472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6976,'0'32'2592,"0"-32"-2016,50 33-160,-34 0 672,17-17-672,-17 66 320,17-16-416,-17 32 928,-16-16-672,-33 0 640,1-17-705,-17 1-1534,-17-17 543,-32-16-3872,16 0 2400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148 182 3072,'0'-17'1120,"0"17"-864,0 0-64,0-16 1504,0 32-960,0-16 992,0 0-1024,16 0 576,1 0-768,32 0 160,0 0-384,0 0 160,17 0-224,-1 0 352,-15 0-320,-1 0 160,-17 0-256</inkml:trace>
  <inkml:trace contextRef="#ctx0" brushRef="#br0" timeOffset="1">33 346 4800,'-32'0'1792,"32"0"-1408,16 16-96,0-16 1536,-16 0-1056,33 16 0,0-16-512,0 0 544,-1 0-448,34 0-1664,-17 0 704</inkml:trace>
  <inkml:trace contextRef="#ctx0" brushRef="#br0" timeOffset="2">869 231 5984,'-8'0'1682,"10"0"-85,18 0 1066,32 0-1421,273 0 598,-316 0-2122,-1 1-1,1 0 1,0 1 0,11 3 0,-13-3-223,0 0 0,0-1 0,0 0 0,8 0 0,1-1-2178,-13 0 918</inkml:trace>
  <inkml:trace contextRef="#ctx0" brushRef="#br0" timeOffset="3">1738 133 4224,'-28'0'1365,"28"-1"-1355,0 1 0,0 0 0,0 0 0,0 0 0,0 0 0,-1 0 0,1 0 0,0 0 0,0 0 0,0 0 0,0 0 0,0 0 0,-1 0 0,1 0 0,0 0 0,0 0 0,0 0 0,0 0 0,0 0 0,-1 0 0,1 0 0,0 0 0,0 0 0,0 0 0,0 0 0,0 0-1,0 0 1,-1 0 0,1 0 0,0 0 0,0 0 0,0 0 0,0 0 0,0 1 0,0-1 0,0 0 0,-1 0 0,1 0 0,0 0 0,0 0 0,0 0 0,0 0 0,0 1 0,0-1 0,0 0 0,0 0 0,0 0 0,0 0 0,0 0 0,0 1 0,0-1 0,0 0 0,0 0 0,0 11 416,0-11-410,0 0 0,0 0 0,0 1 0,0-1 0,0 0 0,0 0 0,0 0 0,0 0 0,0 0 0,0 0 0,0 0 0,0 0 0,0 0 0,0 0 0,0 1 0,0-1 0,0 0 0,0 0 0,0 0 0,0 0 0,0 0 0,0 0 0,0 0 0,0 0 0,0 0 0,0 0 0,0 0 0,0 1 0,0-1 0,0 0 0,0 0 0,0 0 0,0 0 0,0 0 0,1 0 0,-1 0 0,0 0 0,0 0 0,0 0 0,0 0 0,0 0 0,0 0 0,0 0 0,0 0 0,0 0 0,0 0 0,1 0 0,-1 0 0,0 0 0,0 0 0,0 0 0,0 0 0,0 0 0,0 0 0,0 0 0,1 0 0,2 0 97,0 1 0,1-1-1,-1 1 1,0 0-1,0 0 1,7 3 0,7 2 69,14 0-44,0 0-1,0-3 1,0 0-1,44-2 1,-49-1-74,-8 1 101,-1-1 1,32-4-1,-40 2-74,0 0-1,0 0 1,0-1 0,0-1-1,-1 1 1,1-1 0,8-6-1,-1-9 204,-16 18-283,-1-1-1,1 1 1,-1 0 0,1 0 0,-1 0 0,1-1 0,-1 1 0,0 0 0,0 0 0,0 0-1,1 0 1,-1 0 0,0 0 0,0 1 0,0-1 0,-2-1 0,-25-17 57,10 8-49,-17-17 18,15 18 22,1 1-1,-2 0 1,1 2 0,-26-7-1,37 13-61,0-1 0,0 2-1,0-1 1,0 1 0,-1 1-1,1-1 1,-9 3 0,11-1-26,0 0 0,0 1 1,0 0-1,1 0 1,-1 1-1,1-1 0,0 1 1,0 1-1,0-1 1,-8 10-1,-6 12-81,12-14 81,-2 2 7,1-1 15,1 0 0,0 1 0,1-1 0,0 2 0,-6 20 0,-37 137 114,38-131-47,-22 79 88,21-67-80,8-36 2,0-1-1,2 1 1,0 0-1,-1 30 1,4-39 20,-1-1 0,0 1 0,0-1 0,-1 0 0,-5 14 0,6-16-11,1-4-81,-1 0 0,1 0 1,0 0-1,0 0 0,-1 0 1,1 0-1,0 0 0,-1-1 1,1 1-1,-1 0 0,1 0 1,-1 0-1,0 0 0,1-1 1,-1 1-1,0 0 0,1-1 1,-2 2-1,-5 3-366,7-4 338,-1-1 0,1 1 0,0 0 1,-1 0-1,1 0 0,0 0 1,0-1-1,0 1 0,-1 0 1,1 0-1,0 0 0,0 0 0,1 1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3808,'-14'-13'1712,"28"26"-608,-14-10-475,0-1-456,0 0 1,0 1-1,0-1 0,0 0 1,-1 0-1,1 0 0,-1 0 1,0 1-1,1-1 0,-1 0 1,0 0-1,-2 3 0,2-3-116,0 0-1,0 0 1,0 0-1,0 0 0,0 0 1,0 0-1,1 1 1,-1-1-1,1 0 0,0 0 1,0 1-1,0 3 1,-1 10 276,1-10-264,-1-1 1,1 0-1,0 1 0,1-1 0,-1 1 0,3 5 1,-3-9-60,1-1 0,-1 0 0,1 0 0,-1 0 0,1 1 0,0-1 0,0 0 0,-1 0 0,1 0 0,0 0 0,0 0 0,0 0 0,0 0 1,0-1-1,1 1 0,-1 0 0,0-1 0,0 1 0,0 0 0,1-1 0,-1 0 0,0 1 0,1-1 0,-1 0 0,0 1 0,1-1 0,-1 0 1,0 0-1,3 0 0,1-1 28,-1 1 1,0-1 0,1 1 0,-1-1 0,0 0-1,0-1 1,7-2 0,14-5 349,-22 8-357,0-1 0,-1 1-1,1 0 1,0-1 0,0 1-1,-1-1 1,3-2 0,12-15 347,-19 15-367,1-1 0,-1 1-1,0 0 1,0 1 0,0-1-1,-1 0 1,1 0 0,-1 1-1,-6-6 1,-23-7-27,29 14 165,2 2-232,1 0 0,-1 0 0,1 0 0,0 0-1,-1 0 1,1-1 0,-1 1 0,1 0 0,0 0 0,-1 0 0,1-1 0,0 1 0,-1 0 0,1 0 0,0-1 0,-1 1 0,1 0 0,0 0 0,0-1 0,-1 1 0,1-1 0,0 1-1,0 0 1,0-1 0,-1 1 0,15-11-3623,16-6 522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66 2496,'-6'-7'409,"4"5"-311,0 0-1,1-1 1,-1 1-1,0 0 0,-1 1 1,1-1-1,0 0 1,-1 0-1,1 1 0,-1 0 1,1-1-1,-1 1 1,1 0-1,-1 0 0,-3 0 1,3 1 441,0 0 367,-3-1-685,0 1-1,0 1 0,0-1 1,0 1-1,0 0 1,0 0-1,1 1 1,-1-1-1,0 1 1,0 1-1,-5 2 0,-52 31 1055,36-6-672,10-15-251,12-11-234,0 0 1,0 1 0,0 0-1,0 0 1,1 0 0,0 1-1,-6 10 1,5-7-50,1-1 1,0 1-1,0 0 0,1 0 1,0 1-1,-2 13 0,6-22-64,-1 1 0,0-1 0,0 0 1,1 1-1,-1-1 0,1 0 0,-1 1 0,1-1 0,-1 0 0,1 1 0,0-1 0,0 0 0,-1 0 0,1 0 0,0 0 0,0 0 0,0 0 0,2 1 0,4 5 35,1-1-1,0 0 1,0-1-1,0 0 1,1 0-1,-1-1 0,17 6 1,71 17 255,-79-22-276,-2-1 21,0-1 0,0 0 1,0-1-1,0-1 1,0 0-1,26-2 0,25-10 35,-37 8-115,-19 3 21,0-1-1,0 0 1,0-1-1,0 0 1,0-1-1,0 0 1,0 0-1,-1-1 1,17-9-1,-25 12 21,0 1-1,0-1 1,0 1 0,0-1-1,0 0 1,0 1-1,-1-1 1,1 0 0,0 1-1,-1-1 1,1 0-1,0 0 1,-1 0 0,1 0-1,-1 0 1,1 0-1,-1 0 1,0 0 0,1 0-1,-1 0 1,0 0-1,0 0 1,0 0 0,1 0-1,-1 0 1,0 0-1,0 0 1,-1 0 0,1 0-1,0 0 1,0 0-1,0 0 1,-1 0 0,0-1-1,-2-4 9,0 1-1,0 0 0,-1 0 1,0 0-1,0 1 1,-6-5-1,-13-16 3,-66-60 16,46 53-17,31 22 2,-12-8 24,-6 7-36,17-3-81,7 7 24,1 2 8,0-2-97,15 0-6,25-13-435,-5 4 321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2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179 426 3392,'0'-13'1088,"0"13"-1080,0 0-1,0-1 1,0 1 0,1 0-1,-1 0 1,0 0 0,0 0-1,0 0 1,0 0 0,0 0-1,0 0 1,0 0 0,0-1-1,0 1 1,0 0 0,0 0-1,0 0 1,-1 0 0,1 0-1,0 0 1,0 0 0,0 0-1,0 0 1,0 0 0,0 0-1,0-1 1,0 1 0,0 0-1,0 0 1,0 0 0,0 0-1,0 0 1,0 0 0,0 0-1,0 0 1,-1 0 0,1 0-1,0 0 1,0 0 0,0 0-1,0 0 1,0 0 0,0 0-1,0 0 1,0 0 0,0 0-1,0 0 1,-1 0 0,1 0-1,0 0 1,0 0 0,0 0-1,0 0 1,0 0 0,0 0 0,0 0-1,-2 0-198,-1 0 449,0 0 0,0 1-1,1-2 1,-1 1 0,0 0-1,0 0 1,1-1-1,-4-1 1,-8-9 131,13 11-361,1-1-1,-1 1 0,1 0 0,-1-1 0,0 1 0,1 0 0,-1-1 0,1 1 1,-1 0-1,0 0 0,0-1 0,1 1 0,-1 0 0,0 0 0,1 0 0,-1 0 1,0 0-1,1 0 0,-1 0 0,0 0 0,0 0 0,1 1 0,-2-1 0,0 1 64,-9-2 112,8 1-171,0-1-1,0 1 0,1 0 1,-1 0-1,0 0 1,0 1-1,0-1 1,0 0-1,0 1 1,-4 1-1,2 12 129,-5-2 172,8-10-294,0-1 0,1 1 0,-1 0 0,1 0 0,-1-1 1,1 1-1,0 0 0,0 0 0,0 0 0,0 0 0,-1 4 0,-2 15 191,3-13-151,-1 0-1,1-1 0,-1 1 1,-1 0-1,-4 9 1,5-13-51,0 1-1,0 0 1,0 0 0,0 0 0,1 0 0,0 0 0,0 0-1,0 0 1,0 8 0,2-6-24,0 1 0,0-1-1,1 0 1,0 1 0,0-1 0,4 9 0,-2-5-45,-1-3 101,0 0 0,8 13-1,-10-18-27,0-1 0,1 0 0,-1 0 0,1 0 0,0 0-1,0 0 1,0 0 0,0 0 0,0-1 0,0 1 0,0-1-1,0 1 1,1-1 0,2 2 0,0-2 5,-1 0 1,0-1 0,0 1-1,1-1 1,-1 0-1,0 0 1,1 0-1,-1 0 1,0-1-1,0 0 1,1 0-1,6-2 1,19-19 293,-27 21-307,-1-1 0,1 1 0,-1-1 0,1 1-1,-1-1 1,0 0 0,0 0 0,0 0 0,0 0-1,0-1 1,0 1 0,0 0 0,-1-1 0,1 1-1,1-5 1,-2 5-14,1-2 7,0 0 0,0 0-1,-1-1 1,1 1 0,-1 0 0,0 0 0,0-1 0,-1 1 0,1-7 0,-1 4 8,-1 1 0,0-1-1,-1 1 1,0 0 0,0 0-1,-3-8 1,0-1 43,1 0 0,-5-30 1,6 25-36,-9-30 1,4 26-127,1 1 0,2-1 0,0-1 0,1 1 0,0-42 0,4 56 36,0 0 0,1-1 1,0 1-1,1 0 0,1 0 0,-1 0 0,1 0 0,1 0 1,0 1-1,0-1 0,1 1 0,0 0 0,1 0 0,0 1 1,0-1-1,8-6 0,-6 8 16,0 1 1,1 1-1,0-1 0,0 1 1,0 1-1,0 0 0,1 0 0,0 1 1,0 0-1,11-2 0,-16 4 45,0 0 0,0 1 0,0 0 0,0 0 0,0 0 0,0 0 0,0 1 0,-1 0 0,8 1 0,-1 2 95,0 1 0,15 7 1,-13-5-29,-3-1 7,0 0 0,-1 0 0,0 1 0,0 0 0,8 10 0,17 13 352,-1-11-125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17 5408,'0'-14'1728,"0"14"-1716,0 0 0,0 0 0,0 0 0,0 0 0,0 0 0,0 0 0,0 0 0,0 0 0,0 0 0,0-1 0,0 1-1,0 0 1,0 0 0,0 0 0,0 0 0,0 0 0,0 0 0,0 0 0,0 0 0,0 0 0,0 0 0,0-1 0,0 1 0,0 0 0,0 0 0,0 0 0,0 0 0,-1 0 0,1 0 0,0 0 0,0 0 0,0 0 0,0 0 0,0 0 0,0 0 0,0 0 0,0 0 0,0 0 0,0 0 0,0-1 0,-1 1 0,1 0 0,0 0 0,0 0 0,0 0 0,0 0 0,0 0 0,0 0 0,0 0 0,0 0 0,0 0 0,0 0 0,-1 0-1,1 1 1,0-1 0,0 0 0,-1 0 25,0 0 0,0 0 0,0 0 0,0 0 0,0 0 0,0 0-1,-1 0 1,1 1 0,0-1 0,0 0 0,0 1 0,-1 0 0,-18 17 1089,-30 45 10,40-50-969,3-5-22,0 0 0,-7 12 0,-13 43 255,-11 3-69,20-22-206,11-23-90,3-9-18,-8 19 25,1 0 1,-8 46-1,16-63-12,-1 6 32,0 0 0,2 1-1,0-1 1,1 0-1,3 26 1,9 17 290,-9-47-266,-2-11-53,1 1 0,0-1 0,0 0 0,2 7 0,2-3 36,-1-1 0,2 1 1,8 11-1,1-1-858,-14-17 525,-1-1 1,1 0-1,0 1 1,0-1-1,0 0 1,1 0-1,-1 0 1,0 0-1,0 0 1,1 0 0,-1 0-1,0 0 1,1-1-1,1 2 1,1-1-326,1-1 0,-1 1 0,1-1 1,7 0-1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6304,'16'16'2336,"-16"-16"-1824,33 33-128,-17-16 352,1-1-480,15 17 128,1-1-256,0 18 512,0-1-384,0-16-320,-1 16 32,1-33-4960,-16 1 2752</inkml:trace>
  <inkml:trace contextRef="#ctx0" brushRef="#br0" timeOffset="1">329 1 6976,'0'16'2592,"0"-16"-2016,-17 16-160,1 17 672,16-16-672,-33 15-32,17 1-224,-34 33 384,18-17-320,-1 0 192,0 17-256</inkml:trace>
  <inkml:trace contextRef="#ctx0" brushRef="#br0" timeOffset="2">476 181 6048,'0'-17'2240,"0"17"-1728,33-16-160,0 16 736,-1 0-672,1-16 128,33 16-352,-17 0-32,0-17-96,-16 17-5824,16 0 3136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5056,'-16'-16'1888,"16"16"-1472,0 16-128,16-16 704,-16 16-608,16 1 352,1 15-448,15 1-96,1 0-96,0 0 480,0 0-320,0-1 128,-1 1-256</inkml:trace>
  <inkml:trace contextRef="#ctx0" brushRef="#br0" timeOffset="1">246 50 4384,'-16'0'1632,"16"0"-1248,-16 16-128,16 0 1280,-17 1-896,1-1 928,-1 17-896,1 0-128,-17 0-352,17-17 96,-1 33-192,-15-16 192,32 0-192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6240,'-28'0'2005,"28"0"-1975,-1 0 0,1 0 1,-1 0-1,1 0 0,-1 0 0,1 0 0,0 0 0,-1 0 0,1 0 1,-1 1-1,1-1 0,-1 0 0,1 0 0,-1 0 0,1 1 1,0-1-1,-1 0 0,1 0 0,0 1 0,-1-1 0,1 0 0,0 1 1,-1-1-1,1 0 0,-1 1 0,-23 21 509,13-15 33,10-7-528,0 1 0,1-1-1,-1 0 1,1 1-1,-1-1 1,0 1 0,1-1-1,-1 1 1,1-1-1,0 1 1,-1-1-1,1 1 1,-1-1 0,1 1-1,0 0 1,-1-1-1,1 1 1,0 0 0,0-1-1,-1 1 1,1 0-1,0-1 1,0 2-1,-1 2 3,0-2-8,-1 4 76,0 1 1,0 0 0,0-1-1,0 13 1,2-16-92,0 0 0,0 1 0,1-1 1,-1 0-1,1 0 0,0 0 1,0 0-1,0 1 0,0-1 0,0-1 1,1 1-1,0 0 0,-1 0 0,3 2 1,2 1 6,-1 0 0,1 0-1,0-1 1,0 0 0,9 6 0,4 2 36,-15-10-61,5 4 80,0 0 0,22 11 1,-25-16-29,-1 0 0,1 0 0,0 0 0,1-1 0,-1 0-1,0 0 1,0 0 0,8-1 0,-9 0 16,0 0-1,-1 0 0,1-1 1,0 1-1,0-1 0,7-3 1,-10 3-46,0 0 0,0 0 0,0 0 0,0 0 0,0-1 0,-1 1 0,1-1 0,0 1 0,-1-1 0,1 0 0,-1 1 0,0-1 0,1 0 0,-1 0 0,1-3 0,-1 3-13,0 1 0,0-1 1,0 1-1,-1-1 0,1 0 0,-1 1 1,1-1-1,-1 0 0,0 0 1,1 1-1,-1-1 0,0 0 0,0 0 1,0 1-1,-1-1 0,1 0 0,-1-2 1,-1 0 7,0 0-1,0 0 1,-1 1 0,1-1 0,-1 0 0,0 1 0,-7-6 0,-2-4-62,4 4-7,0 1 0,-1-1-1,-19-12 1,-13 1-220,16 7 64,14 10 60,-9-1-9,20 4 126,-1 0-1,1 0 1,-1-1 0,1 1 0,-1 0 0,1 0 0,-1 0-1,1-1 1,-1 1 0,1 0 0,0-1 0,-1 1 0,1 0-1,-1-1 1,1 1 0,0 0 0,-1-1 0,1 1-1,0-1 1,0 1 0,-1-1 0,1 1 0,0-1 0,0 1-1,-1-2 1,2 2-73,-1 0 0,0 0 0,1-1 0,-1 1 0,0 0 0,1-1 0,-1 1-1,1 0 1,-1 0 0,1 0 0,-1 0 0,0-1 0,1 1 0,-1 0 0,1 0 0,-1 0-1,1 0 1,-1 0 0,1 0 0,-1 0 0,0 0 0,1 0 0,0 1 0,16-1-1629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3552,'14'-14'1147,"-14"14"-1117,1-1 0,-1 1 0,1 0 0,-1-1 1,1 1-1,0 0 0,-1-1 0,1 1 0,0 0 1,-1 0-1,1-1 0,0 1 0,-1 0 1,1 0-1,0 0 0,0 0 0,-1 0 0,1 0 1,0 0-1,-1 0 0,1 0 0,0 1 1,0-1-1,2 1 178,0-1 26,-1-1-83,1 1 1,-1 0-1,0 0 1,0 0-1,1 0 1,-1 1 0,0-1-1,0 1 1,1-1-1,-1 1 1,0 0-1,0 0 1,0 0-1,0 0 1,0 0-1,0 0 1,0 0 0,0 1-1,-1-1 1,1 1-1,3 3 1,3 5 131,0 0 1,0 0 0,-1 1-1,0 0 1,-1 1 0,0 0-1,5 16 1,0 5 309,12 56 1,-19-63-412,-1 0 0,-1 0 0,-1 0 0,-2 1 0,-1-1 0,-5 28 0,-3 18 174,-3 1 0,-4-2 0,-27 76 0,0-41 423,38-93-798,-1 0 1,0-1 0,-1 0-1,0 0 1,-1-1-1,0 0 1,0-1-1,-2 0 1,-15 12 0,14-11-113,-43 41-423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2197 160,'0'-37'4,"0"36"0,0 1 0,0-1 1,0 1-1,1-1 0,-1 1 1,0 0-1,0-1 1,0 1-1,0-1 0,0 1 1,1 0-1,-1-1 0,0 1 1,0 0-1,1-1 0,-1 1 1,0 0-1,0-1 0,1 1 1,-1 0-1,0 0 0,1-1 1,0 1-1,6-6 235,-6 3-194,0 0 1,0 0 0,-1 1-1,1-1 1,-1 0-1,0 0 1,0 0 0,0 0-1,0 0 1,-1-4-1,1-4 24,0-92 1366,0 81-1280,-3 11-38,1 6-99,0-1-1,0 1 1,0-1-1,0 1 1,1-1 0,0 0-1,0 1 1,1-1-1,0-7 1,0 1-59,0 5 50,0 0 0,0-1 1,0 1-1,-3-12 0,-3 3 26,5 13-24,-1-1 0,1 1 0,0-1 0,0 1 0,0-1 0,1 0 0,-1 1 0,1-5 0,0 3 16,0 1 1,0-1 0,-1 1 0,1-1-1,-1 1 1,0-1 0,-2-4 0,-1 1 103,-1 0 0,-8-12 0,8 12-85,2 3-57,1-1 0,-1 0 1,1 0-1,0 0 0,-2-11 1,3 11 26,-1-1 0,1 1 0,-1 1 0,-1-1 0,-4-10 0,0 7 20,6 8-34,0-1 0,0 1 1,0-1-1,0 1 0,1-1 0,-1 1 1,0-1-1,0 1 0,1-1 1,-1 1-1,1-1 0,0 0 0,-1 0 1,1 1-1,0-1 0,0-3 1,0-90-99,0 93 101,0 0 1,1 1-1,-1-1 1,0 0 0,1 1-1,-1-1 1,1 1 0,-1-1-1,1 1 1,0-1-1,-1 1 1,2-2 0,5-11 43,-4 1-24,-2 10-17,-1 1-1,1-1 0,-1 1 1,1 0-1,0-1 0,0 1 1,0 0-1,0 0 0,0 0 1,1 0-1,-1 0 0,0 0 1,3-2-1,-2 2-8,-1 1 0,0-1 0,1 0-1,-1 0 1,0 1 0,0-1 0,0 0 0,0 0-1,0 0 1,0 0 0,0 0 0,-1 0 0,1-1-1,-1 1 1,0 0 0,0 0 0,1 0 0,-1 0-1,-1-1 1,1-2 0,0 0 19,-1 1 1,1-1-1,1 1 1,-1 0-1,1-1 1,0 1-1,1-5 1,0 4 5,0 0-9,0 0 0,0 0 0,-1 0-1,0 0 1,0 0 0,0-1 0,0 1 0,-1 0 0,0 0 0,0-1 0,-2-8 0,-4-2-10,5 12-5,-1 1 0,1 0 0,0-1 0,0 0 0,1 1 0,-1-1 0,1 0 0,-1-3 0,1-20 0,-1 18 0,0-1 0,1 1 0,1-1 0,0 1 0,2-13 0,8 0 0,-5-5 0,4 5 0,-4-8 0,21-49-27,-18 55-127,-7 20 202,0 0 1,-1 0 0,0 0-1,1 0 1,-2 0-1,1 0 1,0 0-1,-1-8 1,0 10-34,0 0-1,1 0 1,-1 1 0,0-1 0,1 0 0,-1 1-1,1-1 1,-1 1 0,1-1 0,0 1 0,-1-1-1,3-2 1,-2 2-33,0 1-1,0-1 1,0 0-1,0 0 1,0 0-1,-1 0 1,1 1-1,-1-1 1,1 0-1,-1 0 1,0 0-1,1-4 1,-1 5 18,0-1 0,0 1 0,0 0 1,0 0-1,0 0 0,1-1 0,-1 1 0,1 0 1,-1 0-1,1 0 0,-1 0 0,1 0 0,-1 0 0,1 0 1,0 0-1,-1 0 0,1 0 0,1-1 0,21-11 95,-3 1-65,3 1-65,-18 10 30,-1-1-1,1 0 0,-1 0 1,0 0-1,1-1 0,-1 0 1,4-4-1,58-58 6,-62 62 24,0-1 1,0 1 0,0 1-1,7-4 1,-8 4-32,0 1-1,0-1 1,0 0-1,0 0 1,-1 0-1,1 0 1,-1 0 0,1 0-1,-1-1 1,0 1-1,0-1 1,3-3 0,0-11-132,9 1 96,22-21 71,-8 7-7,39-31 0,-51 48 77,36-24 150,-8 16-109,-6-7-54,-25 22-59,0 0-1,0 0 0,16-4 1,-11 4-13,25-12 0,-28 12-5,1 0-1,0 1 1,19-4-1,-19 5 1,-10 3 3,-1 0 1,1 1 0,9 0 0,-9 0-7,0 0 1,0-1-1,9-1 1,18-9-49,-3 6 11,-8-6 27,8 5 5,-13 1 0,-10 3 0,0 0 0,0 1 0,0-1 0,0 2 0,7-2 0,-6 2-5,1-1 0,-1 0 0,0-1 0,1 0 0,-1-1 0,10-4-1,-8 3-10,1 1-1,14-4 1,-12 6-3,24 0 0,14-2 14,-23-1 10,-7 0 22,42-2 0,134 6-331,-187 0 302,-1-1 0,1 0 1,0 0-1,8-4 0,-8 3 26,-1 0 0,1 0 0,-1 1 0,11 0 1,-9 0-51,0 0 1,-1 0 0,1-1 0,11-4 0,14-2 231,-17 3-122,-9 3-76,0 0-1,0 0 1,0 0 0,13 1-1,-5 0-55,33-6-1,-32 4 10,38-2-1,139 5 152,-185-1-94,0 0 0,0 0-1,17-5 1,-4 1 13,20 0 43,-21 0-67,-12 2-137,0 1 0,0 0 1,17 0-1,-4 2-51,-6 1 225,0-1 1,21-4-1,-14 0 58,-9 0-56,0 2 0,25-1 0,125 3-14,-141-2 29,29-5 0,-30 4-53,32-2 1,-12 6-26,-26 0 12,1-1 0,34-5 0,-28 1 5,-9 1 0,0 0 0,25 0 0,156 3-363,-185 0 402,1 1-1,-1 1 1,13 3-1,-11-2 4,0-1-1,0 0 1,16-1-1,357-1 39,-365 1-100,42 7 1,-43-5 30,39 2 1,-48-5 17,1 1-1,-1 1 1,1 0-1,12 5 1,-18-6-28,2 1-38,1-1 0,-1 0 0,0-1 0,19-1-1,-18 0-20,-1 1-1,1 0 0,-1 0 0,19 4 0,-12 1 24,-13-3 35,0-1 0,0 0-1,0 0 1,1 0 0,-1 0 0,0 0-1,1-1 1,6 0 0,-6 1 24,0-1 0,0 1 0,0-1 0,0 1 0,0 0 0,0 1 0,0-1 0,0 1 0,6 3 0,-7-4-25,0 0 1,0 0 0,0-1-1,0 1 1,0-1-1,0 0 1,1 1 0,-1-2-1,0 1 1,4-1 0,2 1-7,40 0 2,-46 0 5,-1 0 0,1 0 0,0 0-1,0 0 1,-1 1 0,1-1 0,0 1 0,-1 0 0,1 0 0,-1 0 0,4 2 0,-3-2 5,-1 0 0,1 1 0,-1-1 0,1-1 0,0 1 0,-1 0 0,1-1 0,0 1 0,-1-1 0,1 0 0,4 0 0,69 0 69,-26 0-10,-49 0-73,1 0 1,0 0-1,0 0 0,-1 1 0,1-1 1,0 0-1,-1 1 0,1-1 0,0 1 1,-1 0-1,1 0 0,0-1 0,1 2 1,10 5-30,4-6 14,-14-1 24,-1 0 0,1 0-1,-1 0 1,1 0 0,-1 0 0,1 1-1,-1-1 1,0 1 0,5 1 0,-3 0 8,0 0 0,-1 0 0,1 0 0,0-1 0,0 0 0,0 0 0,0 0 0,0 0 0,8 0 0,-10-1-7,1 0 1,0 0 0,0 0-1,-1 0 1,1 1 0,0 0 0,-1-1-1,1 1 1,-1 0 0,1 0 0,3 2-1,-3-2 6,-1 1-1,0-1 0,1 0 0,0 0 1,-1-1-1,1 1 0,0 0 0,-1-1 1,1 0-1,0 0 0,4 0 1,8 0 15,-5-1 6,0 1-1,0 0 1,0 1-1,11 2 1,-7 4-22,-13-6-3,1 0 0,-1-1-1,1 1 1,-1 0 0,1-1 0,-1 1-1,1-1 1,-1 1 0,1-1 0,0 0 0,-1 1-1,3-1 1,-3 0 3,1 0-1,0 0 1,0 0-1,-1 1 1,1-1 0,0 1-1,-1-1 1,1 1-1,-1 0 1,1-1 0,0 1-1,-1 0 1,2 1-1,5 3 29,4 1 55,-10-5-82,1 0 0,-1 0 1,0 0-1,0 0 0,0 1 0,3 2 0,1-2-231,-4-1 215,-1-1 0,1 0 0,0 1 0,-1-1 0,1 0 0,-1 1 0,1 0 0,0-1 0,-1 1 0,0 0 0,2 1 0,-1-1 9,0 0 0,0 0 0,-1 0 0,1 0 1,0 0-1,0 0 0,0-1 0,0 1 0,0-1 0,0 0 0,3 1 0,-4-1-1,-1 0 0,1 0 0,-1 0 0,1 0 0,0 0 0,-1 0 0,1 0 0,-1 0 0,1 0 0,-1 0 0,1 0 0,-1 0-1,1 0 1,-1 1 0,1-1 0,-1 0 0,1 0 0,-1 1 0,0-1 0,1 0 0,-1 0 0,1 1 0,-1-1 0,0 1 0,1-1 0,-1 0 0,0 1 0,1 0 0,7 7 5,6-4 46,-11-4-42,-1 1 0,0 0-1,1-1 1,-1 1 0,1 0 0,-1 0-1,0 1 1,0-1 0,4 3 0,-5-4-15,-1 1 0,1-1 0,-1 1 0,1-1 0,0 0 0,-1 1 0,1-1 0,0 0 0,-1 0 0,1 1 0,0-1 0,-1 0 0,1 0 0,0 0 0,-1 0 0,1 0 0,0 0 0,-1 0 0,1 0 0,0 0 0,0 0 0,-1 0 0,2-1 0,0 1-12,0 0 24,0 0 0,-1 0-1,1 0 1,0 1 0,0-1 0,-1 1 0,1-1 0,-1 1 0,1 0 0,0-1-1,-1 1 1,1 0 0,1 1 0,5 3 12,25 12-54,-17-15 76,-15-2-35,0 0-1,0 0 1,0 0-1,-1 0 0,1 0 1,0 0-1,0 0 1,0 1-1,0-1 0,0 0 1,-1 0-1,1 1 1,0-1-1,1 1 1,3 10 70,6-5-47,-4 5-67,-7-10 39,1 0 1,-1 0-1,1 0 0,-1 1 0,1-1 0,-1 0 0,1-1 0,0 1 1,0 0-1,-1 0 0,1 0 0,0 0 0,0 0 0,0-1 0,1 2 1,3 0 19,-4-1-13,0-1-1,0 0 1,-1 0 0,1 1-1,-1-1 1,1 0-1,0 1 1,-1-1 0,1 1-1,-1-1 1,1 1 0,-1-1-1,1 1 1,-1-1-1,1 1 1,-1 0 0,0-1-1,1 1 1,-1-1 0,0 1-1,1 1 1,1 3 0,2 1 2,0-1 1,0 0 0,1 0-1,-1 0 1,1 0 0,0-1-1,11 7 1,-14-9-1,1-1 1,-1 0-1,0 1 0,0-1 1,0 1-1,0-1 0,0 1 1,0 0-1,0 0 0,2 3 1,4 4 6,2-1-1,-10-8-16,1 0 0,-1 1 0,1-1 0,-1 0 0,0 1 0,1-1-1,-1 0 1,0 1 0,1-1 0,-1 0 0,0 1 0,1-1 0,-1 1 0,0-1-1,1 1 1,-1-1 0,0 0 0,0 1 0,0-1 0,0 1 0,0-1 0,1 1 0,-1-1-1,0 1 1,0-1 0,0 1 0,0-1 0,0 1 0,0-1 0,-1 1 0,1 0-1,0 7-20,0-6 21,-1 0 0,1 0 0,0 1 1,1-1-1,-1 0 0,0 0 0,1 1 0,-1-1 0,2 3 0,3 3-8,-4-6 5,0-1-1,0 1 1,0-1 0,-1 1-1,1-1 1,0 1-1,-1 0 1,1-1 0,-1 1-1,1 0 1,-1-1-1,0 1 1,0 2-1,0 61-121,1-63 126,-1 0 0,0 0 0,0 0 0,1 0 0,-1-1 0,1 1 0,-1 0 0,1 0 0,0-1 0,0 1 0,0 0 1,1 1-1,-1-1 6,0-1 1,0 1 0,-1-1 0,1 1 0,0 0 0,0 0-1,-1-1 1,1 1 0,-1 0 0,0 0 0,1 0 0,-1 2 0,0 3 29,-1-5-26,1 0 1,0 1-1,0-1 0,0 0 0,1 0 1,-1 1-1,0-1 0,1 0 0,1 3 0,3 4 28,-4-8-32,0 1 0,0-1 1,-1 1-1,1-1 1,0 1-1,0-1 1,-1 1-1,1 0 0,-1-1 1,1 1-1,-1 0 1,0-1-1,0 3 0,0 45-149,0-48 151,0 0 0,0-1 0,0 1 0,0 0-1,0 0 1,0-1 0,0 1 0,1 0 0,-1-1-1,0 1 1,0 0 0,1-1 0,-1 1 0,0 0-1,1-1 1,-1 1 0,0-1 0,1 1-1,-1-1 1,1 1 0,-1-1 0,1 1 0,-1-1-1,1 1 1,0 0 0,0-1-1,0 0 0,-1 1 0,1-1 0,-1 1 0,1-1 0,-1 1-1,1-1 1,-1 1 0,1-1 0,-1 1 0,0 0 0,1-1 0,-1 1 0,0-1 0,1 1 0,-1 0 0,0 0 0,0-1 0,0 1 0,1 0 0,-1-1-1,0 1 1,0 0 0,0-1 0,0 2 0,0 4-52,-2 27 362,2-31-308,-1 0-1,1 0 1,-1 0-1,1-1 1,-1 1 0,0 0-1,0-1 1,0 1-1,0-1 1,0 1-1,0-1 1,-2 3-1,3-4-10,-1 0-1,1 0 0,0 1 1,0-1-1,-1 0 0,1 0 1,0 0-1,0 1 1,-1-1-1,1 0 0,0 0 1,0 1-1,0-1 1,0 0-1,-1 1 0,1-1 1,0 0-1,0 1 0,0-1 1,0 0-1,0 1 1,0-1-1,0 0 0,0 1 1,0-1-1,0 0 1,0 0-1,0 1 0,0-1 1,0 0-1,0 1 0,0-1 1,0 0-1,1 1 1,-1-1-1,0 1 0,0-1 1,1 0-1,-1 1 1,0-1 0,0 0-1,0 1 1,0-1-1,0 0 1,0 0-1,0 1 1,0-1-1,1 0 1,-1 1 0,0-1-1,0 0 1,0 1-1,-1-1 1,1 0-1,0 1 1,0-1-1,0 0 1,0 1 0,0-1-1,0 0 1,0 1-1,0-1 1,-1 0-1,1 0 1,0 1-1,0-1 1,0 0-1,-1 0 1,1 1 0,0-1-1,0 0 1,-1 0-1,0 1 1,-5 7-15,0 1 1,1 1-1,-5 9 1,10-19 17,-1 3 9,0 0 0,1 0 0,-1 0-1,0 0 1,1 0 0,0 0 0,0 0-1,0 0 1,0 1 0,1 3 0,-1 2 17,1-7-22,-1 1-1,-1 0 1,1-1 0,0 1-1,-1 0 1,1 0-1,-1-1 1,0 1 0,0-1-1,0 1 1,-2 3-1,2-4 0,0 1 0,0-1 0,0 1 1,0 0-1,0-1 0,0 1 0,1 0 0,-1-1 0,1 1 0,0 0 0,0 4 0,0 5 20,1-5-15,-1 0 1,0 0-1,-1 0 0,-2 13 0,-3-4-68,5-13 49,0 1 0,-1-1 0,1 0 0,1 1-1,-1-1 1,0 1 0,1 5 0,0-3 0,0 1 0,0-1 1,0 0-1,-1 0 0,0 1 1,-1-1-1,1 0 0,-1 0 1,0 0-1,0 0 0,-6 10 1,-3 4 26,5 7 26,0-13 9,5-13-48,0 0 0,0 1 0,0-1 0,0 1 0,1-1 0,-1 1 1,1 0-1,-1-1 0,1 1 0,0-1 0,0 1 0,0 1 0,0 77-392,-3-75 442,-3 4 6,0 0-1,0 0 1,-3 10 0,8-18-59,1 0 3,-1 1 0,1 0 0,-1 0-1,1 0 1,-1 0 0,1 0 0,0 0 0,0 0 0,0 0 0,1 3 0,-1-3-5,0 0 1,0 0 0,0 0-1,0 0 1,0 0-1,0 0 1,0 0-1,-1 0 1,1 0-1,-2 3 1,-3 3-30,4-7 26,0 1 0,0-1 1,0 1-1,0-1 0,1 1 1,-1 0-1,0-1 1,1 1-1,-1 0 0,1-1 1,0 1-1,0 0 0,-1 1 1,2 5 20,-1-6-10,0 0 0,0 1 0,0-1-1,0 0 1,0 0 0,-1 1 0,1-1 0,-1 0 0,0 3-1,-9 14 9,4-9 24,1 1 0,-7 18 0,-15 47-86,25-71 51,1-1-1,0 1 1,1-1-1,-1 1 1,1 0-1,1 8 1,-1-10-2,0 0 0,0 0 1,0 0-1,0 0 0,-1 0 1,0 4-1,-6 6-56,6-11 47,1-1 0,-1 0 0,0 1 0,0-1 0,1 1 0,-1 0-1,1-1 1,-1 1 0,1-1 0,0 1 0,0 0 0,-1 1 0,2 8-15,-1-7 22,0 0 1,0-1-1,0 1 1,0 0-1,-1-1 1,-1 8-1,-9 0 49,10-8-42,0 1-1,0-1 0,1 1 0,0 0 0,-1-1 1,2 8-1,-1 0 1,0-9-1,0 0 1,-1 1-1,1-1 0,0 0 1,-1 0-1,0 0 0,1-1 1,-1 1-1,0 0 0,0 0 0,-2 2 1,2-2-3,0-1 1,0 1-1,1-1 1,-1 1 0,0-1-1,1 1 1,-1-1-1,1 1 1,-1 0 0,1-1-1,0 3 1,-3 1-47,2-3 28,-1-1 0,1 1 0,0 0 0,0 0 0,0-1 0,0 1-1,0 0 1,0 0 0,1 0 0,-1 0 0,1 0 0,-1 3 0,-1 27-75,2-31 104,-2 5 39,-9 7 27,10-11-73,1-1-1,-1 1 1,1-1-1,-1 1 0,1-1 1,0 1-1,0-1 1,0 1-1,0 1 0,0 3 8,1 13 11,-1-18-25,1-1-1,-1 1 0,0-1 1,0 1-1,1-1 1,-1 0-1,0 1 1,1-1-1,-1 0 0,0 1 1,1-1-1,-1 0 1,0 1-1,1-1 1,-1 0-1,1 0 0,-1 1 1,1-1-1,-1 0 1,0 0-1,1 0 0,-1 0 1,1 1-1,-1-1 1,1 0-1,-1 0 1,1 0-1,-1 0 0,2 0 1,-2 0-1,0 0-1,0 0 1,0-1 0,0 1 0,0 0 0,0 0-1,0 0 1,0 0 0,0 0 0,0 0-1,1 0 1,-1 0 0,0 0 0,0 0 0,0 0-1,0 0 1,0 0 0,0 0 0,0 1-1,0-1 1,0 0 0,0 0 0,1 0 0,-1 0-1,0 0 1,0 0 0,0 0 0,0 0 0,0 0-1,0 0 1,0 0 0,0 0 0,0 0-1,0 0 1,0 0 0,0 0 0,0 1 0,0-1-1,0 0 1,0 0 0,0 0 0,0 0 0,0 0-1,0 0 1,1 0 0,-1 0 0,0 0-1,0 1 1,-1-1 0,1 0 0,0 0 0,0 0-1,0 0 1,0 0 0,0 0 0,0 0-1,0 15 56,-1-11-24,1 1 1,0-1-1,0 1 0,0-1 0,0 1 0,1-1 0,0 1 1,1 4-1,5-4 71,-6-4-95,-1-1 0,0 0 1,1 0-1,-1 0 0,0 1 0,1-1 0,-1 0 1,0 0-1,1 1 0,-1-1 0,0 0 0,1 1 1,-1-1-1,0 0 0,0 1 0,1-1 0,-1 1 1,0-1-1,0 0 0,0 1 0,0-1 0,1 1 1,-1-1-1,0 1 0,0-1 0,0 0 0,0 1 1,0-1-1,0 1 0,0 0 0,2 4 175,9 6 11,-8-5 224,-3 7-138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 1408,'-14'-27'448,"11"21"-267,3 6-37,0 0 219,-2 0-32,-9 0 245,8 0-139,3 0 64,0-3-138,0-4 68,0 14-46,0-4 249,0-3-132,3 0 58,8 0-166,-9 0 60,1 0-92,-1 0-248,0 1 0,0-1-1,-1 1 1,1-1-1,0 1 1,0 0-1,0-1 1,-1 1-1,1 0 1,2 2-1,4 2 137,-5-4-194,0 0 0,0 0 0,0-1 0,0 1 0,0-1-1,0 0 1,0 0 0,0 0 0,0 0 0,4-1 0,5 1 70,7-1 1,-3 1 1,-1 0 1,17 3-1,1 3 86,63 2-1,-50-8-109,91 3 64,-15 8-67,34-6 75,16 6-16,36-8 111,16-1-78,-121 2-99,351 6 260,-129-7 25,0 8-96,19-6-11,-22 6-86,-5-5 44,-146-1-140,229 3 204,62-8 10,-462 0-304,180-2 138,35-25 169,-100 10 26,-98 15-275,-11 2-43,-1-1 0,1 0 0,-1 0 0,8-2 1,-9 1-19,0 0 1,0-1-1,0 1 1,5-5 0,-1 1-13,-7 5 12,0 0 1,0 1-1,0-1 0,1 1 1,-1-1-1,0 1 0,0-1 1,0 1-1,1 0 0,-1 0 1,0-1-1,0 1 0,3 0 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5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1440 48 2976,'-27'-41'971,"21"35"-729,-5 9-116,-4 5-55,1-3-41,1 2 0,0 0 0,-19 13 1,-6 10-31,-22 8 90,41-22-51,1 1 0,-19 21 1,-12 19 132,3 1 0,-56 92 1,-124 273 899,111-168-635,11 18-128,33-33-58,20-76-87,-43 169 568,80-240-433,11-64-150,-2 0-1,0-1 0,-2 0 0,-10 27 0,14-49-297,1 0-1,-1 0 1,-1 0 0,1-1-1,-1 1 1,-7 8 0,10-14 132,1 1 1,0-1-1,0 0 1,0 0-1,0 0 1,0 0-1,0 0 1,0 0 0,0 0-1,0 1 1,0-1-1,0 0 1,0 0-1,-1 0 1,1 0-1,0 0 1,0 0-1,0 0 1,0 0-1,0 0 1,0 0-1,0 0 1,-1 0 0,1 0-1,0 0 1,0 0-1,0 0 1,0 0-1,0 0 1,0 0-1,-1 0 1,1 0-1,0 0 1,0 0-1,0 0 1,0 0-1,0 0 1,0 0 0,0 0-1,-1 0 1,1 0-1,0 0 1,0 0-1,0 0 1,0 0-1,0 0 1,0 0-1,0-1 1,0 1-1,-1 0 1,1 0-1,0 0 1,0 0 0,0 0-1,0 0 1,0-1-1,-1 0-131,-1-1 0,1 0 0,0 0 1,0 0-1,0 0 0,0 0 0,0 0 0,0 0 0,1 0 0,-1-3 0,-7-17-491,-9-2-68,13 18 546,-1-1 1,1 1-1,0-1 1,-6-11-1,3-1 3,5 10 141,-1 1 0,-1-1 0,0 1-1,0 0 1,-7-11 0,-17-11 966,28 29-885,-1 1 0,0-1-1,1 0 1,-1 0 0,0 0 0,0 1-1,0-1 1,0 0 0,0 1 0,1-1-1,-1 1 1,0-1 0,0 1 0,-1-1-1,1 1 1,0 0 0,0 0 0,0-1-1,0 1 1,0 0 0,0 0-1,0 0 1,0 0 0,0 0 0,-1 0-1,1 1 1,-1-1 0,0 2 96,0-1 1,0 1 0,0 0-1,0-1 1,0 1-1,0 0 1,1 0-1,-1 1 1,1-1-1,-1 0 1,1 0 0,-1 5-1,-1-1 38,0 1 1,1 1-1,0-1 0,0 0 0,1 1 1,0-1-1,0 0 0,1 1 1,1 12-1,1 4 325,10 39 0,-8-40-325,0-3 194,1 0 0,1 0 0,10 25 0,-15-43-325,0 1 0,0-1 0,1 0 1,-1 0-1,1 0 0,-1 0 0,1 0 1,0 0-1,0 0 0,0 0 0,0-1 1,0 1-1,0-1 0,0 1 0,1-1 1,-1 0-1,0 0 0,1 0 0,-1 0 1,1-1-1,-1 1 0,1 0 0,2-1 1,-1 0 42,1 0 0,-1 0 0,1-1 0,-1 0 0,1 0 0,-1 0 0,0-1 0,0 1 0,0-1 1,0 0-1,0 0 0,7-5 0,6-5 159,-1-2 0,24-26-1,4-3-66,33-22 11,-9-1-96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17 3904,'13'0'1253,"-13"0"-1244,0 0-1,1 0 1,-1 0 0,0 0-1,0 0 1,0 0-1,0 0 1,0 0 0,0 0-1,0 0 1,0 0-1,0 0 1,0 0 0,1 0-1,-1 0 1,0 0 0,0 0-1,0 0 1,0 0-1,0 0 1,0 0 0,0 0-1,0 0 1,0 0-1,0 0 1,0 0 0,1 0-1,-1 0 1,0 0-1,0 0 1,0 0 0,0-1-1,0 1 1,0 0-1,0 0 1,0 0 0,0 0-1,0 0 1,0 0 0,0 0-1,0 0 1,0 0-1,0 0 1,0-1 0,0 1-1,0 0 1,0 0-1,0 0 1,0 0 0,0 0-1,0 0 1,0 0-1,0 0 1,0 0 0,0 0-1,0-1 1,0-10 353,0 9 380,0 2-204,0 0 65,-3 0-230,-1-1-238,1 1-93,-1 0 0,1 0 0,0 0 0,0 1-1,0-1 1,0 1 0,-4 0 0,-44 16 139,31-11-125,1 2 0,-25 12 0,-18 9 389,48-24-295,1 1-1,1 0 0,-21 13 0,26-13-72,0-1-1,1 1 1,0 0-1,0 0 1,1 1-1,0 0 1,0 0-1,-5 8 1,3-2 34,1 1 1,0 0-1,0 1 0,1-1 1,-4 25-1,5-14 57,1 2 1,0 36-1,5-33-98,0 0 1,2 0-1,1 0 1,15 46-1,-15-60-12,1 0 1,1-1-1,0 0 0,13 19 1,-18-31-47,2 5 28,13 16 69,11-2-18,-16-4-215,-10-15-152,-1-1 1,1 0-1,-1 1 0,1-1 0,0 0 0,-1 0 1,1 0-1,0 0 0,1 0 0,2 2 1,-3-4 83,-1 1 0,0-1 0,1 1 0,-1-1 0,1 0 0,-1 1 0,1-1 0,-1 0 0,3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5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6560,'-16'-16'2432,"16"16"-1888,0 0-160,16 0 1216,-16 0-960,33 0 160,0 0-480,-1 0-128,1 0-128,16 0-64,-16 16 32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33 445 4800,'-32'-17'1792,"32"17"-1408,16 0-96,-16 0 1536,16 0-1056,1 0 352,16 0-704,-1 0-160,18 0-160,-18 0 128,18 0-128,-1 0-960,0 0 480</inkml:trace>
  <inkml:trace contextRef="#ctx0" brushRef="#br0" timeOffset="1">1066 19 3072,'-27'-14'976,"26"13"-939,0 1 0,0-1 1,1 1-1,-1 0 0,0-1 0,0 1 0,1 0 1,-1-1-1,0 1 0,0 0 0,0 0 0,0 0 1,1 0-1,-1 0 0,0 0 0,0 0 1,0 0-1,0 0 0,0 0 0,1 0 0,-1 0 1,0 1-1,0-1 0,0 0 0,1 1 1,-1-1-1,0 1 0,0-1 0,1 1 0,-1-1 1,0 1-1,1-1 0,-1 1 0,0-1 1,0 2-1,-14 10 1967,5-6-1797,1 0 0,0 1 0,0 0 0,0 0 1,1 1-1,0 0 0,1 0 0,-1 1 0,2 0 1,-1 1-1,1-1 0,-5 12 0,-8 30-106,-14 26-69,22-52-60,0-1-1,1 2 1,1-1 0,2 1-1,-7 45 1,8-5-26,3-44 47,-2 21 4,10 11 110,-2-36 29,0 25-1,-3-31-126,2 1 0,-1-1 0,1 0 0,5 14 0,-5-19-54,3 23-899,6-11-2800,-10-18 3471,-1 1 0,0-1 0,1 1 0,-1-1 0,0 1 0,1-1 0,-1 1 0,0-1 0,0 2 0</inkml:trace>
  <inkml:trace contextRef="#ctx0" brushRef="#br0" timeOffset="2">984 313 4224,'0'0'1568,"0"0"-1216,16 17-96,-16-17 1184,0 33-832,17-1 480,15 1-640,-15 0 0,16 0-256,-1-17 32,1 17-128,16-17 0,-16 1-32,0-1-1376,0-16 704,-17 0-4192,-16 16 2656</inkml:trace>
  <inkml:trace contextRef="#ctx0" brushRef="#br0" timeOffset="3">1263 346 6048,'0'0'2240,"0"0"-1728,-17 33-160,17-17 1024,0 17-832,-33-16 288,1 32-512,-1-16-128,0-1-96,0 1 0,0 16-64,-16-32-2400,33 15 1280,0-15-3712,-1-1 2688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 2560,'13'-27'832,"-12"27"-821,-1-1 0,0 1 1,0-1-1,1 1 0,-1-1 0,0 1 1,1-1-1,-1 1 0,1-1 0,-1 1 1,1 0-1,-1-1 0,1 1 0,-1 0 0,1-1 1,-1 1-1,1 0 0,-1 0 0,1 0 1,-1-1-1,1 1 0,-1 0 0,1 0 1,0 0-1,-1 0 0,1 0 0,0 0 1,45-11 420,-41 10-218,0 0 0,-1 0 1,1 1-1,-1 0 1,1 0-1,0 0 0,-1 0 1,1 1-1,0 0 1,-1 0-1,8 2 0,-6 0-2,0 0 0,0 1 0,0 0 0,0 0 0,6 7 0,-10-10-153,7 7 116,-1 0-1,1 1 1,-2 1-1,1-1 0,-1 1 1,-1 0-1,11 22 0,-5-4 57,-1 0-1,7 33 0,-13-40-90,0 1 0,-2 0 0,0 0 0,-1 0 1,-2 0-1,-2 30 0,-20 108 1212,15-125-1029,-1 0-1,-20 52 1,19-68-274,-1 1 0,0-1-1,-1-1 1,-1 0 0,-1 0 0,0-2 0,-2 1-1,0-2 1,0 0 0,-2-1 0,1 0 0,-22 12 0,17-14-319,-24 8 0,32-14 143,-10 5-1132,-1-2 1,0-1-1,-47 11 0,30-17-1439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149 498 2912,'65'0'2107,"-63"0"-2061,-1 0 1,1 0 0,0 0 0,0-1 0,-1 1 0,1-1 0,-1 1 0,1-1 0,0 1 0,-1-1 0,1 0 0,2-2 0,-3 2-7,1 0 1,0 0-1,0 0 1,-1 0-1,1 1 1,0-1-1,0 0 0,0 1 1,0-1-1,0 1 1,0 0-1,4 0 0,38 0 403,-39 2-166,3 5-79,-19-11 31,-8 12-74,-8-2-38,2 5-26,6-8-26,13-2-44,0-1 0,0 2-1,0-1 1,0 1-1,0-1 1,1 2-1,-1-1 1,-7 5-1,-14 10 290,1 2-1,-27 24 0,48-38-230,1 0 0,0 1 0,0-1 1,1 1-1,-1 0 0,-3 11 0,-1-2 114,6-9-154,-1-1 0,1 1 0,0 0 0,0-1 1,1 1-1,-1 0 0,1 0 0,0 11 0,1-16-34,0 0 1,0 0-1,0 0 0,0 0 0,0 0 1,0 0-1,1 0 0,-1 0 1,0 0-1,0 0 0,1 0 0,-1 0 1,1 0-1,-1-1 0,1 1 1,0 1-1,0-1 2,-1-1 0,1 0 0,-1 1-1,1-1 1,0 0 0,-1 1 0,1-1 0,-1 0 0,1 0 0,0 0 0,-1 0 0,1 0-1,-1 0 1,1 0 0,0 0 0,-1 0 0,1 0 0,0 0 0,-1 0 0,2 0 0,2-2 31,0 1 1,0-1 0,1 0 0,-1 0 0,0-1 0,7-5 0,55-48 155,81-87 0,-87 83-150,-54 53-44,0 0 0,0-1 0,0 0 0,-1 0 0,0 0 0,-1 0 0,7-18 0,-8 17 3,0 0 0,0-1 1,-1 1-1,0-1 0,-1 0 1,0 0-1,-1-11 0,-1-4 30,-7-33 0,5 33-8,-14-90 978,16 106-812,0-1 1,0-17 0,2 2 353,-1 6-141,0 36 228,0 52 172,0-65-820,0 28 96,-3 84 373,-8-24-208,7-43-115,-11 83 108,1-23 5,9-57-448,3-40-167,-1 1 0,0-1 0,-1 0 1,-9 21-1,7-18-2189,-7 24-1,12-33 1844,0 0-1,1 0 0,-1 9 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4800,'-33'-17'1792,"33"17"-1408,0 0-96,16 0 1760,-16 17-1184,33-17 416,0 0-736,32-17-416,1 17-96,0-16 160,15 16-96,1-16 320,-16 16-224,-17 0-1728,-16 0 832,0 16-3808,-17 0 2496</inkml:trace>
  <inkml:trace contextRef="#ctx0" brushRef="#br0" timeOffset="0.5">411 214 2912,'-27'0'923,"16"2"-550,-17 9 48,1-5 811,13 10-139,-21 14 582,8 6-496,-14 10-17,2 1-378,-2-11-4,28-25-583,0 0 0,-13 15 0,16-12-114,0-1-1,0 2 1,1-1 0,1 1-1,-10 26 1,17-39-67,1 0 0,-1 0 0,1-1 0,-1 1 0,1 0 0,0 0-1,0 0 1,0 0 0,0 0 0,0 3 0,0-4-3,1-1 0,-1 1-1,0-1 1,0 1 0,1 0 0,-1-1-1,0 1 1,1-1 0,-1 1 0,0-1-1,1 1 1,-1-1 0,1 1-1,-1-1 1,1 1 0,-1-1 0,1 0-1,0 1 1,-1-1 0,1 0 0,0 1-1,3-1 28,0 1-1,-1-1 0,1 1 0,0-1 1,0-1-1,0 1 0,-1 0 0,1-1 1,4-1-1,5-1-28,0-1 1,0 0-1,-1-1 0,0 0 1,0-1-1,0 0 0,13-10 1,8-11-183,-25 21 66,-1 0 0,1 0 0,-1-1 0,-1 0 1,1 0-1,-1 0 0,0-1 0,-1 0 0,8-16 0,-2 6-67,-7 12 123,0 0-13,0-1 1,0 0-1,-1 0 0,3-9 0,-4 6 30,0 1 1,-1-1-1,0 0 0,-1 1 0,0-1 0,-1-12 0,-12-57 10,-4 14 155,16 59-153,-5-6-90,6 12 110,-1 0-1,1-1 1,0 1-1,-1 0 1,1 0-1,-1 0 1,1 0-1,-1 0 1,1 0-1,-1 0 0,1 0 1,0 0-1,-1 0 1,1 0-1,-1 0 1,1 0-1,-1 0 1,1 0-1,-1 0 1,1 1-1,0-1 0,-1 0 1,1 0-1,-1 1 1,0-1-1,0 1 15,0 0 1,0-1-1,0 1 0,0 0 0,0 0 0,0 0 0,0 0 0,0 0 0,1 0 0,-1 0 1,0 0-1,1 0 0,-1 0 0,0 0 0,1 1 0,-1-1 0,1 0 0,0 0 1,-1 3-1,0 28 141,1-21-102,-8 74 297,0 7-97,6-67-162,0 0 1,-5 24 0,4-33-26,-3 30 30,-4-10-133,8-30 21,2-1 0,-1 1 0,1 10 0</inkml:trace>
  <inkml:trace contextRef="#ctx0" brushRef="#br0" timeOffset="1.5">345 410 3488,'33'0'1280,"-33"0"-992,66 50-64,-34-34 832,1 0-608,0 17 320,16-17-448,-16 1-32,16-1-192,-16 1-1536,0-1 768</inkml:trace>
  <inkml:trace contextRef="#ctx0" brushRef="#br0" timeOffset="2.5">821 328 5728,'-17'-32'2112,"17"32"-1632,-33 32-128,17-15 1760,16 16-1216,-33-1 480,17 18-800,-33-18-128,16 17-288,0-16-224,17 16 0,-17-16-4416,17-16 2464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33 181 3648,'-27'-41'1173,"27"41"-1160,0 0 0,0-1-1,-1 1 1,1 0 0,0 0-1,0-1 1,0 1 0,0 0-1,0-1 1,0 1 0,0 0 0,0-1-1,0 1 1,0 0 0,0-1-1,0 1 1,0 0 0,0-1-1,0 1 1,0 0 0,1 0-1,-1-1 1,0 1 0,0 0 0,0-1-1,0 1 1,1 0 0,-1 0-1,0-1 1,0 1 0,0 0-1,1 0 1,-1 0 0,0-1 0,0 1-1,1 0 1,-1 0 0,0 0-1,1 0 1,-1 0 0,0-1-1,0 1 1,1 0 0,-1 0-1,0 0 1,1 0 0,-1 0 0,0 0-1,1 0 1,-1 0 0,0 0-1,1 0 1,-1 0 0,0 0-1,1 1 1,1-2 145,7-4 143,1 1-1,0 0 0,-1 0 1,1 1-1,1 0 0,-1 1 0,0 0 1,1 1-1,16-1 0,17 3-72,-1 0-27,48-5-1,-50-2-140,-25 2-33,1 2 1,-1 0-1,1 1 0,0 1 0,0 0 1,19 4-1,-3 7 53,-20-5-238,-13-5 129,0-1 1,0 0-1,0 1 1,0-1 0,0 1-1,-1-1 1,1 1-1,0-1 1,0 0-1,0 1 1,-1-1-1,1 1 1,0-1-1,-1 0 1,1 1-1,0-1 1,-1 0-1,1 0 1,0 1-1,-1-1 1,-4 5-192,-123 123-1151,101-101 1327,-26 35-1,12-12-10,27-30 25,0 0-1,2 1 0,-13 28 1,17-35 12,4-7 6,1 0 1,-1 0-1,-2 9 1,4-1 5,-1 0 0,2 0 0,0 1 0,2 21 0,0-9 30,0 17 72,0-24 96,-1-1 0,-1 0 0,-3 22 0,0-25 217,-1-1 0,-13 30 0,18-46-403,-1 1 0,1-1 0,0 1-1,0-1 1,-1 1 0,1-1 0,0 1 0,0-1 0,-1 0-1,1 1 1,-1-1 0,1 1 0,0-1 0,-1 0 0,1 1 0,-1-1-1,1 0 1,-1 0 0,1 1 0,-1-1 0,-4 3 17,2-2-13,0 1 0,0-1-1,0 0 1,0 1-1,0-1 1,0-1-1,0 1 1,-1 0 0,1-1-1,0 0 1,-5 1-1,-8-1 36,-27-1 30,41 1-78,0 0 1,-1-1-1,1 1 0,-1-1 1,1 1-1,-1-1 0,1 0 1,0 0-1,0 0 1,-1 0-1,1-1 0,-4-2 1,4 1-254,7 6 117,17 8 194,-6-2 59,0-1 1,0 0-1,1-1 1,0-1-1,24 5 0,19-5 121,-41-3-169,17 2 60,3-10 56,-16 2-87,6 0-9,-19 2-178,-1 1 0,0-1 0,1-1 0,-1 0 0,0 0 0,0-1 0,12-5 0,28-20-954,-2 7-1775,-41 16 2321,1 0 0,-1 0 0,10-10 0,-16 14 495</inkml:trace>
  <inkml:trace contextRef="#ctx0" brushRef="#br0" timeOffset="1">443 493 3232,'-27'0'1035,"16"-3"-614,-15-7-4,24 9-335,0 1 0,0-1 0,1 1 1,-1-1-1,0 1 0,0 0 0,0 0 1,0 0-1,0 0 0,0 0 0,0 0 0,0 1 1,-2 0-1,-1 3 319,-3 3 147,-14-3 248,15-3-505,-1 1 0,0 0 0,0 0 0,-13 6 0,-48 25 1442,67-32-1677,-2 0 33,0 0 0,0 1 0,0-1-1,1 1 1,-1 0 0,0 0-1,1 0 1,0 1 0,0-1 0,-1 1-1,1 0 1,1 0 0,-1 0-1,0 0 1,1 0 0,0 1 0,-3 4-1,-1 3 167,3-5-141,0 0 0,0 0 0,0 0 0,1 0 0,0 0 0,-2 12 0,4-16-94,0 1 1,0-1-1,0 0 1,0 0-1,1 1 0,-1-1 1,1 0-1,0 0 1,0 1-1,0-1 0,0 0 1,0 0-1,0 0 1,0 0-1,0 0 0,1-1 1,-1 1-1,1 0 1,0-1-1,-1 1 0,1-1 1,0 1-1,0-1 0,2 2 1,3 0 29,-1 0 0,1-1 0,-1 1 1,1-1-1,0 0 0,0-1 0,-1 0 0,1 0 1,0 0-1,0-1 0,14-1 0,-8 0 10,1-1-1,-1 0 1,0 0 0,-1-2-1,20-6 1,22-17 79,6 5-70,-39 12-50,-1-1 1,21-15 0,-39 25-8,0 0 1,0-1 0,0 1-1,0-1 1,-1 0 0,4-3 0,-5 4-12,1 1 1,-1-1 0,0 1 0,0-1 0,1 1 0,-1-1-1,0 1 1,0-1 0,0 1 0,0-1 0,1 1 0,-1-1-1,0 0 1,0 1 0,0-1 0,0 1 0,0-1-1,-1 0 1,1 1 0,0-1 0,0 1 0,0-1 0,0 1-1,-1-1 1,1 1 0,0-1 0,0 1 0,-1-1 0,1 1-1,-1-1 1,1 1 0,-1-1 0,-14-11-40,8 8 18,1 0 0,0 0 0,-7-8 1,6 5 13,5 4 6,0 1-1,-1-1 0,1 1 0,-1 0 0,0 0 0,0 0 1,1 0-1,-1 1 0,0-1 0,-1 1 0,1 0 0,-6-2 1,-15-8-251,19 9 68,7-1-487,12-11-2509,2-2 870</inkml:trace>
  <inkml:trace contextRef="#ctx0" brushRef="#br0" timeOffset="2">1262 17 5824,'-41'0'1866,"40"0"-1792,-1 0 0,1 0-1,-1 0 1,1 1-1,-1-1 1,1 0 0,-1 1-1,1-1 1,-2 1-1,-35 10 573,35-11-517,0 1 1,1-1 0,-1 1 0,0-1-1,1 1 1,-1 0 0,0 0 0,1 0-1,-1 0 1,1 1 0,0-1-1,-1 1 1,1-1 0,0 1 0,0 0-1,0 0 1,-3 3 0,-6 7 196,-13 7 470,17-13-624,0-1 0,0 1 0,1 0 0,-1 0 0,1 1 0,-6 9 0,-3 6-125,2 1 0,0 0 0,2 1 0,1 1 0,-10 32 1,-3 86-82,16-92 9,6-42 29,1-1 1,-1 1-1,2-1 0,-1 1 1,1-1-1,1 1 1,-1-1-1,5 12 0,-2-7 16,2 0 0,-1-1 0,2 0 0,8 14 0,-13-24-90,0 1 0,-1-1 0,1 0 0,0 0 0,0 0 0,0 0 0,5 2 0,23 13-378</inkml:trace>
  <inkml:trace contextRef="#ctx0" brushRef="#br0" timeOffset="3">1131 296 4992,'17'0'1824,"-17"0"-1408,65 33-128,-32-1 576,0-15-544,16-1 64,0 17-224,-16 0 32,0-17-96,-1 17-128,1 0 0</inkml:trace>
  <inkml:trace contextRef="#ctx0" brushRef="#br0" timeOffset="4">1492 345 4160,'0'-33'1536,"0"33"-1216,0 0-64,0 0 1344,0 17-928,0-1 928,-17 17-928,1 0 352,0-1-576,-17 1-256,0 0-128,0 0 192,1 0-128,-1-17-736,16 0 320,1-16-3648,16 0 2176</inkml:trace>
  <inkml:trace contextRef="#ctx0" brushRef="#br0" timeOffset="5">1590 1 5568,'-14'0'1786,"14"0"-1773,0 0 0,0 0-1,0 0 1,0 0-1,0 0 1,0 0-1,0 0 1,0 0-1,0 0 1,0 0-1,-1 0 1,1 0-1,0 0 1,0 0 0,0 0-1,0 0 1,0 0-1,0 0 1,0 0-1,0 0 1,0 0-1,0 0 1,-1 0-1,1 0 1,0 0-1,0 0 1,0 0-1,0 0 1,0 0 0,0 0-1,0 0 1,0 1-1,0-1 1,0 0-1,0 0 1,0 0-1,0 0 1,0 0-1,0 0 1,0 0-1,0 0 1,0 0 0,0 0-1,0 1 1,-1-1-1,1 0 1,0 0-1,0 0 1,1 0-1,-1 0 1,0 0-1,0 0 1,0 0-1,0 0 1,0 0 0,0 1-1,0-1 18,0 1-1,0-1 1,0 0-1,0 1 1,0-1-1,0 1 1,0-1 0,0 1-1,0-1 1,0 0-1,0 1 1,0-1-1,0 1 1,1-1-1,-1 1 1,0-1 0,0 0-1,1 1 1,-1-1-1,0 0 1,0 1-1,1-1 1,-1 0 0,0 1-1,1-1 1,-1 0-1,0 0 1,1 0-1,-1 1 1,1-1-1,6 5 874,2 14 153,24 35 790,-4-9-988,1 4-151,-2 2 0,29 79-1,-43-92-488,-2 0 0,-1 0 0,-2 1 0,5 64 0,-13-82-171,-1 1-1,0 0 1,-2 0 0,-1-1-1,0 1 1,-2-1 0,-13 38-1,12-44-289,0 1 0,-2-2-1,0 1 1,0-1 0,-1 0-1,-1-1 1,0 0-1,-1 0 1,-1-1 0,-12 10-1,10-10-547,-1-1 0,0-1 0,-1 0 0,0-1 0,0-1 0,-1 0 0,-28 8 0,35-12 298,-74 28-2536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18 1664,'-14'-14'528,"14"14"-512,-1-1 0,1 1 0,-1 0 0,1-1 0,-1 1 0,1 0 0,-1-1 0,1 1 0,-1 0 0,0 0 0,1-1 0,-1 1 0,0 0 0,1 0 0,-1 0 0,1 0 0,-1 0 0,0 0 1,1 0-1,-1 0 0,0 0 0,1 0 0,-1 1 0,1-1 0,-2 0 0,2 0 42,-3 0 784,3 0-186,0 0 86,3 0-167,8 0 247,-11 0-811,0 0-1,0 0 1,0 0 0,0 0 0,0 0-1,0 0 1,1 0 0,-1 0 0,0 0-1,0 0 1,0 0 0,0 0 0,0 0-1,0 0 1,0 0 0,0 0 0,0 0-1,0 0 1,1 0 0,-1 0 0,0 0 0,0 0-1,0 0 1,0 0 0,0 1 0,0-1-1,0 0 1,0 0 0,0 0 0,0 0-1,0 0 1,0 0 0,0 0 0,1 0-1,-1 0 1,0 0 0,0 0 0,0 0-1,0 1 1,0-1 0,0 0 0,0 0-1,0 0 1,0 0 0,0 0 0,0 0 0,0 0-1,0 0 1,0 0 0,0 0 0,0 1-1,0-1 1,0 0 0,0 0 0,0 0-1,0 0 1,0 1 17,-1-1 0,1 0 1,0 1-1,0-1 0,0 1 0,0-1 0,1 1 0,-1-1 0,0 0 1,0 1-1,0-1 0,0 1 0,0-1 0,0 1 0,1-1 1,-1 0-1,0 1 0,0-1 0,1 0 0,-1 1 0,0-1 0,1 0 1,-1 1-1,0-1 0,1 0 0,-1 0 0,0 1 0,1-1 0,-1 0 1,1 1-1,6 4 347,-1 8 393,5 1-213,-11-14-533,0 0 1,0 0-1,1 1 1,-1-1 0,0 0-1,0 1 1,0-1-1,1 0 1,-1 0-1,0 1 1,0-1-1,0 0 1,0 1 0,0-1-1,0 0 1,1 1-1,-1-1 1,0 0-1,0 1 1,0-1 0,0 0-1,0 1 1,0-1-1,0 0 1,-1 1-1,2 5 135,0-1 0,0 1 0,2 9 0,5 19 586,-3 31-60,-2-38-412,8 148 940,-10-107-850,-7 189 686,-19-52 89,13-98-693,-28 207 1279,14-157-978,-46 262 1019,40-261-1233,-32 206 193,61-253-579,4-69-122,-1-39-14,0 1 0,0-1 0,1 1 1,-1-1-1,1 1 0,0-1 0,0 1 1,0-1-1,1 0 0,-1 1 0,1-1 1,4 5-1,-5-6-193,0-1 0,0 1 0,1-1 0,-1 0 0,1 0 0,-1 0 0,1 0 0,0 0 0,-1 0 0,1 0 0,0 0 0,0 0 0,0-1-1,-1 1 1,1-1 0,0 0 0,0 1 0,0-1 0,0 0 0,0 0 0,0 0 0,0 0 0,0 0 0,-1-1 0,1 1 0,0-1 0,0 1 0,2-2 0,23-11-4524,-8-4 1488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3136,'0'0'1029,"0"0"-629,0-3-64,0-5 345,0 19 718,2-8-876,1 0-367,-1 0-1,0 1 1,0-1 0,0 1 0,0 0 0,1 5 0,0-3 6,-1-1 0,1 1-1,6 9 1,70 100 953,-62-91-1027,-1 0-7,14 26 1,-8-3 46,-2-19-21,-13-19 47,-1 0 1,7 13-1,1 5 134,-11-21-42,-3-6-118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18 4800,'-14'-14'1557,"14"14"-1520,-1-1 1,1 1-1,-1 0 0,0-1 1,1 1-1,-1 0 0,1-1 1,-1 1-1,0 0 0,1 0 0,-1-1 1,0 1-1,0 0 0,1 0 1,-1 0-1,0 0 0,1 0 1,-1 0-1,0 0 0,1 0 0,-1 0 1,0 1-1,0-1 0,-2 0 172,3 0-166,-1 0 1,1 0-1,-1 0 1,1 0-1,-1 0 0,1 0 1,-1 0-1,1 0 0,-1 0 1,1 0-1,-1 0 0,1 0 1,-1 0-1,1 1 0,-1-1 1,1 0-1,-1 0 1,1 0-1,-1 1 0,1-1 1,0 0-1,-1 1 0,1-1 1,-1 0-1,1 1 0,0-1 1,-1 0-1,1 1 0,0-1 1,-1 1-1,1 0 1,-8 9 531,-41 25 859,14-7-1151,-53 37 74,73-56-318,-1 0 5,0 1 1,1 1 0,0 0-1,-25 24 1,24-19 20,2-1 9,-22 17 0,6-10 11,8 5-85,10-18-105,11-9 75,0 1 0,0 0 0,0-1 0,0 1 0,0 0 0,0 0 0,0-1 0,0 1 0,0 0 1,0 0-1,0 0 0,1 0 0,-1 0 0,0 0 0,1 1 0,-1-1 0,1 0 0,-1 0 0,1 0 0,-1 1 1,1-1-1,0 0 0,0 0 0,-1 2 0,1 11-2055,0-11 581</inkml:trace>
  <inkml:trace contextRef="#ctx0" brushRef="#br0" timeOffset="1">459 280 3136,'-2'0'101,"1"0"-1,-1 0 1,0 1 0,1-1 0,-1 0-1,0 1 1,1-1 0,-1 1 0,1 0-1,-1-1 1,1 1 0,-1 0-1,1 0 1,-1 0 0,1 0 0,0 0-1,-3 3 1,1 1 875,3-1-808,0-1 0,-1 0 0,0 1 0,1-1 0,-1 0 0,-3 6 0,-2 9 309,0 14 153,2-15-284,1-9-252,1 0 1,0 0-1,1 1 0,0-1 0,0 0 0,1 0 0,-1 1 0,2-1 0,0 0 0,1 11 0,9 25 77,-8-30-123,-3-12-37,0 1 1,1-1-1,-1 0 0,1 1 1,-1-1-1,1 0 0,0 1 0,0-1 1,0 0-1,0 0 0,0 0 1,1 0-1,-1 0 0,1 0 1,1 2-1,6 6 116,-8-8-108,1-1 0,-1 1-1,1 0 1,-1 0 0,1-1 0,0 1 0,0-1 0,-1 0-1,1 1 1,0-1 0,0 0 0,0 0 0,1 0 0,-1-1 0,0 1-1,0 0 1,0-1 0,1 1 0,-1-1 0,3 0 0,-2 0-7,0 0 0,0 0 0,0 0 0,0 0 1,0-1-1,4-1 0,-1-5 41,-4 4-26,9-3 10,3-13 6,-15 16-34,0 0 0,0 0 0,0 0 0,0 0-1,-3-4 1,4 7-9,-1-3-4,-1 0 0,0 0 0,0 0 0,0 1 0,0-1 0,0 1 0,0-1 0,-1 1 0,-4-3 0,-3-4-20,-4-5-34,14 14 45,0-1 0,-1 1 0,1-1-1,0 1 1,-1-1 0,1 1 0,0-1 0,0 0 0,-1 1 0,1-1 0,0 1 0,0-1 0,0 0 0,0 1 0,0-1 0,0 1 0,0-1 0,0 0 0,0 1 0,0-1 0,0 1 0,0-1 0,0 0 0,1 1 0,-1-1-1,0 1 1,0-1 0,1 1 0,-1-1 0,1 0 0,-1 0-30,14-15-213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34 115 5472,'-17'0'2016,"17"0"-1536,0 0-160,-16 0 1600,32 0-1120,-16 0 640,0 0-832,17 0-32,15 0-384,1 0 192,0 0-256,16-16-1312,-16 16 640</inkml:trace>
  <inkml:trace contextRef="#ctx0" brushRef="#br0" timeOffset="1">558 0 3808,'0'0'1227,"-3"3"-742,-10 8-53,5-8 22,8-3-418,-1 0 0,1 1 1,-1-1-1,1 0 0,-1 0 0,1 0 0,-1 1 1,1-1-1,0 0 0,-1 1 0,1-1 0,-1 0 0,1 1 1,0-1-1,-1 0 0,1 1 0,0-1 0,-1 1 1,1-1-1,0 1 0,0-1 0,-1 1 0,1-1 1,0 1-1,0-1 0,0 1 0,0-1 0,0 1 0,0-1 1,0 1-1,0-1 0,0 1 0,0-1 0,0 1 1,0-1-1,0 1 0,0 0 0,0 1 36,0 0 0,0 0 0,-1-1 0,1 1 0,-1 0 0,1 0 0,-1 0 0,1-1 0,-1 1 0,0 0 0,0-1 0,0 1 0,0 0 0,0-1 0,0 0 0,-1 1 0,1-1 0,-3 3 0,-12 14 357,1 11-178,11-22-229,1-1 1,-1 1-1,0 0 0,-1-1 0,-9 11 0,11-14-25,0 1 0,0-1-1,1 0 1,-1 1-1,1 0 1,0 0 0,0 0-1,0 0 1,0 0-1,1 0 1,-1 0 0,0 8-1,-4 10 118,5-20-98,0 0 0,0-1 0,1 1 0,-1 0 0,0-1 0,0 1 0,-1-1 0,-1 3 0,3-4-16,-1 0 13,1 1 0,0-1 0,-1 1 0,1-1 0,0 1 1,-1-1-1,1 1 0,0 0 0,-1-1 0,1 1 0,0-1 0,0 1 0,0 0 1,0-1-1,0 1 0,0-1 0,0 1 0,0 0 0,0-1 0,0 1 1,0 0-1,0-1 0,0 1 0,0 0 0,1 0 0,-1-1 14,0 3 133,0-3-59,3 0-58,-2 0-40,-1 0 0,1 0 0,0 0 0,-1 0 1,1 0-1,0 0 0,-1-1 0,1 1 0,0 0 1,0 0-1,-1 0 0,1-1 0,-1 1 0,2-1 1,1-6 98,-4 14-82,1-7-23,0 0 0,0 0 0,0 0 0,0 1 0,0-1 0,0 0 0,0 0 0,0 0 0,0 0-1,0 0 1,0 0 0,0 0 0,0 0 0,0 0 0,0 0 0,0 1 0,0-1 0,0 0 0,0 0 0,0 0-1,0 0 1,0 0 0,0 0 0,1 0 0,-1 0 0,0 0 0,0 0 0,0 0 0,0 1 0,0-1 0,0 0 0,0 0-1,0 0 1,0 0 0,0 0 0,0 0 0,0 0 0,0 0 0,1 0 0,-1 0 0,0 0 0,0 0 0,0 0-1,0 0 1,0 0 0,0 0 0,0 0 0,0 0 0,0 0 0,1 0 0,-1 0 0,0 0 0,0 0 0,0 0-1,0 0 1,0 0 0,4 0-51,-1-1 30,-1 1 1,1 0-1,-1 0 0,1 1 1,-1-1-1,0 0 1,1 1-1,3 1 1,2 3-21,-6-4 37,-1 0 1,1 0-1,-1-1 0,1 1 1,-1 0-1,1 0 0,0-1 1,-1 1-1,1-1 0,0 1 0,0-1 1,-1 0-1,1 0 0,3 0 1,10 1-30,-3-1 34,-1 0 0,1 0 1,17-4-1,4-6 98,-3 4-16,-8-5 5,-9 8-44,-10 3-21,-1-1 0,1 1-1,-1-1 1,0 0 0,1 0-1,-1 0 1,4-2 0,-5 3 1,0-1-1,-1 0 1,1 0 0,0 0 0,0 0 0,-1 0-1,1 0 1,0 0 0,-1 0 0,1 0 0,-1 0-1,1 0 1,-1 0 0,0-1 0,1 1 0,-1 0-1,0 0 1,0 0 0,0-1 0,0 1 0,0-1-1,0-12 855,0 14-856,0 0 0,0-1 1,0 1-1,0 0 0,0 0 0,0-1 0,0 1 1,0 0-1,0 0 0,-1 0 0,1-1 0,0 1 1,0 0-1,0 0 0,0 0 0,0-1 0,0 1 1,-1 0-1,1 0 0,0 0 0,0 0 0,0-1 1,-1 1-1,1 0 0,0 0 0,0 0 0,0 0 1,-1 0-1,1 0 0,0 0 0,0 0 0,-1 0 1,1 0-1,0 0 0,-74-28 2013,70 27-1926,0-1 0,0 1 0,0-1 0,0 0 0,1 0 1,-1 0-1,1-1 0,-1 1 0,1-1 0,-6-6 0,6 5-73,-3 2-49,-7 2-21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 1568,'-13'-27'501,"12"27"-497,1 0-1,0 0 1,0 0-1,0-1 1,0 1-1,0 0 1,-1 0-1,1 0 0,0 0 1,0 0-1,0-1 1,0 1-1,0 0 1,0 0-1,0 0 1,0-1-1,0 1 1,0 0-1,0 0 1,0 0-1,0-1 0,0 1 1,0 0-1,0 0 1,0 0-1,0-1 1,0 1-1,0 0 1,0 0-1,0 0 1,0 0-1,0-1 1,0 1-1,0 0 0,0 0 1,0 0-1,1 0 1,-1-1-1,0 1 1,0 0-1,0 0 1,0 0-1,0 0 1,1 0-1,-1 0 1,0-1-1,0 1 0,0 0 1,1 0-1,-1 0 1,0 0-1,0 0 1,0 0-1,0 0 1,1 0-1,-1 0 1,3-2 6,1 1 82,-1 0 0,0-1 0,1 0 0,-1 0 0,0 0 0,0 0 0,0-1 0,-1 1 0,1-1 0,-1 1 0,3-4 0,1-8 612,-1 11-123,-5 3-522,0 0-1,1 0 1,-1 0-1,1 0 1,-1 0-1,1 0 0,-1-1 1,1 1-1,-1 0 1,1 0-1,-1-1 0,0 1 1,1 0-1,-1-1 1,0 1-1,1 0 1,-1-1-1,0 1 0,1-1 1,-1 1-1,0 0 1,0-1-1,1 1 1,-1-1-1,0 1 0,0-1 1,0 1-1,0-1 1,0 1-1,0-1 0,1 1 1,-1-1-1,0 1 1,0-1-1,-1 1 1,1-1-1,0 1 0,0 0 1,0-1-1,0 1 1,0-1-1,-1 0 0,8 10 790,-6-9-841,-1 0 0,0 0 1,0 1-1,1-1 0,-1 0 0,0 0 0,0 1 0,1-1 0,-1 0 0,0 1 0,0-1 1,0 0-1,1 0 0,-1 1 0,0-1 0,0 0 0,0 1 0,0-1 0,0 1 1,0-1-1,0 0 0,0 1 0,0 0 0,-4 9 380,3-8-340,0 0 1,1 0 0,-1 0 0,0 0 0,0 0-1,1 0 1,-1 0 0,1 0 0,0 0-1,-1 0 1,1 4 0,1 9 125,-1-4-39,1 0 0,-2 0 0,-2 20 0,-4-5 82,-16 41 0,19-57-136,0 1 0,1 0 0,-2 18 0,1-8 0,-3 4 119,6-22-155,-1 1 0,1-1 0,0 1 0,0 0 0,1-1 0,-1 1-1,1 0 1,-1-1 0,1 1 0,0 0 0,1 0 0,-1-1 0,1 1 0,-1 0 0,3 3 0,-2-3 4,0-1 1,0 1 0,1-1 0,0 0-1,-1 1 1,1-1 0,0 0 0,1 0-1,-1 0 1,1 0 0,-1-1 0,1 1 0,4 3-1,4 1 72,-1 0 23,21 11 0,-15-11-102,-12-6-17,1 1 0,-1 0 0,0 0 0,1 0 1,-1 0-1,0 1 0,0 0 0,-1 0 0,7 6 0,-3-4 22,0 1 0,0-2 0,1 1 1,0-1-1,0 0 0,0-1 0,0 1 0,1-2 0,-1 1 0,10 1 0,12 1 66,-14 1-69,-13-4-77,0-1 1,1 0-1,-1 0 0,0 0 1,0 0-1,1-1 0,-1 1 1,0-1-1,6 0 1,5 0-2149,2 0 572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4640,'0'16'1728,"0"-16"-1344,33 17-96,-17-1 320,17-16-384,16 0 128,17 0-224,16 0 160,-17 0-192,17-16-864,0 16 384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181 230 1984,'-28'-14'640,"28"14"-633,0 0 0,0 0 0,0 0 1,-1 0-1,1 0 0,0 0 0,0 0 0,-1 0 0,1-1 1,0 1-1,0 0 0,0 0 0,-1 0 0,1 0 0,0 0 1,0 0-1,0-1 0,-1 1 0,1 0 0,0 0 0,0 0 0,0 0 1,0-1-1,0 1 0,0 0 0,-1 0 0,1-1 0,0 1 1,0 0-1,0 0 0,0 0 0,0-1 0,0 1 0,0-1 1,0-9 301,0 7 587,0 6-224,0-3-646,0 0-1,0 1 1,0-1 0,0 1 0,0-1 0,0 1 0,0-1-1,0 0 1,0 1 0,0-1 0,1 1 0,-1-1 0,0 0-1,0 1 1,0-1 0,1 1 0,-1-1 0,0 0-1,0 1 1,1-1 0,-1 0 0,0 0 0,1 1 0,-1-1-1,0 0 1,1 1 0,0-1 0,7 9 387,-3 15 157,6 1-175,-9-6-108,0 1-1,-3 35 0,1-26-41,-1-20-207,0 1-1,0-1 1,-1 1 0,0-1-1,0 0 1,-1 0 0,-1 0-1,1 0 1,-1 0 0,-1-1-1,0 1 1,0-1 0,-1-1-1,1 1 1,-9 7 0,8-9-3,1 0 1,0 0-1,1 0 1,-6 9-1,8-10-121,-1 0 1,-1-1-1,-6 9 0,7-11-1663,3-2 448</inkml:trace>
  <inkml:trace contextRef="#ctx0" brushRef="#br0" timeOffset="1">394 0 4160,'-17'17'1536,"17"-17"-1216,-16 32-64,16 1 1120,0 16-800,0 17 64,0-1-416,0 1 224,16-1-256,-16 1-256,17-17 32,-17 0-1760,16-16 992</inkml:trace>
  <inkml:trace contextRef="#ctx0" brushRef="#br0" timeOffset="2">1 557 4224,'16'-16'1568,"-16"16"-1216,33 0-96,-17 0 576,17 0-512,0 0 0,16 0-192,0-16-32,16 16-32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49 2496,'0'-49'4074,"-2"49"-3407,0 0-585,0 1 0,0-1 0,0 0 0,0 1 0,1 0-1,-1-1 1,0 1 0,0 0 0,1 0 0,-1 0 0,1 0 0,-1 0 0,1 0-1,-1 0 1,1 1 0,-2 1 0,-11 11 99,7-8-101,0 0 0,1 1 0,-10 12 0,-14 28-128,30-45 43,-1-1 0,1 1 0,0 0 0,0 0 0,0 0 0,0 0 0,0 0 0,0-1 0,0 1 0,0 0 0,1 0 0,-1 0 0,1-1 0,-1 1 0,1 0 0,0 0 0,0-1 0,1 4 0,3 7-22,-3-5 15,-1 0 0,1-1 1,0 1-1,1-1 1,0 1-1,0-1 0,0 0 1,1 0-1,0 0 0,8 9 1,34 21 69,-37-28-28,9 10 278,-18-17-282,1 0 1,0 0-1,-1 0 0,1 0 1,-1 1-1,0-1 0,1 0 1,-1 0-1,0 0 0,1 1 0,-1-1 1,0 0-1,0 0 0,0 1 1,0-1-1,-1 0 0,1 0 1,0 0-1,-1 3 0,-1 3 142,1-2-71,0-1-1,0 0 1,-1 0-1,1 0 1,-1 0 0,0 0-1,0 0 1,-1-1 0,1 1-1,0-1 1,-1 1 0,-6 4-1,3-3-50,-1-1 0,1 0 0,-1-1-1,0 0 1,0 0 0,0 0 0,-1-1 0,1 0-1,-1-1 1,1 1 0,-11-1 0,-12-1 108,11 0-68</inkml:trace>
  <inkml:trace contextRef="#ctx0" brushRef="#br0" timeOffset="1">361 82 4224,'0'16'1568,"0"-16"-1216,16 0-96,17 0 416,-16 0-416,-1 0 32,17 17-160,0-17 128,-1 0-160,1 16-32,0-16-32</inkml:trace>
  <inkml:trace contextRef="#ctx0" brushRef="#br0" timeOffset="2">377 246 4064,'0'0'1504,"0"0"-1184,33 0-64,-16 0 640,15 0-544,1 0 192,16 0-288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4384,'0'-30'2496,"0"27"-1275,0 3-250,2 0 271,3 0-898,-3 0-185,0 0-1,1 0 1,-1 0-1,1 0 1,-1 0-1,1 1 1,-1-1-1,4 2 1,-5-1-135,0-1 7,0 1 0,0-1 0,-1 1-1,1-1 1,0 1 0,0-1 0,0 0 0,0 1 0,0-1 0,0 0 0,0 1-1,-1-1 1,1 0 0,0 0 0,0 0 0,0 0 0,0 0 0,0 0-1,0 0 1,0 0 0,0-1 0,0 1 0,0 0 0,1-1 0,12-3 160,1 2-57,0 0 0,1 2 1,15 0-1,-11 1-24,22-3 0,-7-4-16,-20 3-47,0 1 0,18-1 0,-32 3-48,14 0 85,-1 0-1,21 4 0,-31-3-110,0-1-1,0 2 0,0-1 0,0 0 0,-1 1 0,1 0 1,0 0-1,-1 0 0,0 0 0,1 1 0,-1-1 0,3 4 1,-3-1-2048,-3 9 566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3904,'-13'13'1253,"14"-12"-1129,-1-1-1,1 1 0,0-1 0,0 0 1,0 1-1,0-1 0,0 0 1,0 0-1,0 0 0,0 1 1,0-1-1,0 0 0,0-1 1,0 1-1,1 0 0,208 0 3040,-206 0-3159,0 0 1,1 1-1,-1-1 0,-1 1 1,1 0-1,0 0 1,0 0-1,0 1 0,0-1 1,6 5-1,-3-3-316,-6-3 328,-1 0 0,0 0 0,1 0 0,-1 1 0,1-1 0,-1 0 0,1 0 0,-1 1 0,0-1 0,1 0 0,-1 0-1,0 1 1,1-1 0,-1 0 0,0 1 0,1-1 0,-1 0 0,0 1 0,1 0 0,0 9-5015,-1-10 2306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5408,'0'2'147,"0"0"-1,1-1 1,-1 1 0,0 0-1,1-1 1,-1 1 0,1 0-1,-1-1 1,1 1 0,0 0-1,0-1 1,-1 1 0,1-1 0,0 1-1,1-1 1,-1 0 0,0 1-1,0-1 1,3 2 0,-4-3-148,2 2 106,0-1 0,0 1 0,0-1 0,0 1 0,0-1 0,1 0 0,-1 1 0,1-1-1,-1-1 1,1 1 0,-1 0 0,1 0 0,-1-1 0,1 0 0,0 1 0,-1-1 0,1 0 0,4-1 0,27 4 856,-30-2-893,14 3 106,-1-1 0,0-1-1,1 0 1,-1-1 0,1-1 0,21-2 0,122-26 279,-117 23-335,-20-6 79,-1 9 34,-22 1-83,-6 1-23,0 0-90,-12 0 189,1 0-96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492 131 3808,'-14'13'1227,"14"-12"-1207,0-1 0,-1 0 0,1 1 0,0-1 1,0 0-1,-1 1 0,1-1 0,0 1 1,0-1-1,0 0 0,-1 1 0,1-1 0,0 1 1,0-1-1,0 1 0,0-1 0,0 1 1,0-1-1,0 1 0,0-1 0,0 0 0,0 1 1,1 0-1,-1 57 1841,0-56-1781,0 0 0,0 0 0,1 0 0,-1 0 0,1 1 0,0-1 0,-1 0 0,1 0 1,0 0-1,0 0 0,0-1 0,1 1 0,-1 0 0,0 0 0,1-1 0,-1 1 0,1 0 0,0-1 0,3 3 0,2 2 180,-6-4-228,1 0-1,1 0 1,-1-1-1,0 1 1,0 0-1,1-1 1,-1 0-1,0 1 1,1-1-1,0 0 1,-1-1-1,1 1 1,-1 0-1,1-1 1,0 1-1,0-1 1,-1 0-1,1 0 1,0 0-1,5-1 1,6 1 26,46 1 54,-18 0-34,66-6-1,-43-6 46,-39 9-86,-18 2-10,-1-1-1,1 0 1,0 0 0,-1-1-1,1 0 1,-1 0 0,13-6-1,-5 0 42,0 0 0,-1-1 0,18-15 0,-31 23-58,0 1 0,-1-1 0,1 0 0,-1 0 0,1 0 0,0 0 0,-1 1 0,0-1 0,1 0 1,-1 0-1,0 0 0,1 0 0,-1 0 0,0 0 0,0 0 0,0 0 0,0 0 0,0 0 0,0 0 0,0 0 0,0 0 0,0 0 0,0 0 0,-1 0 0,1 0 0,-1-2 0,0 0 18,-1 0 1,0 1-1,1-1 0,-1 1 1,0-1-1,-4-3 1,-62-62-13,59 57-76,5 7 35,1 0 0,-1 0 1,0 0-1,0 1 0,0-1 0,0 1 1,0 0-1,-8-4 0,-11-1-13,-1 1 0,0 2 0,-29-5 0,52 10 35,-8-1-2,1 1 0,0 0 0,0 0-1,0 1 1,0 0 0,0 0 0,-9 3-1,-8 1 6,-1-1-8,13-2-12,0 0 1,1 0 0,-19 7-1,17-3 1,0-1-23,-1 1-1,1 1 1,-14 8-1,23-11 34,0 0-1,0 0 1,1 1-1,-1-1 1,1 1-1,0 0 1,0 0-1,1 1 1,-1-1-1,-2 8 1,-4 6 76,1 1 0,-10 37 0,16-46-11,0 1 1,1 0 0,1 1-1,0-1 1,1 0 0,1 19-1,10 45 136,-5-7 43,5-1-70,-6 6 1,6-14-54,-5 14-22,-1-32-50,-1-14-55,0 38 1,-6-20 185,-9 50-1,8-74-63,3-17-85,0 0 1,-1-1-1,1 1 1,-1 0 0,0-1-1,-1 1 1,1-1-1,-1 0 1,0 1 0,0-1-1,0 0 1,-3 5-1,-55 56 266,57-60-261,0-1 0,0-1 0,-1 1 0,1 0 0,-1-1 0,1 0 0,-1 0 0,0 0 0,0 0 0,0 0 0,-1-1 0,1 0 0,-1 0 0,1 0 0,-8 2 0,-20 4 402,-56 9 0,61-12-273,18-4-75,0 0 1,0 0 0,-15-1-1,19 0-73,1-1-1,0 0 0,-1 0 1,1 0-1,0 0 0,-1-1 1,1 1-1,0-1 0,-7-5 1,0 0-36,8 6-26,0 0 1,0-1 0,0 0 0,0 1 0,1-1-1,-1 0 1,1-1 0,-1 1 0,1 0-1,-4-6 1,5 7 22,1-1-1,0 1 1,-1-1-1,1 1 1,0-1-1,-1 1 1,1-1 0,0 1-1,0-2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0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 2720,'0'-12'1222,"1"16"896,-1-1-1883,0 0 0,0-1 1,-1 1-1,1 0 0,-1 0 0,-1 4 0,-8 10 185,7-14-336,1 0 0,0 1-1,0-1 1,0 1 0,1-1 0,-1 1-1,1-1 1,-1 5 0,-4 36 348,0-20-289,4-15-89,0-1 1,0 1-1,0 14 0,2-20-33,0-1 0,0 1 0,0 0-1,1-1 1,-1 1 0,1-1 0,0 0 0,-1 1 0,1-1 0,0 1-1,1-1 1,-1 0 0,0 0 0,1 0 0,-1 0 0,4 4-1,-2-3 33,-2-2-39,-1 0 0,1 0 0,0 0 0,0 0 0,0-1 0,0 1 0,0 0 0,0 0 0,0-1 0,0 1 0,0 0 1,0-1-1,0 1 0,0-1 0,0 0 0,0 1 0,0-1 0,0 0 0,1 0 0,-1 0 0,0 0 0,0 0 0,0 0 1,1 0-1,-1 0 0,0 0 0,0 0 0,0-1 0,2 1 0,24-11 125,-24 10-128,1 0 0,-1 0 0,0 0 0,0-1 0,0 1 0,0-1 0,0 0 0,0 1 0,-1-1 0,1-1 0,0 1 0,3-4 0,1-2 11,-2 3-5,0 0 0,-1 0-1,1 0 1,3-7 0,-6 9-10,-1 0-1,0 0 0,0 0 1,0 0-1,0 0 1,0-1-1,-1 1 0,0 0 1,1 0-1,-1-5 1,0 3-34,0-6 55,0 0 0,-1 1 0,-2-14 0,2 20 44,-1-1-1,1 1 1,-1 0-1,0 0 1,0 0-1,0 0 1,0 0-1,-1 1 1,1-1 0,-1 1-1,-4-5 1,-7-6 216,9 12-166,-3 2-94,12 0-331,19 0-3614,-7 0 1491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378 485 1312,'0'-14'2608,"0"11"-2075,0 3 235,0-2-283,1 0-405,-1 0 0,0 0-1,1-1 1,-1 1 0,0 0-1,0 0 1,0 0 0,-1 0-1,1 0 1,0 0 0,-1 0-1,1 0 1,-1 0-1,-1-2 1,-2 0 91,2 1-107,0 0 0,-1 1 0,1-1 0,-1 1 0,1 0 0,-1 0 0,0 0 0,-5-2 0,-6 0 55,10 3-90,0 0 0,0-1 0,0 1 1,0-1-1,0 0 0,0 0 0,-4-3 0,4 3-17,0 0 1,0 0 0,0 0 0,0 1-1,-1-1 1,1 1 0,-1 0 0,-7 0-1,-38-1-43,37 2-10,-10 0-10,13-1 8,-1 1 0,1 1 0,-15 2-1,0 8-89,6-6 43,13-4 50,0 0 1,0 1-1,0 0 0,-10 5 1,15-7 35,-1 1-1,1 0 1,0 0 0,-1 0 0,1 0 0,0 0-1,0 0 1,0 1 0,0-1 0,0 0-1,0 1 1,0-1 0,0 0 0,1 1 0,-1-1-1,0 1 1,1-1 0,-1 1 0,1-1 0,0 1-1,-1 0 1,1-1 0,0 4 0,0-1 16,0 1 0,0-1 0,0 1 0,1-1 0,-1 0 0,1 1 0,2 4 0,-2-6 6,1-1 1,-1 0 0,1 0-1,0 0 1,0 0 0,0 0-1,0 0 1,0 0 0,0 0-1,0-1 1,3 2 0,1 0 13,-1 0 1,1-1-1,-1 1 0,1-1 1,0-1-1,0 1 0,0-1 1,0 0-1,0 0 0,0-1 1,0 0-1,0 0 1,7-1-1,10-2 39,45-11 1,-65 13-66,161-48 213,-157 47-197,0-1-1,0 1 1,-1-1 0,1-1-1,-1 1 1,12-9 0,-12 5 14,1 1 1,-1-1 0,-1 0 0,1 0 0,7-15 0,-9 16-27,0 0 0,0-1 0,-1 0 0,0 1-1,-1-1 1,1-1 0,-1 1 0,-1 0-1,1 0 1,-1-1 0,0-11 0,-1-93 22,-1 94-84,0 1 1,-6-22 0,4 25-3,1 1 1,0-15-1,2-2 109,0 60 567,0 164 482,0-179-1037,-1 0 0,0 0-1,-1 0 1,-1 0 0,-7 22-1,6-23 70,-5 21 0,6-15-50,-2 10 58,1-22-62,1-1 1,-1 1 0,-5 7 0,2-3 61,-10 22-1,8-10-145,6-14-353,0-1 0,-1 1 0,0 0 0,-1-1 0,0 0 0,0 0 0,-9 11 0,10-17 87,1 0 0,-1-1 1,0 1-1,0-1 0,-6 3 0,9-4 227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3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3328,'-17'0'1216,"17"0"-928,17 0-96,-1 0 1024,17 0-704,16 0-288,0 0-160,33-16 224,16-1-192,1 17 192,15-16-160,-32 16 288,-16 0-224,-17 16-960,-16 1 416</inkml:trace>
  <inkml:trace contextRef="#ctx0" brushRef="#br0" timeOffset="1">279 262 4160,'-41'14'1333,"40"-14"-1299,0 0 0,0 1 1,0-1-1,0 0 0,0 1 0,0-1 0,0 1 0,0-1 0,1 1 0,-1 0 1,0-1-1,0 1 0,0 0 0,0 0 0,-15 15 200,-58 61 1121,61-59-1326,1 1-1,-12 26 1,20-37-15,1 0 0,0 0 0,0 0 0,1 0 0,0 1 0,1-1 1,0 1-1,0 11 0,1-16 10,0 0 0,0 0 0,0-1 0,1 1 1,-1 0-1,1 0 0,0 0 0,0 0 0,1-1 1,-1 1-1,1-1 0,0 1 0,0-1 0,0 1 0,0-1 1,1 0-1,-1 0 0,1 0 0,0 0 0,5 4 0,-4-5-4,-3 0-14,1-1 0,0 0 0,0 1 0,-1-1 0,1 0 0,0 0-1,0-1 1,0 1 0,0 0 0,0-1 0,0 1 0,0-1 0,0 1 0,0-1 0,0 0-1,1 0 1,-1 0 0,0 0 0,0 0 0,0-1 0,2 0 0,0 0 9,-1 0 1,1 0 0,-1-1-1,1 0 1,-1 1-1,0-1 1,0 0 0,0-1-1,0 1 1,0-1 0,-1 1-1,1-1 1,3-4-1,13-21 231,-9 20-171,7-8 15,-12 7-58,0-1-1,0 1 1,-1-1 0,-1 0-1,3-12 1,2-1 13,0-1 18,-2 8-20,-1 0 0,6-29 0,-6-15-59,1 25-17,-3 20-54,-1-1 0,1-17 0,-3-51-494,0 83 591,0 1 1,0-1-1,0 1 0,-1-1 1,1 1-1,0-1 0,1 0 1,-1 1-1,0-1 0,0 1 1,0-1-1,0 1 0,0-1 1,0 1-1,1-1 0,-1 1 1,0-1-1,0 1 0,1-1 1,-1 1-1,0-1 0,1 1 1,-1 0-1,1-1 1,-1 1-1,0 0 0,1-1 1,-1 1-1,1 0 0,-1-1 1,1 1-1,0 0 0,0 0 2,-1 0-1,1 0 0,-1 0 0,1 1 1,-1-1-1,1 0 0,-1 1 1,0-1-1,1 0 0,-1 1 1,1-1-1,-1 1 0,0-1 1,1 0-1,-1 1 0,0-1 1,0 1-1,1-1 0,-1 1 1,0-1-1,0 1 0,0-1 1,0 1-1,1 0 0,-1-1 0,0 1 1,0-1-1,0 1 0,0-1 1,0 1-1,0-1 0,-1 2 1,2 19 149,-2 0 1,0 0 0,-1 1 0,-1-1 0,-7 23-1,-39 153 341,41-171-399,-14 57 178,19-69-208,3-11-63,0-1 0,-1 0-1,1 1 1,-1-1 0,1 0 0,-1 1-1,0-1 1,0 0 0,0 1 0,0-1-1,0 0 1,-1 0 0,1 0 0,-1 0-1,-1 2 1,-11 12-469,13-14 425,1-1-1,-1 0 0,1 1 1,0-1-1,-1 1 0,1-1 1,0 1-1,0-1 0,0 3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3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4160,'0'16'1536,"0"-16"-1216,0 33-64,17 0 992,-17 0-736,32-1 0,-15 18-320,15-1 96,18 0-192,-18-16 256,1-17-224,0 0-800,0 1 320,0-17-3584,-17-17 2176</inkml:trace>
  <inkml:trace contextRef="#ctx0" brushRef="#br0" timeOffset="1">295 66 3808,'-16'0'1408,"16"0"-1088,16 17-96,-32 16 1504,16-17-992,-33 33 64,17 0-480,-17 0 32,16 1-192,-15-18 352,-1 18-288,0-34 96,17 0-192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3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83 2912,'0'-14'923,"0"11"-550,0 3 38,-3 3 772,-15 8 153,14-8-1029,-1-1 0,1 0 0,0 1 1,0 0-1,-6 6 0,3-2-97,0 0 0,0 1 0,1 0 1,0 1-1,1-1 0,0 1 0,0 0 0,1 0 0,-4 12 0,7-19-189,1 0-1,-1 0 0,1 0 0,0 0 0,0 0 1,0 0-1,0 1 0,0-1 0,1 0 1,-1 0-1,0-1 0,1 1 0,0 0 1,-1 0-1,1 0 0,1 2 0,1 1 22,1 0 0,-1-1 0,1 1 0,5 4 0,-6-7-25,2 3 19,1 0 1,-1 0-1,1-1 1,0 0-1,1 0 1,12 6-1,-1-3 72,27 6-1,-12-4-44,-18-5-41,4 2 4,0-1 1,0-1 0,34 4-1,-45-9 0,-1 1-1,0-1 0,8-2 1,0 0 22,5 0-14,-8 2 78,-1-1-1,17-5 1,-25 7-93,0-1 1,-1 0 0,1 0-1,-1 0 1,0 0 0,1-1 0,-1 1-1,0-1 1,0 1 0,0-1-1,0 0 1,0 0 0,0 0-1,0 0 1,-1 0 0,3-3 0,-3 0-8,1 0 1,-1 1-1,0-1 1,0 0 0,-1 0-1,1 0 1,-1 0-1,0 1 1,0-1 0,-2-8-1,1 4 18,-1-1 1,0 1-1,-1 0 0,0 0 0,-5-10 1,2 8-21,0 1 1,-1-1 0,0 1 0,-1 1 0,0-1 0,-17-15 0,10 13-10,0 0 0,-1 2 0,-32-17 0,40 23-65,1 0 0,0-1 0,-1 1 0,-9-9 0,18 12-66,0 1 0,0-1 0,0 1 0,0-1 0,1 1 0,-1 0 0,0 0 0,0 0 0,0-1 1,0 1-1,0 0 0,0 0 0,2 1 0,27-1-835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28 3232,'14'-13'1035,"-15"12"-913,0 1 0,0-1 0,0 1 0,0-1 0,0 1 0,0 0 0,0 0 0,0 0 0,0-1 0,0 1-1,0 0 1,0 0 0,0 0 0,0 0 0,-1 1 0,-2-1 52,1 0-122,0 0 1,-1 0-1,1 0 0,0 0 1,0-1-1,0 1 0,-3-2 0,-2-1-13,-12-2 45,7 9-33,4 0-22,5-3-15,0 0-1,0 0 1,0-1-1,-1 0 1,-4 0 0,-26 3 11,14 2-18,0 2 1,0 0-1,1 1 1,-23 14-1,39-20 17,1 1 0,-1 0-1,0 0 1,1 0 0,0 1-1,0-1 1,0 1 0,0 0-1,0 0 1,1 0 0,0 0 0,-3 6-1,0 5 131,0 0 0,-4 19 0,2-7-49,3-13-17,0 1 1,0 0-1,2 0 1,0 0-1,1 0 1,0 0-1,1 0 1,1 0 0,2 17-1,0-22-37,-1-1 0,1 0 1,0 0-1,1-1 0,0 1 0,1-1 0,0 1 1,0-1-1,8 9 0,20 18 120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16 460 3904,'-16'-16'1440,"16"16"-1120,16 16-96,-16 0 1024,17-16-736,16 0 288,-1 17-480,34-34 224,-17 17-288,33-16-1824,-16 0 832</inkml:trace>
  <inkml:trace contextRef="#ctx0" brushRef="#br0" timeOffset="1">1082 1 3904,'0'0'1253,"0"0"-762,0 0-129,0 0 380,-6 0-204,-5 0-207,-2-1-108,1 1-1,-1 1 1,-14 2 0,0 4-205,-42 19 1,57-20-31,1 0 1,0 2-1,0-1 0,0 1 1,1 1-1,1 0 0,-10 10 1,12-12 8,-11 11 23,1 0 0,-19 28 0,29-35-4,0 0 0,1 1-1,0-1 1,1 1 0,1 1 0,-5 15 0,5-9-25,0-1 1,-2 35 0,6-44 52,0 1 1,0-1-1,1 0 1,1 0-1,-1 0 0,2 0 1,4 15-1,-4-19-4,-1 0-1,1 0 1,0-1-1,0 1 1,0-1-1,1 1 0,-1-1 1,1 0-1,0 0 1,0-1-1,1 1 1,-1-1-1,1 0 1,0 0-1,7 3 0,6 1-431,0 0 0,0-2 0,20 5-1,-16-5-706,43 11-666</inkml:trace>
  <inkml:trace contextRef="#ctx0" brushRef="#br0" timeOffset="2">1000 263 3392,'-17'-16'1248,"17"16"-960,33 33-64,-17-17 576,1 1-480,16 15 224,-17 1-320,17 0 128,0-17-192,-1 17-1184,1-17 512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99 148 5216,'-16'16'1952,"16"-16"-1536,0 33-96,0-1 448,0-15-480,0 32 96,-17-16-224,1 16 384,16-16-288,-33 16 224,17-33-256</inkml:trace>
  <inkml:trace contextRef="#ctx0" brushRef="#br0" timeOffset="1">164 0 4576,'14'0'1450,"-14"0"-1433,1 0 0,-1 0-1,0 0 1,0 0 0,0 0-1,1 0 1,-1 0-1,0 0 1,0 0 0,1 1-1,-1-1 1,0 0-1,0 0 1,0 0 0,1 0-1,-1 0 1,0 1-1,0-1 1,0 0 0,0 0-1,1 0 1,-1 0-1,0 1 1,0-1 0,0 0-1,0 0 1,0 0 0,0 1-1,0-1 1,0 0-1,0 0 1,1 1 0,-1-1-1,0 0 1,10 25 361,-8-21-279,-1 0 0,1 0 0,-1-1 0,1 1 0,0 0 0,0-1 0,5 6 0,7 13 75,11 39 156,16 7-52,-22-29 151,27 80 0,-41-105-331,-2 0-1,0 0 1,0 0-1,-1 0 1,-1 0-1,-1 0 1,-1 23-1,-2-16 39,-1 1-1,0-1 0,-2 0 0,-9 24 0,11-35-78,-1 1 0,0-1-1,0-1 1,-1 1 0,0-1-1,-14 15 1,8-11-166,-2-1 1,1 0-1,-25 16 1,28-22 22,4-1-134,-1-1 1,-13 7-1,17-10 25,1 0 0,-1 0-1,1 0 1,-1-1 0,1 1 0,-1-1 0,0 0 0,1 0-1,-1 0 1,0 0 0,1 0 0,-1 0 0,-2-1 0,-28-13-1661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239 493 3136,'14'-14'1029,"-11"9"-629,-3 3-313,0 0 0,1 0-1,-1 0 1,1 1 0,-1-1 0,1 0-1,0 0 1,0 1 0,0-1 0,0 0-1,0 1 1,0-1 0,0 1 0,2-2-1,0-3 533,-3 5-575,0-1 1,1 1-1,-1-1 0,1 1 0,-1-1 1,1 1-1,-1-1 0,1 1 0,0-1 1,1-1-1,5-12 114,-6 11-118,0-1-1,0 0 0,0 0 1,-1 0-1,0 0 0,0 1 1,0-1-1,0 0 0,-1 0 1,-1-6-1,1 8-23,0-1 1,0 0 0,0 1-1,-1-1 1,1 1 0,-1 0-1,0-1 1,0 1 0,0 0-1,0 0 1,-1 0 0,1 0-1,-1 1 1,0-1-1,-3-2 1,1 2-29,4 2 3,-1-1 0,0 1 0,0 0 0,1 0 1,-1 0-1,0 0 0,0 0 0,0 0 0,0 1 0,-1-1 0,1 1 0,0-1 0,0 1 0,0 0 0,0 0 1,0 0-1,-1 0 0,1 0 0,0 0 0,0 1 0,-3 0 0,-11 3 0,0 1-1,0 0 1,-26 14 0,-10 17 213,36-23-147,11-10-41,1 1 0,0-1 0,0 1 0,0 0 0,1 0 0,-1 1 0,1-1 0,0 1 0,-2 5 0,4-8-9,1-1 0,-1 0 0,1 1 0,-1-1 0,1 1 0,0-1 0,0 0 0,-1 1-1,1-1 1,0 1 0,0-1 0,1 1 0,-1-1 0,0 1 0,0-1 0,2 3 0,-2-3 3,1 1 1,0-1-1,1 0 0,-1 1 1,0-1-1,0 0 0,0 1 1,1-1-1,-1 0 0,1 0 1,-1 0-1,1 0 0,-1-1 1,1 1-1,0 0 0,-1-1 1,3 2-1,29 3 289,-24-3-260,-1-1-1,1 1 1,0-2 0,0 1 0,0-1-1,0-1 1,0 0 0,0 0 0,0 0 0,8-4-1,71-28-1291,-84 32 1165,0 0 0,0-1 0,0 1-1,0-1 1,-1 0 0,1 0 0,0-1 0,-1 1 0,5-5-1,-4 1-64,1 1 0,-1-1 0,-1 0-1,7-13 1,-3 5-8,-3 7 98,0 0-1,-1-1 0,4-8 0,-1-24-26,-4 20 73,1 0 13,2-15 72,-7 16 76,-1-1 0,-1 1 0,-10-33 0,10 37-37,0 2 240,-9-21-1,13 33-300,-1-1 0,0 1 0,0-1-1,0 1 1,0 0 0,0-1 0,0 1-1,0 0 1,-1 0 0,1 0 0,0 0-1,-1 0 1,1 0 0,-1 0 0,1 1-1,-1-1 1,1 0 0,-1 1 0,1-1-1,-1 1 1,0-1 0,1 1 0,-1 0-1,0 0 1,1 0 0,-1 0 0,0 0-1,-2 0 1,0 0 110,4 0-156,-1 0 29,0 0-1,0 0 0,-1 0 1,1 0-1,0 0 1,0 1-1,0-1 1,0 0-1,0 0 1,0 1-1,0-1 0,0 1 1,0-1-1,0 1 1,0-1-1,0 1 1,0-1-1,1 1 1,-1 0-1,-1 1 0,-3 3 36,1 1 0,0-1 0,0 1 0,0 1 0,1-1 0,0 0 1,0 1-1,-1 7 0,-18 65 266,15-48-170,1-4 73,2 1 0,-3 45 0,7 57 437,1-63-978,-1-15-2028,0-3 582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2976,'0'14'971,"1"-12"-729,6 1-116,26 7 1164,43 7 1,-47-14-724,48-2 0,-33-2-363,36 2 98,143-5 575,-171-1-652,47-3 99,-1 8-1154,-32 0-2862,-69 2 2492,2 0 1132,-1-1 0,1 0-1,0 0 1,-1 0 0,1 0 0,-1 0 0,1 0 0,-1 0 0,1 0-1,-1-1 1,1 1 0,-1-1 0,0 1 0,1-1 0,-1 1 0,0-1-1,-2 0 1,2 0 66,0 0 0,1 0 0,-1 1 0,1-1 0,-1 0 0,0 1 0,1-1 0,-1 1 0,1 0 0,-1-1 0,1 1-1,-2 1 1,-11 5 61,-16-2 133,13 0-119,10-3-22,1 0 0,-1 0 0,0-1 0,0 0 0,-7 0 0,-4 0 242,1 0-1,0 1 1,0 1 0,-28 9-1,-8 2 309,1-4 84,-57 15 400,1 10 206,81-26-640,-48 26-1,64-28-572,0 1 0,1 0 0,0 0-1,1 1 1,0 0 0,0 0 0,1 1 0,0 0-1,1 1 1,0 0 0,-9 20 0,13-24-66,0 0 1,0 0-1,1 0 1,0 0-1,0 0 1,0 0-1,0 10 1,2-12 14,0-1 0,0 1 0,1-1 0,-1 0 0,1 1 1,0-1-1,0 0 0,0 0 0,0 1 0,1-1 1,0 0-1,4 7 0,-5-10-9,0 1 1,0-1-1,1 1 0,-1-1 1,0 0-1,1 0 0,-1 0 1,0 1-1,1-1 0,-1-1 1,1 1-1,0 0 0,-1 0 1,1 0-1,0-1 0,0 1 1,-1-1-1,1 0 1,0 1-1,0-1 0,-1 0 1,1 0-1,2 0 0,3-1 36,0 0-1,1-1 1,-1 1 0,10-5-1,-1 1 28,-3 1-10,0 0 0,0 0 0,-1-1 0,0-1 0,0 0-1,22-15 1,-13 6-368,-9 5 77,0 0 0,0 0-1,11-13 1,-20 18 83,0 0 1,0 0-1,5-11 1,-3 6-49,-3 6 98,0 0 1,0-1-1,0 1 0,0 0 0,-1-1 1,1 0-1,-1 1 0,0-1 0,-1 0 1,1 1-1,-1-10 0,0 12 51,0 2 36,0-4-65,0-1 0,0 1 0,-1 0-1,-1-7 1,1 6 37,0 0 16,0 1 1,0 0-1,-1-1 0,0 1 0,1 0 1,-1 0-1,-1 0 0,1 0 0,0 1 0,-1-1 1,0 0-1,-6-5 0,1 1 11,4 3 2,0 1-1,-1 0 1,1-1-1,-1 2 1,0-1-1,-7-4 1,10 8 4,0-1 0,1 0 1,-1 1-1,1-1 1,-1 1-1,0 0 1,0 0-1,1 0 0,-1-1 1,0 2-1,1-1 1,-1 0-1,0 0 1,0 0-1,1 1 0,-1-1 1,0 1-1,1-1 1,-1 1-1,1 0 1,-1 0-1,1 0 0,-1-1 1,1 1-1,0 1 1,-1-1-1,1 0 1,-2 2-1,-1 2 61,0-1 0,1 1 1,0-1-1,-1 1 0,2 0 0,-1 1 0,1-1 1,-1 0-1,0 7 0,-2 6 111,-4 26 1,7-30-107,1 3 75,0 0 0,1 0 0,1 0 1,0 0-1,2 0 0,5 22 0,-8-36-124,3 10 50,-2-5-100,1 0 0,0 0 0,0 0 0,1 0 0,3 8 0,8 11-921,-8-19-2704,7 6 997</inkml:trace>
  <inkml:trace contextRef="#ctx0" brushRef="#br0" timeOffset="1">378 214 4320,'32'16'1600,"-32"-16"-1248,99 50-96,-67-34 288,1 0-352,0 33 128,0-32-192,-1 32 576,1 0-416,0-16-3840,0 0 1920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3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180 754 4480,'-32'0'1664,"32"0"-1312,0 17-64,0-1 1088,0 0-800,-17 34 64,17-1-416,-33 33 288,17-17-288,-33 17 448,16-16-384</inkml:trace>
  <inkml:trace contextRef="#ctx0" brushRef="#br0" timeOffset="1">1065 131 5824,'28'-13'1866,"-28"12"-1813,1 1 0,0 0-1,0-1 1,0 1-1,0 0 1,-1-1-1,1 1 1,0 0 0,0 0-1,0 0 1,0 0-1,0 0 1,1 0-1,27-1 244,-7 0-181,0 1 1,1 0-1,23 5 1,-32-2-109,3 0 43,-1 0 0,1-1 0,18 0 1,139-2 1079,-171 0-836,-8 0-92,-5 1-118,0-1-30,0 0 0,-1-1-1,-11-1 1,18 1-52,-14-3-37,0 0 0,-1 2-1,1 0 1,-1 1-1,0 0 1,-30 5 0,31-1-112,0 0 1,-29 11 0,40-12 89,0 1 0,0 0 0,0 1 0,0-1 0,1 1 0,-1 1 1,1-1-1,0 1 0,-9 10 0,6-4-21,1 1 1,1 0 0,0 1-1,1-1 1,0 1 0,1 0-1,-6 21 1,-14 95 4,24-124 77,-10 61 19,-8 67 76,13-37-40,-4-11-43,7-56-28,1-3 141,-1 0 0,0 0 0,-2 0 0,-2-1 1,-9 27-1,6-31 64,-1-1 1,-14 21 0,24-39-175,0 0 0,-1 0 1,1 0-1,0 0 0,-1-1 0,1 1 1,-1 0-1,1-1 0,-1 1 0,0-1 1,0 0-1,0 0 0,0 1 0,0-1 1,0 0-1,0-1 0,0 1 0,0 0 1,0-1-1,-1 1 0,-2 0 0,3-2-26,-1 1-1,1-1 1,0 1-1,0-1 1,0 0-1,-1 0 0,1 0 1,0 0-1,0-1 1,0 1-1,0 0 1,1-1-1,-1 1 0,0-1 1,1 0-1,-1 0 1,1 1-1,-1-1 1,-1-4-1,-2-1-40,0-1 0,1 0 0,0 0 0,-6-16 0,9 22 14,0-1-1,1 1 1,-1 0-1,1-1 1,0 1-1,0 0 1,-1-1 0,1 1-1,1-1 1,-1 1-1,0 0 1,1-1-1,-1 1 1,1 0-1,0 0 1,-1-1 0,1 1-1,0 0 1,0 0-1,1 0 1,-1 0-1,0 0 1,4-3-1,0 0-13,1 0 0,1 0-1,-1 1 1,1 0-1,0 0 1,0 0-1,0 1 1,0 0 0,0 1-1,1 0 1,-1 0-1,14-2 1,7 1 231,0 2 0,33 2 0,-21 0-92,255-1 832,-243 0-1099</inkml:trace>
  <inkml:trace contextRef="#ctx0" brushRef="#br0" timeOffset="2">1328 476 4800,'-28'-41'1557,"28"40"-1539,0 1 1,0-1-1,-1 1 0,1-1 0,0 1 1,-1-1-1,1 1 0,0-1 0,-1 1 1,1-1-1,-1 1 0,1 0 1,-1-1-1,1 1 0,-1 0 0,1-1 1,-1 1-1,1 0 0,-1 0 0,1-1 1,-1 1-1,1 0 0,-1 0 0,1 0 1,-1 0-1,0 0 0,1 0 0,-1 0 1,1 0-1,-1 0 0,0 0 1,0 0-1,-19 0 54,10-1 192,0 1 0,0 0 0,0 0 0,-1 1 0,1 0 0,0 1 0,0 0 0,0 1 0,1 0 0,-13 6 0,-14 6 415,-40 21 327,45-16-891,0 1-1,2 2 1,0 0 0,2 2-1,-31 36 1,56-58-119,-1 0 1,1 0 0,0 0-1,0 1 1,0-1-1,1 1 1,-1-1-1,1 1 1,0 0-1,0-1 1,0 1-1,0 0 1,1 0-1,0 0 1,-1 0-1,1 0 1,1 0 0,-1-1-1,2 8 1,-1-9 28,-1 0-1,1 0 1,0 0 0,0 0 0,0-1 0,0 1 0,0 0 0,1 0 0,-1-1 0,1 1-1,2 2 1,4 3 45,-1-2-1,1 1 1,1-1 0,-1 0-1,1 0 1,0-1 0,0-1-1,0 1 1,0-1-1,0-1 1,18 3 0,8 0 256,69-1 0,-67-4-173,1-3-1,-1 0 1,1-3-1,55-15 1,-87 20-116,0-1-1,0 0 1,0 0 0,0-1-1,-1 1 1,1-2 0,-1 1-1,0 0 1,9-8 0,-12 8-24,0 1 0,0 0 0,0-1 1,-1 0-1,1 1 0,-1-1 0,0 0 1,0 0-1,0 0 0,0 0 1,0 0-1,0 0 0,-1 0 0,0 0 1,1 0-1,-1 0 0,0 0 0,0 0 1,-1 0-1,0-5 0,-2-2-4,0 0 0,0 1 0,-1-1 0,0 1 0,-1 0 0,0 0 0,-1 0 0,1 1 0,-11-12 0,7 8-13,-13-17-94,-2 1 0,-45-43 0,53 57 59,4 4-58,0 0 1,1-1-1,0 0 1,0-1-1,-11-18 1,20 28 72,1 0 0,0 0 0,0 0 0,0 1 0,0-1 1,0 0-1,1 0 0,-1 0 0,1 0 0,-1-1 0,1 1 1,0 0-1,-1 0 0,1 0 0,0 0 0,1 0 1,-1-3-1,1 3-14,0 0 0,0 0 0,0 0 0,1 0 0,-1 0 0,1 0 0,-1 1 1,1-1-1,-1 0 0,1 1 0,0 0 0,0-1 0,0 1 0,3-2 0,4-2-104,1 1 0,17-6 0</inkml:trace>
  <inkml:trace contextRef="#ctx0" brushRef="#br0" timeOffset="3">2278 0 5632,'-98'17'2112,"98"-17"-1664,-131 16-96,81 1 1344,1-1-992,-16 17-288,16-1-256,16 18-160,16-1 0,1 16-96,32 17 64,17 0 224,0-16-96,0-17 320,-1 0-224,18 0 384,-18-16-320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33 247 3392,'0'-17'1248,"0"17"-960,0 17-64,17-1 576,-17 1-480,16-1 480,0 17-448,1-1 192,-1 1-320,17 16 288,-17-16-288</inkml:trace>
  <inkml:trace contextRef="#ctx0" brushRef="#br0" timeOffset="1">148 165 4896,'-16'0'1824,"16"0"-1440,-17 33-96,1-1 768,16-15-640,-17 48 320,17-16-416,-32 33 32,32-16-224,-17-17 512,1 0-384,-1-16-672,17-17 224,0 1-4192,33-1 2432</inkml:trace>
  <inkml:trace contextRef="#ctx0" brushRef="#br0" timeOffset="2">508 1 5056,'17'16'1888,"-17"-16"-1472,65 82-128,-32-16 704,-16-17-608,-1 49 768,0 1-672,1-17 896,-17-1-768,-17 1 480,1-32-640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67 3648,'14'-14'1173,"-13"14"-1149,-1-1 1,0 1-1,1-1 0,-1 1 1,0-1-1,0 1 0,1-1 0,-1 0 1,0 1-1,0-1 0,0 1 0,1-1 1,-1 0-1,0 1 0,0-1 0,0 1 1,0-1-1,0 0 0,0 1 1,-1-1-1,1 1 0,0-1 0,0 0 1,0 1-1,0-1 0,-1 1 0,1-1 1,0 1-1,-1-1 0,1 0 1,-1 0 81,0-1 8,0 0 0,0 0 0,-1 0 0,1 0 0,0 0 0,-1 0 1,0 1-1,1-1 0,-1 0 0,0 1 0,0-1 0,0 1 0,0 0 0,0 0 1,0 0-1,0 0 0,0 0 0,-3-1 0,-2 1-84,1 0 0,-1 0 1,0 1-1,-11 0 0,5 0 56,-9 0-32,9 0 20,1 0 1,-23 3-1,-3 8 38,-6-6-48,9 6-69,16-6-81,12-4 39,-1 1 1,0 0-1,0 1 0,-8 3 0,-11 8-225,26-13 250,-1-1 0,1 1 0,0-1 0,-1 1 0,1 0 0,0 0-1,0 0 1,-1 0 0,1 0 0,0 0 0,0 0 0,0 0 0,-1 2 0,-2 2-37,2-3 48,1 0-1,-1 0 1,1 0-1,0 0 1,-1 0-1,1 0 1,0 0 0,0 0-1,0 1 1,0-1-1,1 0 1,-1 1-1,1-1 1,-1 4-1,-2 7-24,-1 5 88,0 0-1,1 0 1,1 0 0,1 0-1,1 26 1,0-19 1,0 322 933,-8-120-767,0-9-299,5-76 267,-2-63-51,-3 71 426,-2-13-12,6-107-417,-2 35 80,0-37-107,5-23-89,-1-1 1,1 1 0,0-1-1,1 1 1,-1 0-1,1-1 1,0 1-1,0 0 1,0-1-1,2 7 1,-2-7-10,11 28 40,-10-29-47,0 0 1,0-1 0,0 1-1,1-1 1,-1 0-1,1 1 1,0-1-1,0 0 1,0 0 0,0 0-1,2 2 1,11 6 17,-6-4 48,1 1-1,0-1 1,0 0-1,21 8 1,-18-10 16,6 3 51,0-1 0,0-2 0,28 5-1,46-6-21,-93-3-112,112 0 70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50 164 2240,'-14'-13'720,"14"13"-714,0 0 1,0-1-1,0 1 0,0 0 1,0 0-1,-1 0 0,1 0 1,0-1-1,0 1 0,0 0 0,0 0 1,0 0-1,0-1 0,0 1 1,0 0-1,-1 0 0,1 0 1,0-1-1,0 1 0,0 0 1,0 0-1,0-1 0,0 1 1,0 0-1,0 0 0,0 0 1,0-1-1,1 1 0,-1 0 1,0 0-1,0 0 0,0-1 1,0 1-1,0 0 0,0 0 1,0 0-1,0 0 0,1-1 1,-1 1-1,0 0 0,0 0 1,0 0-1,2-3 24,-1 0-1,1 1 1,-1-1-1,1 1 1,0 0 0,-1-1-1,1 1 1,1 0-1,-1 0 1,3-2 0,1 0 118,1 1 0,0 0 0,0 0 0,9-3 1,22-7 305,-16 4-307,1 2 0,36-8 1,-30 11-79,79-13 325,-67 6-330,-37 9 46,1 1-1,0-1 0,-1 0 1,8-3-1,-11 4-12,1 0 0,-1 0-1,1 0 1,0 0 0,-1 1-1,1-1 1,0 1 0,0-1 0,-1 1-1,4 0 1,-2 0 500,-3 2-245,1 23-114,6 34-1,-1-9-146,-3 89 297,-3-76-286,-32 436 133,31-490-235,-2 22 7,-43 433 295,13-221 594,29-219-573,-1-1 1,-13 39-1,14-52-197,-1 0 0,0 0 0,0 0 0,-1-1 0,0 0 1,-1 0-1,-13 14 0,-23 13 269,34-29-304,5-4-38,0 0-1,0 0 0,0 0 0,0 0 1,-6 2-1,5-4-12,0 1 0,0-1 0,0 0 0,-5 0 0,-6 1 48,-7 4 55,18-5-122,0 1 0,0-1 0,-1 0 0,1 0 0,0-1 0,0 1-1,-1-1 1,1 0 0,-10-2 0,-29-9-501,9 8 75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3136,'-33'-17'1184,"33"17"-928,-16-16-64,-1-1 1856,17 17-1152,0 0 704,17 0-928,-1 0-128,0 0-320,17 0 64,0 0-160,16 17 512,-16-1-384,16 1 672,-16-1-512,0 17-5280,-17-1 2624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33 2240,'-30'-30'1312,"28"27"-459,2 6-170,1 26 778,-1-16-1149,1 1-1,-1-1 0,-1 1 1,-3 15-1,-10 12-178,11-33-134,0-1 1,1 1-1,0-1 1,0 1-1,0 0 1,1 0-1,0 12 0,2-8 4,-1-9 4,0 0 0,1 0-1,-1 0 1,0 0-1,-1 0 1,1 0-1,0 0 1,-1 0-1,0 0 1,-1 4-1,2-7-4,-5 10-24,0-1 0,0 0 1,-7 9-1,9-15-138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4160,'-33'0'1536,"33"0"-1216,16 16-64,-16-16 928,33 17-704,0-17 288,16 16-448,17-16 160,-1 17-256,1-1 352,-17-16-320,16 0-1600,1 0 704</inkml:trace>
  <inkml:trace contextRef="#ctx0" brushRef="#br0" timeOffset="1">1196 16 5312,'-32'17'1952,"32"-17"-1504,32 0-128,-32 0 800,17 16-672,32-16 256,0 0-416,17 0 320,15 17-352,1-17 448,-16 0-416,-17 0-2528,0 0 1216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1164 377 2304,'-13'-27'752,"10"16"-453,3 0-226,1 0 206,-1 0 0,0 0 0,-4-19 0,-2 14 95,5 13-313,0-1 1,-1 1 0,1-1-1,0 1 1,1-1-1,-1 0 1,1 1-1,0-5 1,0-5 109,1 9-112,-1 1 1,0-1 0,0 0 0,0 0 0,-1 1 0,1-1-1,-1 0 1,-1-5 0,-1 0 66,-1-5 120,-1 0 0,-13-25 0,16 36-231,0 0-1,-1 1 1,1-1 0,-1 1-1,1 0 1,-1 0-1,0 0 1,0 0-1,0 0 1,0 1 0,0-1-1,0 1 1,0 0-1,0 0 1,-5-1 0,-6-3 23,-9-4 15,12 4 3,1 1 0,-1 0 0,-19-4 0,-19 3 94,28 1-45,5 1-53,1 0 0,-1 1 0,0 1 0,1 0 0,-1 1 0,-16 3 0,13 2-64,1 0 0,-1 1 0,2 2-1,-1 0 1,1 0 0,-20 15 0,34-21-4,0 0 1,1 0 0,-1 1 0,1-1-1,0 1 1,0 0 0,0-1-1,0 1 1,0 0 0,1 0-1,-1 0 1,1 1 0,0-1-1,0 0 1,0 0 0,-1 5 0,-2 5-51,-4 13 17,1-1 0,1 1-1,2 1 1,0-1 0,2 1-1,0 0 1,5 51 0,8 10-5,-7 171 257,-5-169-102,-7 126 131,0-17-32,8-182-193,0 102 40,-17 133 1,-16-52 330,26-168-187,-2 0 0,-17 42-1,22-62-122,-9 22 90,-23 57 468,31-82-491,1 0 0,-2 0 0,1-1 0,-1 0 0,0 0-1,-11 10 1,14-15-75,-1 0 0,1 0 0,0 0-1,-1-1 1,0 1 0,1-1 0,-1 0 0,0 0-1,0 0 1,-1 0 0,1-1 0,0 0-1,0 0 1,-6 1 0,7-1-18,-1-1 0,0 1 0,0-1 0,0 0 0,1 0 0,-1 0 0,0 0 0,0-1 0,0 0 0,0 1-1,0-1 1,0-1 0,1 1 0,-8-4 0,1 1 32,-4-2-25,0 0 1,0-1-1,1 0 0,0-1 0,0 0 0,1-1 1,0-1-1,-11-11 0,16 14-21,-8-8-90,-15-19 0,26 29-113,1 0 0,-1 0 0,1 0 1,1 0-1,-1-1 0,1 1 0,0-1 0,-2-8 1,1-22-866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329 401 1056,'0'0'357,"0"-3"-229,0 3-96,0-1-1,0 1 0,0-1 0,0 1 0,0-1 1,0 0-1,0 1 0,0-1 0,0 1 1,1-1-1,-1 1 0,0 0 0,0-1 1,0 1-1,1-1 0,-1 1 0,0-1 1,0 1-1,1-1 0,-1 1 0,0 0 1,1-1-1,-1 1 0,1 0 0,-1-1 0,0 1 1,1 0-1,-1 0 0,1-1 0,-1 1 1,1 0-1,-1 0 0,1 0 0,-1 0 1,1-1-1,-1 1 0,1 0 0,-1 0 1,1 0-1,-1 0 0,2 0 0,-2 0-17,0 0 1,0 1-1,0-1 0,0 0 0,0 0 1,0 0-1,0 0 0,1 0 0,-1 0 0,0 0 1,0 0-1,0 0 0,0 0 0,0 0 1,0 0-1,0 0 0,0 0 0,0 0 0,0 0 1,1-1-1,-1 1 0,0 0 0,0 0 1,0 0-1,0 0 0,0 0 0,0 0 0,0 0 1,0 0-1,0 0 0,0 0 0,0 0 1,0 0-1,0 0 0,1 0 0,-1 0 0,0-1 1,0 1-1,0 0 0,0 0 0,0 0 1,0 0-1,0 0 0,0 0 0,0 0 0,0 0 1,0 0-1,0 0 0,0-1 0,0 1 1,0 0-1,0 0 0,0 0 0,0 0 0,0 0 1,0 0-1,-1-1 21,1 1-1,0-1 1,0 1 0,0 0-1,0-1 1,1 1 0,-1-1-1,0 1 1,0-1 0,0 1-1,0 0 1,0-1 0,0 1-1,1-1 1,-1 1 0,0 0 0,0-1-1,1 1 1,-1 0 0,0-1-1,0 1 1,1 0 0,-1-1-1,0 1 1,1 0 0,-1 0-1,1-1 1,7-7 535,-2-14 214,-2 17-526,0-1 1,-12-19 163,7 23-401,1 1 0,-1-1 0,1 0 1,-1 0-1,0 1 0,0-1 0,0 0 1,0 1-1,0-1 0,0 1 0,0-1 0,0 1 1,-1 0-1,1 0 0,-1-1 0,1 1 0,-1 0 1,1 0-1,-3-1 0,-5-3 56,4 1-20,0 0 0,0 1 0,-1-1 0,1 1 0,-1 1 0,1-1 0,-1 1 0,0 0 0,0 0 0,0 1 0,0 0 0,0 0 0,0 0 0,-1 1 0,-11 0 0,9 0-18,-1 0 0,1 1 0,-1 0 0,1 1 0,0 0 0,0 0 0,0 1 0,0 0-1,0 1 1,0 0 0,1 0 0,0 1 0,0 0 0,0 0 0,0 1 0,1 0 0,0 1 0,0-1 0,-8 13 0,8-11 3,0 2 0,1-1 0,0 1-1,-8 18 1,12-23-30,0 1-1,0-1 0,1 0 1,0 1-1,0-1 1,0 1-1,1 0 0,0-1 1,0 1-1,0-1 0,1 1 1,1 7-1,-1-9 16,0 0-1,1-1 1,-1 1 0,1-1-1,0 1 1,0-1 0,0 0-1,0 0 1,1 0 0,-1 0-1,1 0 1,0 0 0,0-1-1,0 1 1,0-1 0,0 0-1,0 0 1,1 0 0,-1 0-1,1-1 1,-1 1 0,5 0-1,1 0 79,0-1 0,-1 0 0,1 0 0,0-1 0,0 0 0,0 0 1,0-1-1,0-1 0,0 1 0,-1-1 0,1-1 0,16-6 0,41-24-612,-63 31 450,-1 1-1,1-1 1,0 1 0,0-1-1,-1 0 1,1 0-1,-1 0 1,1 0 0,-1-1-1,0 1 1,0-1 0,3-5-1,-2 2-84,-1 0 0,0 0 0,0 0-1,-1-1 1,1-6 0,2-12-195,1 0 166,-1 1 1,1-39-1,-5-66 160,0 117 90,-1 1 0,-1-1 0,1 0-1,-6-16 1,4 19 29,2-1 287,0 0 1,0-18 0,1 19-141,1 30-295,-1 9 79,-1-19-29,2 1 1,1 17-1,3 3 17,-1-10 135,1 42 1,-5 97 610,0-153-643,-1 1 0,0-1 0,0 0 1,-4 12-1,2-13 7,2 1 1,-1-1-1,1 1 1,0 10 0,1-14-231,-1 0-1,1 0 1,-1 0 0,1 0 0,-1 0 0,0 0 0,-1 0 0,1-1 0,-1 1 0,-3 6 0,2-3-290,3-7 321,0 1-1,0-1 1,-1 1-1,1-1 1,0 1 0,0-1-1,0 0 1,-1 1-1,1-1 1,0 1-1,0-1 1,-1 1 0,1-1-1,0 0 1,-1 1-1,1-1 1,0 0 0,-1 0-1,1 1 1,-1-1-1,1 0 1,-1 0 0,1 1-1,0-1 1,-1 0-1,1 0 1,-1 0 0,1 0-1,-1 0 1,1 0-1,-1 0 1,1 0 0,-1 0-1,1 0 1,-1 0-1,-2 0-987</inkml:trace>
  <inkml:trace contextRef="#ctx0" brushRef="#br0" timeOffset="0.5">559 89 3232,'0'0'1184,"0"0"-896,16 17-96,0-1 1088,1 1-736,15-1 480,18 17-576,-18 16 96,18-16-320,-1-1-64,-16 18-96,-1-18 576,-15 1-352,-17-16 320,16 15-352,-16-15 480,0-1-416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4736,'-17'17'1760,"17"-17"-1376,-16 16-96,16 17 1088,0-17-800,-16 17 256,-1 0-480,1 16 0,-1-16-224,-15 16 512,-1-16-384,0-1 320,0 1-320,0 0-2624,17-17 1312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3488,'0'0'1115,"0"-3"-673,2-6 218,4 12 359,2 3-1007,25 10 852,-31-14-825,1-1 0,-1 0 1,0 1-1,0-1 0,0 1 1,0-1-1,0 1 0,0 0 1,0 0-1,2 3 0,6 7 35,18 10 92,-16-4-85,-10-15-59,0 0 0,0 0 1,0 0-1,0-1 1,1 1-1,-1 0 1,1-1-1,5 4 0,-2-2 4,-4-3-15,0 1 1,0-1-1,0 1 1,0-1-1,0 1 1,0 0-1,2 3 1,4 13 125,-7-15-116,-1-1-1,1 0 1,0 1-1,0-1 1,0 0-1,0 0 1,0 0 0,0 0-1,1 0 1,-1 0-1,2 2 1,0-1 71,0 0 0,0 0 1,0 0-1,0 1 0,-1-1 1,0 1-1,0 0 1,0 0-1,0-1 0,0 1 1,-1 0-1,1 1 0,-1-1 1,0 0-1,-1 0 0,1 0 1,-1 1-1,0 6 0,0-11-91,0 0-1,0 0 0,0 1 0,0-1 0,0 0 0,0 0 1,0 0-1,0 0 0,0 0 0,0 0 0,0 0 1,0 0-1,0 0 0,0 1 0,0-1 0,0 0 1,0 0-1,0 0 0,0 0 0,0 0 0,0 0 0,0 0 1,0 0-1,0 0 0,0 0 0,0 0 0,0 1 1,0-1-1,0 0 0,0 0 0,0 0 0,0 0 1,-1 0-1,1 0 0,0 0 0,0 0 0,0 0 0,0 0 1,0 0-1,0 0 0,0 0 0,0 0 0,0 0 1,0 0-1,-1 0 0,1 0 0,0 0 0,0 0 1,0 0-1,0 0 0,0 0 0,0 0 0,0 0 0,0 0 1,0 0-1,-1 0 0,-10 0-688,9 0 155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 2240,'0'-14'720,"0"14"-715,0 0-1,0 0 1,0 0 0,0-1 0,0 1 0,0 0-1,0 0 1,0 0 0,0 0 0,0 0-1,0 0 1,0 0 0,0 0 0,0 0-1,0 0 1,0-1 0,0 1 0,0 0 0,0 0-1,0 0 1,0 0 0,0 0 0,0 0-1,0 0 1,0 0 0,0 0 0,0 0 0,0 0-1,0-1 1,1 1 0,-1 0 0,0 0-1,0 0 1,0 0 0,0 0 0,0 0-1,0 0 1,0 0 0,0 0 0,0 0 0,0 0-1,0 0 1,1 0 0,-1 0 0,0 0-1,0 0 1,0 0 0,0 0 0,0 0 0,0 0-1,0 0 1,0 0 0,0 0 0,1 0-1,-1 0 1,0 0 0,11 0 315,-9 0 533,-2 0-197,0 0 85,-2 3-223,-1 1-360,0 0-1,0 0 1,1 1 0,0-1-1,-3 9 1,-7 13 122,5-17-265,-1 0 0,0-1 0,0 1 0,-1-2 0,0 1 0,-13 8 0,10-8 127,-17 16 1,-20 25 251,47-47-381,1 0 0,0-1 0,-1 1-1,1-1 1,0 0 0,-1 0 0,0 1-1,1-1 1,-1 0 0,0 0 0,0 0-1,1-1 1,-1 1 0,0 0 0,0-1-1,0 1 1,-3 0 0,2-1 67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67 229 2816,'-14'0'917,"14"0"-907,0 0 0,-1 0 0,1 0 0,0 1 1,0-1-1,-1 0 0,1 0 0,0 0 0,0 0 0,0 0 0,-1 0 0,1 0 0,0 0 0,0 0 0,0 1 0,-1-1 0,1 0 0,0 0 0,0 0 0,0 0 0,0 1 0,0-1 1,-1 0-1,1 0 0,0 0 0,0 1 0,0-1 0,0 0 0,0 0 0,0 0 0,0 1 0,0-1 0,0 0 0,0 1 0,-11 23 300,5-7 447,2-15-526,-3 4 130,2 21 364,0-10-471,3-10-174,0 0-1,0 0 1,1 0-1,0 0 0,0 7 1,1 2 9,-1-8-41,1 0 0,1 0 1,-1 0-1,3 9 0,-1-10-3,-1-1-37,0 0 1,1 0-1,0 0 1,5 9-1,-6-13 11,0-1-1,0 0 0,0 1 1,0-1-1,0 0 1,0 0-1,0 0 0,0 0 1,1 0-1,-1 0 0,0 0 1,1 0-1,-1 0 1,1 0-1,-1-1 0,1 1 1,-1-1-1,1 1 1,-1-1-1,1 1 0,0-1 1,-1 0-1,3 0 0,3-1 46,1 1 0,-1-2 0,0 1 0,10-4-1,0 0 18,-7 3-45,-8 2-28,0 0 0,1-1 0,-1 1 1,0-1-1,0 0 0,0 1 0,3-3 1,8-11 72,-7 6-34,8-3 75,-13 9-94,-1-1 0,1 0 0,0 1 0,-1-1-1,0 0 1,0 0 0,1 0 0,-2 1 0,1-1-1,0 0 1,0 0 0,-1 0 0,-1-4 0,-2-2-1,2 6-23,1-1 1,-1 0-1,0 1 0,0-1 1,0 1-1,-1-1 0,1 1 0,-1 0 1,0 0-1,-4-3 0,-5-2 13,6 4-56,-1 0 1,1 0-1,-9-9 0,-6 0-52,20 13 77,-1-1 1,1 1 0,0-1 0,-1 0 0,1 1 0,-1-1-1,1 0 1,0 0 0,0 0 0,-1 0 0,1 0 0,0 0-1,0-1 1,0 1 0,0 0 0,0 0 0,1-1 0,-2-1-1,2 2-29,0 1-1,0-1 0,1 0 1,-1 0-1,0 1 0,1-1 1,-1 0-1,0 1 0,1-1 0,-1 1 1,1-1-1,-1 0 0,1 1 1,-1-1-1,1 1 0,-1-1 1,1 1-1,0 0 0,-1-1 1,1 1-1,0-1 0,-1 1 1,1 0-1,0 0 0,0-1 0,19-1-558,-9 2 362</inkml:trace>
  <inkml:trace contextRef="#ctx0" brushRef="#br0" timeOffset="1">329 115 3968,'-16'-17'1472,"16"17"-1120,0 17-128,0-17 864,16 0-640,0 0 128,1 0-384,15-17-160,1 17-64,0 0 224,0-16-96,0 16 192,-17 0-192,17 0-3488,-17-16 1856</inkml:trace>
  <inkml:trace contextRef="#ctx0" brushRef="#br0" timeOffset="2">886 0 3648,'-5'1'270,"1"-1"0,-1 1 0,0 0 0,1 1 0,-1-1 0,-5 3 0,2 0-139,-1-1 261,0 1 1,0 0-1,0 1 0,-14 10 0,16-11-220,-3 4-95,0 0-1,0 1 0,1 1 0,0-1 0,1 1 0,0 0 0,-9 17 0,13-22-66,-4 7 8,6-9 0,-1 1-1,0-1 0,1 1 0,0 0 0,0 0 0,0 0 0,0 0 0,1 1 0,-1-1 1,1 0-1,0 1 0,0-1 0,1 1 0,0-1 0,-1 1 0,2 4 0,-1-6-1,0 0-1,0 0 0,0 0 0,0 0 1,1 0-1,0 4 0,7 1 180,-7-8-188,-1 1 0,1-1 1,-1 0-1,0 0 0,1 1 0,-1-1 0,0 0 0,1 1 0,-1-1 0,0 0 1,0 1-1,1-1 0,-1 0 0,0 1 0,0-1 0,0 1 0,1-1 0,-1 0 1,0 1-1,0-1 0,0 1 0,0-1 0,0 0 0,0 1 0,0-1 0,0 1 1,0 0-1,0-1-4,0 0 0,0 0 1,0 0-1,0 0 0,0 0 0,0 0 1,0 1-1,0-1 0,0 0 0,0 0 1,0 0-1,0 0 0,0 0 1,0 0-1,0 0 0,0 0 0,0 0 1,0 0-1,0 1 0,0-1 0,0 0 1,0 0-1,0 0 0,0 0 1,0 0-1,0 0 0,0 0 0,0 0 1,0 0-1,1 0 0,-1 0 1,0 0-1,0 0 0,0 1 0,0-1 1,0 0-1,0 0 0,0 0 0,0 0 1,0 0-1,0 0 0,0 0 1,1 0-1,-1 0 0,0 0 0,0 0 1,0 0-1,0 0 0,0 0 0,0 0 1,0 0-1,0 0 0,0 0 1,0 0-1,1 0 0,-1 0 0,0 0 3,1 0-1,0 0 1,-1-1-1,1 1 1,-1 0-1,1 0 0,0 0 1,-1 0-1,1 0 1,-1-1-1,1 1 1,-1 0-1,1-1 1,-1 1-1,1 0 0,-1-1 1,1 1-1,-1-1 1,1 1-1,-1 0 1,0-1-1,1 1 1,0-2-1,-1 1-4,1 1 0,-1-1 1,0 1-1,1-1 0,0 0 0,-1 1 0,1-1 0,-1 1 1,1-1-1,0 1 0,-1 0 0,1-1 0,0 1 0,-1 0 1,1-1-1,0 1 0,-1 0 0,1 0 0,0-1 0,0 1 1,0 0-1,-1 0 0,1 0 0,1 0 0,33 0-118,-12-1 11,0 1-1,27 4 0,-25 1 40,-9-2 11,0-1 0,25 2 0,137-4 680,-177 0-579,1 0-1,-1 0 0,1-1 0,-1 1 0,1 0 0,-1 0 1,0-1-1,1 1 0,-1-1 0,1 1 0,-1-1 0,0 1 1,0-1-1,1 0 0,-1 0 0,0 0 0,0 0 1,0 0-1,0 0 0,0 0 0,0 0 0,0 0 0,0 0 1,0 0-1,0-1 0,-1 1 0,1 0 0,-1-1 0,1 1 1,-1 0-1,1-1 0,-1 1 0,0-1 0,1 1 1,-1-1-1,0 1 0,0-1 0,0 1 0,0-1 0,-1 1 1,1 0-1,0-1 0,0 1 0,-1-1 0,1 1 0,-1 0 1,0-1-1,1 1 0,-1 0 0,0-1 0,0 1 1,0 0-1,1 0 0,-1 0 0,0 0 0,-1 0 0,1 0 1,0 0-1,-2-1 0,-26-16 287,26 15-305,-1 0-1,0 1 0,0-1 0,0 1 1,-1 0-1,1 0 0,-7-1 0,-9-5 68,0-1-1,-33-21 1,50 28-71,0-1 0,0 1 0,0-1 0,1 0 0,-1 1 1,1-1-1,-1-1 0,1 1 0,0 0 0,-1-4 1,-4-4 10,-9-8 10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3072,'0'0'976,"0"2"-587,0 9-63,0-8 388,0-3-218,0 0-59,0 0-149,3 0 75,-3 0-350,1 0 0,-1 0-1,1 0 1,-1 0 0,1 0-1,-1 0 1,1 0 0,-1 0 0,1 0-1,-1 0 1,1 0 0,-1 0-1,0 1 1,1-1 0,-1 0 0,1 0-1,-1 1 1,1-1 0,-1 0 0,0 0-1,1 1 1,-1-1 0,0 0-1,1 1 1,-1-1 0,0 1 0,0-1-1,1 0 1,-1 1 0,0-1-1,0 1 1,1-1 0,-1 1 0,0-1-1,0 0 1,0 1 0,0-1-1,0 1 1,0-1 0,0 1 0,0-1-1,0 1 1,0-1 0,0 1 0,0-1-1,0 1 1,3 20 280,6 10-49,-6-16-173,1-1 1,10 22-1,-4-15-44,-9-16-23,1 0 0,0 0 1,1 0-1,-1-1 0,1 1 0,0-1 0,0 1 0,0-1 0,1 0 0,0 0 0,-1 0 0,6 3 0,-3-3 44,-1 0 0,1 0 0,-1 1 0,0 0 0,-1 0 0,1 0 0,6 9 0,-9-10 8,0-1 0,0-1-1,0 1 1,1 0-1,-1-1 1,1 1-1,0-1 1,0 1-1,0-1 1,0 0 0,0-1-1,7 4 1,-2-1 155,-8-4-198,1 0 0,0 0 1,-1 1-1,1-1 1,-1 0-1,1 1 0,-1-1 1,1 1-1,-1-1 1,1 1-1,-1-1 0,1 1 1,-1-1-1,0 1 0,1-1 1,-1 1-1,0-1 1,1 1-1,-1 0 0,0-1 1,0 1-1,0-1 1,1 1-1,-1 0 0,0-1 1,0 1-1,0 0 0,0-1 1,0 1-1,0 0 1,0-1-1,0 1 0,-1 0 1,1-1-1,0 1 1,0 0-1,0-1 0,-1 1 1,1-1-1,0 1 0,-1-1 1,1 1-1,-1 0 1,1-1-1,0 1 0,-1-1 1,1 0-1,-1 1 1,1-1-1,-2 1 0,0 2 249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0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66 3232,'0'1'43,"0"-1"1,-1 0-1,1 0 1,-1 0-1,1 0 0,0 0 1,-1 0-1,1 0 1,-1 0-1,1 0 1,-1 0-1,1 0 0,0 0 1,-1 0-1,1 0 1,-1-1-1,1 1 0,-1 0 1,1 0-1,0 0 1,-1-1-1,1 1 1,0 0-1,-1 0 0,1-1 1,0 1-1,-1-1 1,7-6 512,-3 4-541,-1 0 699,-2 3-229,0 0-95,0 3-161,0-1-198,-1 1 0,1-1 0,-1 1 1,0-1-1,0 1 0,0-1 0,0 0 0,-1 1 0,1-1 0,-1 0 0,1 0 0,-1 0 0,0 0 1,0 0-1,0-1 0,-3 3 0,0 1 34,0 0 0,1 0 0,-6 6 0,2 2 63,0-2 0,-1 1 0,-1-1 0,-20 19 0,11-16-54,6-5-36,-18 17 0,29-24-35,0 0 1,0 0-1,0 0 0,0-1 1,-1 1-1,1-1 0,-1 1 1,-4 1-1,-4 2-1,-5 8-2</inkml:trace>
  <inkml:trace contextRef="#ctx0" brushRef="#br0" timeOffset="1">361 214 3488,'-6'5'606,"-15"17"457,21-22-1047,-1 0 0,1 1 1,-1-1-1,1 1 0,-1-1 1,1 1-1,0-1 0,-1 1 1,1 0-1,0-1 0,-1 1 1,1-1-1,0 1 1,0 0-1,0-1 0,0 1 1,-1 0-1,1-1 0,0 1 1,0 0-1,0-1 0,0 1 1,0 0-1,1-1 0,-1 1 1,0 0-1,0-1 0,0 1 1,1-1-1,-1 1 0,1 0 1,12 5 191,1 5-83,-12-9-113,-1 0 1,1 0 0,0-1 0,0 1 0,0-1-1,0 1 1,0-1 0,5 2 0,20 3 115,-5 5-27,8-6 48,-13 0-97,-14-3-37,0-1 1,1 0 0,-1 0 0,0 0-1,1-1 1,-1 1 0,1-1 0,-1 0-1,1 0 1,0 0 0,-1 0 0,4-1-1,11-5 43,-15 4-21,0 1-1,0 0 1,0 0 0,1 0 0,-1 0-1,7 0 1,-5-1 128,6-9 107,-11 11-268,1 0-1,-1-1 0,0 1 0,0 0 0,0 0 1,0 0-1,0 0 0,0 0 0,0 0 0,0 0 0,1 0 1,-1 0-1,0 0 0,0 0 0,0-1 0,0 1 1,0 0-1,0 0 0,0 0 0,0 0 0,0 0 0,0 0 1,0 0-1,0-1 0,0 1 0,0 0 0,0 0 1,0 0-1,0 0 0,0 0 0,0 0 0,0-1 0,0 1 1,0 0-1,0 0 0,0 0 0,0 0 0,0 0 0,0 0 1,0 0-1,0-1 0,0 1 0,0 0 0,0 0 1,0 0-1,0 0 0,-1 0 0,1 0 0,0 0 0,0 0 1,0 0-1,0-1 0,0 1 0,0 0 0,0 0 1,-1 0-1,-10-11 183,11 11-182,-1-1-1,1 1 1,-1 0 0,0-1-1,1 1 1,-1 0-1,1-1 1,-1 1-1,0 0 1,1 0-1,-1-1 1,0 1-1,1 0 1,-1 0-1,0 0 1,0 0 0,1 0-1,-1 0 1,0 0-1,1 0 1,-1 0-1,0 1 1,0-1-1,-2 0-2,0 0-9,-1 0 0,1 0 0,0-1 1,-1 0-1,1 0 0,0 0 0,-1 0 1,-4-3-1,-3 0-18,-8 1-38</inkml:trace>
  <inkml:trace contextRef="#ctx0" brushRef="#br0" timeOffset="2">672 132 3648,'-33'16'1344,"33"-16"-1024,-16 0-128,16 0 896,16 0-640,1 0 32,-1 0-288,0 0-64,17 0-64,0 0 160,16 0-128,-16-16 192,0 16-192,-1-16-448,1 16 160,-33 0-1728,17 0 1024</inkml:trace>
  <inkml:trace contextRef="#ctx0" brushRef="#br0" timeOffset="3">770 34 3904,'0'-33'1440,"0"33"-1120,0 16-96,0-16 384,0 17-384,0-1 128,0 0-224,0 17 160,-16 0-192,16 0 192,0-17-192,0 17 256,16-17-224,-16 1 32,0-1-96,0-16-4192,17 16 2240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4640,'0'0'158,"0"-9"516,1 9-649,-1 0 0,0 0 0,0 0-1,0-1 1,0 1 0,0 0 0,0 0-1,0 0 1,0 0 0,-1-1 0,1 1 0,0 0-1,0 0 1,0 0 0,0 0 0,0-1-1,0 1 1,0 0 0,0 0 0,0 0 0,0 0-1,0 0 1,-1-1 0,1 1 0,0 0-1,0 0 1,0 0 0,0 0 0,0 0 0,-1 0-1,1 0 1,0 0 0,0 0 0,0 0-1,0-1 1,0 1 0,-1 0 0,1 0-1,0 0 1,0 0 0,0 0 0,-1 0 0,1 0-1,0 0 1,0 0 0,0 0 0,0 1-1,-1-1 1,1 0 0,0 0 0,-22 13 391,14 1 336,-4-7-265,11-7-459,0 1 0,0-1 1,0 1-1,0-1 0,0 1 0,0-1 0,0 1 1,0 0-1,0 0 0,0-1 0,0 1 1,1 0-1,-1 0 0,0 0 0,0 1 0,0 2 17,0-1 0,0 0 0,0 1 0,1-1 0,0 0 0,-1 1 0,1-1-1,1 7 1,0 5 53,-1 32 606,3-47-758,-2 0 44,1 0 0,-1 0 0,1 1 0,-1-1 0,1 0 0,-1 1 0,1 0-1,-1-1 1,0 1 0,3 1 0,10 5-151,-8-6 121,0 1 0,0-2 0,0 1 0,0-1 0,12-1 0,-11 1 15,1 0-1,-1 0 1,1 0-1,10 3 0,-14-2 24,9 2 3,0 0-1,0 0 1,23 0-1,30-3 118,-64 0-99,0 0 0,0 0 0,0 0 0,0-1 0,0 1 0,0 0 0,0-1 0,0 0 1,-1 1-1,1-1 0,0 0 0,3-2 0,-4 2 4,1 0-1,-1 0 1,1 0 0,-1 0 0,1 1-1,0-1 1,-1 1 0,1-1 0,0 1-1,-1-1 1,1 1 0,3 0 0,-5 0-19,1 0 0,-1 0 0,1 0 0,-1 1 0,1-1 0,-1 0 0,1 0 0,0 0 0,-1 0 0,1 0 0,-1-1 0,1 1 0,-1 0 0,1 0 1,-1 0-1,1 0 0,-1-1 0,1 1 0,-1 0 0,1 0 0,-1-1 0,1 1 0,-1 0 0,1-1 0,-1 1 0,0-1 0,1 1 0,-1 0 0,0-1 0,1 1 0,-1-1 0,0 1 0,1-1 1,-1 1-1,0-1 0,0 1 0,0-1 0,0 0 0,1 1 0,-1-1 0,0 1 0,0-1 0,0 1 0,0-1 0,0 1 0,0-1 0,-1 0 0,1 1 0,0-1 0,-3 1-68,1-1 136,0 1 0,-1-1 0,1 0-1,0 1 1,-1-1 0,1 0-1,0 0 1,0-1 0,0 1 0,0 0-1,0-1 1,0 1 0,-2-3-1,-28-28 1091,17 15-1120,14 16-36,-3-3 22,-1 0-1,1-1 0,1 0 0,-5-5 0,7 7-18,-1 0 0,1 0 0,0 0 0,0 0 0,1 0 0,-1 0 0,1 0 0,-1 0-1,1 0 1,0-4 0,0 7-6,1-1-1,-1 1 0,0-1 0,0 1 1,0-1-1,0 1 0,0-1 1,0 1-1,0-1 0,0 1 0,-1-1 1,1 1-1,0-1 0,0 1 1,0-1-1,0 1 0,-1-1 0,1 1 1,0-1-1,0 1 0,-1 0 1,1-1-1,0 1 0,-1-1 0,1 1 1,-1 0-1,1-1 0,0 1 1,-1 0-1,1 0 0,-2-1 1,-4-4 46,5 5-46,1-1 0,-1 0 0,1 0 0,0 0 0,-1 0 0,1 1 0,0-1 0,0 0 0,0 0 0,0 0 0,0 0 1,0 0-1,0-1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81 2304,'-14'-27'752,"13"22"-559,8 2-87,13-5 1,-5 2 166,0 0 0,1 1 0,16-3 1,-18 5-112,-3 0-49,0 1 0,0 0 1,0 1-1,0 0 0,0 1 0,18 1 0,-7 3-66,-1 1-1,0 1 1,0 1-1,-1 1 1,0 1-1,0 0 1,-1 2 0,0 0-1,-1 1 1,24 21-1,-8-4 113,-2 2-1,-1 2 1,-1 0-1,-2 2 1,-2 1-1,42 76 0,-62-100-28,-2-6 54,-1 1-1,1 0 0,-2 0 1,1 1-1,3 12 1,-6-15-92,0-1 0,0 0 0,0 1 0,-1-1 1,1 0-1,-1 0 0,0 1 0,0-1 0,0 0 1,-1 0-1,1 0 0,-1 0 0,0-1 0,-3 5 1,-3 4 77,0 0 0,0-1 1,-1 0-1,0-1 0,-15 13 1,17-17-114,0-1 0,0 0 0,0 0-1,-1-1 1,0 0 0,0 0 0,0 0 0,0-1 0,0-1 0,-11 3 0,2-3 32,0-1 1,-23-1-1,13 0-37,15 0-37,1 0 0,-1-1 1,1 0-1,-1 0 1,1-1-1,0-1 0,0 0 1,-13-5-1,-4-7-19,1-2 0,0 0 0,-33-30 0,24 14 42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2144,'61'0'1179,"-58"0"-1125,1 0 0,-1 1 0,1-1 0,-1 1 0,1-1 0,-1 1 0,1 0 0,3 2 0,-5-2-34,-1-1 0,1 1 0,0 0-1,0-1 1,0 0 0,0 1 0,4-1 0,15-4 174,-6 0-73,2 2-2,1 0 0,-1 1 0,24 2 1,-6 0 64,119-9 417,12 0-157,350 8 255,235 0-854,-602 0 107,355 3-32,-144 8 75,9-6 5,6 7-8,113 3 48,-241-11 32,464 11 117,127 1-41,-537-12-141,-11 0-48,537 5-180,-551-9-17,552 3-233,-263 8 876,-19-8-42,-546-3-363,1426 0 811,-1195-1-734,396 4 91,-245 8-104,-30-5-48,225 26 69,-340-2-47,-237-29-38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0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83 2400,'0'-28'779,"0"28"-768,0 0 1,0 0-1,0-1 1,0 1-1,0 0 0,0-1 1,0 1-1,0-1 1,0 1-1,0 0 1,0 0-1,0-1 1,0 1-1,0 0 1,-1-1-1,1 1 1,0 0-1,0-1 1,0 1-1,0 0 1,-1 0-1,1-1 1,0 1-1,0 0 1,-1-1-1,0 0 166,-1-1-1,1 0 0,-1 0 1,1 0-1,0 0 1,0 0-1,0-1 0,0 1 1,1 0-1,-1 0 1,0 0-1,0-4 0,1 6-142,0-1 0,0 1 0,0-1 0,0 1 0,0-1 0,-1 1 0,1-1 0,0 1 0,-1-1 0,1 1 0,0 0-1,-1-1 1,1 1 0,0-1 0,-1 1 0,1 0 0,-1-1 0,1 1 0,0 0 0,-2-1 0,-1-3 123,3 3-147,0 1 0,0 0 0,0 0 0,0 0 0,0-1 0,1 1 0,-1 0 0,0 0 0,0 0 0,0 0 0,1 0 0,-1-1 0,0 1 1,0 0-1,0 0 0,1 0 0,-1 0 0,0 0 0,0 0 0,1 0 0,-1 0 0,0 0 0,0 0 0,0 0 0,1 0 0,-1 0-1,-1 0 0,1 0 0,-1 0 0,1 0 0,-1 0 0,1 0 0,-1 1 0,1-1 0,0 0 0,-1 0 0,1 0 0,-1 1 0,1-1 0,0 0 0,-1 0 0,1 1 0,0-1 0,-1 0 0,1 1 0,0-1 0,0 0 0,-1 1 0,1-1 0,0 1 0,0-1 0,-1 0 0,1 1 0,0-1 0,0 1 0,0-1-1,0 1 1,0-1 0,0 0 0,0 1 0,0-1 0,0 1 0,0-1 0,0 1 0,0-1 0,0 1 0,0 0 0,-4 20 270,2-14-254,0-2 18,0 1 1,0-1-1,1 1 0,0 0 0,0 0 1,0-1-1,1 1 0,-1 0 0,2 0 1,-1 0-1,1 6 0,11 34 170,-6-27-109,4 28 0,-5 24 3,-2-46-89,8 147 103,-11-113 23,-3 152 256,-25 187-39,10-157 115,-31 385 223,25-257-517,18-236-34,2-65-84,-12 140 107,2-115-78,-2 16 150,13-70-167,0 1 134,-10 45 0,6-53-127,3-10 6,-1-1 0,0 0 0,-2 0 0,-14 29 0,7-17-233,12-21 68,-1 2-335,3-13 344,-1-1-1,1 1 1,0-1-1,0 0 1,-1 1-1,1-1 1,0 0 0,-1 1-1,1-1 1,-1 0-1,1 1 1,0-1 0,-1 0-1,1 0 1,-1 1-1,1-1 1,0 0-1,-1 0 1,1 0 0,-1 0-1,1 0 1,-1 0-1,1 0 1,-1 0-1,0 0 1,-2 0-1202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 1824,'-14'0'587,"14"0"-583,0 0 0,0 1 0,0-1 0,-1 0 0,1 0 0,0 0 0,0 0 1,0 0-1,0 0 0,0 0 0,0 0 0,0 0 0,0 0 0,0 0 0,0 0 0,-1 0 1,1 0-1,0 0 0,0 0 0,0-1 0,0 1 0,0 0 0,0 0 0,0 0 1,0 0-1,0 0 0,0 0 0,0 0 0,-1 0 0,1 0 0,0 0 0,0 0 0,0 0 1,0 0-1,0 0 0,0 0 0,0-1 0,0 1 0,0 0 0,0 0 0,0 0 0,0 0 1,0 0-1,0 0 0,0 0 0,0 0 0,0 0 0,0 0 0,0-1 0,0 1 1,0 0-1,0 0 0,0 0 0,0 0 0,0 0 0,0 0 0,0-11 167,0 8 197,0 3-37,0 3 245,0-3-561,0 1 1,0-1 0,0 1-1,0-1 1,0 0 0,0 1-1,0-1 1,0 1 0,0-1-1,0 1 1,0-1 0,0 0-1,-1 1 1,1-1 0,0 1 0,0-1-1,0 0 1,-1 1 0,1-1-1,0 0 1,-1 1 0,1-1-1,0 0 1,0 1 0,-1-1-1,1 0 1,-1 0 0,1 1-1,0-1 1,-1 0 0,-6 5 175,1 12 12,-1 0 24,-1 0 1,-15 26-1,13-26-58,0 1 0,-11 31 0,6 11 141,11-41-137,-10 30 0,1-19-34,10-24-49,0 0 0,0 0 0,1 0 0,0 1 0,0-1 0,0 1 0,1-1 0,-1 12 0,2-15 97,3-3-1,2 0-131,-2 1-51,0-1 0,0 0 0,0-1 0,0 1-1,0 0 1,0-1 0,4-1 0,-2 1-10,2-2 1,0 1 1,1 0 0,-1 0-1,0 1 1,15-1 0,-22 2 4,68 2 9,-59-1-18,0 0-1,1 1 1,-1 0 0,14 6-1,-12-4-45,0-1 0,0 0 0,13 2 0,-15-4 36,-1 1-1,1 0 1,-1 1 0,0-1 0,10 6-1,-12-5 116,-1-1 0,0 0 0,1 0 0,-1 0 0,1-1 0,-1 1 0,1-1 0,0-1 0,10 1 0,-9-1 165,-6 1-197,1-1 1,0 0-1,-1 0 1,1 0-1,0 0 1,0 0-1,-1-1 1,1 1-1,0 0 1,-1-1-1,4 0 1,0-10 463,2 6-289,-6 4-219,-1 0-1,1 1 0,0-1 0,0 0 0,-1 1 0,1-1 0,0 0 0,-1 0 0,1 1 1,-1-1-1,1 0 0,-1 0 0,0 0 0,1 0 0,-1 0 0,0 0 0,1 0 1,-1-1-1,3-7 36,0 0 1,-1 0 0,0 0-1,-1 0 1,1-1-1,-1-17 1,-1 14-17,0 5-16,0-1 1,0 1 0,-3-17-1,-8-8-60,10 27 31,-1 1 0,0-1 0,0 1-1,0-1 1,-5-8 0,1 6 8,0 1 1,-13-13-1,11 13 1,-12-13-13,0 1-1,-33-22 0,47 37-3,1-1 1,-1 0-1,-5-6 0,7 6 27,4 5-11,1 0-1,-1-1 1,1 1 0,-1 0 0,1 0 0,-1-1 0,1 1-1,-1 0 1,1 0 0,-1 0 0,1 0 0,0-1 0,-1 1-1,1 0 1,-1 0 0,1 0 0,0 1 0,0-1 2,31 0-1897,-13 0 741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280 361 3648,'0'0'1173,"-3"0"-703,-5 0-119,-2 0-220,0-1 0,1 2 0,-1-1 0,0 1 0,1 1 0,-1 0 0,1 0 0,-18 7 0,11-1-61,5-3 6,1 1 1,-18 11-1,-5 10 73,26-22-91,1 0 0,0 0 0,0 0 0,1 1 0,-1 0 0,-7 11-1,11-14-46,0 0 0,0-1-1,0 1 1,1 0 0,0 0-1,-1 0 1,1 0 0,0 0-1,0 0 1,1 0 0,-1 0-1,1 0 1,-1 1 0,1 4-1,0-8-2,0 1 0,0 0 0,0 0-1,0 0 1,0-1 0,0 1 0,0 0-1,0 0 1,0 0 0,1-1 0,-1 1 0,0 0-1,0 0 1,1 0 0,-1-1 0,1 1-1,-1 0 1,0-1 0,1 1 0,-1 0-1,1-1 1,0 1 0,1 0 11,-1-1 1,1 1-1,-1-1 0,1 0 1,-1 0-1,1 1 0,-1-1 1,1 0-1,-1-1 0,2 1 1,9 0 106,-2 0-65,-5 1-52,0-1 0,-1 0-1,1 0 1,0-1 0,-1 1 0,10-3-1,-1 0 34,-1-1 1,1-1-1,-1 0 0,0 0 0,0-1 0,0-1 0,-1 0 0,17-14 0,-20 14 0,11-12 45,-18 18-83,-1 0 0,1 0 0,-1 1 0,1-1 0,-1 0 0,0 0-1,1 0 1,-1 0 0,0 0 0,1 1 0,-1-1 0,0 0 0,0 0 0,0 0 0,0 0 0,0 0 0,0 0 0,0 0 0,0 0 0,0 0 0,-1 0 0,1 1 0,-1-3 0,-10-16 119,6-8-59,-1 12-71,4 12 2,0-1 0,0 0 0,1 0 0,-2-7 0,-8-28 47,10 37-42,1 0 0,-1 0 0,1 0 0,0 0 0,0 0 0,0 0 0,0 0 0,0 0 0,0 0 0,0 0 0,2-3 0,3-19-77,-2 8 21,0 0-1,2 1 0,9-23 0,3-1 26,-12 27-4,0 0 0,1 0 1,10-14-1,-3-2-136,-12 26 158,-1 2 11,0-1 0,0 0 0,0 0 1,1 1-1,-1-1 0,0 0 0,0 0 0,0 1 0,1-1 1,-1 0-1,0 1 0,1-1 0,-1 0 0,0 1 0,1-1 0,-1 1 1,1-1-1,-1 1 0,1-1 0,0 1 0,-1-1 0,1 1 1,-1-1-1,1 1 0,0 0 0,0-1 0,7-2 33,0-2-24,-7 4 18,0 0 1,1 0-1,-1 0 0,1 0 0,-1 0 1,1 1-1,-1-1 0,1 1 0,0-1 1,-1 1-1,1-1 0,0 1 0,-1 0 1,1 0-1,0 0 0,-1 0 1,1 0-1,0 0 0,0 0 0,-1 0 1,1 1-1,0-1 0,2 2 0,15 9 125,-10-9-115,9 4 36,4 18 105,24 12 256,-38-28-346,-5-5-242,0 1-1,1-1 1,-1 0-1,1 0 1,4 3-1,3-1-456,-9-4 233,1 0-1,-1 0 1,0 0-1,1 1 1,-1-1-1,0 1 1,0-1-1,2 3 1,12 12-1636</inkml:trace>
  <inkml:trace contextRef="#ctx0" brushRef="#br0" timeOffset="0.5">837 1 2080,'0'0'667,"0"2"-411,0-1-242,0-1 1,0 1-1,0-1 0,0 1 1,0-1-1,0 0 1,0 1-1,0-1 1,0 1-1,0-1 1,0 1-1,-1-1 1,1 0-1,0 1 1,0-1-1,0 1 1,-1-1-1,1 0 1,0 1-1,0-1 1,-1 0-1,1 1 1,0-1-1,-1 0 1,1 0-1,0 1 1,-1-1-1,1 0 1,-1 0-1,0 1 0,-6 4 482,-1 8 90,0-6-275,-6 5 242,1 19 82,-23 4 127,20-7-413,8-12-164,-20 22 332,6 8-170,10-22-157,0 0 67,-14 35 0,24-51-218,-1-1 0,1 1 0,1 0-1,-1 0 1,1 0 0,1 0 0,0 0 0,0 0 0,1 11 0,7 14 222,1-1 1,21 48-1,-14-45-90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1888,'0'-16'1179,"2"16"-235,4 1-768,-1 0 1,0 0 0,0 1-1,0-1 1,0 1-1,-1 0 1,1 1 0,0-1-1,-1 1 1,1 0 0,5 5-1,22 12 115,80 43 280,-104-58-536,0 0 1,0 0-1,0 1 0,-1 0 1,0 1-1,0 0 1,0 0-1,-1 0 0,0 1 1,7 11-1,0-4 101,-12-14-172,1 0 0,-1 0 0,0 1 0,0-1 0,0 0 0,0 0 0,0 1 0,0-1 0,0 0 0,-1 1 0,1-1 0,0 1 0,0 1 0,-9 16-2593,7-14 2238,0-1 1,0 1 0,1-1-1,0 9 1</inkml:trace>
  <inkml:trace contextRef="#ctx0" brushRef="#br0" timeOffset="1">230 66 4640,'0'0'1728,"0"0"-1344,-16 0-96,16 0 960,0 0-736,-17 16 128,17 1-352,-16-1-64,-1 17-128,-15-17 224,15 17-192,-15 16-32,15-32-64,-16 15 32,17 18-32</inkml:trace>
  <inkml:trace contextRef="#ctx0" brushRef="#br0" timeOffset="2">312 213 2912,'16'-16'1056,"-16"16"-800,33 0-96,-17-16 1952,1 16-1184,16 0 192,-1 0-672,1 0 128,0 0-320,0 0-2464,0 0 1184</inkml:trace>
  <inkml:trace contextRef="#ctx0" brushRef="#br0" timeOffset="3">672 50 3712,'0'0'1408,"0"0"-1120,33 0-64,-16 0 384,-1 16-384,17-16 416,0 16-384,-1 17-64,17-17-96,-16 1 256,0 32-160,0-33 256,-17 17-256,1-16-4896,-1 15 2560</inkml:trace>
  <inkml:trace contextRef="#ctx0" brushRef="#br0" timeOffset="4">918 66 4224,'-16'0'1568,"16"0"-1216,0 16-96,0 1 640,0-1-544,0 0 64,-17 1-256,1 32 128,0-16-192,-17 16 96,17 17-96,-17-34-3424,16 1 1792</inkml:trace>
  <inkml:trace contextRef="#ctx0" brushRef="#br0" timeOffset="5">1099 279 2656,'-14'-14'837,"11"13"-619,3 5-100,0 70 3157,0-72-3240,0 0 0,1 1 0,-1-1 0,0 0 0,1 0 0,0 1 0,-1-1 0,1 0 0,0 0 0,0 0 1,0 0-1,1 0 0,-1 0 0,0 0 0,1-1 0,-1 1 0,1 0 0,-1-1 0,1 1 0,3 1 0,4 6 50,-7-8-69,0 1 0,0 0 0,0-1 0,0 0 0,0 1 0,0-1 0,0 0 0,0 0 0,1 0 0,-1 0 0,1-1 0,-1 1 0,0 0 0,1-1 0,-1 0 0,1 0 0,-1 0 0,4 0 0,-2 0 0,-1 0 0,1 0 1,-1-1-1,1 0 0,-1 1 0,0-1 0,1 0 0,-1 0 1,0-1-1,0 1 0,5-4 0,-1 0 33,-1 0 0,1-1-1,6-7 1,-6 6 15,-6 6-45,1-1-1,-1 1 1,0 0 0,0-1-1,0 1 1,1-1-1,-2 1 1,1-1-1,0 1 1,0-1-1,0 0 1,-1 1-1,1-1 1,-1 0 0,1-2-1,-1 1 8,0 0 1,-1 1-1,1-1 0,-1 0 0,0 0 0,0 1 1,-2-5-1,-2-8 134,3 9-123,1 4-34,1-1-1,-1 1 1,0 0-1,1 0 0,-1 0 1,0-1-1,0 1 1,-1 0-1,1 1 1,0-1-1,-1 0 0,1 0 1,-1 0-1,0 1 1,1-1-1,-1 1 1,0-1-1,0 1 0,0 0 1,0 0-1,-4-2 1,-65-41-262,63 39 187,-11-9-461,18 14 494,-1-1 1,1 1 0,-1-1-1,1 1 1,-1 0-1,1 0 1,-1 0 0,1 0-1,-2 0 1</inkml:trace>
  <inkml:trace contextRef="#ctx0" brushRef="#br0" timeOffset="6">1410 0 3552,'-33'0'1312,"33"0"-992,-16 17-128,-1-17 1184,34 16-800,-17 17 416,16 0-608,-16 32 288,16 1-384,-16 32-1760,17-16 768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3648,'0'-14'1173,"0"12"-703,0 2-108,0 0 470,0 0-272,0 2-133,0 0-391,0-1 0,0 1 0,0-1 0,-1 1 1,1-1-1,-1 1 0,1-1 0,-1 1 0,1-1 0,-1 0 0,-2 3 1,2-2 6,0 0 0,0-1 1,0 1-1,0 0 0,0 0 1,0 1-1,1-1 0,-1 0 1,1 0-1,-1 0 0,1 0 1,0 4-1,0 122 853,0-124-867,0 0 0,1 0 0,-1 0 0,1 0 0,0 0 1,0 0-1,0 0 0,1 0 0,-1-1 0,5 7 0,-3-3 111,-3-6-129,0-1 1,0 1-1,0-1 0,1 1 0,-1-1 0,0 1 0,0-1 0,1 1 0,-1-1 0,0 1 0,1-1 0,-1 0 0,0 1 0,1-1 0,-1 0 0,1 1 0,-1-1 0,0 0 0,1 1 0,-1-1 0,1 0 0,-1 0 0,1 1 0,-1-1 0,1 0 1,-1 0-1,1 0 0,-1 0 0,1 0 0,0 0 0,-1 0 0,1 0 0,-1 0 0,1 0 0,-1 0 0,1 0 0,0 0 0,0-1 2,0 1 0,0 0 0,0 0 0,0 0 0,0-1 0,0 1-1,0 0 1,0-1 0,0 1 0,-1-1 0,1 1 0,0-1 0,0 1 0,0-1 0,0 0 0,-1 1 0,1-1-1,0 0 1,-1 0 0,1 1 0,0-1 0,-1 0 0,1 0 0,-1 0 0,0 0 0,1-1 0,11-14 123,-9 13-121,0-1 0,-1 1-1,1 0 1,-1-1-1,1 0 1,-1 0 0,0 1-1,0-1 1,2-9-1,-2 5 3,0-1 0,-1 0-1,0 0 1,-1-12 0,0-39-161,0 57 32,-2 3-160,0 0 309,1 0 0,-1 0 0,1 0 0,-1 0 1,1 1-1,0-1 0,-1 1 0,1-1 0,-1 1 1,1-1-1,0 1 0,0 0 0,-1-1 0,1 1 0,0 0 1,0 0-1,0 0 0,0 0 0,0 0 0,0 0 1,0 0-1,-1 2 0,-1 3 99,0 0-1,0 1 1,1-1-1,-2 7 1,-1 1 155,-6 16 114,6 0-149,1-21-189,0 4 21,9 7-12,-2-13-35,-3-6-26,0 0 1,0 0-1,1 0 1,-1 0-1,0 0 0,1 0 1,-1 0-1,1 0 1,-1 0-1,1 0 1,-1-1-1,1 1 0,-1 0 1,1 0-1,0 0 1,-1-1-1,1 1 1,1 0-1,4 4 124,-5-4-116,-1-1 1,0 1-1,1 0 1,-1-1-1,0 1 1,1 0-1,-1-1 1,0 1-1,0 0 1,0 0-1,0-1 1,0 1-1,0 0 0,0 0 1,0-1-24,0 0 3,0 0 0,0 0-1,0 0 1,0 1 0,0-1 0,0 0 0,0 0-1,0 0 1,0 0 0,0 0 0,0 0 0,0 0-1,0 0 1,0 0 0,0 1 0,0-1 0,0 0-1,0 0 1,0 0 0,0 0 0,0 0 0,0 0-1,0 0 1,0 0 0,0 0 0,0 0 0,0 0-1,0 1 1,1-1 0,-1 0 0,0 0 0,0 0 0,0 0-1,0 0 1,0 0 0,0 0 0,0 0 0,0 0-1,0 0 1,0 0 0,0 0 0,1 0 0,-1 0-1,0 0 1,0 0 0,0 0 0,0 0 0,0 0-1,0 0 1,0 0 0,0 0 0,0 0 0,0 0-1,1 0 1,-1 0 0,0 0 0,1 0-14,-1 0 1,1 0-1,0 0 0,-1 0 1,1 0-1,0 0 0,0 0 1,-1-1-1,1 1 0,0 0 1,-1 0-1,1-1 0,0 1 1,0-1-1,-1 0 0,1 1 1,-1-1-1,0 0 0,1 0 1,-1 0-1,0 0 0,0 1 1,1-1-1,-1 0 0,0 0 1,0 0-1,0 0 0,0-1 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853 3328,'14'-27'1061,"-14"27"-1049,0-1 1,0 1-1,0 0 0,0 0 0,0-1 0,0 1 1,0 0-1,0 0 0,0-1 0,0 1 0,0 0 0,0 0 1,1 0-1,-1-1 0,0 1 0,0 0 0,0 0 1,0 0-1,0 0 0,1-1 0,-1 1 0,0 0 1,0 0-1,0 0 0,1 0 0,-1 0 0,0 0 1,0 0-1,0 0 0,1-1 0,-1 1 0,0 0 0,0 0 1,1 0-1,1 0 52,0 0 0,0-1 0,-1 1 0,1-1 0,0 1 0,0-1 0,-1 0 1,1 1-1,0-1 0,-1 0 0,1 0 0,-1 0 0,1 0 0,-1-1 0,0 1 0,1 0 0,0-2 0,17-13 527,-12 11-453,1 0-10,0 0 0,0-1 0,-1 0 0,0-1 0,11-11 0,10-22 232,15-19-21,6 7-120,110-90-1,-67 63-106,29-22 91,-41 35-20,-68 54-38,-1 0 0,0 0-1,-1-1 1,10-17 0,-12 18 96,-1 1 0,1 0 1,19-20-1,-24 27-193,0 0-1,0 1 1,0-1 0,0-1 0,3-6-1,5-7-45,-10 19 28,-1-1-1,1 1 1,-1 0 0,0 0-1,1 0 1,-1 0 0,0 0-1,0 0 1,0 0 0,1 0-1,-1 0 1,0 0 0,0 0-1,-1 0 1,1 1 0,0-1-27,0-1 0,0 1 0,0-1 0,0 1 1,0-1-1,0 1 0,0-1 0,0 1 0,-1-1 1,1 1-1,0-1 0,0 1 0,0-1 0,-1 1 1,1-1-1,0 1 0,-1-1 0,1 1 0,0-1 1,-1 0-1,1 1 0,-1-1 0,1 0 0,-1 1 0,0-1 1,0 1 1,1-1 1,-1 1 0,0-1-1,1 1 1,-1 0-1,0-1 1,1 1 0,-1-1-1,1 1 1,-1 0 0,1 0-1,0-1 1,-1 1-1,1 0 1,0 0 0,-1 0-1,1-1 1,0 1 0,0 0-1,0 0 1,-1 0-1,1 0 1,0-1 0,0 1-1,1 2 1,-1-3-2,0 1 1,0-1-1,0 1 0,0-1 1,0 1-1,0-1 0,0 1 1,0-1-1,0 1 0,-1-1 0,1 0 1,0 1-1,0-1 0,0 1 1,0-1-1,-1 1 0,1-1 1,0 0-1,-1 1 0,1-1 1,0 1-1,-1-1 0,1 0 1,0 1-1,-1-1 0,1 0 1,0 0-1,-1 1 0,1-1 1,-1 0-1,1 0 0,-1 0 1,1 0-1,-1 1 0,1-1 0,0 0 1,-1 0-1,1 0 0,-1 0 1,1 0-1,-1 0 0,1 0 1,-1 0-1,1 0 0,-1-1 1,-1 1 0,0 0 1,0 1 0,0-1 0,0 0 0,0 1-1,1-1 1,-1 1 0,-2 0 0,0 2 8,-1-1 0,1 0 1,0-1-1,-1 1 0,1-1 1,-1 0-1,0 0 1,0 0-1,1-1 0,-1 1 1,0-1-1,-8-1 0,-83 1-104,95 0 76,0 0 0,0 0 0,0 0 0,0 0 0,0 1 0,-1-1 0,1 0 1,0 1-1,0-1 0,0 0 0,-1 2 0,2-2 11,0 0 0,0 0 0,0 0 0,-1 0 0,1 0 0,0 1 0,0-1 0,0 0 0,0 0 0,-1 0 0,1 1 0,0-1 0,0 0 0,0 0 0,0 1 0,0-1 0,0 0 0,0 0 0,0 1 0,0-1 0,0 0 0,0 0 0,0 1 0,0-1 0,0 0 0,0 0 0,0 1 0,0-1 0,0 0 0,0 0 0,0 1 0,0-1 0,0 0 0,0 0 0,0 1 0,1-1 0,-1 0 1,0 0-1,0 0 0,0 1 0,0-1 0,1 0 0,-1 0 0,0 0 0,0 1 0,6 2-50,-1 0 1,0 0 0,1-1 0,5 3-1,22 0 16,13 6 16,4-5-49,-25-2 45,-8 0 19,-1-2 1,21 1-1,59-3 528,-91 0-330,-5-1-182,1 0-1,-1 1 0,0-1 1,0 0-1,0 0 0,0 0 1,0 0-1,-1 0 0,1 0 1,0 0-1,0 0 0,-1 0 1,1 0-1,0 0 0,-2-1 1,2 1-8,-1-1 1,0 1 0,0 0 0,0 0 0,0 0 0,0 0-1,0 0 1,-1 0 0,1 0 0,0 0 0,-1 0 0,1 0-1,0 1 1,-1-1 0,1 0 0,-1 1 0,1 0 0,-1-1-1,1 1 1,-3-1 0,1 1 8,0-1-1,0 1 1,0-1-1,0 0 1,1 0 0,-1-1-1,0 1 1,1 0 0,-1-1-1,1 0 1,0 1-1,-3-3 1,5 4-11,-4-5 67,0 1 0,0 1 1,-1-1-1,-8-5 0,-4 3 65,16 6-134,0 0 0,0 0 0,0-1 0,0 1 1,0 0-1,1-1 0,-1 1 0,0-1 0,0 1 0,0-1 0,0 1 0,1-1 1,-1 0-1,0 1 0,0-1 0,1 0 0,-1 0 0,1 1 0,-1-1 1,0 0-1,1 0 0,0 0 0,-1 0 0,0-1 0,-2-3 21,3 4-92,-1 0 0,1 0-1,-1 0 1,1 1-1,0-1 1,-1 0-1,1 0 1,0 0-1,0 0 1,-1 0 0,1 0-1,0-1 1,0 1-48,1 0 0,-1 0 1,1 0-1,-1 0 0,1 0 1,-1 0-1,1 0 1,0 0-1,0 1 0,-1-1 1,1 0-1,0 0 0,0 1 1,0-1-1,-1 1 0,3-2 1,27-14-1608</inkml:trace>
  <inkml:trace contextRef="#ctx0" brushRef="#br0" timeOffset="1">0 738 3712,'0'-13'1221,"0"13"-1213,0 0 0,0-1 1,0 1-1,0 0 0,0 0 0,0 0 0,0 0 0,0 0 0,0 0 1,0 0-1,0 0 0,0 0 0,0 0 0,0-1 0,0 1 0,0 0 1,0 0-1,0 0 0,0 0 0,0 0 0,0 0 0,0 0 0,0 0 1,0 0-1,0 0 0,1-1 0,-1 1 0,0 0 0,0 0 0,0 0 1,0 0-1,0 0 0,0 0 0,0 0 0,0 0 0,0 0 0,0 0 0,0 0 1,0 0-1,1 0 0,-1 0 0,0 0 0,0 0 0,0 0 0,0 0 1,0 0-1,0 0 0,0 0 0,0 0 0,0 0 0,0 0 0,1 0 1,-1 0-1,0 0 0,0 0 0,0 0 0,2 0 89,0 1-1,0-1 1,0 0-1,0 1 1,0 0-1,-1-1 1,1 1-1,0 0 1,0 0-1,-1 0 1,1 0-1,0 0 1,-1 0-1,1 1 1,-1-1-1,0 1 1,2 1-1,21 31 1692,-17-23-1740,3 3 462,13 24 255,-21-34-699,1 1-1,0-1 1,0 0-1,0 0 1,0 0-1,1 0 1,6 5-1,5 5 62,7 13 118,-14-20-171,0-1 0,1 1 0,13 7-1,-12-9 36,-1 1 0,-1 0 0,14 11 0,-9-3-51,-10-9-394,-3 9 70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19 2912,'-27'-13'923,"25"12"-839,0 0 1,1 0 0,-1 1 0,0-1 0,0 1 0,0-1 0,0 1-1,0 0 1,0 0 0,0 0 0,0 0 0,0 0 0,0 0 0,-2 1 0,0 0 465,-2 2 261,-5 10 37,10-10-781,0-1 0,-1 0 0,1 0 0,0 1 0,-1-1 0,0 0 0,0 0 0,1-1 0,-1 1 0,-3 2 0,-8 7 113,-8 19 55,6-11-88,6-5-74,-1-1 0,0 0 0,-1-1 0,-14 12 0,-17 3 21,34-22-74,-1 0 0,1 1 0,0-1 0,0 2 0,-10 9-1,9-5 7,5-6-22,0-1 0,0 0 0,0 0 0,-1 0 0,0 0 0,-6 4 0,4-5-136,6-3 106,1 0-1,-1 1 1,1-1 0,-1 0 0,1 0-1,-1 0 1,1 1 0,-1-1-1,1 0 1,-1 1 0,1-1 0,0 0-1,-1 1 1,1-1 0,0 1-1,-1-1 1,1 0 0,0 1 0,-1-1-1,1 1 1,0-1 0,0 1-1,-1-1 1,1 1 0,0-1 0,0 1-1,0-1 1,0 1 0,0-1-1,0 1 1,0-1 0,0 1 0,0 0-1,0-1 1,0 1 0,0-1-1,0 1 1,0 0-209,0 0-1,0 0 1,0 0-1,0 0 1,0 0 0,1-1-1,-1 1 1,0 0-1,0 0 1,0 0-1,1 0 1,-1 0 0,1 1-1,0-2 66,0 1-1,0-1 0,-1 0 1,1 1-1,0-1 0,0 0 1,0 0-1,0 1 0,0-1 1,-1 0-1,1 0 0,0 0 1,2 0-1</inkml:trace>
  <inkml:trace contextRef="#ctx0" brushRef="#br0" timeOffset="1">542 249 3328,'-27'0'1061,"13"2"-634,6 0-292,6-1-62,1-1 0,-1 1 0,0-1 0,0 1 0,0 0 1,0 0-1,0-1 0,1 1 0,-1 1 0,0-1 0,1 0 0,-1 0 1,1 1-1,-1-1 0,1 0 0,-1 1 0,1 0 0,0-1 0,0 1 1,0 0-1,-1 2 0,1-2 9,0 0 0,0 0 1,-1-1-1,1 1 0,0-1 0,-1 1 1,1-1-1,0 0 0,-1 1 0,0-1 1,1 0-1,-1 0 0,-3 2 1,3-2-39,0 0 1,0 0-1,1 0 1,-1 0 0,0 0-1,1 0 1,-1 1 0,1-1-1,0 1 1,-1-1 0,1 1-1,0-1 1,0 1 0,0 0-1,0 0 1,0 0-1,0-1 1,-1 4 0,-1 5 42,1-7-69,1 1 0,0-1 1,0 1-1,0 0 0,0-1 1,0 1-1,1 0 0,-1 0 1,1-1-1,0 1 0,0 0 1,2 5-1,8 21 25,-9-27-30,0 1-1,0-1 1,1 0 0,-1 0 0,0 0 0,1 0 0,0 0 0,0 0 0,0 0 0,0-1-1,0 1 1,5 3 0,0 1 28,-5-5-26,-1 0-1,1-1 1,0 1 0,0-1 0,-1 0 0,1 1-1,0-1 1,0 0 0,0 0 0,0 0 0,1 0-1,-1-1 1,0 1 0,0 0 0,4-1 0,-3 0 10,1 0 1,-1 0 0,1-1 0,0 0 0,-1 0 0,0 0 0,4-1 0,12-4 20,-8 4-21,11-4 14,8-16-23,-28 21-23,1-1 0,-1 1-1,1-1 1,-1 1 0,0-1-1,0 0 1,0 0-1,0 0 1,0 0 0,0 0-1,0-1 1,-1 1 0,1 0-1,1-4 1,-3 5 5,3-10-56,-3 8 42,1 0 6,-1 0 0,1 0-1,-1 0 1,0 0 0,0 0 0,-1 0 0,1 0-1,0 0 1,-1 0 0,-2-5 0,-13 3-70,-11-6-48,10 5-192,12-2-811,-9 19 294</inkml:trace>
  <inkml:trace contextRef="#ctx0" brushRef="#br0" timeOffset="2">723 232 3904,'0'17'1440,"0"-17"-1120,0 0-96,16 0 256,-16 0-320,16 0 192,17 0-192,0 0-3584,16 16 1856</inkml:trace>
  <inkml:trace contextRef="#ctx0" brushRef="#br0" timeOffset="3">1165 183 3328,'0'-30'1840,"0"27"-1030,0 3-196,3 3 74,-2-1-635,1 0 0,0 0-1,-1 1 1,0-1 0,1 1 0,-1-1 0,0 0 0,0 1 0,-1 0-1,1-1 1,0 1 0,-1 0 0,0-1 0,1 1 0,-1 0 0,0-1 0,0 1-1,-1 0 1,1-1 0,0 1 0,-1 0 0,-1 4 0,-2-2-9,1 0 1,-1-1 0,1 1-1,-1-1 1,-10 8-1,-4 5-7,17-16-35,-3 3 8,0 0-1,0-1 1,0 1 0,0-1 0,-1 0 0,0 0 0,0 0 0,-5 2-1,1 0-29,0 0 0,1 1 0,-10 8 0,10-1-60,1-8 21,7-5 55,-1 0 1,1 1-1,-1-1 0,1 0 1,0 0-1,-1 1 1,1-1-1,0 0 1,-1 0-1,1 1 0,0-1 1,-1 0-1,1 1 1,0-1-1,0 1 0,-1-1 1,1 0-1,0 1 1,0-1-1,0 1 1,0-1-1,0 0 0,-1 1 1,1-1-1,0 1 1,0-1-1,0 1 0,0-1 1,0 0-1,0 2 1,0-2 0,0 0 1,0 0 0,0 0 0,0 0 0,0 0-1,0 0 1,0 0 0,0 0 0,0 0-1,0 1 1,0-1 0,0 0 0,0 0-1,0 0 1,0 0 0,0 0 0,0 0-1,0 0 1,0 0 0,0 0 0,0 0-1,0 1 1,1-1 0,-1 0 0,0 0-1,0 0 1,0 0 0,0 0 0,0 0-1,0 0 1,0 0 0,0 0 0,0 0-1,0 0 1,0 0 0,0 0 0,0 0-1,1 0 1,-1 0 0,0 0 0,0 1-1,0-1 1,0 0 0,0 0 0,0 0-1,0 0 1,0 0 0,0 0 0,0 0-1,1 0 1,-1 0 0,0 0 0,0-1 0,0 1-1,0 0 1,0 0 0,4 1-12,-1-1 1,0 1-1,1-1 1,-1 1 0,0 0-1,6 3 1,9 2 0,-9-4 12,0-1 0,0 0 0,0-1 0,15-1 0,-2 1 1,18 1 11,32-1 44,-64-1-38,0 0-1,0 0 1,0-1-1,-1 0 0,1 0 1,13-7-1,-5 1 10,-7 3 29,0 1 0,0-1 0,13-3-1,6 3 106,-12-12 331,-17 14-397,0 0-1,0 0 1,0 0 0,-1 0 0,0 0-1,1 0 1,-1 0 0,0 0-1,0 0 1,0 1 0,-1-1 0,1 1-1,-6-4 1,-19 0 365,14 0-165,11 5-261,1 0-1,-1 0 0,1 0 1,-1 1-1,0-1 0,1 0 0,-1 1 1,0 0-1,1-1 0,-1 1 0,0 0 1,0 0-1,-2 0 0,2 0-8,-1 0-1,0 0 0,1 0 1,-1-1-1,0 1 0,1-1 1,-1 1-1,1-1 0,-1 0 1,1 0-1,-1 0 0,1 0 1,-1-1-1,1 1 0,-3-3 1,4 3-45,1 1 0,0 0 1,-1-1-1,1 0 0,0 1 0,-1-1 1,1 1-1,0-1 0,-1 1 1,1-1-1,0 0 0,0 1 1,0-1-1,0 0 0,0 1 1,0-1-1,0 1 0,0-1 0,0 0 1,0 1-1,0-1 0,0 0 1,0 1-1,0-1 0,1 0 1,-1 1-109,3-6-2468,10-8 709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2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2080,'-13'0'667,"10"0"-411,3-2 5,0-9 422,0 8-155,3 3 74,6 0 572,-18 0-609,9 0-561,0 0-1,-1 0 1,1 0 0,0 0 0,0 0-1,0 0 1,0 0 0,0 0-1,0 0 1,0 0 0,0 0 0,0 0-1,-1 0 1,1 0 0,0 0 0,0 0-1,0 0 1,0 0 0,0 0 0,0 0-1,0 0 1,0 0 0,0 0 0,0 0-1,0 0 1,-1 0 0,1 0 0,0 0-1,0 0 1,0 0 0,0 0 0,0 0-1,0 1 1,0-1 0,0 0 0,0 0-1,0 0 1,0 0 0,0 0-1,0 0 1,0 0 0,0 0 0,0 0-1,0 0 1,0 1 0,0-1 0,0 0-1,0 0 1,0 0 0,0 0 0,0 0-1,0 0 1,0 0 0,0 0 0,0 0-1,0 1 1,0 0 39,-1 1 0,1 0 0,-1 0 0,1 0 0,-1 0 0,1-1 0,-1 1 0,0 0 0,0-1 0,0 1 0,0 0 0,0-1 0,0 1 0,-3 1 0,4-3-23,-1 1 0,1 0-1,0-1 1,-1 1-1,1-1 1,0 1-1,-1 0 1,1-1-1,0 1 1,0 0-1,-1-1 1,1 1 0,0 0-1,0-1 1,0 1-1,0 0 1,0 0-1,0-1 1,0 1-1,0 0 1,0-1-1,1 1 1,-1 0-1,1 2 51,-1 76 645,0-79-712,-1 0 1,1 0-1,0 1 1,0-1-1,0 0 0,0 0 1,0 0-1,0 0 1,0 0-1,0 0 1,0 0-1,0 0 1,0 0-1,0 1 1,0-1-1,0 0 1,0 0-1,0 0 1,0 0-1,0 0 0,1 0 1,-1 0-1,0 0 1,0 0-1,0 0 1,0 0-1,0 1 1,0-1-1,0 0 1,0 0-1,0 0 1,0 0-1,0 0 0,0 0 1,0 0-1,0 0 1,1 0-1,-1 0 1,0 0-1,0 0 1,0 0-1,0 0 1,0 0-1,0 0 1,0 0-1,0 0 0,0 0 1,0 0-1,1 0 1,-1 0-1,0 0 1,0 0-1,0 0 1,0 0-1,0 0 1,0 0-1,11 0 152,-8 0 69,-3 0-91,0-3-21,0 3-112,0-1 1,0 1-1,0-1 1,0 1-1,0-1 0,0 1 1,0-1-1,0 1 0,0-1 1,0 1-1,-1-1 1,1 1-1,0-1 0,0 1 1,0-1-1,-1 1 1,1-1-1,0 1 0,-1 0 1,1-1-1,0 1 0,-1-1 1,1 1-1,-1 0 1,1 0-1,0-1 0,-1 1 1,1 0-1,-1-1 0,1 1 1,-1 0-1,1 0 1,-1 0-1,1 0 0,-1 0 1,1 0-1,-1-1 1,1 1-1,-1 0 0,1 0 1,-2 1-1,-3-4-21,0-2 1,3 3 11,1 0 0,-1 0 0,0 0 0,0 0 1,0 0-1,0 0 0,0 1 0,0-1 0,-1 1 0,1 0 0,-1 0 0,1 0 1,0 0-1,-1 0 0,0 0 0,-4 0 0,5 4-135,0-1 218,0 0 0,1 0-1,-1 0 1,1 1 0,0-1-1,0 0 1,0 1 0,0 0 0,0-1-1,0 1 1,1-1 0,-1 1 0,1 0-1,0-1 1,0 1 0,0 0 0,0 0-1,0-1 1,0 1 0,1 0 0,-1-1-1,3 5 1,2 2 69,-4-8-124,0 1 0,0-1 0,0 1 1,-1-1-1,1 1 0,0-1 0,-1 1 0,1 0 0,-1-1 0,1 1 0,-1 0 0,0-1 1,0 3-1,0 10 135,0-11 236,0-3-145,0 0-426,0 0-971,0 0 304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1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2912,'-33'-17'1056,"33"17"-800,-16 0-96,16 0 1056,0 0-704,0 0 352,0 17-512,16-17 1280,-16 16-896,33 0 224,-17 17-576,1 16 0,15-16-256,-15 16 224,16 0-224,-1-32 384,-15 16-288</inkml:trace>
  <inkml:trace contextRef="#ctx0" brushRef="#br0" timeOffset="1">279 82 5408,'-33'0'1984,"33"0"-1536,-33 33-128,1-33 1088,15 33-832,-16-1 64,17 18-416,-17-1 160,0-16-256,17-1-192,0 1 32,-1-17-2240,17 1 1216</inkml:trace>
  <inkml:trace contextRef="#ctx0" brushRef="#br0" timeOffset="2">394 312 3488,'-14'41'1115,"14"-41"-1101,-1 1 0,1-1 0,0 1 1,0-1-1,0 1 0,-1-1 0,1 1 1,0-1-1,0 1 0,0-1 1,0 1-1,0-1 0,0 1 0,0 0 1,0-1-1,0 1 0,1-1 1,-1 1-1,0-1 0,0 1 0,0-1 1,0 1-1,1-1 0,-1 1 1,0-1-1,1 1 0,-1-1 0,0 1 1,1-1-1,0 1 0,0 1-2,7 10 147,1 0 0,0 0-1,13 11 1,-19-19-114,1-1-1,0 0 1,0 0-1,1 0 1,-1 0-1,7 2 1,-9-4-42,0 0 0,0 0 1,1-1-1,-1 1 0,0-1 1,1 1-1,-1-1 0,1 0 0,-1 0 1,0 0-1,1 0 0,-1-1 1,0 1-1,5-2 0,14-9 194,9 3-21,-25 6-148,-1 0-1,0-1 0,0 0 0,-1 1 0,1-1 0,-1-1 0,1 1 0,-1 0 0,0-1 0,0 0 0,0 0 0,-1 0 0,3-4 0,-4 5-20,3-5 3,1 0 0,-2-1-1,1 1 1,-1-1-1,-1 0 1,3-13 0,-6 17-33,1 1-1,-1-1 1,0 1 0,-1 0 0,1 0 0,-1 0-1,0-1 1,0 1 0,0 1 0,0-1-1,-4-4 1,-2-3-619,-19-20 0,24 28 512,-1-1 0,1 1 0,0 0-1,-1 1 1,1-1 0,-1 1 0,0-1-1,0 1 1,0 0 0,0 0 0,-8-2 0,6 3 24,0 0 1,1 1 0,-11-1 0,16 1 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1664,'-13'0'528,"10"0"-325,3 0 90,0 0 646,0-2-91,0 1-783,0 0 1,0 1-1,0-1 1,0 1 0,0-1-1,0 1 1,0-1 0,0 0-1,0 1 1,0-1-1,0 1 1,1-1 0,-1 1-1,0-1 1,0 1 0,1-1-1,-1 0 1,1 1 102,0-1 1,0 1 0,0-1-1,0 1 1,1 0-1,-1-1 1,0 1-1,0 0 1,0 0 0,0 0-1,0 0 1,0 0-1,2 0 1,-2 0-107,-1 0 1,1 0-1,-1 0 0,1 0 1,0 0-1,-1-1 1,1 1-1,-1 0 1,1 0-1,-1 0 0,1-1 1,-1 1-1,1 0 1,0-1-1,-1 1 0,0 0 1,1-1-1,-1 1 1,1-1-1,-1 1 1,1-1-1,-1 1 0,1-2 1,-1 2 3,1-1 1,-1 1-1,1-1 0,-1 0 1,1 1-1,-1-1 0,1 1 1,-1-1-1,1 1 0,0-1 1,-1 1-1,1 0 1,0-1-1,-1 1 0,1 0 1,0-1-1,0 1 0,-1 0 1,1 0-1,0 0 1,0 0-1,-1-1 0,1 1 1,1 1-1,204-1 2992,-68 0-7103,-133-1 3250,-1 1-1,0 1 0,1-1 1,7 2-1,-10-1 521,0 0-1,0 0 1,0 0 0,0 0 0,-1 1 0,1-1-1,0 0 1,-1 1 0,2 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2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716 525 1408,'0'0'448,"2"0"-267,9 0 113,-11 0-276,0 0 0,0 0 0,1 0 0,-1 0 0,0 0 0,0 0 0,0 0 0,0 0 0,0 0 0,0 0 0,0 0 0,0 0 0,0 0 0,1 0 0,-1 0 1,0 0-1,0 0 0,0 0 0,0 0 0,0 0 0,0 0 0,0 0 0,0 0 0,0 0 0,0 0 0,0 0 0,1 0 0,-1 0 0,0 0 0,0 0 0,0 0 0,0-1 1,0 1-1,0 0 0,0 0 0,0 0 0,0 0 0,0 0 0,0 0 0,0 0 0,0 0 0,0 0 0,0 0 0,0-1 0,0 1 0,0 0 0,0 0 0,0 0 0,0 0 0,0 0 1,0 0-1,0 0 0,0 0 0,0 0 0,0 0 0,0-1 0,0-10 830,0 9 197,0-1-298,0 2-683,-2-23 1167,2 23-1189,-1 0-1,1-1 1,0 1-1,-1 0 1,1 0 0,-1 0-1,0 0 1,1 0-1,-1 0 1,0 0-1,0 0 1,1 0 0,-1 1-1,0-1 1,0 0-1,0 0 1,0 1 0,-1-2-1,-25-13 634,-34-27 0,4 4-329,2 10-95,11 1 4,-40-22 66,57 35-275,1-1 0,-47-35 0,30 15-35,-50-48-342,91 82 320,1-1-1,-1 1 1,1-1-1,0 0 0,-1 1 1,1-1-1,0 0 0,0 0 1,0 0-1,-1-2 1,0-27-443,2 31 451,0-1 0,0 0 1,0 0-1,0 1 0,0-1 0,0 0 0,1 1 0,-1-1 0,0 0 1,0 1-1,1-1 0,-1 0 0,0 1 0,1-2 0,-1 2 0,1 0-1,-1 0 1,1-1-1,-1 1 1,1 0-1,-1 0 1,1 0-1,-1-1 1,1 1-1,-1 0 1,1 0-1,-1 0 1,1 0-1,0 0 1,-1 0-1,1 0 1,-1 0-1,1 0 1,-1 1-1,1-1 0,-1 0 1,1 0-1,-1 0 1,1 0-1,-1 1 1,1-1-1,-1 0 1,0 1-1,1-1 1,11 10-46,-12-10 49,0 1 0,1-1 1,-1 0 0,0 0-1,0 1 1,0-1 0,1 0-1,-1 0 1,0 1 0,0-1 0,1 0-1,-1 0 1,0 0 0,0 1-1,1-1 1,-1 0 0,0 0-1,1 0 1,-1 0 0,0 0-1,1 0 1,-1 0 0,0 0-1,1 0 1,-1 0 0,0 0 0,1 0-1,-1 0 1,0 0 0,1 0-1,-1 0 1,0 0 0,1 0-1,-1 0 1,0 0 0,0 0-1,1-1 1,0 1 4,-1 0-1,0 0 1,0-1-1,1 1 1,-1 0-1,0 0 1,1 0-1,-1 0 1,0 0-1,1 0 1,-1 0-1,0 0 1,1 0-1,-1 0 1,0 0-1,1 0 1,-1 0-1,0 0 1,0 0-1,1 0 1,-1 0-1,0 0 1,1 0-1,-1 1 1,0-1-1,1 0 1,-1 0-1,0 0 1,0 1-1,1-1 1,-1 0-1,0 0 1,0 0-1,0 1 1,1-1-1,-1 1 1,1-1-2,-1 1 1,1-1 0,0 1-1,-1-1 1,1 1 0,-1 0 0,1-1-1,-1 1 1,1 0 0,-1-1-1,0 1 1,1 0 0,-1 0-1,0-1 1,0 1 0,1 0 0,-1 1-1,-1-1-7,1 1 0,-1-1 0,1 1 0,-1-1 0,0 0 0,1 1 0,-1-1 0,0 0 0,0 1 0,0-1 0,0 0 0,0 0 0,-2 2 0,-10 16-68,11-15 97,0 0 0,0 0 0,-1 0 1,-5 7-1,-2-1-2,0 0 0,-1-1 0,0 0 0,0 0 0,-18 10 0,24-17-18,0 0-1,1 1 0,-1-1 0,-4 5 1,1 7-48,8-14 41,0 0 0,0 0 0,0 0 0,-1 0-1,1 1 1,0-1 0,0 0 0,0 0 0,0 0 0,-1 0 0,1 0 0,0 0 0,0 0 0,0 0-1,-1 1 1,1-1 0,0 0 0,0 0 0,0 0 0,-1 0 0,1 0 0,0 0 0,0 0-1,0 0 1,-1 0 0,1 0 0,0 0 0,0-1 0,-1 1 0,1 0 0,0 0 0,0 0-1,0 0 1,-1 0 0,1 0 0,0 0 0,0 0 0,0-1 0,0 1 0,-1 0 0,1 0-1,0 0 1,8-11-264,-8 10 260,1 1 1,-1 0 0,0 0-1,0-1 1,1 1 0,-1 0-1,0 0 1,0 0 0,1-1-1,-1 1 1,0 0 0,1 0-1,-1 0 1,0 0 0,1 0-1,-1 0 1,0 0 0,1 0-1,-1 0 1,0 0 0,1 0-1,-1 0 1,0 0 0,1 0-1,-1 0 1,5 0 24,1-1 0,-1 1 1,0-1-1,0 0 0,0-1 0,-1 1 0,1-1 1,0 0-1,8-4 0,-5-1 1,-6 6-20,-1 0 0,0 0 0,1 0-1,-1 0 1,1 0 0,-1 1 0,1-1-1,-1 0 1,1 1 0,0-1 0,-1 1-1,1 0 1,0-1 0,-1 1 0,1 0-1,3 0 1,-1 0 3,0 0-1,0-1 1,1 0 0,-1 0-1,0 0 1,0 0 0,-1-1-1,1 1 1,6-5 0,-3 3 54,-6 3-51,-1 0-1,1 0 1,-1 0 0,1 0 0,-1 0 0,1-1 0,-1 1 0,0 0 0,1 0 0,-1-1 0,1 1 0,-1 0 0,0-1 0,1 1 0,-1 0 0,0-1 0,1 1 0,-1 0 0,0-1 0,1 1 0,-1-1 0,0 1 0,0-1 0,0 1 0,0 0 0,1-1 0,-1 1 0,0-1 0,0 1 0,0-1 0,0 1 0,0-1 0,0 1 0,0-1 0,0 0 0,0-2 154,-3 1 37,-6-5 142,0 2-1,0-1 1,-10-4-1,19 10-332,-3-1 35,1 0-1,0 0 1,-1-1 0,1 1-1,0-1 1,0 0 0,0 1-1,0-1 1,1 0 0,-3-3 0,-4-5 34,-2 4-21,10 6-61,0 0 1,-1-1-1,1 1 1,0 0-1,-1 0 1,1 0-1,0 0 0,-1-1 1,1 1-1,0 0 1,-1 0-1,1-1 1,0 1-1,0 0 1,-1 0-1,1-1 1,0 1-1,0 0 0,-1-1 1,1 1-1,0-1 1,0 1-1,0 0 1,0-1-1,0 1 1,0 0-1,-1-1 1,1 1-1,0-1 0,0 1 1,0 0-1,0-1 1,0 1-1,0 0 1,1-1-1,-1 1 1,0-1-1,0 1 0,0 0 1,0-1-1,0 1 1,1 0-1,-1-1 1,0 1-1,0 0 1,0-1-1,1 1 1,-1-1-1,1-1-109,1 0-1,-1 0 1,1-1-1,-1 1 1,1 0 0,0 0-1,0 1 1,0-1-1,0 0 1,0 1 0,0-1-1,1 1 1,-1 0 0,0-1-1,1 1 1,2-1-1,4 1-238,0 0-1,16 1 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4992,'-16'0'1824,"16"0"-1408,0 16-128,0-16 928,16 16-736,1 17 224,15 16-416,1 1 32,16-1-192,1 0 0,-1-16-64,-17-1 32,1 1-64,0-33-1504,-17 17 800,-32-17-4160,16 16 2688</inkml:trace>
  <inkml:trace contextRef="#ctx0" brushRef="#br0" timeOffset="1">427 34 4480,'-17'-17'1664,"17"17"-1312,-16 17-64,-17-1 1664,17 0-1120,-33 17 288,0 16-672,-1 1-128,1 15-192,16-32-32,-16 16-32,17 0-1024,-1-16 512</inkml:trace>
  <inkml:trace contextRef="#ctx0" brushRef="#br0" timeOffset="2">542 509 3808,'-14'0'1227,"14"0"-1219,0 0 1,0 0-1,0 0 1,-1 0-1,1 0 1,0 0-1,0 0 1,0 0-1,0 0 1,0 0-1,0 0 1,0 0-1,0 0 1,0 0-1,0 0 1,-1 0-1,1 0 1,0 0-1,0 0 1,0 0-1,0 0 1,0 0-1,0 0 1,0 0-1,0 0 1,0 0-1,0 0 1,0 0-1,-1 0 1,1 0-1,0 0 1,0 0-1,0 1 1,0-1 0,0 0-1,0 0 1,0 0-1,0 0 1,0 0-1,0 0 1,0 0-1,0 0 1,0 0-1,0 0 1,0 1-1,0-1 1,0 0-1,0 0 1,0 0-1,0 0 1,0 0-1,0 0 1,0 0-1,0 0 1,0 0-1,0 1 1,0 0 72,0 1-1,-1 0 1,1 0 0,-1-1 0,1 1 0,-1 0-1,0-1 1,1 1 0,-1-1 0,-2 4 0,-3 4 454,1 4 185,-2-8-255,2-2-73,3 11-209,2-13-183,0-1 1,0 1-1,1-1 1,-1 1 0,0-1-1,0 1 1,0-1-1,0 0 1,0 1-1,1-1 1,-1 1 0,0-1-1,0 1 1,1-1-1,-1 0 1,0 1-1,1-1 1,-1 0-1,0 1 1,1-1 0,-1 0-1,1 1 1,0-1-1,15 5 85,26-6 63,-27 1-192,-14 0 23,1 0 0,0 0 0,0 0 0,-1-1 0,1 1 0,0 0 0,-1-1 0,1 1 0,0-1 0,-1 0 0,1 1 0,0-1 0,-1 0 0,3-2 0,4-2-112,-1 2-69,-7 3 185,1 0-1,-1 0 1,1 0 0,-1-1 0,1 1 0,-1 0-1,1 0 1,-1 0 0,0-1 0,1 1 0,-1 0 0,1-1-1,-1 1 1,0 0 0,1-1 0,-1 1 0,0 0-1,1-1 1,-1 1 0,0-1 0,0 1 0,1 0 0,-1-1-1,0 1 1,0-1 0,0 1 0,0-1 0,0 1-1,1-1 1,-1 1 0,0-1 0,0 1 0,0-1-1,0 1 1,-1-1 0,1 1 14,1 0 0,-1 0 1,0-1-1,0 1 0,0 0 0,0 0 0,0 0 1,0 0-1,0 0 0,0 0 0,0 0 0,0 0 1,0 0-1,0 0 0,0-1 0,0 1 0,0 0 1,0 0-1,0 0 0,0 0 0,-1 0 0,1 0 1,0 0-1,0 0 0,0 0 0,0 0 0,0 0 1,0-1-1,0 1 0,0 0 0,0 0 0,0 0 0,0 0 1,0 0-1,0 0 0,0 0 0,0 0 0,-1 0 1,1 0-1,0 0 0,0 0 0,0 0 0,0 0 1,0 0-1,0 0 0,0 0 0,0 0 0,0 0 1,-1 0-1,1 0 0,0 0 0,0 0 0,0 0 1,0 0-1,0 0 0,0 0 0,-156 0 910,183 0-971</inkml:trace>
  <inkml:trace contextRef="#ctx0" brushRef="#br0" timeOffset="3">869 230 3232,'0'-16'1184,"0"16"-896,0 0-96,17-16 1088,-17 16-736,16 0 832,17 0-768,0 0 224,-1 0-480,18 0-256,-18 0-96,17 0-576,-16 0 320</inkml:trace>
  <inkml:trace contextRef="#ctx0" brushRef="#br0" timeOffset="4">1033 1 3712,'-16'0'1408,"16"0"-1120,-17 33-64,17-17 864,0 17-640,-16 16 256,16 0-416,0 17 96,-16-1-224,16 1-64,-17-17-64</inkml:trace>
  <inkml:trace contextRef="#ctx0" brushRef="#br0" timeOffset="5">1672 165 5056,'-27'-41'1642,"22"34"-1222,2 11-200,-11 18 148,-2-11 144,-3 16-149,6-11-127,8-10-135,0 0 0,0 1 0,0-1 0,1 1 1,-6 13-1,7-10-34,-13 24 164,-11 4-76,8 3-86,17-37-64,0 0 5,-1 0 0,1 0 0,1 0 0,-1 0 0,1 1 0,-2 6 0,3-9-8,0 0-1,0 0 1,1-1 0,-1 1-1,1 0 1,-1-1 0,1 1-1,-1 0 1,1-1 0,0 1 0,0-1-1,0 1 1,0-1 0,0 1-1,0-1 1,0 0 0,0 0-1,3 2 1,-2-1-13,0 0 0,0 0 0,0-1 1,1 1-1,-1-1 0,0 0 0,1 0 0,-1 0 0,1 0 1,0 0-1,-1 0 0,1-1 0,3 1 0,3 0-41,1-1 1,12-1-1,-5 1-36,213 0 323,-230 0-221,0 0-1,0 0 1,0 0-1,0 0 1,0 0-1,0 0 1,0 0 0,0 0-1,0 0 1,1 0-1,-1 0 1,0 0-1,0 0 1,0 0 0,0 0-1,0 0 1,0 0-1,0 0 1,0 0-1,0 0 1,0 0 0,1 0-1,-1 0 1,0 0-1,0 0 1,0 0-1,0-1 1,0 1-1,0 0 1,0 0 0,0 0-1,0 0 1,0 0-1,0 0 1,0 0-1,0 0 1,0 0 0,0 0-1,0 0 1,0 0-1,1-1 1,-1 1-1,0 0 1,0 0 0,0 0-1,0 0 1,0 0-1,0 0 1,0 0-1,0 0 1,0 0 0,0 0-1,-1-1 1,1 1-1,0 0 1,0 0-1,0-2 157,0 0 0,-1 1 0,1-1 0,-1 0 0,1 0 0,-1 0 0,0 1 0,1-1 0,-1 1 0,0-1 0,0 0 0,0 1 0,-1 0 0,-1-3 0,-3-4 64,4 3-277,0 0-1,0 1 1,1-1 0,-1 0-1,1 0 1,0 1-1,0-1 1,1 0-1,-1 0 1,1 0 0,0 0-1,1 0 1,0-6-1,10-14-1342,-5-13-3206,-6 36 4316,1 0 0,-1 1 0,1-1 0,0 0 0,0 1 0,0-1 0,0 0 0,0 1 0,0-1 0,0 1 0,3-3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2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4384,'-28'-14'1424,"12"8"-551,11 4-644,4-6 119,1 5 10,3 6 10,-1-2-341,-1 1 0,1-1 0,0 0 0,0 0 0,-1 0 0,1 0 0,0 0 0,0 0 0,0 0 0,0-1 0,0 1 0,0-1 0,2 1 0,32 0 260,-28-2-195,-1 1 0,1 0 0,0 1 0,9 1 0,49 26 345,-42-23-339,-18-4-67,0 0-1,-1 0 1,1 0-1,0 1 1,0 0-1,-1 0 1,0 0-1,1 1 1,-1 0-1,0 0 1,8 6-1,-12-8 2,1 1-1,-1-1 0,0 1 1,1-1-1,-1 0 1,0 1-1,0 0 0,0-1 1,0 1-1,0 0 0,-1 0 1,1-1-1,0 1 1,-1 0-1,1 0 0,-1 2 1,-2 2 330,0-4-284,0 0-1,0 0 0,1 1 0,0-1 0,-1 1 0,1-1 1,0 1-1,0-1 0,0 1 0,0 3 0,-1-1 19,1 0 0,-1 0 0,0-1 0,0 1-1,-4 6 1,0-2-30,2-1 0,-1 1-1,2 0 1,-4 10 0,2-6 8,0-1-1,-12 24 1,-11 10 80,6 1-63,-5-12-6,5-5 11,-5-8 80,13-6-101,13-13-74,-1-1 1,0 0 0,1 0-1,-1 0 1,0 0 0,0 0 0,0 0-1,0-1 1,-1 1 0,1-1-1,0 1 1,-1-1 0,1 0 0,-1 0-1,1 0 1,-1 0 0,1 0-1,-1-1 1,0 1 0,1-1 0,-6 1-1,6-1 12,-1 0 0,1 0 0,0 1-1,0-1 1,0 0 0,-1 1 0,1 0 0,0 0-1,-2 1 1,3-2-9,1 1-1,-1-1 1,0 0-1,1 1 1,-1-1 0,1 0-1,-1 0 1,0 1-1,1-1 1,-1 0-1,0 0 1,1 0-1,-1 0 1,0 0 0,1 0-1,-1 0 1,0 0-1,1 0 1,-1 0-1,0 0 1,1-1-1,-1 1 1,0 0 0,1 0-1,-1-1 1,0 1-1,1 0 1,-1-1-1,1 1 1,-1 0-1,1-1 1,-1 1 0,1-1-1,-1 1 1,0-2-1,-1 0 45,4-1-85,12-11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2080,'0'-14'667,"0"14"-660,0 0 0,0 0 1,0-1-1,0 1 0,0 0 0,1 0 1,-1 0-1,0-1 0,0 1 1,0 0-1,0 0 0,0-1 1,0 1-1,0 0 0,1 0 1,-1 0-1,0 0 0,0-1 1,0 1-1,0 0 0,1 0 0,-1 0 1,0 0-1,0 0 0,0-1 1,1 1-1,-1 0 0,0 0 1,0 0-1,0 0 0,1 0 1,-1 0-1,0 0 0,1 0 1,3-2 159,1 0 1,0 0 0,-1 0 0,8-1 0,18 0 4000,-25 3-3837,-3 0-193,-1 0-1,1-1 1,0 1-1,0 0 0,0 0 1,0 1-1,-1-1 1,1 0-1,0 1 1,0-1-1,0 1 0,-1-1 1,1 1-1,0 0 1,-1-1-1,1 1 0,-1 0 1,1 0-1,-1 1 1,1-1-1,-1 0 1,0 0-1,1 1 0,-1-1 1,2 3-1,5 10 458,-1 1-1,0 0 0,8 26 1,0 0-263,-9-27-253,1 0 1,1-1 0,0 0 0,1 0 0,0-1 0,13 12 0,4 2 139,37 28 0,-33-26-344,-24-22-321,1 1 0,0-1 0,14 10 0,-11-11 35,-1-1 0,19 6 1</inkml:trace>
  <inkml:trace contextRef="#ctx0" brushRef="#br0" timeOffset="1">623 0 4480,'-33'0'1664,"33"0"-1312,-16 0-64,-1 0 1600,17 17-1088,-49-1 1088,0 17-1088,16 16 128,-16 0-544,0 17 0,16-1-256,-16 1 0,16-17-64,17 0-64,0-16 32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4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279 110 4384,'-27'-14'1424,"26"14"-1371,0-1 1,0 1-1,0 0 1,0-1-1,0 1 1,0 0-1,0 0 1,-1-1-1,1 1 1,0 0-1,0 0 0,0 0 1,0 1-1,0-1 1,0 0-1,0 0 1,0 0-1,0 1 1,0-1-1,0 1 1,0-1-1,0 1 1,0-1-1,0 1 1,0 0-1,0-1 1,0 1-1,0 0 1,1-1-1,-1 1 0,0 0 1,1 0-1,-1 0 1,0 0-1,1 0 1,-1 0-1,0 1 1,0 1 20,1 0 0,-1 0 0,0 0 0,1 0 0,-1 0 0,1 0 0,0 0 0,0 0 0,0 0 0,1 4 0,0 2 8,-1 57 131,0-64-203,-1 1 0,1-1 0,0 0 1,1 1-1,-1-1 0,0 0 0,1 1 0,0-1 0,-1 0 0,1 0 0,0 1 0,2 2 1,0-2 22,0 0 0,0 0 0,0-1 0,0 1 0,1-1 0,5 4 0,2 0 11,-3 0 3,0-1 0,1-1 0,0 1 0,0-1 1,0-1-1,0 1 0,18 2 0,0-3 130,41-3 0,-32 0 2,-22 0-111,0 0 0,0-1 0,17-4 0,-20 2 8,-1 0-1,0-2 0,-1 1 1,1-1-1,-1 0 0,0-1 1,11-9-1,-17 13-50,1-1 0,-1 0 0,0 0-1,0 0 1,0 0 0,3-6 0,-5 8-19,0 0 0,-1-1 0,1 1 0,0-1 1,-1 1-1,1-1 0,-1 1 0,0-1 0,1 1 0,-1-1 0,0 1 0,0-1 1,0 0-1,0 1 0,0-1 0,0 1 0,-1-1 0,1 0 0,0 1 0,-1-1 0,1 1 1,-2-3-1,-16-20 59,9 13-40,-2-2-33,0 0 0,0 1 0,-1 0 0,-1 1 0,-14-10 0,20 16-3,-8-6-42,-26-14 0,24 17-59,-1 1-1,-34-8 1,22 7 6,21 5 62,5 1 19,0 1 0,0 0 0,0-1 0,0 2 0,0-1 0,-1 0 0,1 1 0,0 0 0,0 0 0,-1 0 0,1 0 0,0 1 0,0-1 0,0 1 0,0 0 0,0 1 0,0-1 0,0 1 0,-7 3 0,6-2-35,0 0-1,0 1 1,0-1-1,1 1 0,0 0 1,-6 7-1,5-5 5,1 1-1,-1 0 1,1 1-1,1-1 1,-4 11 0,-8 24 33,2 1 0,2 1 1,-10 84-1,15-30 220,-4 0-5,4-2-48,1-43-17,-4 55 114,10-77-90,-1-19-58,1 1 0,-2-1 0,-2 18 0,-8-5 403,8-13-327,4-11-185,-1 1 0,-1-1-1,1 0 1,0 1 0,0-1-1,0 1 1,-1-1 0,1 0-1,-1 1 1,1-1 0,-1 0-1,0 1 1,1-1 0,-1 0-1,0 0 1,0 0-1,0 0 1,0 0 0,0 0-1,0 0 1,0 0 0,0 0-1,0 0 1,0 0 0,0-1-1,-2 2 1,1-2-45,1 1 0,-1-1 0,1 0 0,-1 1 0,0-1 1,1 0-1,-1 0 0,1 0 0,-1 0 0,0 0 0,1 0 0,-4-1 0,3 0-246,-1 0-1,1-1 1,-1 1-1,1 0 1,0-1-1,-1 0 1,1 1-1,0-1 1,-2-3-1,-26-25-1766</inkml:trace>
  <inkml:trace contextRef="#ctx0" brushRef="#br0" timeOffset="1">607 585 2816,'0'0'917,"3"0"-565,-2 0-309,0 0-29,-1 0 0,0 0 0,1 0 0,-1 0-1,1 0 1,-1 0 0,1 0 0,-1 0 0,0 0 0,1 0-1,-1 0 1,1 0 0,-1 1 0,1-1 0,-1 0-1,0 0 1,1 0 0,-1 1 0,0-1 0,1 1-1,0 0 140,0 1 0,-1-1 0,1 1 0,-1-1 0,0 1 0,0-1 0,1 1 0,-1-1 0,0 1 0,-1 2 0,2 3 180,-1-3-185,1 0 0,-1-1 0,0 1 0,0 0 0,-1 0-1,1 0 1,-1-1 0,-1 6 0,-7 22 536,6-16-371,-2-1-1,-8 22 0,9-30-258,2 1 0,-1 0 0,1 0-1,0 0 1,0 0 0,-1 11 0,3-15-40,0 0 0,0 0 0,0 0 0,0 0 1,0 0-1,1 0 0,-1 0 0,1 0 0,0 0 0,0-1 0,0 1 1,0 0-1,0 0 0,1-1 0,-1 1 0,1-1 0,0 1 1,2 2-1,-4-4-5,1 0 1,0-1-1,0 1 0,0 0 1,0 0-1,0-1 1,0 1-1,0 0 1,0-1-1,0 1 1,0-1-1,0 1 0,0-1 1,0 0-1,0 1 1,0-1-1,1 0 1,-1 0-1,0 0 1,0 0-1,0 0 1,1 0-1,0 0 0,1-1 29,1-1-1,-1 1 1,0-1-1,0 0 0,0 0 1,5-4-1,7-5 83,-12 9-103,7-4 55,-1 0-1,0-1 0,0-1 1,10-10-1,-17 16-50,0-1 1,0 1-1,0-1 1,-1 1 0,1-1-1,-1 0 1,1 0-1,-1 0 1,0 0-1,0 0 1,0 0-1,-1 0 1,1 0-1,-1 0 1,0 0 0,1-1-1,-1 1 1,-1 0-1,1 0 1,-2-6-1,1 4-24,-1 0 0,0 0 0,0 1 0,-1-1 0,1 1 0,-1 0-1,0 0 1,-4-5 0,-1 1 181,1 1 1,-15-13-1,16 16-134,-1 0 0,1 0 0,-1 0 0,1 1 0,-1 0 0,0 0 0,0 1 0,0 0 0,0 0 0,-1 0 0,-10 0 0,13 2 66,7-3 20,0 2-242,0-1-1,1 0 1,-1 1 0,0 0-1,1 0 1,-1 0 0,1 0-1,-1 0 1,1 0 0,0 0 0,-1 1-1,1 0 1,0-1 0,-1 1-1,1 0 1,3 1 0,27-1-1152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361 643 2912,'-14'-14'923,"14"14"-900,-1-1 1,1 1 0,0-1 0,-1 0 0,1 1 0,0-1-1,-1 1 1,1-1 0,0 0 0,0 1 0,-1-1 0,1 0-1,0 0 1,0 1 0,0-1 0,0 0 0,0 1 0,0-1 0,0 0-1,0 1 1,0-1 0,1 0 0,-1 0 0,1-2 129,-1-4 265,0 5-294,0-1 0,0 1 0,0 0 0,0 0 0,0-1 0,-1 1 0,1 0 0,0 0 0,-2-4 0,-2-1 345,3 4-381,0 0-1,0 0 1,0 1 0,-1-1 0,1 0 0,-1 1 0,1-1 0,-1 1 0,0 0 0,0-1-1,0 1 1,-1 0 0,1 0 0,-4-2 0,4 3-77,-1 1 0,1-1 0,0 1 0,-1 0 0,1-1 1,0 1-1,-1 0 0,1 1 0,0-1 0,-1 0 0,1 1 0,0-1 0,-1 1 0,1 0 0,0-1 0,0 1 0,-4 2 0,-2 3 6,-1 0-1,0 0 1,-7 8-1,2-2-14,-139 114-285,148-122 278,-1 1-1,1 0 1,0 0-1,0 1 1,1-1-1,0 1 1,0 0-1,0 0 1,-3 10 0,6-14 13,0 0 1,0 1 0,0-1 0,1 1-1,-1 0 1,1-1 0,0 1-1,0-1 1,0 1 0,0 0 0,0-1-1,0 1 1,1-1 0,-1 1 0,1-1-1,0 1 1,0-1 0,0 1 0,0-1-1,0 0 1,0 1 0,1-1-1,-1 0 1,1 0 0,0 0 0,2 2-1,-2-2 12,1 0 0,-1 0 0,1 0 0,0-1 0,0 1 0,0-1-1,0 0 1,0 1 0,0-1 0,0-1 0,0 1 0,0 0 0,7 0-1,8 2 141,-8-1-108,-7-1-32,1 0 0,0 0 0,0-1-1,0 1 1,0-1 0,0 0-1,0 0 1,0 0 0,0 0-1,0-1 1,0 1 0,0-1 0,0 0-1,0-1 1,6-2 0,7-4 21,-11 5 7,1 0 0,0 0-1,11-10 1,-15 11-31,0-1-1,-1 0 1,1 1 0,-1-1-1,0 0 1,0 0-1,0-1 1,0 1 0,0 0-1,-1-1 1,2-4 0,1-2 20,-1 0-1,0-1 1,-1 1 0,-1-1 0,1 0 0,-1 1-1,-1-1 1,0 0 0,-2-11 0,-9-66 123,9 59-114,-4-29 126,-11-8 222,9 39-222,-14-55 297,6 38-113,10 30-265,0-1 0,1 0 0,1 0 0,-2-16 0,5 23-117,0 0 0,0 0 1,1 0-1,1-1 0,-1 1 1,1 0-1,1 0 0,-1 0 1,1 0-1,4-7 0,-4 10 13,0 0 1,1 0-1,0 1 0,0-1 0,0 1 0,1 0 0,0 0 0,-1 0 0,1 0 1,1 1-1,-1-1 0,0 1 0,1 0 0,0 0 0,-1 1 0,10-4 0,0 2 10,0 0 0,0 0-1,1 1 1,0 1 0,0 1-1,-1 0 1,21 1 0,-1 3 182,-1 1 1,37 8-1,-52-8-86,69 18 214,-77-18-698,0 0 0,-1 0 0,1 1 1,-1 0-1,0 0 0,9 8 0,17 20-1411</inkml:trace>
  <inkml:trace contextRef="#ctx0" brushRef="#br0" timeOffset="1">1098 53 4384,'-27'-14'1424,"26"14"-1370,0-1 1,0 1-1,0-1 1,0 1-1,0 0 1,0-1-1,0 1 0,0 0 1,0 0-1,0-1 1,0 1-1,0 0 1,0 0-1,0 0 1,-1 0-1,1 1 1,0-1-1,-2 1 0,2-1 36,0 0 0,0 0-1,0 1 1,0-1-1,0 0 1,0 0-1,0 0 1,0 0-1,-1 0 1,1 0-1,0 0 1,0-1-1,0 1 1,0 0 0,0-1-1,0 1 1,0-1-1,-2 0 1,1-1 16,-1 1-1,0 0 1,0 0 0,0 0 0,-5-1-1,3 5 128,0 2-135,-7-2-63,10-3-37,0 0-1,0 1 1,1-1-1,-1 1 0,0-1 1,1 1-1,-1-1 1,0 1-1,1 0 1,-1 0-1,1 0 1,-1 0-1,1 0 0,-1 0 1,1 0-1,0 1 1,-1-1-1,1 0 1,-1 3-1,-34 48-146,33-47 137,-4 3-2,1 1 1,0 0-1,0 0 1,1 1-1,1 0 1,-5 12-1,0 7 46,2 1 0,1 0 0,1 1 0,-1 53 0,5-54 32,-7 36 1,5-47 70,1 0 0,0 0 0,1 0 0,1 0 0,4 23 0,2-19 27,-4-19-332,-1 1 0,0-1-1,0 1 1,0 0 0,0 0-1,-1-1 1,0 9 0,0 17-774</inkml:trace>
  <inkml:trace contextRef="#ctx0" brushRef="#br0" timeOffset="2">1131 332 4224,'-16'-17'1568,"16"17"-1216,0 0-96,0 17 1120,0-1-800,16 0 192,1 34-448,-1-1 0,17 16-192,16-16 288,-16 1-224,16-1 384,0-17-320,-16 1 384,-1-16-384,1-1-1824,-16-16 864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361 148 6048,'0'-16'2240,"0"16"-1728,0 16-160,-16 1 192,16-1-384,-16 17 288,-17 16-256,0 17 512,0-17-384,-16 16 352,0-15-384,0-1-1760,16-17 768,0 1-4672,17 0 3008</inkml:trace>
  <inkml:trace contextRef="#ctx0" brushRef="#br0" timeOffset="1">624 329 6880,'32'-17'2560,"-32"17"-1984,33 0-160,-16 0 192,15 0-416,1 0 128,16 17-192,0-17 640,-16 16-416</inkml:trace>
  <inkml:trace contextRef="#ctx0" brushRef="#br0" timeOffset="2">1197 34 4576,'0'-17'1664,"0"17"-1280,17 17-96,-17-17 256,16 16-352,17 0 192,0 1-224,16 16 288,0 16-256,0 0 320,0 17-288,0-17-1728,-16 0 800</inkml:trace>
  <inkml:trace contextRef="#ctx0" brushRef="#br0" timeOffset="3">1574 34 3968,'0'-33'1472,"0"33"-1120,0 16-128,0-16 1024,-16 17-736,-1-1 416,1 17-544,-33 16 96,16 17-320,-16-1 352,0 1-288,16-1 384,0 1-352,33-17-3136,-16-33 1536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7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34 573 3904,'1'10'461,"-1"-7"-344,0-1-1,0 1 1,1 0-1,-2 0 1,1-1 0,0 1-1,-1 0 1,1-1 0,-1 1-1,-1 4 1,-10 53 537,11-51-492,0 0 0,0 1 0,1-1-1,0 1 1,1-1 0,2 11-1,8 13-1,-8-19-47,-3-12-87,0 1 0,1-1 0,-1 0-1,1 1 1,0-1 0,0 0 0,0 1 0,0-1 0,0 0 0,0 0 0,0 0 0,1 0 0,-1 0 0,3 2 0,5 5 146,-8-7-135,0 0 0,1 0-1,-1 0 1,1-1 0,0 1 0,-1-1-1,1 1 1,0-1 0,0 0 0,0 0-1,0 0 1,0 0 0,0 0 0,0 0-1,0 0 1,1-1 0,-1 1 0,0-1-1,0 0 1,4 1 0,-2-1 14,-3 0-29,0 0-1,0 0 1,0 0-1,0 0 1,1 0 0,-1 0-1,0 0 1,0 0-1,0 0 1,0 0-1,0-1 1,0 1-1,0 0 1,0-1-1,0 1 1,-1-1 0,1 1-1,0-1 1,0 1-1,0-1 1,0 0-1,-1 1 1,1-1-1,0 0 1,0 0 0,-1 0-1,1 1 1,-1-1-1,1 0 1,-1 0-1,1 0 1,0-2-1,0 2 13,0-1 0,-1 0 1,1 0-1,0 0 0,0 0 0,-1 0 0,1 0 0,-1-1 0,0 1 0,0-4 0,-8-24 213,4 18-165,2 7-90,-1 0 0,1 0 0,-1 0 0,0 0 0,0 1 0,-1-1-1,0 1 1,1 0 0,-1 0 0,-1 0 0,1 1 0,0 0 0,-8-5 0,1 1-162,-17-17 0,27 23 153,0 0 1,0 0-1,0 0 0,0 0 0,0 0 0,0 0 1,0 1-1,0-1 0,0 0 0,0 1 1,0-1-1,0 1 0,-3-1 0,3 1 6,0 0 1,0 1-1,-1-1 0,1 1 0,0-1 0,0 1 0,0 0 0,0-1 0,0 1 0,0 0 0,0 0 1,0-1-1,-1 3 0,2-2 9</inkml:trace>
  <inkml:trace contextRef="#ctx0" brushRef="#br0" timeOffset="1">378 32 4064,'-28'-27'1307,"25"22"-976,12 7-156,8 2-105,50 14 654,-55-15-570,-1 1 0,0 1-1,0 0 1,13 8 0,11 16 220,-18-14-220,-8-7-99,5 3 87,-1 0 0,0 1 1,-1 1-1,0 0 0,-1 1 0,14 21 0,-14-14-3,-1 1 0,0 0-1,-2 1 1,-1 0 0,-1 0-1,0 1 1,-2-1 0,-1 1-1,0 47 1,-3 24 400,0-95-539,1 9 60,-1 0 1,-1 0 0,1-1-1,-1 1 1,-1-1 0,1 1-1,-6 12 1,3-13 38,0-1 0,-1 1 0,0-2 0,0 1 0,0 0 0,-1-1 0,-10 9 0,-6 3 238,-29 18 1,23-19-107,-2-1 0,-55 22-1,-15 6-4810,35-12 1588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68 992,'0'0'309,"2"0"-175,-1 0-115,-1 0-1,1 0 1,-1 0 0,1 0 0,-1 0 0,1 0 0,-1 0 0,1 0 0,-1 0 0,1 0 0,-1-1 0,1 1 0,-1 0 0,1 0-1,-1 0 1,1-1 0,-1 1 0,1 0 0,-1-1 0,0 1 0,1 0 0,-1-1 0,0 1 0,1 0 0,-1-1 0,0 1-1,1-1 1,-1 1 0,0-1 0,0 1 0,0-1 0,1 1 0,-1-1 0,0 1 0,0-1 0,0 1 0,0-1 0,0 1 0,0-1-1,0 1 1,0-2 0,0 0 477,3 2 128,8 0-186,-11 0-430,0 0 0,0 0 1,0 0-1,0 0 1,0 0-1,0 0 0,0 0 1,0 0-1,0 0 1,1 0-1,-1 0 1,0 0-1,0 0 0,0 0 1,0 0-1,0 0 1,0 0-1,0 0 1,0 0-1,0 0 0,0 0 1,1 0-1,-1 0 1,0 0-1,0-1 0,0 1 1,0 0-1,0 0 1,0 0-1,0 0 1,0 0-1,0 0 0,0 0 1,0 0-1,0 0 1,0 0-1,0 0 1,0 0-1,0-1 0,1 1 1,-1 0-1,0 0 1,0 0-1,0 0 0,0 0 1,0 0-1,0 0 1,0 0-1,0 0 1,0 0-1,0-1 0,0 1 1,0 0-1,-1 0 1,1 0-1,0 0 1,0-2 90,0 0 0,-1 0 0,1 1 0,-1-1 1,1 0-1,-1 0 0,0 1 0,1-1 0,-1 0 1,0 1-1,0-1 0,0 1 0,-1-1 0,-1-1 0,2 2-88,1 1 0,0 0 0,0 0 0,0-1 0,-1 1 0,1 0 0,0 0-1,-1 0 1,1-1 0,0 1 0,0 0 0,-1 0 0,1 0 0,0 0 0,-1 0-1,1 0 1,0 0 0,-1 0 0,1 0 0,0 0 0,-1 0 0,1 0 0,0 0-1,-1 0 1,1 0 0,-5-1 46,1 1 0,-1-1 0,1 0 0,0 0 0,0 0-1,0-1 1,0 0 0,-6-3 0,6 4-7,0 0-1,0 0 0,0 0 1,-1 1-1,1-1 0,0 1 1,0 0-1,0 0 1,-7 1-1,-9 0 60,17-1-91,0 0 0,0 0 1,0 1-1,0-1 0,0 0 0,-4 2 1,-4 9 82,-11-5 48,16 1-95,4-4-49,-12 3-69,-2 5 0,2-6 32,9 6 27,-7-4 0,11-7 7,0 1-1,0-1 1,0 1-1,0-1 1,0 1 0,0 0-1,0-1 1,0 1 0,0 0-1,0-1 1,0 1 0,1 0-1,-1 0 1,0 0-1,0 1 1,-5 12 94,-1-9-50,7-5-48,-1 0 0,1 1 0,-1-1 0,1 0 0,0 0 0,-1 0 0,1 1 0,0-1 0,-1 0 0,1 1 0,0-1 0,-1 0 0,1 1 0,0-1 0,0 0 0,-1 1 0,1-1 0,0 1 0,0-1 0,0 0 0,0 1 0,-1-1 0,1 1 0,0-1 0,0 1 0,0-1 0,0 0 0,0 1 0,0-1 0,0 1 0,0 2-51,0-3 69,0 0-11,0 0-96,0 0 43,0 0 112,0 3 0,0-1-59,0-1-1,0 1 0,-1 0 1,1-1-1,-1 1 0,1-1 1,-1 1-1,0 0 0,1-1 0,-1 0 1,-1 2-1,1-1-3,0 0 1,0 0-1,0-1 1,0 1-1,0 0 1,0 0-1,1 0 1,-1 0-1,1 0 1,-1 0-1,1 3 1,0-4-2,0-1 0,0 1 0,0-1 0,1 1 0,-1-1 0,0 1 0,0-1 0,0 1 0,0-1 0,-1 1 0,1-1 0,0 1 0,0-1 0,0 1 0,0-1 0,0 1 0,-1-1 0,1 1 0,0-1 0,0 1 0,-1-1 0,1 0 0,0 1 0,-1-1 0,1 1 0,0-1 0,-1 0 0,1 0 0,-1 1 0,1-1 0,-1 1 0,-9 6 0,3 2 0,1 0 0,0 0 0,1 0 0,0 1 0,0 0 0,1 0 0,-5 17 0,4 6 0,0-16 0,3-10 0,0-1 0,0 1 0,1 0 0,0 0 0,0 7 0,0 13-2,1-16 26,-1 1 0,1-1-1,1 0 1,3 16 0,1-10 17,-3-11-30,0 1 0,-1 0 0,0-1 0,0 1 0,0 11 0,-1-5 10,-2 1 0,0-1 0,-6 22 0,7-31-15,-1 9 4,0 0 0,1 1 0,1-1 0,1 18 0,0 0 15,-2-7 13,-6 35 0,3-36-28,0 35 0,12 38 13,0 4 2,-8 619 455,-1-698-423,-1 0 0,0 0 0,-2 0 0,-12 39-1,-5 28 81,15-47-77,-7 33 35,3-38 25,-2 1 0,-1-2 0,-18 37 0,17-42-29,14-29-81,0 0 1,-1 1 0,1-1 0,-1 0-1,1 1 1,-1-1 0,0 0 0,1 0-1,-1 0 1,0 0 0,0 0 0,0 0-1,-1 1 1,1-1-5,0-1 1,0 1-1,0-1 0,0 0 1,-1 0-1,1 0 1,0 1-1,0-1 0,-1 0 1,1 0-1,-2-1 0,-6 1 8,7 0-33,0 0 0,1 0 0,-1-1 0,0 1-1,1 0 1,-1-1 0,0 0 0,1 1 0,-1-1 0,0 0 0,1 0 0,-1 1 0,-1-3 0,-5-2-205,-3 0-202,10 5 258,-1 0 0,1-1 0,0 1 0,0-1 0,0 1 0,0-1 0,0 1 0,0-1 0,0 0 0,0 0 0,0 1 0,0-1 0,0 0 0,0 0 0,0 0 0,1 0 0,-2-2-1,1 2-19,1-1 0,-1 1 0,1-1-1,0 1 1,0-1 0,-1 1 0,1-1-1,0 1 1,0-2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3488,'-16'0'1280,"16"0"-992,0-16-64,16 16 928,-16 0-672,16 0 928,17 0-800,0 0-448,16 0-128,17-16 0,-17 32 0,0-16 192,0 0-128,-16 0-96,0 16-32,-17-16-1440,1 0 768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3648,'-16'17'1344,"16"-17"-1024,0 0-128,0 0 1472,16 0-960,1 0 576,-1 0-768,17 0-128,0 0-256,-1 0 64,18 0-128,-18 0-864,1 16 416,-17-16-3712,17 16 2272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1408,'0'0'448,"3"0"-267,5 0 125,-3 0 106,0-1 1,0 1 0,0 1 0,0-1-1,0 1 1,6 1 0,20 7 177,-17-6-216,0 1 0,23 10 0,9 4 160,-37-15-380,1 1 1,-1 0-1,0 0 1,0 1-1,14 9 1,12 13 325,9-5 75,-9 5-182,-28-22-291,-1 0 1,0 0-1,0 0 0,0 1 0,-1 0 1,8 12-1,-6-10 31,-1 0-1,1-1 1,10 10 0,-7-8 7,-10-9-108,1 0 1,-1 1 0,0-1-1,1 0 1,-1 1 0,0-1 0,1 0-1,-1 1 1,0-1 0,0 0-1,1 1 1,-1-1 0,0 1-1,0-1 1,0 0 0,0 1-1,0-1 1,0 1 0,1-1 0,-1 1-1,0-1 1,0 1 0,0-1-1,0 1 1,0-1 0,-1 1-1,2 4 110,0-4-120,0-1 1,-1 0-1,1 1 1,0-1-1,-1 0 1,1 0-1,0 0 1,-1 1-1,1-1 1,0 0-1,-1 0 1,1 0-1,0 0 0,0 0 1,-1 0-15,0 0 1,1 0-1,-1 0 1,0 0-1,0 0 1,0 0-1,0 0 1,0 0-1,0 0 1,0 0-1,0 0 1,0 0-1,0 0 1,1 0-1,-1 0 1,0 0-1,0 0 1,0 0-1,0 0 1,0 0-1,0 0 1,0 0-1,0 0 1,0 0-1,0 0 1,1 0-1,-1 0 1,0 0-1,0-1 1,0 1-1,0 0 1,0 0-1,0 0 1,0 0-1,0 0 1,0 0-1,0 0 1,0 0-1,0 0 1,0 0-1,0 0 1,0-1-1,0 1 1,0 0-1,0 0 1,0 0-1,0 0 1,0 0-1,0 0 1,0 0-1,0 0 1,0 0-1,0 0 1,0-1-1,0 1 1,0 0-1,0-14-489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83 1312,'1'-12'3307,"-5"21"-1398,-10-4-853,10-2-906,1 0 1,-1 0 0,0 0-1,1 1 1,-1-1 0,1 1-1,0 0 1,0 0 0,1 0-1,-3 4 1,-8 12 144,-2-4 5,0 0 1,0-1 0,-31 22-1,27-22-169,-11 9 8,-54 47 74,57-51-189,9-7-37,17-12 0,1 0 0,-1-1 1,0 1-1,1 0 0,-1 0 0,1-1 1,-1 1-1,1 0 0,-1 0 0,1 0 1,0 0-1,-1 0 0,1 0 0,0-1 1,0 1-1,0 0 0,0 1 0,0 0-164,2-4-520,0 1 328,-1 0-1,0 0 1,1-1 0,-1 1 0,1 0 0,-1 0-1,1 0 1,3-1 0,-1 1-115,1 1 0,-1-1-1,0 1 1,9 0 0</inkml:trace>
  <inkml:trace contextRef="#ctx0" brushRef="#br0" timeOffset="1">410 230 5152,'-1'0'108,"0"0"-1,0 0 1,-1 0 0,1 0-1,0 0 1,0 0 0,0 0 0,-1 1-1,1-1 1,0 0 0,0 1-1,0-1 1,0 1 0,0-1-1,0 1 1,0 0 0,0-1 0,0 1-1,0 0 1,0 0 0,0 0-1,0 0 1,0 0 0,1-1 0,-1 1-1,0 1 1,1-1 0,-1 1-1,0 2 66,0 0 0,0 1 0,0-1 0,1 0 0,0 0 0,0 8 0,1 0 250,-1-9-393,1-1 0,-1 1 0,1 0 0,0-1 0,0 1 0,0 0 0,0-1 0,1 1 0,-1-1 0,1 0 0,-1 1 0,4 2 0,-3-2 6,1 0-1,0 0 1,-1-1 0,1 1-1,0-1 1,0 0 0,0 0-1,1 0 1,4 3 0,-1-4-12,0 0 0,-1 0 0,1 0 0,-1 0 0,1-1 1,0 0-1,11-2 0,-3-1-121,-1 0 1,18-5 0,-29 7 67,0 0-10,-1 0 0,1 0 0,-1 1-1,1-1 1,-1-1 0,1 1 0,-1 0-1,0-1 1,0 1 0,0-1 0,0 1-1,3-4 1,-5 5 35,9-10-146,-9 10 145,0-1 0,0 1 0,0 0 0,0 0 0,0 0-1,0 0 1,0-1 0,0 1 0,0 0 0,0 0 0,0 0 0,0-1 0,0 1 0,0 0 0,0 0 0,0 0 0,0 0 0,-1-1 0,1 1 0,0 0 0,0 0-1,0 0 1,0 0 0,0 0 0,-1 0 0,1-1 0,0 1 0,0 0 0,0 0 0,-1 0 0,-3-4-84,2 0 38,-4-3-5,-21 2 19,10-1 34,14 5-10,-1-1 1,1 1-1,0 0 1,0 0-1,-1 1 1,-6-2-1,8 2-365,2 0 106</inkml:trace>
  <inkml:trace contextRef="#ctx0" brushRef="#br0" timeOffset="2">787 165 2240,'-65'0'832,"65"0"-672,0 0 0,0 0 1152,0 16-736,16-16 1056,0 0-960,17 0-96,16 0-384,1 0 0,-1 0-96,0 0-3936,0 0 2112</inkml:trace>
  <inkml:trace contextRef="#ctx0" brushRef="#br0" timeOffset="3">1115 115 1888,'2'0'65,"-1"0"0,1 0 0,0 0-1,0 0 1,-1-1 0,1 1 0,-1-1 0,1 1 0,0-1 0,-1 0 0,1 0 0,-1 0-1,1 1 1,-1-1 0,0-1 0,1 1 0,1-2 0,0 0 831,-3 3-133,0 3-524,0 0 0,0 0 0,-1 0 1,1 0-1,-1 0 0,1 0 0,-1 0 1,0 0-1,0 0 0,-2 3 0,0-1-174,-1 0 0,0 0 0,0 0 0,-5 4 0,8-8-46,-7 7 78,-1 1 1,2 1-1,0-1 0,-8 15 0,14-23-102,0 1 0,0 0 0,1 0 1,-1 0-1,1 0 0,-1 0 0,1 0 0,0 0 0,0 0 1,0 0-1,0 0 0,0-1 0,0 1 0,1 2 1,0 1-52,-1-2-8,3-3 80,48 0 16,-10 3-144,-17 2 62,-13-3 50,0 1 1,0-2-1,17 1 1,-7-3 53,36-6 1,-40 3 88,30 0-1,-44 4-70,0 0 1,0 0-1,0 0 0,0 0 0,0-1 0,0 1 0,0-1 0,0 0 0,0 0 0,-1 0 0,1 0 0,0 0 0,0-1 0,-1 1 0,3-3 1,-1 2 32,-3 1-63,0 1 0,0-1 0,0 0 0,0 1 0,0-1 0,0 0 0,0 0 0,0 1 0,0-1 0,0 0 0,-1 0 0,1 0 0,0 0 1,-1 0-1,1 0 0,-1 0 0,1 0 0,-1 0 0,1-1 0,-1 1 0,0 0 0,1 0 0,-1 0 0,0 0 0,0-1 0,0 1 0,0 0 0,0 0 0,0 0 0,0-1 0,-1 1 0,1 0 0,0 0 0,-1 0 0,1 0 0,-1 0 0,1-1 0,-1 1 0,1 0 0,-1 0 0,0 0 0,1 0 1,-1 1-1,0-1 0,0 0 0,0 0 0,-1-1 0,-5-3 158,0-1 0,0 1 0,0 0 0,-16-7 1,9 5-158,1 0 1,0 0-1,0-1 1,1-1-1,-22-19 1,27 22-46,5 4-32,1 1 0,-1-1 0,0 0-1,0 1 1,1-1 0,-1 0 0,1 0 0,-1 0 0,1 0 0,0 0 0,-2-5 0,9-9-1203,2-3-3168,5-11 1173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50 3648,'-12'0'1737,"21"0"-813,-9 0-915,0 0 1,0-1-1,0 1 1,0 0-1,0 0 0,0 0 1,0 0-1,1 0 0,-1 0 1,0 0-1,0 0 0,0 0 1,0 0-1,0 0 0,0 0 1,0 0-1,0 0 1,0 0-1,0 0 0,1 1 1,-1-1-1,0 0 0,0 0 1,0 0-1,0 0 0,0 0 1,0 0-1,0 0 0,0 0 1,0 0-1,0 0 1,0 0-1,0 0 0,0 0 1,1 0-1,-1 0 0,0 1 1,0-1-1,0 0 0,0 0 1,0 0-1,0 0 0,0 0 1,0 0-1,0 0 1,0 0-1,0 0 0,0 0 1,0 1-1,0-1 0,0 0 1,0 0-1,0 0 0,0 0 1,0 0-1,0 0 0,1 6 170,1-1-1,-1 0 0,1 0 0,1 0 0,-1-1 0,1 1 0,0-1 0,6 8 1,-3-3 47,43 62 616,-38-47-702,-9-19-102,0-1 1,0 1-1,0-1 1,0 0 0,1 0-1,-1 0 1,5 5-1,7 5 21,-14-14-56,0 0-1,1 0 1,-1 1 0,0-1-1,0 0 1,1 0 0,-1 0 0,0 1-1,0-1 1,1 0 0,-1 1-1,0-1 1,0 0 0,0 0-1,0 1 1,0-1 0,1 0-1,-1 1 1,0-1 0,0 0 0,0 1-1,0-1 1,0 0 0,0 1-1,0-1 1,0 0 0,0 1-1,0-1 1,0 0 0,0 0-1,0 1 1,-1-1 0,1 0-1,0 1 1,0-1 0,0 1 0,-1-1-123,1 0 1,0 1-1,0-1 1,0 0-1,0 1 1,0-1-1,0 0 1,-1 1 0,1-1-1,0 0 1,0 0-1,0 1 1,0-1-1,0 0 1,0 1-1,0-1 1,0 0 0,0 1-1,1-1 1,-1 0-1,0 1 1,0-1-1,0 0 1,0 1-1,0-1 1,1 0 0,-1 0-1,0 1 1,0-1-1,0 0 1,1 0-1,-1 1 1,0-1-1,0 0 1,1 0 0,-1 1-1,14 12-2381</inkml:trace>
  <inkml:trace contextRef="#ctx0" brushRef="#br0" timeOffset="1">307 17 3488,'-16'-17'1280,"16"17"-992,-16 17-64,-1-1 1472,17 1-960,-32-1 288,15 17-640,1 0-224,-1-1-96,1 1 128,0 0-96,-1-17-32,1 17-32,16-17-128,-17 1 64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18 165 3072,'0'0'976,"0"2"-587,0 0-273,0 0 0,-1 0 0,1 0 0,-1 0 0,0-1 0,1 1 0,-1 0-1,0 0 1,0-1 0,0 1 0,0-1 0,0 1 0,0-1 0,-3 3 0,4-4-67,0 1 1,-1-1-1,1 1 1,0-1-1,-1 1 1,1-1 0,0 1-1,0-1 1,-1 1-1,1 0 1,0-1-1,0 1 1,0-1-1,0 1 1,0 0-1,0-1 1,0 1-1,0-1 1,0 1 0,0 0-1,0-1 1,0 1-1,1-1 1,-1 1-1,0 0 1,0-1-1,1 1 1,-1-1-1,0 1 1,1 0-1,-1 0 90,4 4-87,-1 0 0,1 0 0,0 0 0,0-1 0,1 1 0,-1-1 0,1 0 0,0 0 0,0-1 0,0 1 0,1-1 0,-1 0 0,1-1 0,-1 1 0,7 1 0,4-3 14,0 1 0,25-2 0,-21-1-29,-9 1-39,-1-1-1,0 0 1,0-1 0,12-3 0,-3 1-30,-8 2 17,-9 2 14,1-1-1,-1 1 1,0-1-1,0 1 1,1-1 0,-1 0-1,4-2 1,16-18 43,-10 15-32,-11 6 0,1 0 1,-1-1-1,1 0 0,-1 1 1,1-1-1,-1 0 1,0 1-1,1-1 1,-1 0-1,2-2 1,-3 2-7,1 0 0,-1 1 0,0-1 0,1 0 0,-1 0 0,0 0 0,0 0 0,0 0 0,1 0 0,-1 0 0,0 0 0,0 0 0,-1 0 0,1 1 0,0-1 0,0 0 0,0 0 0,0 0 0,-1 0-1,1 0 1,0 0 0,-1 0 0,1 1 0,-2-3 0,1 1-18,0 0-1,0 0 1,-1 0-1,1 0 0,-1 1 1,1-1-1,-1 0 0,1 0 1,-1 1-1,0-1 1,0 1-1,0 0 0,0 0 1,0-1-1,0 1 0,0 0 1,0 1-1,-4-2 1,-1 1-166,0 0 0,0 0 1,-1 0-1,-9 2 1,6-1-267,23 0 113,-4 0 177,0 0 1,0 0 0,16-3-1,-2-8 172,8 5 0,49-21 139,-76 27-125,-1-1 0,0 0-1,0 1 1,1-1 0,-1 0-1,0-1 1,0 1 0,0 0 0,0 0-1,0-1 1,-1 1 0,1-1-1,0 0 1,-1 1 0,3-3 0,-2 1 1,-2 2-22,1 0 1,-1 1 0,1-1-1,-1 1 1,1-1 0,0 0-1,-1 1 1,1-1-1,0 1 1,-1-1 0,1 1-1,0-1 1,-1 1 0,1 0-1,0-1 1,0 1 0,0 0-1,-1 0 1,2-1-1,-1 2 5,0-1 0,0 0 0,-1 0-1,1 1 1,0-1 0,-1 1 0,1-1-1,0 1 1,-1-1 0,1 1 0,0-1-1,-1 1 1,2 0 0,8 9 134,-7-9-127,0 0 0,0 0-1,-1-1 1,1 1 0,0-1 0,0 1-1,0-1 1,0 0 0,0 0 0,4 0 0,4-1 65,-9 2-72,0-1 0,-1 0 0,1 0 0,0 1 0,0-1 0,0 1 0,-1-1 0,1 1 0,0 0 0,0 0 0,-1-1 0,2 3 0,-1-2-60,0 0 0,-1 0 0,1-1 0,-1 1 0,1 0 0,0 0 0,0-1 0,0 1 0,-1-1 0,1 0 0,0 1 0,2-1 0,12 0-2706,1 0 720</inkml:trace>
  <inkml:trace contextRef="#ctx0" brushRef="#br0" timeOffset="1">559 1 2656,'-17'16'960,"17"-16"-736,-16 17-64,16-1 1472,0 0-928,-16 17 224,16-17-576,0 1 64,0 16-256,0-1-64,16-15-64,-16-1 160,16 1-96,1-17-1920,-1 16 960</inkml:trace>
  <inkml:trace contextRef="#ctx0" brushRef="#br0" timeOffset="2">985 17 4224,'-14'-14'1365,"14"15"-1273,-1 0 0,1 0 0,0 0 0,-1 0 0,1 0 0,0 0 0,-1 0 0,1 0 0,0 0 0,0 0 0,0 0 0,0 0 0,0 0 0,0 0 0,1 1 0,-2 4 144,1-2-161,-1-1 1,1 0 0,0 1-1,0-1 1,1 0 0,-1 1-1,1-1 1,-1 0-1,2 5 1,10-2 16,-11-5-88,0-1 0,0 1 0,0-1 0,0 1 0,0-1 0,0 1 0,0-1 0,0 1-1,0 0 1,0 0 0,0 0 0,0-1 0,-1 1 0,1 0 0,1 2 0,-1 0 16,-1 0 1,1 0-1,0 0 1,-1 1-1,0-1 1,0 0-1,0 0 1,0 1-1,0-1 1,-1 0-1,1 0 1,-2 5-1,-9-2 130,5 4-44,-5-4-42,6 1-47,5-7-24,0 1-1,0-1 1,0 1 0,-1-1 0,1 0 0,0 1 0,0-1 0,-1 0 0,1 1 0,0-1 0,-1 0 0,1 1 0,0-1 0,-1 0 0,1 0 0,0 1 0,-1-1 0,1 0-1,-1 0 1,1 0 0,0 0 0,-1 1 0,1-1 0,-1 0 0,1 0 0,-1 0 0,1 0 0,-1 0 0,1 0 0,-1 0 0,1 0 0,1 0 0,0 0 1,-1 0-1,1 0 1,-1 0-1,1 0 0,-1 0 1,1 0-1,-1 0 0,1 1 1,-1-1-1,1 0 1,-1 0-1,1 1 0,-1-1 1,1 0-1,-1 0 1,0 1-1,1-1 0,-1 1 1,1-1-1,-1 0 0,0 1 1,1-1-1,-1 2 1,1-2-1,-1 1 1,1 0 0,-1-1 0,1 1 0,-1 0 0,1-1 0,0 1 0,-1-1 0,1 1 0,0-1-1,0 1 1,-1-1 0,1 1 0,0-1 0,0 0 0,0 0 0,-1 1 0,1-1 0,0 0 0,0 0 0,0 0-1,0 0 1,-1 0 0,1 0 0,2 0 0,5 1-22,1 0 0,0 0 0,13 4 0,-15-3 37,0 0 0,-1-1 0,1 1 0,0-2 1,0 1-1,0-1 0,-1 0 0,1 0 0,12-2 0,14-9 119,-28 10-103,1-1 18,0 1 0,0-1 0,-1 0 0,1 0 0,5-4 0,-9 5-14,-1 0 0,1 0 0,-1 0 0,0 0 0,1 0 0,-1 0 0,0-1 0,0 1 0,0-1 0,0 1 0,0-1 0,0 1-1,0-1 1,-1 1 0,1-1 0,0 1 0,-1-1 0,0 0 0,1 0 0,-1 1 0,0-1 0,0-3 0,0 2 73,0 0-1,0 0 1,0 0-1,0 0 1,-1 0-1,0 0 1,1 0 0,-1 0-1,0 0 1,-2-3-1,-1 0-48,1 2 0,-1-1 1,0 0-1,-6-4 0,10 8-49,-8-7-3,5 5-55,0-1-1,-1 1 1,1 0-1,-1 0 1,-4-3-1,-6 1-1577,14 4 1547,-1 0 0,1 0-1,0 1 1,-1-1 0,1 0-1,0 0 1,0 0 0,-1 0-1,1 0 1,0 1 0,0-1-1,0 0 1,0-2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148 175 3328,'0'-3'191,"0"0"0,0 1 0,0-1 0,1 0 0,-1 0 0,0 0 0,1 1 0,0-1 0,0 0 0,0 1 0,0-1 0,0 1 0,0-1 0,1 1 0,2-4 0,-4 5-124,1 1 1,-1-1-1,1 1 0,-1-1 1,0 0-1,1 1 1,-1-1-1,0 1 1,0-1-1,1 1 0,-1-1 1,0 0-1,0 1 1,0-1-1,0 0 0,0 1 1,0-1-1,0 1 1,0-1-1,0 0 1,0 1-1,0-1 0,0 0 1,-1 1-1,1-2 1,0 2 61,0-16 639,0 16-767,0 0 0,0 0 0,0-1 1,0 1-1,0 0 0,0 0 0,0 0 0,0 0 0,0 0 0,0 0 0,0 0 0,0 0 0,0 0 0,0-1 0,0 1 0,0 0 0,0 0 0,0 0 0,0 0 0,0 0 0,0 0 0,0 0 0,0 0 0,0 0 0,0 0 0,0 0 0,0-1 0,-1 1 0,1 0 0,0 0 0,0 0 0,0 0 0,0 0 0,0 0 0,0 0 0,0 0 0,0 0 1,0 0-1,0 0 0,0 0 0,-1 0 0,1 0 0,0 0 0,0 0 0,0 0 0,0 0 0,0 0 0,0 0 0,0 0 0,0 0 0,0 0 0,0 0 0,-1 0 0,1 0 0,0 0 0,0 0 0,-2 0 8,0 0 1,0 1-1,0-1 1,0 1-1,0-1 1,0 1-1,0 0 0,0 0 1,1 0-1,-1 0 1,0 0-1,0 0 0,1 0 1,-1 0-1,1 1 1,-1-1-1,1 1 0,-3 3 1,-2 4 86,0 0 1,-8 16 0,-6 9 282,13-24-243,0-1 0,0 1 0,1 1 0,0-1 0,-7 22 0,6-11 29,1-6-154,1 0 1,0 0 0,2 1 0,-4 28 0,7-42 0,0 0 0,0 0 0,1 1 0,-1-1-1,0 0 1,1 0 0,0 0 0,0 0 0,-1 0 0,1 0 0,0 0 0,0 0 0,1 0 0,-1-1-1,0 1 1,1 0 0,-1-1 0,1 1 0,-1-1 0,1 1 0,0-1 0,0 0 0,-1 1-1,1-1 1,0 0 0,0-1 0,0 1 0,3 1 0,0-1-137,-1 0-1,1 1 1,0-2-1,0 1 1,0-1-1,0 1 1,0-1 0,0-1-1,0 1 1,7-2-1,-6 0-90,-1 0-1,0 0 0,1-1 0,-1 0 1,0 0-1,-1 0 0,1 0 0,8-9 1,-2 2-266,-1-1-1,11-14 1,-16 17 394,0 0 1,-1 0-1,0-1 0,0 1 1,-1-1-1,3-9 0,-2 4 41,1-1 0,4-11 8,8-37 0,-16 52 210,1 1 0,-1-1 0,-1 0 0,0 0 0,0 0 0,-5-20 0,-6-10 1471,10 36-1252,-1 0-1,0 0 0,0 0 0,-4-7 0,6 11-274,-1 0 1,0-1-1,0 1 0,1-1 0,-1 1 1,1-1-1,-1 1 0,1-1 1,-1-2-1,2 25 676,-1 1-512,-3 33 0,-6 16-140,-15 115 170,19-160-298,2-9-184,-3 33-1,6-25-1602,0 5 470</inkml:trace>
  <inkml:trace contextRef="#ctx0" brushRef="#br0" timeOffset="1">673 109 3392,'0'33'1248,"0"-33"-960,33 49-64,-33-16 576,16 0-480,17 16 832,-1-16-640,18 0 128,-1-1-384,0-15-32,0 16-128</inkml:trace>
  <inkml:trace contextRef="#ctx0" brushRef="#br0" timeOffset="2">968 60 3904,'-33'-16'1440,"33"16"-1120,-33 0-96,33 0 2272,-16 0-1408,-1 16 640,1 1-1024,0 15 0,-1 18-416,-16 15 160,17 1-224,0-1 0,-1 1-128,1-17-480,0 0 192,-1-16-5760,17 0 3264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3072,'0'-14'976,"0"11"-587,0 3-26,0 0 517,0 0-134,0 3 374,0 0-969,0 1 0,0-1 0,1 0-1,-1 0 1,1 0 0,-1 0 0,1 0-1,0 0 1,1 0 0,-1 0 0,0 0-1,1 0 1,-1-1 0,4 5 0,0 1-85,-1-1 1,-1 1 0,1-1 0,-1 1 0,-1 0-1,1 0 1,2 16 0,2 10 183,-5-28-209,-1-1 1,2 0-1,-1 0 1,3 5 0,-2-6 14,-1 0 0,0 0 0,0 0 1,0 0-1,-1 1 0,0-1 0,0 0 1,0 1-1,0-1 0,0 8 0,-1 48-1288,0-57 198</inkml:trace>
  <inkml:trace contextRef="#ctx0" brushRef="#br0" timeOffset="1">262 2 2816,'-9'0'686,"6"-1"-474,0 1-1,-1 0 0,1 0 1,-1 0-1,1 0 0,0 1 1,-1-1-1,1 1 0,-4 1 1,2 9 598,-6-6-116,2 12-316,-6-1-241,9-10-101,1-1 1,0 1 0,-7 10-1,-24 49 108,12-21-21,13-9-38,6-26-54,-1-1 0,-10 13 0,9-12 18,0-1 0,-10 19 0,12-15-196,4-10-163,0 1 1,0-1-1,0 0 0,-1 0 1,1 0-1,-3 3 0,1-2-1108</inkml:trace>
  <inkml:trace contextRef="#ctx0" brushRef="#br0" timeOffset="2">262 264 3968,'-19'38'1802,"17"-34"-1754,1-1 0,-1 1 0,1-1 0,0 1 0,-1-1 0,2 1 0,-1 0 0,0 0 0,1-1 0,-1 1 0,1 0 0,0 0 0,1 6 0,16 28 427,-17-36-464,1 0-1,0 0 0,0-1 1,0 1-1,0 0 1,0-1-1,0 1 0,1-1 1,-1 1-1,0-1 1,1 1-1,-1-1 0,1 0 1,-1 0-1,1 0 1,0 0-1,-1 0 0,1 0 1,0 0-1,0 0 1,0-1-1,0 1 0,4 0 1,-1 1 11,4 2 11,4 0 14,20-12 33,4 4-46,-31 5-30,1-1 0,-1-1 1,0 1-1,0-1 0,0 0 0,0-1 0,-1 1 1,1-1-1,0 0 0,6-4 0,18-13 81,-31 16-81,0 0-1,0 1 1,0-1-1,-1 0 1,1 0 0,-1 1-1,0-1 1,-3-3-1,-20 1 3,13 1-6,9 2 0,-1 1 0,1-1 0,-1 1 0,1 0 0,-1 1 0,0-1 0,1 1 0,-1-1 0,0 1 0,1 0 0,-1 1 0,-6 0 0,-15 5-5,19-4-11,0 0 0,-1-1 0,1 0 0,-12 1-1,-15-2-25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8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2912,'0'-16'1056,"0"16"-800,33 0-96,-16-17 288,-1 17-288,17 0-64,0 0-64,-1-16 32,-15 16-32,16 0-32,-1 0 32</inkml:trace>
  <inkml:trace contextRef="#ctx0" brushRef="#br0" timeOffset="1">181 17 3232,'0'-17'1184,"0"17"-896,0 0-96,0 0 1024,0 0-704,0 17 64,0-1-352,-17 1 352,17 15-320,0 18 32,0-18-192,0 17 96,0-16-128,-16 0 256,16 0-192,0-17-384,0 1 128</inkml:trace>
  <inkml:trace contextRef="#ctx0" brushRef="#br0" timeOffset="2">377 82 2976,'0'-12'1125,"0"24"123,0-12-731,0 3 22,0 60 373,0-61-903,0-1 0,0 1-1,0 0 1,-1 0 0,1-1 0,-1 1 0,1 0-1,-1-1 1,1 1 0,-1-1 0,0 1 0,0-1-1,-1 2 1,-3 6 28,-12 23 91,12-18-64,-2-10 13,2 0 3,3 10-125,2 13-115,3-21 101,-1-4 70,1-1-1,0 1 0,-1-1 1,1 1-1,0-1 0,0 0 1,0 0-1,0 0 0,0 0 0,0-1 1,0 1-1,0-1 0,4 1 1,50-2 249,-30 0-131,-7 2-86,39 7 1,-42-5-74,35 2-1,49-5 517,-96 0-431,12-2 189,-17 2-209,1 0-1,-1-1 1,1 1-1,-1 0 1,1-1 0,-1 1-1,1 0 1,-1-1 0,1 1-1,-1-1 1,0 1 0,1-1-1,-1 1 1,0-1 0,1 1-1,-1-1 1,0 0 0,0 1-1,0-1 1,1 1-1,-1-1 1,0 1 0,0-1-1,0 0 1,0 1 0,0-1-1,0-1 1,0 1 43,-1 0-1,1 0 1,-1-1-1,1 1 0,-1 0 1,1 0-1,-1-1 1,0 1-1,1 0 1,-1 0-1,0 0 1,0 0-1,0 0 1,0 0-1,0 0 1,0 1-1,0-1 1,-1-1-1,-29-16 736,14 8-522,-5-4 65,13 9-212,2 0 0,-1-1 1,1 1-1,-11-12 0,7 8-69,7 5-56,-1 0 0,1 0 0,0 0 0,0-1 0,0 1 0,-4-8 0,8 11-27,0 1-1,-1-1 0,1 0 1,0 0-1,0 1 0,0-1 1,0 0-1,-1 0 1,1 1-1,0-1 0,0 0 1,0 0-1,0 1 0,1-1 1,-1 0-1,0 0 0,0 1 1,0-1-1,1 0 1,-1 0-1,14-16-140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 1728,'0'-14'560,"0"14"-556,0 0 0,0 0 0,0 0 0,0-1 0,0 1 0,0 0 0,0 0 0,0 0 0,0 0 0,0 0 0,0 0 0,0 0 0,0 0 0,0 0 0,0 0 0,0-1 0,0 1 0,0 0 0,0 0 0,0 0 0,0 0 0,0 0 0,0 0 0,0 0 1,0 0-1,0 0 0,0 0 0,0 0 0,0-1 0,0 1 0,0 0 0,0 0 0,0 0 0,1 0 0,-1 0 0,0 0 0,0 0 0,0 0 0,0 0 0,0 0 0,0 0 0,0 0 0,0 0 0,0 0 0,0 0 0,1 0 0,-1 0 0,0 0 0,0 0 0,0 0 0,0 0 0,0 0 0,0 0 0,0 0 0,0 0 0,1 0 0,9 0 258,-7 0 511,-3 0-106,0 0 282,0 0-213,0 0 218,0 0-298,0 0 32,-3 0-192,-10 0 720,13 0-608,0 0-176,0 0 48,-3 0-138,-5 0-2,19 0 365,-11 0-454,0 0-6,0 0-101,0 0-75,0 0-5,0 0 86,3 0-22,144 0 794,181 0-388,-204 9-443,-71-4-33,-3-1-18,97 11-37,-8 0-63,-84-11 24,30 7 4,-4-6 117,-1 6-48,-12-5-149,-3 5 80,-2-6 283,-32 1-111,-21-3-63,0-1 0,0-1 0,17 1 0,52-2 136,-63 0 107,-16-3-315,0 2-14,0 0 0,0 1-1,0-1 1,-1 0-1,1 0 1,0 0-1,-1 1 1,1-1-1,-1 0 1,1 0-1,-1 1 1,1-1-1,-1 0 1,1 1-1,-1-1 1,0 1 0,1-1-1,-1 0 1,-1 0-1,-18-10-338,18 10 283,-1 0 25,1 0 0,0 1 1,-1-1-1,1 1 0,0 0 1,-1 0-1,1 0 0,-4 0 1,-12 1-197,6 0 46,0-1 1,0 0-1,0-1 0,-15-3 1,13 1-85,-2 0-34,-1 0 1,0 1-1,-17 0 1,6 0-66,-28-4 1,25 2 136,-35-1 1,-59-3 188,-12 0 206,-103 8-479,11 0 304,224 0 12,0 0 1,0 0 0,0-1 0,-8-1 0,-6-6-67,5 13 33,14-5 37,0 0 1,-1 0-1,1 0 0,0 0 1,0 0-1,0-1 1,0 1-1,0 0 0,0 0 1,-1 0-1,1-1 0,0 1 1,0 0-1,0 0 1,0 0-1,0-1 0,0 1 1,0 0-1,0 0 0,0 0 1,0-1-1,0 1 1,0 0-1,0 0 0,0 0 1,0-1-1,0 1 0,0 0 1,0 0-1,0-1 1,0 1-1,0 0 0,0 0 1,1 0-1,-1 0 0,0-1 1,0 1-1,0 0 0,0 0 1,0 0-1,1 0 1,-1-1-1,1 1 9,1-1 0,-1 0 0,0 1 0,1 0 0,-1-1 0,0 1 0,1 0-1,-1 0 1,1-1 0,-1 1 0,1 0 0,-1 1 0,1-1 0,1 0 0,9 1 12,4-1-22,-1 0-17,-1 0 1,26-3-1,228-25-104,-24 25 124,-141 4 54,93-1 622,-198-3-700,0 2 37,1-1-1,-1 1 0,1 0 0,-1 0 0,1 0 1,-1 0-1,0 0 0,0 1 0,1-1 1,-1 0-1,0 1 0,-3-1 0,-30-1 101,29 2-111,-65 0-14,0 3-60,-3 8 54,-16-6 107,3 6-32,-3-5-75,13 5-38,-123-8-276,132-3 15,78 0 243,4 0 20,-1 0-1,19-3 1,22-4 214,69 0 1,260 7-472,48 0 351,-332 0 321,-89 0-148,-23 0-67,-7 0-88,-4 0 51,-28 3 0,19 1-44,3 1-13,-35 0 1,-247-5-401,317-1 307,-2 1 28,0 0 1,0 0-1,1 0 1,-1 1-1,0-1 1,0 1-1,3 0 1,30 10 37,40 6-1,-29-12 33,-12 6 64,-5-6-38,-15 3 50,-14-8-278,1 1 0,-1 0-1,0 0 1,1-1 0,-1 1 0,1-1 0,-1 1 0,1-1-1,-1 1 1,3-1 0,-18 0-790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9:1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2080,'0'0'667,"0"-3"-411,0-8-75,0 9 144,0 2-31,0 0 255,0 0-80,0 2 193,0 9-209,0-11-444,0 0-1,0 1 1,0-1 0,0 0 0,0 0 0,0 0-1,0 0 1,0 0 0,0 0 0,0 0 0,0 0-1,0 0 1,0 1 0,0-1 0,0 0 0,0 0-1,0 0 1,0 0 0,0 0 0,0 0 0,0 0-1,0 0 1,0 0 0,0 0 0,0 0-1,0 1 1,0-1 0,0 0 0,0 0 0,0 0-1,0 0 1,0 0 0,-1 0 0,1 0 0,0 0-1,0 0 1,0 0 0,0 0 0,0 0 0,0 0-1,0 0 1,0 0 0,0 0 0,0 0 0,-1 0-1,1 0 1,0 0 0,0 0 0,0 0 0,0 0-1,0 0 1,0 0 0,0 0 0,0 0 0,0 0-1,-1 0 1,-10 0 306,9 0-86,-1 3-80,-8 8 54,11-11-192,-1 1-1,1-1 1,-1 1 0,1-1 0,0 1-1,-1-1 1,1 1 0,0 0-1,0-1 1,0 1 0,-1-1-1,1 1 1,0 0 0,0-1-1,0 1 1,0-1 0,0 1-1,0 0 1,0-1 0,0 1-1,0 0 1,0-1 0,1 1-1,-1-1 1,0 2 0,0-2 10,0 49 741,-2-41-586,-1-2-73,1-1-1,0 0 1,0 1-1,1 0 0,-1-1 1,1 1-1,1 0 1,-1-1-1,1 8 0,-1-7-42,1 0 0,-1 0-1,-1 0 1,-2 8-1,2-8-33,0 0 0,1-1 0,-1 1-1,1 10 1,1-1 117,0-11-115,0 0 1,0 1-1,0-1 0,-1 0 1,1 0-1,-2 5 0,-4 7 39,5-13-57,-1 0 1,1 1-1,0 0 1,0-1-1,0 1 0,1-1 1,-1 1-1,1 4 0,0-1 31,-1 1 0,0 0 0,0-1-1,-4 10 1,3-8-18,0-1 1,0 0-1,1 0 0,0 13 0,-1-1-14,0-1 0,-2 1-1,0-1 1,-10 26-1,7-19 19,-7 32-1,12-30 0,1 46-1,2-44 10,-1 84 221,0-112-245,0 0-1,0 0 1,0 0 0,1 0 0,-1-1 0,0 1 0,1 0 0,0 0-1,-1 0 1,3 2 0,-3-3-6,1 0-1,0 1 1,-1-1 0,1 0-1,-1 0 1,1 1 0,-1-1-1,0 0 1,0 1 0,1 0-1,-6 16 22,4-15-22,0 0 1,0 0 0,0 0 0,0 0 0,1 1 0,-1-1-1,1 4 1,0 0-1,0-5-5,0 1-1,0-1 1,0 0-1,0 0 1,0 1-1,0-1 1,-1 0 0,1 0-1,-2 4 1,-25 43-53,26-46 58,0 0-1,0 0 1,0 0-1,1 0 1,-1 0-1,1 0 0,0 0 1,0 0-1,0 0 1,1 4-1,0 2 2,-1-5 2,0-1-1,-1 0 1,1 1-1,-1-1 1,0 1 0,0-1-1,-2 6 1,-1 7 25,8-2-2,0-6-1,-2 5-16,0 0 0,-1 0 0,-1 1-1,-1 18 1,0-7-88,1-10 108,0-11-15,0 0 0,0 0 0,0 1 1,0-1-1,-1 0 0,-1 5 0,-4 7-34,5-13 7,-1 1-1,1-1 1,0 0 0,0 1 0,1 0-1,-1-1 1,0 6 0,1 92 126,0-99-126,0 0-1,0 0 1,0-1-1,-1 1 1,1 0 0,-1 0-1,1 0 1,-1-1 0,0 1-1,0 0 1,0 0 0,-1 1-1,1-2 0,0 1 0,0 0-1,0-1 1,0 1 0,1 0-1,-1-1 1,1 1 0,-1 0-1,1 0 1,-1 0 0,1-1-1,0 3 1,0 62-17,0-64 35,1 0 0,0 1 0,-1-1-1,1 0 1,0 1 0,0-1 0,2 4-1,-2-5-8,0-1-1,-1 1 1,1 0-1,0 0 1,-1 0-1,1 0 1,-1 0-1,0 0 0,1 0 1,-1 0-1,0 0 1,1 0-1,-1 0 1,0 0-1,0 0 1,0 0-1,0 0 1,0 0-1,0 0 1,0 0-1,0 0 1,-1 2-1,-5 1-17,5-4 21,1 0 0,0 0 0,-1 0 0,1 0 0,-1 0 0,1 1 0,0-1 0,-1 0 0,1 0 0,0 0 0,-1 1 0,1-1 0,0 0 0,0 0 0,-1 1 0,1-1 0,0 0 0,0 1 0,-1-1 0,1 0 0,0 1 0,0-1 0,0 0 0,0 1 0,-1-1 0,1 1 0,0-1 0,0 0 1,0 1-1,0-1 0,0 1 0,0-1 0,0 0 0,0 1 0,0-1 0,0 1 0,0-1 0,0 0 0,1 1 0,-1-1 0,0 0 0,0 1 0,0-1 0,0 1 0,1-1 0,-1 0 0,0 0 0,1 1 0,4 8 39,-4-8-27,0 0 1,0 1 0,0-1-1,-1 1 1,1-1-1,0 1 1,-1 0 0,1-1-1,-1 1 1,1 0-1,-1-1 1,0 1 0,0 2-1,1 4 62,0 0 0,0 0 0,0 0 0,4 10 0,-3-11-41,0 1 0,-1 0 0,0-1 0,1 11 0,-2 411 1309,0-425-1322,0 0 0,1 0 0,0 1-1,0-1 1,0 0 0,0 0 0,1-1 0,-1 1 0,4 6 0,-3-5-22,-1-1 0,0 1 0,0-1 0,-1 1 0,0-1 0,0 1 1,0-1-1,-1 9 0,0 4 57,2-12-41,-1 0-1,0-1 1,0 1 0,-1 0-1,0 0 1,1 0-1,-2-1 1,1 1 0,0-1-1,-1 1 1,0-1-1,-2 6 1,-10 25-13,11-24-22,-13 38 238,14-43-180,1 1 1,0-1 0,0 1 0,1-1 0,-1 1 0,1-1-1,2 10 1,-1 11 20,-1-27-60,0 1 0,0-1 1,0 1-1,0-1 0,0 1 0,0-1 0,0 1 0,1-1 0,-1 1 1,0-1-1,0 1 0,0-1 0,1 1 0,-1-1 0,0 1 0,1-1 1,-1 1-1,0-1 0,1 0 0,-1 1 0,0-1 0,1 1 0,-1-1 1,1 0-1,0 1 0,0-1 7,-1 1 0,1-1 1,0 1-1,-1-1 0,1 1 0,0 0 1,-1-1-1,1 1 0,-1 0 0,1-1 1,-1 1-1,1 0 0,-1 0 0,0-1 1,1 1-1,-1 0 0,0 0 0,0 0 0,0 0 1,1-1-1,-1 1 0,0 0 0,0 0 1,0 0-1,-1 1 0,2 17-6,-1-19 3,0 0 0,0 0 1,0 0-1,0 0 0,0 0 0,0 0 1,0 0-1,0 0 0,0 0 0,0 1 0,0-1 1,0 0-1,0 0 0,0 0 0,0 0 1,0 0-1,0 0 0,0 0 0,0 0 1,0 0-1,0 0 0,0 1 0,0-1 0,0 0 1,0 0-1,0 0 0,0 0 0,0 0 1,0 0-1,0 0 0,0 0 0,1 0 0,-1 0 1,0 0-1,0 0 0,0 0 0,0 0 1,0 0-1,0 1 0,0-1 0,0 0 0,0 0 1,0 0-1,0 0 0,0 0 0,0 0 1,1 0-1,-1 0 0,0 0 0,0 0 1,0 0-1,0 0 0,0 0 0,0 0 0,0 0 1,0 0-1,0 0 0,0 0 0,0 0 1,1 0-1,-1 0 0,0 0 0,0-1 0,0 1 1,0 0-1,0 0 0,0 0 0,0 0 1,11-28 412,-6 13-588,11-36 480,8-21-121,-14 47-133,-2 0 0,10-47-1,-12 9 21,-3 39-55,2-17-67,0-42-1,-5-223-186,1 285 234,0 1 0,5-26 0,-2 25 0,-2 0 0,1-24 0,-1-29 0,9 0-27,-5-16-90,-2 43 69,1 6 27,-2 0-1,-4-76 1,-5 65-51,-18-76 0,-9 16-35,27 96 104,-16-32-1,6 14 6,8-5-29,3 23-29,3 13 45,1-1-1,0 1 1,0-1 0,0 1-1,1-1 1,-1 1 0,1-1 0,0 1-1,-1-1 1,2 1 0,-1-1-1,1-3 1,10-26-74,-10 27 68,0 1-1,-1-1 1,1-10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34 2912,'14'-14'923,"-11"11"-550,-3 3-90,0 0 330,0 0-165,0 0 53,0 0-96,0 0 235,0 0-186,0 0-108,0-13 28,0 13-372,0 0 0,0-1 0,0 1 1,0 0-1,0 0 0,0 0 0,0 0 1,0 0-1,0 0 0,0 0 0,0 0 1,0 0-1,0-1 0,0 1 0,0 0 1,0 0-1,0 0 0,0 0 0,0 0 1,0 0-1,0 0 0,0 0 0,0 0 1,0 0-1,0 0 0,0-1 0,0 1 1,0 0-1,-1 0 0,1 0 0,0 0 1,0 0-1,0 0 0,0 0 0,0 0 1,0 0-1,0 0 0,0 0 0,0 0 1,0 0-1,0 0 0,-1 0 0,1 0 1,0 0-1,0 0 0,0 0 0,0 0 1,0 0-1,0 0 0,0 0 0,0 0 1,0 0-1,0 0 0,-1 0 0,1 0 1,0 0-1,-79 0 1214,77 0-1197,0 0 0,0 0 1,1 1-1,-1-1 1,0 1-1,0-1 0,0 1 1,1-1-1,-1 1 0,0 0 1,1 0-1,-2 1 1,1-1-9,0 0 0,1 0 0,-1 0 0,0 0 0,1-1-1,-1 1 1,0 0 0,0-1 0,0 1 0,1-1 0,-1 0 0,-2 0 0,-8 0 35,8-1-53,1 1 0,0 0 1,-1 0-1,1 0 0,0 0 1,-1 1-1,1-1 0,0 1 1,-4 1-1,-2 2 1,-18 8 7,18-9-1,-5 2 0,0 0 0,-25 12 0,-65 49-27,92-59-16,9-6 33,0 1 0,-1 0 0,1 0-1,0 0 1,0 1 0,0-1 0,0 1 0,1 0 0,-1-1 0,-2 5-1,-2 4 58,4-4-14,-1-1 1,0-1-1,-1 1 0,-7 8 1,7-8-26,0 0 0,0 1 0,1 0 0,0 0 0,0 0 0,1 1 0,0-1 0,0 1 0,1 0 0,0-1 0,-2 13 0,3-12 0,1-1 1,0 1 0,0-1 0,1 1-1,0-1 1,0 1 0,3 9-1,1 9 40,-1-1-5,0-1 18,7 28 0,-8-44-54,3 18 44,2-1-1,2 1 0,15 31 0,22 8 100,-45-62-127,0 1 1,1-1 0,0 0-1,-1-1 1,1 1 0,0 0-1,1-1 1,-1 0 0,0 0 0,5 3-1,-3-3 18,-1 1 0,1 0-1,-1 0 1,7 6 0,-4-1 16,-5-6-43,0 1 1,0-1-1,1 0 1,-1 0-1,1 0 1,-1 0 0,1 0-1,0 0 1,4 1-1,-5-2-41,0 0-1,0-1 0,0 0 1,0 1-1,0-1 0,1 0 1,-1 0-1,3 0 0,5 0-928,4 0 215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2976,'13'-14'971,"-12"14"-948,-1-1 1,1 1-1,-1-1 1,0 1-1,1-1 1,-1 0 0,0 1-1,1-1 1,-1 1-1,0-1 1,0 0-1,0 1 1,0-1 0,0 1-1,1-1 1,-1 0-1,0 1 1,0-1-1,-1 0 1,1 1 0,0-1-1,0 0 1,0 1-1,0-1 1,-1 0 0,1 1 40,0-3 603,0 0-124,0-8 247,0 9-220,0 2 65,0 0-230,0 0-74,0 2-102,0 9 150,0-8-144,3 0-177,-2-2-49,1 0 0,-1 1 0,1-1 0,0 0 0,-1 0-1,1 0 1,0 0 0,0 0 0,0-1 0,-1 1 0,1 0-1,0-1 1,2 1 0,33 0 212,-13-2-155,9 1 25,112-2 165,-31-11 16,31-2 10,-77 12-136,140-13 231,-42 2-4,-89 9-245,19-6 107,-28 6-54,-32-1-23,-20 3-13,28-2 0,-25 5 341,-16 0-161,-6 0-69,1 0-261,0 1 0,0-1 0,0 0 0,1 1 0,-1 0 0,0-1 0,0 1 0,1 0 0,-1 0 0,0 0 0,1 0 0,-1 0 0,1 0 0,-3 3 0,2-2-117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3328,'-32'16'1216,"32"-16"-928,-17 17-96,17-17 1504,0 16-960,17-16-64,-1 16-448,33-16 64,0 0-192,1 0-32,15 0-32,1 0-2016,-17 0 1088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3552,'-14'0'1147,"12"0"-683,2 0-54,2 0 635,-1 0-1000,-1 0-1,1 0 0,-1 0 1,1 0-1,-1 0 0,1 0 1,-1 0-1,1 0 0,-1 0 1,1 1-1,-1-1 0,1 0 1,-1 0-1,1 0 0,-1 1 1,1-1-1,-1 0 0,1 0 0,-1 1 1,0-1-1,1 0 0,-1 1 1,0-1-1,1 1 0,-1-1 1,0 0-1,1 1 0,-1-1 1,0 1-1,0-1 0,0 1 1,1-1-1,-1 1 0,0-1 1,0 1-1,0-1 0,0 1 0,0-1 1,0 1-1,0-1 0,0 2 1,0-2-33,0 0 0,0 0 0,0 0 0,0 0 0,0 1 1,0-1-1,0 0 0,0 0 0,0 0 0,0 0 0,0 0 1,0 1-1,0-1 0,0 0 0,1 0 0,-1 0 0,0 0 0,0 0 1,0 0-1,0 0 0,0 1 0,0-1 0,0 0 0,0 0 0,1 0 1,-1 0-1,0 0 0,0 0 0,0 0 0,0 0 0,0 0 0,0 0 1,1 0-1,-1 0 0,0 0 0,0 0 0,0 0 0,0 0 1,0 0-1,1 0 0,-1 0 0,0 0 0,0 0 0,0 0 0,0 0 1,0 0-1,1 0 0,-1 0 0,0 0 0,0 0 0,0 0 0,0 0 1,0 0-1,25 2 521,0 9-213,16-5-64,-18-1-141,-12-3 4,0 1 0,0-2 1,17 1-1,139-2 766,-164 0-846,0 0 0,0 0 0,0 0 0,0 1 0,0-1-1,3 2 1,2 3 122,-4-3 86,3-9 24,-6 7-262,-1 0 7,1-1-1,-1 1 0,1-1 1,-1 1-1,1 0 0,-1-1 1,1 1-1,-1 0 0,1 0 1,0 0-1,-1-1 0,1 1 1,-1 0-1,1 0 0,0 0 1,-1 0-1,1 0 0,0 0 1,-1 0-1,1 0 1,-1 0-1,1 0 0,0 0 1,-1 1-1,2-1 0,-2 0 13,0 0-36,0 0 1,0 0-1,0 0 1,0 0-1,0 0 0,1 1 1,-1-1-1,0 0 1,0 0-1,0 0 1,0 0-1,0 0 0,0 0 1,0 0-1,0 0 1,0-1-1,0 1 1,1 0-1,-1 0 0,0 0 1,0 0-1,0 0 1,0 0-1,0 0 0,0 0 1,0 0-1,0 0 1,0 0-1,0 0 1,0 0-1,0 0 0,1 0 1,-1 0-1,0 0 1,0-1-1,0 1 1,0 0-1,0 0 0,0 0 1,0 0-1,0 0 1,0 0-1,0 0 0,0 0 1,0 0-1,0 0 1,0-1-1,0 1 1,0 0-1,0 0 0,0 0 1,0 0-1,0 0 1,0 0-1,0 0 1,0 0-1,0-11-2189,0 8 581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17 3232,'0'0'1035,"0"-3"-614,0-8-138,0 9 218,0 2-128,0 0 96,-2 0-159,0 0-258,0 0-1,0 1 1,0-1 0,1 1 0,-1-1-1,0 1 1,0 0 0,1 0 0,-1 0 0,-2 2-1,-4 1 84,-3 1 36,9-5-143,1 1 1,-1 0 0,1-1-1,-1 1 1,1 0 0,0 0-1,-1 0 1,1 0 0,0 0-1,-1 0 1,1 0-1,0 0 1,0 0 0,0 1-1,-1 1 1,-5 6 39,0 0 0,0-1 0,-1 1 0,-16 12 0,-43 26 234,9-5 69,44-30-274,0 1-1,1 1 0,0 0 0,1 0 0,1 1 0,0 1 1,1 0-1,0 0 0,2 1 0,0 0 0,-11 35 0,12-25-30,1 0-1,1 1 0,2-1 0,0 1 0,2 0 0,1 0 0,5 35 0,5 3 26,-8-49-53,-1-10-16,0 0 1,0 0-1,3 7 1,0-4 28,0 0 1,12 17-1,3 8 285,-10-21-324,1 0-1,0 0 1,1-1 0,23 22-1,-28-30-447,-6-4 308,0-1 1,0 0 0,0 0-1,1 1 1,-1-1-1,0 0 1,1 0 0,-1 0-1,0 0 1,0 1-1,1-1 1,-1 0 0,0 0-1,1 0 1,-1 0 0,0 0-1,1 0 1,-1 0-1,0 0 1,1 0 0,-1 0-1,0 0 1,1 0 0,-1 0-1,1 0 1,26 0-2289</inkml:trace>
  <inkml:trace contextRef="#ctx0" brushRef="#br0" timeOffset="1">444 279 3232,'-13'0'1035,"13"0"-1028,-1 0 0,1 0 1,0 0-1,0 0 0,0 0 1,0 0-1,0 0 1,0 0-1,0 0 0,0 0 1,0 0-1,0 0 1,-1 0-1,1 0 0,0 0 1,0 0-1,0 0 1,0 0-1,0 0 0,0 0 1,0 0-1,0 0 1,0 0-1,0 0 0,-1 0 1,1 0-1,0 0 0,0 1 1,0-1-1,0 0 1,0 0-1,0 0 0,0 0 1,0 0-1,0 0 1,0 0-1,0 0 0,0 0 1,0 0-1,0 0 1,0 0-1,0 1 0,0-1 1,0 0-1,0 0 1,0 0-1,0 0 0,0 0 1,0 0-1,0 0 0,0 0 1,0 0-1,0 1 1,0-1-1,0 0 0,0 0 1,0 1 26,0-1 0,0 1 0,0-1 0,0 1 0,0 0 1,-1-1-1,1 1 0,0-1 0,0 1 0,0-1 0,-1 1 0,1-1 0,0 1 0,-1-1 1,1 1-1,0-1 0,-1 1 0,1-1 0,-1 1 0,1-1 0,-1 0 0,1 1 0,-1-1 1,1 0-1,-1 1 0,0-1 0,2 1 506,4-1-295,-5 0-231,0 0 0,0-1-1,0 1 1,1 0 0,-1 0-1,0 0 1,0 0 0,0 0-1,0 0 1,0 0 0,0 0-1,0 0 1,0 0 0,0 0-1,1 0 1,-1 0 0,0 0-1,0 0 1,0 0 0,0 1-1,0-1 1,0 0 0,0 0-1,0 0 1,0 0 0,0 0-1,0 0 1,0 0 0,1 0-1,-1 0 1,0 0 0,0 0-1,0 0 1,0 0 0,0 0-1,0 0 1,0 1 0,0-1-1,0 0 1,0 0 0,0 0-1,0 0 1,0 0 0,0 0-1,0 0 1,0 0 0,0 0-1,0 0 1,0 1-1,0-1 1,0 0 0,0 0-1,0 0 1,0 0 0,0 0-1,0 0 1,0 4 206,0-1-72,0 0 0,0 0-1,0 0 1,0 0 0,0 0 0,1-1 0,1 4 0,2 3 30,8 18 321,18 38 120,-25-53-551,1 0 1,0 0-1,1-1 0,0 0 1,11 13-1,47 78 230,-51-78-286,13 27 138,-2-4 142,-18-38-168,-6-7-82,0-1 1,0 0-1,0 0 0,0 1 1,0-1-1,-1 1 0,1-1 1,0 1-1,-1-1 0,1 1 1,-1 0-1,0-1 0,1 1 0,-1 0 1,0-1-1,0 1 0,0 2 1,0 6 15,0-7-916,0-6-401,0-13-1914,0-14 933</inkml:trace>
  <inkml:trace contextRef="#ctx0" brushRef="#br0" timeOffset="2">838 296 4160,'0'0'1333,"0"0"-821,0 0-128,0 0 363,-3 0-198,2 0-523,1-1 0,0 1-1,-1 0 1,1 0 0,-1 0 0,1 0 0,-1 1-1,1-1 1,-1 0 0,1 0 0,0 0-1,-1 0 1,1 0 0,-1 0 0,1 1-1,0-1 1,-1 0 0,1 0 0,0 1 0,-1-1-1,1 0 1,0 1 0,-1-1 0,1 0-1,0 1 1,-1-1 0,1 0 0,0 1 0,0-1-1,-1 1 1,-4 6 236,-5-1 69,4 7-192,4-9-148,-1-1 0,1 1 0,-1-1 0,0 0-1,-5 5 1,-4 3 32,-12 13 222,1 2 0,-25 36 1,35-44-126,0 1 0,0-2 0,-2 0 0,0-1 0,-34 28 0,38-36-62,1 1 1,0 1 0,0 0-1,-14 18 1,-25 24 120,38-41 95,10-10-266,1-1 0,0 0 0,-1 1 0,1-1 0,0 0 0,-1 1 0,1-1 0,0 0 0,-1 0 0,1 1 0,0-1 0,-1 0 0,1 0 0,-1 0 0,1 1 0,-1-1 0,1 0 0,0 0 0,-1 0 0,1 0 0,-1 0 0,1 0 0,-1 0 0,1 0 0,-1 0 0,0 0 0,-4 1-26,2 6-407,3-14-1129,0 4 397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3136,'0'0'1029,"0"0"-629,0 0-26,0 0 553,-3 0-201,-8 0 159,8 0-240,3 0 161,0 0-284,3 0-100,1 0-317,-1 0-35,0 0 0,0 0 0,0 0 1,0 0-1,-1 0 0,1-1 0,3-1 0,3-3 12,-8 4-68,0 0 0,1 0 0,-1 1 0,1-1 0,0 0 0,-1 0 0,1 1 0,-1-1 0,1 1 0,0-1 0,0 1 0,-1 0 0,3 0 0,7 0 47,-6 0-44,0 0 1,0 0-1,-1 0 0,1-1 1,6-1-1,11-9 63,8 6-16,-12-1-19,-15 4 112,0 1-1,0 0 1,0 0 0,0 0-1,1 0 1,6 0-1,-21 1-1612,8 0 374</inkml:trace>
  <inkml:trace contextRef="#ctx0" brushRef="#br0" timeOffset="1">213 0 4640,'-46'0'2560,"46"0"-2543,0 0 0,0 0 0,0 0 0,0 0-1,0 0 1,-1 0 0,1 0 0,0 0 0,0 0 0,0 0 0,0 0 0,0 0 0,0 0 0,0 0 0,0 0 0,0 0 0,-1 0 0,1 0 0,0 0-1,0 0 1,0 0 0,0 0 0,0 0 0,0 0 0,0 0 0,0 0 0,0 1 0,0-1 0,0 0 0,0 0 0,-1 0 0,1 0 0,0 0 0,0 0 0,0 0-1,0 0 1,0 0 0,0 0 0,0 0 0,0 0 0,0 1 0,0-1 0,0 0 0,0 0 0,0 0 0,0 0 0,0 0 0,0 0 0,0 0 0,0 0-1,0 0 1,0 1 0,0-1 0,0 0 0,0 0 0,0 0 0,0 4 232,1-2-101,-1 0-1,0 0 0,0 0 1,0 0-1,-1 1 0,1-1 1,-1 0-1,1 0 0,-1 2 1,-6 1-37,6-5-108,1 0 1,-1 1-1,1-1 1,-1 0-1,1 0 1,0 1 0,-1-1-1,1 0 1,0 1-1,-1-1 1,1 1-1,0-1 1,-1 0-1,1 1 1,0-1-1,0 1 1,-1-1-1,1 1 1,0-1-1,0 1 1,0-1-1,0 1 1,-1-1-1,1 1 1,0-1 0,0 1-1,0-1 1,0 1-1,0-1 1,1 1-1,-1 0 1,1 27 76,0-19-81,-1 0 0,0 0 0,0 1 0,-1-1 0,-3 13 0,-7 0 305,6 8-53,-6 3 16,5-3-81,0-17-26,5-11-162,0-1-1,0 1 1,0-1-1,1 1 1,-1-1-1,1 1 1,-1-1 0,1 1-1,-1 0 1,1-1-1,0 1 1,0 1-1,0-1-116,0 0-1,-1-1 0,1 1 1,0 0-1,-1 0 0,1-1 0,-1 1 1,1 0-1,-1-1 0,0 1 1,0-1-1,0 1 0,0-1 1,0 1-1,0-1 0,0 0 0,-2 2 1,1 0-1248,4-3-136,12 0-507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33 3072,'-14'-13'976,"13"12"-952,1 1 1,0-1 0,-1 1-1,1-1 1,0 1-1,-1-1 1,1 0-1,0 1 1,0-1-1,-1 1 1,1-1-1,0 0 1,0 1-1,0-1 1,0 0 0,0 1-1,0-1 1,0 1-1,0-1 1,0 0-1,0 1 1,0-1-1,0 0 1,1 1-1,-1-2 1,0 2 41,0-3 601,0 3-161,0 0 118,3 6-197,0 3-276,1 0 0,-2 0 0,3 11 0,-3-8-61,1 0 0,0-1 1,8 16-1,4 4 44,21 57 0,-26-50-4,8 59 0,-12-55 66,-1 0 0,-2 0 0,-3 56 0,-4-52-52,-2 0 0,-17 67 0,18-100-101,1-1 0,-2 1 0,0-1-1,0 0 1,-14 18 0,-42 44 186,31-41-70,-10 16 49,8-21 33,26-23-183,-13 8-89,19-13-13,0 0 1,1 0-1,-1 0 0,0 0 0,1 0 0,-1-1 0,0 1 1,1 0-1,-1 0 0,0 0 0,1 0 0,-1-1 0,0 1 1,1 0-1,-1-1 0,0 0 0,-6-2-348,6 2 312,-1 1-1,1-1 0,0 1 1,-1 0-1,1-1 1,-1 1-1,1 0 1,-1 0-1,-1 0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574 525 3392,'0'-13'1088,"0"12"-1069,0 1 0,0 0 0,0-1 0,1 1 0,-1-1 0,0 1 0,0 0 0,0-1 0,0 1 0,1-1 0,-1 1 0,0 0 0,0-1 0,1 1 0,-1 0 0,0-1 0,0 1 0,1 0 0,-1 0 0,0-1 0,1 1 0,0 0 0,3-4 90,-2 2-38,0 1 1,0-1-1,-1 1 0,1-1 0,-1 1 1,1-1-1,-1 0 0,1 0 1,-1 0-1,0 0 0,0 0 0,0 0 1,0 0-1,0 0 0,-1 0 1,1-1-1,0-2 0,-1-6 782,0 9-742,0 0 0,0 0 0,0-1 0,0 1-1,0 0 1,1 0 0,-1 0 0,2-3 0,2-3 191,0-6 84,-12-16 174,4 13-365,3 11-144,0 0 0,0 0 0,-1 0 0,0 0 0,-4-8 0,5 13-42,0-1 0,0 1 1,0-1-1,0 1 0,0 0 0,0-1 0,-1 1 0,1 0 1,0 0-1,-1 0 0,1 0 0,-1 0 0,1 0 0,-1 1 1,0-1-1,1 0 0,-1 1 0,0-1 0,1 1 0,-1 0 1,0-1-1,0 1 0,1 0 0,-3 0 0,0 0-17,-1 0-1,1 1 1,-1 0-1,1-1 1,0 1-1,-1 1 0,1-1 1,0 1-1,0-1 1,-4 4-1,0 0-28,0 0-1,1 0 0,0 1 0,-7 8 1,4-4 37,0-1 29,1 0 0,-14 20 0,21-27-22,0 1 1,1-1 0,0 0-1,-1 1 1,1-1 0,0 1-1,0-1 1,1 1 0,-1 0-1,0-1 1,1 1 0,0 0-1,0 0 1,-1-1-1,2 1 1,-1 0 0,0-1-1,0 1 1,2 3 0,-2-5-2,1 1 0,-1-1 0,1 0 0,-1 0 1,1 0-1,0 0 0,-1 0 0,1 0 0,0 0 0,0 0 1,0 0-1,0 0 0,0-1 0,0 1 0,0 0 0,0-1 1,0 1-1,0 0 0,0-1 0,0 0 0,1 1 0,-1-1 1,0 1-1,0-1 0,1 0 0,-1 0 0,0 0 0,0 0 1,1 0-1,-1 0 0,0 0 0,0 0 0,3-1 0,3-1 40,-1 0-1,1 0 1,-1 0-1,11-6 1,-5 1-89,-1 0 1,0-1-1,0 0 1,-1-1-1,0 0 1,9-11-1,-5 6-91,-3 3-32,-1 0-1,-1-1 0,1-1 1,-2 1-1,0-1 1,-1-1-1,0 1 1,5-16-1,-8 20 152,-1 0 0,0 0 0,-1-1 0,0 1 0,-1 0 0,0-1 0,0 1 0,-1-1 0,0-9 0,0 1 11,0-91 4,0 108 2,0 0 1,0 0-1,0 0 1,0 0-1,0 0 1,-1-1 0,1 1-1,0 0 1,0 0-1,-1 0 1,1 0-1,-1 0 1,0-1-1,1 2 6,-1-1-1,1 1 0,-1 0 1,1-1-1,-1 1 1,1 0-1,-1 0 0,1 0 1,-1-1-1,1 1 1,-1 0-1,1 0 0,-1 0 1,1 0-1,-1 0 1,1 0-1,-1 0 0,0 0 1,1 0-6,0 0 1,0 0-1,0 0 1,-1 0-1,1 0 1,0 0-1,0 0 1,0 0-1,0 0 1,0 0 0,0 0-1,0 0 1,0 0-1,0 0 1,0 0-1,-1 0 1,1 0-1,0 0 1,0 0-1,0 0 1,0 0-1,0 0 1,0 0-1,0 0 1,0 0-1,0 0 1,0 0-1,0 0 1,-1 0 0,1 1-1,0-1 1,0 0-1,0 0 1,0 0-1,0 0 1,0 0-1,0 0 1,0 0-1,0 0 1,0 0-1,0 0 1,0 0-1,0 1 1,0-1-1,0 0 1,0 0-1,0 0 1,0 0 0,0 0-1,0 0 1,0 0-1,0 0 1,0 0-1,0 1 1,0-1-1,0 0 1,-1 10 154,0 1 1,-4 18-1,-1 3-21,3 0 62,2 54-1,2-49-27,0 39 125,0-29-66,-6 60-1,-6-53 49,6-7-26,-6-12 245,7-16-330,3-14-341,0 0 0,0 0 0,-1 0 1,1 0-1,-1 0 0,0 0 1,-3 4-1,-12 10-806</inkml:trace>
  <inkml:trace contextRef="#ctx0" brushRef="#br0" timeOffset="1">1 853 4224,'0'0'1568,"0"0"-1216,0 17-96,0-17 1184,16 0-832,17 0 480,0 0-640,49 0-128,-1-17-192,34 1 256,-16 16-192,-1-17 160,-16 1-192,-17 16 128,1-16-160,-17 16-1760,-16 16 896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362 409 3968,'-38'19'1802,"31"-16"-1650,0 1-1,1 0 0,0 0 0,0 1 0,-6 5 0,9-7-34,-1 1 1,1-1-1,-1 0 0,0-1 1,1 1-1,-1-1 0,0 0 1,-1 0-1,1 0 0,-7 2 1,0-2 100,-11 4 140,8 3 14,-22 17 1,20-14-206,4-1-29,1 1-1,0 0 1,1 0 0,-11 17 0,7-10 42,8-10-113,1 0-1,-6 11 1,-2 5 48,7-16-82,5-8-18,0 0 1,-1 1 0,2-1-1,-1 0 1,0 1-1,0-1 1,0 1 0,1 0-1,-1-1 1,1 1-1,-1 0 1,1-1 0,0 1-1,-1 0 1,1 2-1,-1 6 152,2-11-153,-1 1 1,0-1 0,0 1 0,0-1 0,1 1-1,-1-1 1,0 1 0,1 0 0,-1-1-1,0 1 1,1 0 0,-1-1 0,0 1-1,1 0 1,-1-1 0,1 1 0,0-1-1,26-7 194,6-16 91,-2 1-208,-5 4-223,-1-1 1,24-25-1,3-12-785,-32 37 645,-11 12 142,0 0 0,10-14 0,-11 10 3,0 0 0,-1-1 0,10-25 0,11-45-111,-22 60 239,-1 0 1,-1-1 0,1-34-1,-5-75 401,0 69 624,-1 62-972,-1 7-1,-2 4-1,1 1 1,0 0-1,1 0 0,-3 16 0,2-7-25,-1 2 3,1 0 0,0 33 1,1-17 41,-2 0 0,-1 0 0,-2-1 0,-2 1 0,-13 36 0,19-64 22,-3 9 111,0 0-1,-1 0 1,0-1 0,-2 0 0,-19 30-1,-35 22 276,59-63-430,1-2-126,1-1 1,0 0-1,-1 1 1,1-1-1,-1 0 0,0 0 1,0-1-1,0 1 0,-1-1 1,1 1-1,0-1 1,-8 3-1,-8-2-569</inkml:trace>
  <inkml:trace contextRef="#ctx0" brushRef="#br0" timeOffset="1">493 425 3904,'0'17'1440,"0"-17"-1120,16 16-96,-16 1 1088,17-1-768,-17 0 480,16 1-576,0-1-64,1 0-224,-17 17 192,33-16-224,-33-1 160,32 0-160,-32-16 288,17 0-224,-1 17-2080,0-17 1024</inkml:trace>
  <inkml:trace contextRef="#ctx0" brushRef="#br0" timeOffset="2">739 409 5152,'-33'0'1888,"33"0"-1440,-33 33-160,0 0 928,33-17-736,-32 0-64,-1 17-256,16 0 160,1 0-192,-17-1 96,17-15-128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4384,'0'10'1061,"0"-10"-307,0 0-689,1-1 0,-1 0 0,0 1 0,1-1 1,-1 1-1,1-1 0,-1 1 0,1-1 0,-1 1 0,1-1 0,-1 1 0,1-1 0,0 1 1,-1 0-1,1-1 0,-1 1 0,1 0 0,0-1 0,-1 1 0,1 0 0,0 0 1,0 0-1,-1 0 0,1-1 0,0 1 0,0 0 0,37 1 1170,-2-1-775,38-3 0,-41-2-366,-18 2-5,-1 1 0,1 1 0,0 0-1,24 2 1,27 10 157,-1-6-1,-31 1-149,-21-3 29,0-1-1,25 1 0,-35-3-87,0-1 0,0 1 0,-1 1 0,1-1 0,0 0 0,-1 1 0,1-1 0,0 1 0,-1 0 1,1 0-1,-1 0 0,1 0 0,-1 0 0,0 0 0,1 1 0,2 2 0,-15-1-634,3-1 276,-25 9-559,-12-6-442,3 6 447,11-6 473,15-4 299,1 1 0,0 0 0,0 1 0,0 1 0,0 1 0,1-1 0,-15 9-1,21-9 67,0 2-1,0-1 0,0 1 0,0 0 0,1 1 0,0-1 0,-7 12 1,1 0-87,-17 34 1,16-21 56,1 0 0,2 0 1,1 2-1,-7 46 0,11-55 97,-8 67 61,7-37 31,1-33 94,-1 0-1,-1-1 1,0 0-1,-15 26 1,20-41-156,-1 0 0,0-1 0,0 1 0,0-1 0,-1 0 0,0 0 0,1 0 0,-8 4 0,1 1-3,8-7-50,0 0-1,0 0 0,-1 0 1,1-1-1,0 1 1,-1-1-1,1 1 1,-1-1-1,1 0 0,-1 0 1,0 0-1,1 0 1,-1-1-1,0 1 1,0-1-1,0 0 1,1 0-1,-1 0 0,0 0 1,-4 0-1,-4-1-2,-65 1 102,71 0-31,5 0 37,5 0 224,4 0-227,2 0 25,-1 0 0,0 0 0,13 3 0,4 2 41,0-1-1,50 1 0,409-5 1767,-479 0-2150,0-1-1,0 0 0,0 0 1,0 0-1,0-1 1,10-3-1,-10 2-205,12 0-705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0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477 475 3392,'-57'-19'1525,"-14"-8"246,68 26-1623,0 1-1,0-1 1,0 1 0,0-1 0,0 1 0,-4 0-1,7 0-147,-29 0 1143,-37 5-1,56-3-981,-1 0 0,0 0 0,1 1 0,-1 0 0,1 1 0,0 0 1,-10 7-1,-16 16-44,29-22-113,0 0 1,0 1-1,1 0 0,0 0 0,0 0 1,0 1-1,1-1 0,0 2 0,-5 8 1,4-6 11,2-1 0,-1 1 0,1 0 0,1 0 0,0 1 0,1-1 0,-1 1 0,2-1 0,0 1 0,0 13 0,0 3 31,1-12-6,0 0 0,4 26 0,-4-38-27,1 0-1,0 0 0,0 0 1,0 0-1,1 0 0,-1 0 1,1 0-1,-1-1 0,1 1 0,0 0 1,0-1-1,0 0 0,4 4 1,0-2 34,-1 0 0,1 0 0,0-1 0,0 0 0,6 3 0,10 1 109,1 0 0,-1-1-1,1-1 1,29 2 0,-34-5-57,0-2 0,0-1-1,0 0 1,23-5 0,-6 1 30,-14 3-65,-11 2-19,0-1 0,14-4 0,-16 3 3,-1-1 0,0-1 0,0 1-1,8-6 1,-10 6-16,-1 1-10,0-1-1,-1 1 1,1 0-1,-1-1 1,0 0-1,1 0 0,-1 0 1,-1 0-1,1 0 1,0-1-1,-1 1 1,0-1-1,1 0 1,-2 1-1,1-1 1,0 0-1,-1 0 0,2-8 1,-1 8-12,-1 0-1,1 0 1,-1-1 0,0 1-1,0-1 1,-1 1 0,1-1-1,-1 1 1,-1-6 0,-8-17-53,-1 2-12,-1-35-37,8 53 75,0 0 1,-1 0-1,0 1 0,0-1 1,0 1-1,-10-11 0,6 8-71,1 0 0,-10-17 0,16 24 25,0 0 0,0-1 0,0 1 0,0 0 0,0-1 1,1 1-1,-1-1 0,1 1 0,-1-1 0,1 1 0,0-1 0,0 1 0,0-1 0,1 1 0,-1-1 0,2-4 0,-2 5-130,1 1-1,0-1 1,-1 1 0,1 0-1,0-1 1,0 1-1,0 0 1,0 0 0,0-1-1,0 1 1,1 0 0,-1 0-1,0 0 1,2 0 0,27-16-1888</inkml:trace>
  <inkml:trace contextRef="#ctx0" brushRef="#br0" timeOffset="1">1362 49 5984,'0'-27'1920,"0"27"-1892,0-1 1,0 1 0,0 0 0,0-1-1,0 1 1,0 0 0,0-1-1,0 1 1,0 0 0,0-1 0,0 1-1,0 0 1,0-1 0,0 1 0,0 0-1,-1 0 1,1-1 0,0 1-1,0 0 1,0-1 0,-1 1 0,1 0-1,0 0 1,0-1 0,-1 1-1,-10-11 420,9 8 192,-1 6-234,-36 36-62,-97 102 77,106-105-359,1 1-1,-32 57 0,50-75-31,-19 31 88,-38 91 1,16 8 159,38-107-172,10-29-11,1-1 0,0 1 0,0-1-1,-1 23 1,4-26-38,1-1 0,-1 1-1,1-1 1,1 0 0,-1 1-1,1-1 1,5 12 0,10 16 103</inkml:trace>
  <inkml:trace contextRef="#ctx0" brushRef="#br0" timeOffset="2">1247 361 4640,'-16'-17'1728,"16"17"-1344,16 17-96,-16-1 544,17-16-512,-17 33 128,16 0-256,17 32 96,0-16-160,-1 1 288,1 15-224,16-16 320,-16-16-288,0-17-480,0 1 160,-1-17-3520,1-17 1984</inkml:trace>
  <inkml:trace contextRef="#ctx0" brushRef="#br0" timeOffset="3">1509 312 4224,'-32'0'1568,"32"0"-1216,-17 32-96,1-15 1056,-1-1-768,1 33-64,0 17-320,-1-1 224,-15-15-192,15 31 320,1-31-288</inkml:trace>
  <inkml:trace contextRef="#ctx0" brushRef="#br0" timeOffset="4">1575 312 1568,'14'-14'501,"-14"14"-497,0 0-1,0 0 1,0-1-1,0 1 1,0 0-1,0 0 1,0 0-1,0 0 0,0 0 1,0 0-1,0 0 1,0 0-1,1 0 1,-1-1-1,0 1 1,0 0-1,0 0 1,0 0-1,0 0 1,0 0-1,0 0 0,1 0 1,-1 0-1,0 0 1,0 0-1,0 0 1,0 0-1,0 0 1,0 0-1,1 0 1,-1 0-1,0 0 1,0 0-1,0 0 0,0 0 1,0 0-1,0 0 1,1 0-1,-1 0 1,0 0-1,0 0 1,0 0-1,0 0 1,0 1-1,0-1 1,0 0-1,0 0 0,0 0 1,1 0-1,-1 0 1,0 0-1,0 0 1,0 0-1,0 0 1,0 1-1,0-1 1,1 1 90,1 0 0,-1 1 0,1-1 0,-1 0 0,1 0 0,0 0-1,-1-1 1,1 1 0,0 0 0,0-1 0,-1 1 0,5 0 0,30 1 2779,-31-2-2760,7-1 309,-6 0-224,0 1 0,-1 0 0,1 0 0,0 0 0,0 1 0,0 0 0,6 1 0,-1 3-38,-8-4-89,0 1 0,0-1 0,1 0-1,-1 0 1,0 0 0,0 0 0,1-1 0,-1 1 0,6-1 0,155 0 1412,-163 0-1475,-1 0 0,1 0 0,-1 0 0,1 0 0,-1 0 0,1 0 1,-1 0-1,1 0 0,-1 0 0,1 0 0,-1-1 0,1 1 0,-1 0 0,1 0 1,-1 0-1,1-1 0,-1 1 0,0 0 0,1-1 0,-1 1 0,1 0 0,-1-1 1,0 1-1,1-1 0,-1 1 0,0 0 0,0-1 0,1 1 0,-1-1 0,0 1 1,0-1-1,1 1 0,-1-1 0,0 1 0,0-1 0,0 1 0,0-1 0,0 1 1,0-1-1,0 1 0,0-2 0,0 0 115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16 394 3328,'0'0'1216,"0"0"-928,0 33-96,17-33 1024,-17 16-704,0 1 416,0-1-544,0 0-128,0 17-160,0-16 192,0 15-160,-17-15 256,17-1-256,-16 17-192,16-17 32</inkml:trace>
  <inkml:trace contextRef="#ctx0" brushRef="#br0" timeOffset="1">410 1 4800,'0'0'1792,"0"0"-1408,32 65-96,1-15 704,-16-1-608,15 33 768,1 0-672,-16 32 480,15 1-544,-32 16-32,0-33-224,-32 1 480,15-17-384,-48-17 960,15-16-672,-15-16-2464,16 0 1024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4640,'0'0'1504,"3"0"-912,-2 0-574,-1 0 0,0 0 0,1 0 0,-1 0 0,1 0 0,-1 0 0,1 0 0,-1 0 0,0-1 0,1 1 0,-1 0 0,1 0 0,-1 0 0,0 0 0,1-1 0,-1 1 0,1 0 0,-1 0 0,0-1 0,1 1 0,-1 0 0,0-1 0,0 1 0,1 0 0,-1-1 0,0 1 0,1-1 0,7-7 646,0 6-514,-1 1 1,0 0-1,1 0 1,-1 1-1,1 0 1,13 1-1,9 0 141,-9 0-109,-3-1-38,0 0-1,20-3 1,-26 1-94,15-3 90,44-2 1,-49 7-52,-16 1-59,0-1 1,0 0-1,0 0 1,0-1-1,10-2 1,-13 2 6,1 0-1,0 0 1,-1 0 0,1 0 0,5 0 0,-8 1-20,1 1 1,0-1-1,0 0 0,0 1 1,0-1-1,-1 1 0,1 0 1,0-1-1,1 2 0,-2-1 23,0-1 1,0 1-1,0-1 0,-1 0 0,1 1 0,0-1 0,0 0 1,0 0-1,0 1 0,0-1 0,0 0 0,0 0 0,-1 0 0,1 0 1,1 0-1,0 2 80,-10 9 280,7-11-411,0 0 0,1 1 0,-1-1 0,1 1 0,-1-1 0,0 0 0,1 1 0,-1-1 0,0 0 0,1 0 0,-1 0-1,0 1 1,1-1 0,-1 0 0,0 0 0,1 0 0,-1 0 0,0 0 0,1 0 0,-1 0 0,0-1 0,0 1 0,0 0 0,-2-1-97,-7 1-1213,20 0-2596,7 0 1027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65 3232,'0'-3'144,"1"0"-1,-1 1 1,-1-1 0,1 0-1,0 0 1,-1 0 0,1 1-1,-1-1 1,0 0 0,0 1-1,0-1 1,0 1 0,-1-1-1,1 1 1,-3-4-1,3 5-126,1 1-1,0 0 0,0 0 0,-1-1 1,1 1-1,0 0 0,0 0 0,-1 0 0,1-1 1,0 1-1,-1 0 0,1 0 0,0 0 0,-1 0 1,1 0-1,0 0 0,-1 0 0,1 0 0,0 0 1,-1 0-1,1 0 0,0 0 0,-1 0 0,1 0 1,-1 0-1,-3-1 92,0 1 1,-1-1-1,1 0 1,0 0-1,0-1 0,0 1 1,0-1-1,-6-3 1,9 5-77,0-1 1,0 1-1,0 0 0,0 0 1,0 0-1,0 0 0,0 0 1,0 0-1,0 0 1,0 0-1,-1 0 0,1 0 1,0 0-1,0 0 1,0 1-1,1-1 0,-1 0 1,0 1-1,0-1 0,0 1 1,0-1-1,0 1 1,0 0-1,0-1 0,1 1 1,-1 0-1,-1 1 1,-6 4 137,-4 4 105,0 0-1,1 1 1,1 0 0,-1 1-1,-9 16 1,13-18-53,1 0 0,0 1 0,1-1 0,1 1 0,-1 1 0,-4 20 1,-1 3 158,2-12-90,4-13-185,0 0 0,1 0 1,0 0-1,1 1 0,-2 10 0,9 4 85,-1-11-99,-2-4-49,-2-6-27,0 0 1,1 0-1,0 0 0,0 0 0,0 0 1,0-1-1,1 1 0,-1 0 0,1-1 1,0 0-1,0 1 0,0-1 0,1 0 1,-1 0-1,1 0 0,-1 0 0,5 3 1,3 1 25,0-1 0,20 9 1,-14-7-26,-7-5-415,1 1 1,-1-1 0,1-1-1,0 0 1,0 0 0,0-1-1,0 0 1,0-1 0,19-1-1,1 0-2919,3 1 784</inkml:trace>
  <inkml:trace contextRef="#ctx0" brushRef="#br0" timeOffset="1">33 360 4064,'-33'-16'1504,"33"16"-1184,33 0-64,-33 0 704,16 0-576,1-17 480,-1 17-512,17 0-32,16 0-192,0-16 64,17 16-128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67 3392,'-1'0'45,"1"0"1,-1 0 0,1 0-1,-1 0 1,1 0-1,0 0 1,-1 0-1,1 0 1,-1 0 0,1 0-1,-1 0 1,1 0-1,0 0 1,-1 0-1,1 0 1,-1 0 0,1-1-1,0 1 1,-1 0-1,1 0 1,-1 0-1,1-1 1,0 1 0,-1 0-1,1 0 1,0-1-1,-1 0 1,7-6 557,-3 4-567,0 0 849,-3-10 400,-3 7-874,-24-21 293,26 26-702,1 1 1,0 0 0,0 0-1,-1 0 1,1-1 0,0 1-1,0 0 1,-1 0 0,1 0-1,0-1 1,-1 1 0,1 0-1,0 0 1,-1 0 0,1 0-1,0 0 1,-1 0 0,1 0-1,0 0 1,-1 0 0,1 0-1,0 0 1,-1 0 0,1 0-1,-1 0 1,-6 1 3,-1 0 1,0 0-1,-11 5 0,1-1 6,9-3-10,0 0 0,-1 1 0,1 1 0,1 0 0,-1 0 0,0 0 0,-10 8 0,5-2 10,-8 4 43,0 1 0,1 1 1,1 0-1,-28 31 0,34-31 46,0 1-1,-21 38 0,30-46-55,1 0 0,0 1 1,0-1-1,1 1 0,0 0 0,1 0 0,0 0 0,1 0 0,-1 14 0,4 0 81,0 0 0,2 0 0,1-1 0,1 0 0,1 0 0,1 0 0,18 37 0,-20-48-30,1 1 0,0-1 0,9 11 0,10 3 258,-11-14-148,12 21-174,11-3-1226,-16-11 250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0 573 5984,'0'0'2208,"0"0"-1728,17 0-128,16 0 672,-1 0-640,34 0 0,-17 0-256,17 0 608,-1 0-384,-16-16-736,17 16 192,-17-17-5376,17 17 3040</inkml:trace>
  <inkml:trace contextRef="#ctx0" brushRef="#br0" timeOffset="1">1147 16 4736,'-27'-14'1530,"27"14"-1510,0 0-1,-1 0 0,1-1 1,0 1-1,-1 0 0,1 0 0,0 0 1,-1 0-1,1 0 0,0-1 0,-1 1 1,1 0-1,0 0 0,-1 0 1,1 0-1,-1 0 0,1 0 0,0 0 1,-1 0-1,1 0 0,0 0 0,-1 1 1,1-1-1,0 0 0,-1 0 0,1 0 1,0 0-1,-1 0 0,1 1 1,-1-1-1,-12 5 102,8-3 64,0 0 0,0 0 0,0 0 0,0 1 0,0-1 0,1 1 0,-1 0 0,-6 6 0,-71 61 750,55-49-834,0 1 0,-28 32 0,41-37 32,-13 23-1,16-24-56,-13 21 98,-31 63-1,42-71-112,2 1-1,-14 58 0,13-31 151,2 0-1,3 0 1,0 62 0,7-103-113,1 0 0,1 0 1,0 0-1,0 0 0,2 0 1,0 0-1,1-1 1,8 19-1,-12-32-239,0 0 0,0 0 0,1 0 0,-1 0 1,0-1-1,1 1 0,-1 0 0,1-1 0,-1 1 0,1-1 0,2 2 0,26 13-1181</inkml:trace>
  <inkml:trace contextRef="#ctx0" brushRef="#br0" timeOffset="2">836 458 4384,'0'0'1632,"0"0"-1248,16 33-128,17-16 416,0 15-416,0 17-96,16 1-96,0-1 192,-16 16-128,16-16 448,-33-16-320,17 0 288,-16-17-288,-1 1-2752,0-17 1344</inkml:trace>
  <inkml:trace contextRef="#ctx0" brushRef="#br0" timeOffset="3">1246 393 4224,'-17'0'1568,"17"0"-1216,-32 49-96,15-49 928,17 33-704,-16 0 160,-1 16-384,-15 0 96,15 16-192,-15-15 224,-1 15-256,0-32 256,17 0-256,-1-17 512,17 0-352,0-16-1472,0 0 640</inkml:trace>
  <inkml:trace contextRef="#ctx0" brushRef="#br0" timeOffset="4">1229 294 4736,'-16'0'1760,"16"0"-1376,16 0-96,-16 0 1024,17 0-768,-1 0 704,17-16-736,16 16-32,0 0-320,-16 0 320,0 0-256,-17 0 96,17 0-192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2 484 3136,'0'-7'544,"-1"6"-475,1 0 0,0 0 0,0 0 0,0 0 0,0-1 0,0 1 0,0 0 0,0 0 0,0 0 0,0 0 0,1 0 0,-1-1 0,0 1 0,1 0 0,-1 0 0,1-1 0,0 2-24,4 2 147,6 12 600,-6-4-458,2 4 169,11 28-1,50 198 309,-41-136-598,-9 7 108,-17-99-290,1-4-11,2 28 119,1 37 1,-10 6 177,2-46-176,1 0-22,-4 33 120,2-45-89,-2-1 0,0 1 1,-1-1-1,-16 32 1,19-46-136,1-1 0,-1 1 0,0 0 0,0-1 0,0 0 0,-1 0 0,0 0 0,0 0 0,-6 3 0,5-4-544,0 0-1,0-1 1,-1 1 0,-12 4 0,0-5-1167</inkml:trace>
  <inkml:trace contextRef="#ctx0" brushRef="#br0" timeOffset="1">1083 681 3072,'27'-41'976,"-25"40"-937,-1-1 0,-1 1 0,1-1 0,0 0 0,0 1-1,0-1 1,-1 1 0,1-1 0,0-3 0,0 0-45,10-46 410,-10 43-299,0 1-1,-1-1 1,0 0 0,0 1-1,-1-1 1,-1-10 0,-9-15 263,10 29-336,-1-4 39,0-1 1,-1 1-1,1 0 1,-1 1 0,-5-10-1,5 13-41,1 1-1,-1 0 1,0 0-1,0 0 1,0 0-1,-1 0 1,1 1-1,0 0 1,-1-1-1,0 1 1,0 0-1,1 1 1,-5-2-1,-3-1 61,1 1-1,-1 0 0,1 1 0,-1 0 0,0 1 0,0 0 0,0 0 0,0 1 0,-18 3 0,24-2-59,1 1 0,-1-1 1,0 1-1,1 0 0,0 0 0,-1 1 0,1-1 0,0 1 0,0 0 0,0 0 1,1 1-1,-7 6 0,4-2-3,0-1 0,0 2 0,1-1 0,0 1 1,-4 10-1,4-7-1,2 0 1,0 0 0,0 1-1,1-1 1,0 0 0,1 25-1,0-33-1,1 0 0,1 1-1,-1-1 1,1 1-1,-1-1 1,1 0-1,0 1 1,1-1-1,-1 0 1,3 5 0,-1-6 18,-1 0 0,0 0 0,1 0 1,-1 0-1,1-1 0,0 1 0,0-1 1,0 0-1,0 0 0,0 0 0,6 2 1,-6-2-16,0-1 0,0 1 1,1-1-1,-1 0 0,1 0 1,-1-1-1,0 1 0,1-1 1,0 1-1,-1-1 0,1 0 0,-1-1 1,1 1-1,-1 0 0,1-1 1,5-2-1,1-1 14,0-1 0,0 0 0,-1 0 0,11-8-1,-12 7-17,10-6 5,-1-1 0,-1-1 0,0-1 0,0 0-1,-2-1 1,0-1 0,-1 0 0,0-1 0,14-28-1,-21 34-47,0-1 0,-1 1 0,0-1 0,4-21-1,6-59-209,-14 75 199,-1 0-1,0 1 1,-1-1-1,-6-25 1,3 15 11,-1-24-18,-3 22-58,2 0 67,-10 60 551,12-21-465,1 0 0,0 1 0,1-1-1,0 1 1,1 0 0,-1 13 0,0-2 12,-2 5 95,-9 35 0,-14 30 139,5 15 203,-5-2-102,5 2 118,-25 47 458,31-87-623</inkml:trace>
  <inkml:trace contextRef="#ctx0" brushRef="#br0" timeOffset="2">329 1271 6144,'0'0'2272,"0"0"-1760,66 0-160,-17 0 896,0-16-768,33-1-64,0 17-256,33-33 224,0 17-192,-1 0 384,-15-1-320,-1 17 224,-33 0-256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3072,'-54'0'976,"53"0"-961,0 0 0,1 0 0,-1 0 0,0 0 0,1 0 0,-1 0 0,0 0 0,1 0 0,-1 0 0,0 0 0,1 0 0,-1 0 0,0 1 0,1-1-1,-1 0 1,1 0 0,-1 1 0,0-1 0,1 0 0,-1 1 0,1-1 0,-1 1 0,1-1 0,-1 1 0,0 0 0,-7 6 269,0 1 0,-1-2-1,0 1 1,-17 8 0,17-9 47,0-1 0,-12 11-1,-8 4 336,13-12-422,-12 8 51,20-8-174,0 1-1,-13 15 1,-10 12 104,28-33-196,0 0 1,0 0 0,0 1-1,1-1 1,-1 1 0,1-1-1,0 1 1,0 0 0,0 0-1,-2 8 1,2-3 35,1 1 0,0-1-1,1 18 1,0-14 0,0-10-30,1 1-1,-1-1 0,0 1 1,1-1-1,0 1 0,0-1 1,0 1-1,1-1 0,-1 0 1,1 0-1,-1 1 0,1-1 1,0 0-1,0-1 0,5 6 1,-1 0 82,2 4 24,-8-11-120,1 1-1,-1-1 1,1 0-1,-1 0 1,1 0-1,0 0 1,0 0-1,0 1 1,0-2-1,-1 1 1,1 0-1,0 0 1,1 0-1,-1 0 0,0 0 1,0-1-1,0 1 1,0-1-1,1 1 1,-1-1-1,0 1 1,0-1-1,1 0 1,-1 1-1,0-1 1,1 0-1,1 0 1,1 0 16,0-1 1,-1 1 0,1-1-1,-1 1 1,1-1 0,-1-1-1,5-1 1,9-3 130,13-2 24,-26 6-178,0 0-1,0-1 1,0 0 0,-1 0 0,1 0-1,0 0 1,-1 0 0,0-1-1,0 1 1,0-1 0,0 0 0,-1 0-1,3-4 1,44-118-2857,-45 112 2701,0-1 0,-1 0 0,-1 0 0,0 0-1,-1-20 1,-1 27 129,0 0 0,-1 0 1,0 1-1,-1-1 0,-3-11 0,3 13 62,1 0-1,0 1 0,0-1 1,0 0-1,0-8 0,1 11 374,-3 9-92,-4 13-147,1 0 0,0 0 0,2 1-1,-3 27 1,-9 34 45,10-59-72,-4 37 0,8-41 23,-1 1-1,-9 29 1,6-27 130,-4 26 0,7-28-730,-8 23 0,8-23-219</inkml:trace>
  <inkml:trace contextRef="#ctx0" brushRef="#br0" timeOffset="1">361 182 3712,'0'0'1408,"0"0"-1120,16 32-64,0-15 1440,-16 15-960,17 18 64,-1-18-448,17 34-96,0-17-128,16 0 640,-16-16-384,16-17-1024,-16 1 352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394 918 4640,'-33'0'1728,"33"0"-1344,-33 33-96,1-16 1152,-1-1-832,0 0 64,-16 33-448,0-16 352,0 33-320,16-17 384,16-16-384,-15 16-4064,32-33 2048</inkml:trace>
  <inkml:trace contextRef="#ctx0" brushRef="#br0" timeOffset="1">1099 148 4640,'6'0'417,"1"0"-1,-1-1 1,1 0 0,-1 0 0,12-4 0,-12 3-324,0 0 0,0 1 1,0 0-1,1 0 1,10 0-1,-4 0 181,0 0 0,25-5 0,-4 0 136,35 1 97,-34 0-317,1 1 30,37-1-1,-43 6-43,-16-1-41,1 1-1,-1-2 1,23-3 0,-13-7 350,-16 9-408,-8 2-60,1 0 0,0 0 0,0 0 0,-1 0 0,1-1 0,0 1 0,-1 0 0,1 0 0,0 0-1,-1-1 1,1 1 0,-1 0 0,1-1 0,0 1 0,-1-1 0,1 1 0,-1-1 0,1 1 0,-1-1 0,1 0 0,-3-1-7,0 1-1,0-1 1,0 1-1,0 0 1,0 0 0,0 0-1,-1 0 1,1 0-1,0 1 1,-3-2 0,-16-7-441,15 6 291,0 0 0,0 0 0,-1 1 1,1-1-1,-11-1 0,4 3-100,0 0-1,-1 0 1,1 2-1,0 0 0,-1 0 1,1 1-1,0 1 1,-20 6-1,28-7 200,-1 0 0,1 1 0,0 0 0,0 0 0,0 0-1,0 1 1,1 0 0,-1 0 0,1 0 0,0 0 0,0 1 0,0-1 0,1 1-1,-4 6 1,1 2-44,0 1-1,1 0 0,0 0 0,-3 17 1,-15 73-108,-6 24 220,21-101 3,-8 39 58,7 1 0,-4 19 133,11-76-199,-3 11 44,-7 22 1,-7-4 87,10-23-84,0 5 0,8-16-47,-1-1 1,0 0-1,0 1 1,0-1-1,-1 0 0,1 0 1,-1 0-1,0 0 0,-6 5 1,8-8-20,-3 4 30,-1-1-1,1 1 1,-1-1 0,0 0 0,-1 0-1,1-1 1,-1 0 0,1 0-1,-12 5 1,-1-4 43,10-3-56,0 1 0,0 1-1,1-1 1,-9 5 0,8-4-43,1 0 1,0-1-1,-1 0 0,0 0 0,-10 1 0,-3 1-129,-3 7 49,12-9 203,-7 3 89,18-5-177,0 0 0,1 0-1,-1 0 1,1 0-1,0 1 1,-1-1 0,1 0-1,-1 0 1,1 1-1,-1-1 1,1 0 0,-1 1-1,1-1 1,0 0-1,-1 1 1,1-1 0,0 0-1,-1 1 1,1-1-1,0 1 1,0-1 0,-1 1-1,1-1 1,0 1-1,0 0 1,35 18 1288,44 5-650,-49-15-502,-8-4-65,-1 0 0,1-2 0,28 1 0,69-4 394,38 2 175,-112 4-557,23 3 361,-59-9-466,-1 1-1,1-2 1,0 1 0,18-4 0,-26 4-135,1-1 1,0 1 0,-1-1 0,1 0 0,-1 1 0,1-1 0,-1 0 0,0 0 0,1 0 0,-1 0-1,2-2 1,0 0-1131</inkml:trace>
  <inkml:trace contextRef="#ctx0" brushRef="#br0" timeOffset="2">1377 443 2496,'-54'0'784,"52"0"-752,0 0 0,0 0 0,1 0 0,-1 0 0,0 0 0,0-1 0,1 1 0,-1 0 0,-2-2 0,-69-30 3088,69 30-2916,1 0 0,-1 0 0,0 0 0,0 1 0,1 0 0,-1 0 1,0 0-1,0 0 0,0 1 0,-7-1 0,-14 0 406,17 1-509,0-1-1,0 1 0,0 0 1,0 1-1,0 0 0,0 0 1,0 0-1,0 1 0,0 1 1,1-1-1,-1 1 0,-6 4 1,13-6-98,-4 1 12,0 1 1,0 0 0,1 0 0,-1 0 0,1 1-1,0-1 1,0 1 0,0 0 0,1 1 0,-1-1-1,1 0 1,0 1 0,0 0 0,-3 8 0,3-5 11,0 0 0,0 1 0,1-1 0,1 1-1,-1 0 1,1 10 0,0-13 6,2 0 1,-1-1-1,1 1 0,0-1 0,0 0 0,0 1 0,1-1 0,0 0 0,0 0 0,0 1 0,0-2 0,4 6 0,3 3 81,1-2 1,-1 1-1,2-1 0,-1-1 0,2 0 0,-1 0 0,1-1 0,1-1 0,19 10 1,-22-14-57,1 0 0,0-1 1,0-1-1,0 0 0,15 1 0,58-1 203,-57-3-151,-22 2-77,0-1 0,0-1 0,0 1 1,0-1-1,0 0 0,0 0 0,0 0 1,-1-1-1,1 1 0,0-1 0,-1 0 1,1-1-1,-1 1 0,0-1 0,0 0 1,6-5-1,-8 7-14,0 0 0,1-1 0,-1 0 0,0 0 0,0 1 0,0-1 0,0 0 1,0-1-1,0 1 0,-1 0 0,1 0 0,-1-1 0,0 1 0,1-1 0,-1 1 0,0-1 0,-1 0 0,1 1 0,0-1 0,-1 0 1,1 0-1,-1 1 0,0-1 0,0 0 0,-1-5 0,1 3-7,0 0 0,-1 0 0,1 0 0,-1 0 0,0 0 0,-1 1 0,1-1 0,-1 0 0,0 1 0,0-1 0,-4-5 0,-2-1-2,0 1 0,-18-17 0,-9-12 3,32 35-134,1 0 1,0 1-1,0-1 1,0 0 0,0 0-1,1 0 1,0 0 0,-1 0-1,1-1 1,1 1-1,-1 0 1,1 0 0,0-7-1,0-8-881</inkml:trace>
  <inkml:trace contextRef="#ctx0" brushRef="#br0" timeOffset="3">2246 33 7136,'-55'-27'2309,"54"26"-2249,0 1 0,-1-1-1,1 0 1,0 1 0,-1-1-1,1 1 1,0-1 0,-1 1 0,1 0-1,-1 0 1,1 0 0,0 0 0,-1 0-1,-1 0 1,-10 0 165,0 1 0,1 1 0,-1 0 0,-20 6 0,28-6-192,1 0-1,-1 0 0,1 0 0,0 0 0,0 1 1,0-1-1,1 1 0,-1 0 0,-5 6 1,2-1-69,0 2 1,-9 13-1,7-9 39,-11 15-60,2 0-1,1 2 1,-24 58 0,-20 132 46,52-174 152,2 1-1,0 81 0,7 2 698,0-120-751,0 0 0,2 13 0,0-18-56,0 0 0,0-1 0,0 1 0,4 7 0</inkml:trace>
  <inkml:trace contextRef="#ctx0" brushRef="#br0" timeOffset="4">2147 394 4640,'0'-16'1728,"0"16"-1344,0 16-96,0-16 1024,0 0-768,17 33 128,-1 0-384,17 32 0,16 1-160,0-1 224,-16 1-224,16-1 256,-16-16-256,16-16 864,-32-16-544,-1-1-256,17-16-160</inkml:trace>
  <inkml:trace contextRef="#ctx0" brushRef="#br0" timeOffset="5">2492 378 4320,'0'16'1600,"0"-16"-1248,-17 0-96,17 0 768,-16 16-608,-1 17 544,-15 0-544,-1 16-32,0 0-224,-16 17-160,16-1-32,-16-16 384,33 1-192,-1-18 192,1-15-192,16-17-224,0 16 32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5408,'-13'-13'1728,"12"13"-1579,1 1 0,0 0 0,-1 0 0,1 0 0,0-1 0,-1 1 0,1 0 0,0 0 0,0 0 0,0 0-1,0-1 1,0 1 0,0 0 0,0 1 0,0-2 518,0 0-230,3 0-175,20 1 255,-9 0-378,0-1 0,1 0-1,-1-1 1,15-2-1,-13-3 73,-12 4-205,-1 1 1,0 0-1,1 0 0,-1 0 1,1 0-1,-1 1 0,6-1 1,6 1-704,6 0-4793,-5 0 2669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 3072,'-17'-17'1365,"18"18"-1340,-1-1-1,0 0 0,0 0 1,0 0-1,0 0 1,1 0-1,-1 0 0,0 1 1,0-1-1,0 0 1,1 0-1,-1 0 0,0 0 1,0 0-1,0 0 1,1 0-1,-1 0 1,0 0-1,0 0 0,1 0 1,-1 0-1,0 0 1,0 0-1,0 0 0,1 0 1,-1 0-1,0 0 1,0 0-1,0-1 0,1 1 1,-1 0-1,0 0 1,0 0-1,1 0 19,-1-1-1,0 1 1,1 0-1,-1 0 1,0 0-1,1 0 1,-1-1 0,0 1-1,1 0 1,-1 0-1,1 0 1,-1 0 0,0 0-1,1 0 1,-1 0-1,0 0 1,1 0-1,-1 0 1,1 1 0,-1-1-1,0 0 1,1 0-1,-1 0 1,0 0-1,1 0 1,-1 1 0,0-1-1,1 0 1,-1 0-1,0 1 1,0-1-1,1 0 1,-1 0 0,1 1-1,2 3 147,1 1 1,0 0-1,-1-1 0,0 1 1,0 0-1,-1 1 0,1-1 0,1 6 1,12 49 381,-15-55-499,6 33 227,-2 1-1,0 41 1,-3-30-11,2-8-97,0 37 140,-8 3 66,0-33-186,2-2-51,-4 48 123,0-55-19,-15 51 0,14-65-121,-1-1 0,-1 1-1,-2-2 1,-14 28 0,13-32 37,-2-1 1,0 0 0,0-1-1,-2-1 1,-24 21-1,14-14-34,-2-1 0,-1-2 1,-1 0-1,-32 15 0,-19 3-3879,-1 7 901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3072,'66'0'1120,"-66"0"-864,245-17-64,-97 1 736,-1 16-544,115-16 416,1 16-480,64-17 64,-15 17-256,16-16 0,-50 16-64,-32 0 288,-33 0-160,-49 16 256,-49 1-256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1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2080,'-50'0'768,"50"0"-608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2976,'0'-38'1339,"0"16"-950,0 16 635,0 6-240,0 0 90,0 0-276,3 6 20,16 39-50,11 25-117,1-10-126,47 68 1,4 0 276,-63-103-116,-3 5-166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601 124 2496,'1'0'33,"-1"0"-1,0 1 1,1-1 0,-1 0 0,1 0 0,-1 0-1,1 0 1,-1 0 0,0 0 0,1 0-1,-1 0 1,1 0 0,-1 0 0,1 0-1,-1-1 1,0 1 0,1 0 0,-1 0 0,1 0-1,-1-1 1,0 1 0,1 0 0,-1 0-1,0-1 1,1 1 0,-1 0 0,1-1-1,-7-7 451,3 6-406,0-1 1054,0 0-214,-1 0-590,0 0 0,0 1-1,0-1 1,-1 1 0,-8-3 0,-13-7 203,23 10-501,0 0 1,0 0-1,-1 0 1,1 0 0,-1 1-1,1-1 1,-1 1-1,0 0 1,1 0-1,-1 0 1,0 1 0,0-1-1,0 1 1,-4 0-1,-16-1 50,4-3 2,-24-7-1,-6-1 47,-2 6-47,26 2-59,10 0-3,-1 2 0,-20-2 0,18 5 10,13-1-20,0 1-1,-1-2 1,1 1 0,0-1 0,-9-1 0,6-1-18,8 2 8,0 1 0,0-1 1,0 1-1,0 0 1,0-1-1,0 1 0,0 0 1,0 0-1,0 0 0,0 0 1,0 0-1,0 0 0,0 0 1,0 0-1,0 0 1,1 0-1,-1 1 0,0-1 1,0 0-1,0 1 0,0-1 1,0 0-1,0 1 0,0-1 1,0 1-1,0 1 0,0-2 3,-12 2 90,10-2-11,3 0 5,0 0-10,0 3 5,0 49 123,1 7 8,0-9-127,-6 65-1,-6-52-77,6-11 26,-6-3 112,5 0-48,1-23-82,2-16-13,1 0 1,1 0 0,-1 16 0,2-10 60,0-10-28,1 1 0,-2 0 0,1-1 0,-1 1 0,-1 7 1,-12 13 177,12-25-190,1 1-1,-1 0 0,1-1 1,-1 1-1,1 0 1,-1 3-1,10-1-21,-7-4-16,-1 0 0,1-1-1,-1 1 1,0 0 0,0-1-1,1 1 1,-1 0-1,0-1 1,0 1 0,0 0-1,0 0 1,0-1 0,0 1-1,0 0 1,0-1 13,0 1 1,0-1-1,0 0 1,0 0-1,0 0 0,0 0 1,0 0-1,0 0 0,0 0 1,0 0-1,0 0 1,0 0-1,0 1 0,0-1 1,0 0-1,0 0 0,0 0 1,0 0-1,0 0 1,0 0-1,0 0 0,0 0 1,0 0-1,0 0 0,0 1 1,0-1-1,0 0 1,1 0-1,-1 0 0,0 0 1,0 0-1,0 0 1,0 0-1,0 0 0,0 0 1,0 0-1,0 0 0,0 0 1,0 0-1,0 0 1,1 0-1,-1 0 0,0 0 1,0 0-1,0 0 0,0 0 1,0 0-1,0 0 1,0 0-1,0 0 0,0 0 1,0 0-1,1 0 1,-1 0-1,0 0 0,0 0 1,4 0-23,-1 0 22,-1 0 1,0 0-1,1 0 1,-1 0-1,1 0 0,-1 0 1,1 1-1,3 1 1,-4-1 2,2 1 1,-1 0 0,1-1-1,-1 1 1,1-1 0,0 0 0,-1 0 0,1 0 0,0 0 0,0-1 0,0 0-1,5 1 1,1-2-22,0 2 0,14 1-1,14 9 33,-5-9 136,-25-2-101,-1 0 0,1 0 0,15 4 0,-6 0 2,-10-1-30,0-2-1,-1 1 1,1-1 0,0 0 0,8 0-1,0 0 49,-8-1-56,0 0 1,-1 0-1,1 0 1,0-1-1,6-1 0,12-10-698,-24 11 456,-1 1 1,1-1-1,0 1 1,0-1-1,-1 1 1,1-1 0,0 0-1,-1 1 1,1-1-1,-1 0 1,1 0-1,-1 0 1,1 1 0,-1-1-1,1 0 1,-1 0-1,0 0 1,0 0 0,1-1-1,-1 0-2413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410 132 3648,'-16'-16'1344,"16"16"-1024,-16 16-128,-1 0 832,1 1-608,-17 16 256,17 16-384,-33 16-32,16 1-160,0-1 160,0-16-160,1 1 320,-1-1-224,16-33-96,1 17-64,-17-33-32,17 16 0</inkml:trace>
  <inkml:trace contextRef="#ctx0" brushRef="#br0" timeOffset="1">345 116 3904,'-16'0'1440,"16"0"-1120,16 0-96,0 16 864,17-16-640,0 16 128,16-16-384,0 0 448,0 0-352,1 0-192,-1 0-96,-17 0-1120,1-16 576</inkml:trace>
  <inkml:trace contextRef="#ctx0" brushRef="#br0" timeOffset="2">656 1 3232,'0'16'1184,"0"-16"-896,17 33-96,-17-17 672,0 1-512,0 32 0,-17-16-224,17 32 320,-16-32-224,0 33-1440,16-34 640</inkml:trace>
  <inkml:trace contextRef="#ctx0" brushRef="#br0" timeOffset="3">1181 361 4896,'-17'0'1824,"17"0"-1440,33 17-96,-17-17 288,1 16-384,-1 1 256,1-17-224</inkml:trace>
  <inkml:trace contextRef="#ctx0" brushRef="#br0" timeOffset="4">1148 656 5152,'-33'-16'1888,"33"16"-1440,-16 16-160,32-16 128,1 17-288,15-17 512,1 16-352,16-16-1888,17 17 864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3904,'0'-17'1744,"3"17"-1430,-3 0-294,0 0 0,1 0-1,-1 0 1,1 0 0,-1 0-1,1 0 1,-1 0 0,0 0-1,1 0 1,-1 0 0,1 0-1,-1 0 1,1 1 0,-1-1-1,0 0 1,1 0 0,-1 0-1,1 0 1,-1 1 0,0-1-1,1 0 1,-1 1 0,0-1-1,1 0 1,-1 1-1,0-1 1,0 0 0,1 1-1,-1-1 1,0 0 0,0 1-1,0-1 1,1 1 0,-1 0-1,7 10 269,5 5 120,-7-10-255,0 0 1,0 1-1,-1 0 1,0 0-1,4 10 0,74 160 685,-73-160-788,1 0-1,1-1 1,19 23 0,45 40 193,-62-66-227,0-1 182,0-1-1,24 15 0,-34-24-98,1 1 0,-1 0 0,1-1 0,-1 1 0,0 1 0,0-1 0,0 0 0,3 7 0,-5-9-68,-1 0 1,1 1-1,-1-1 1,1 1-1,-1-1 1,0 1-1,0-1 1,0 1-1,0 1 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34 3392,'-47'46'1840,"44"-42"-1697,0 0 0,0 0-1,0 0 1,0 1 0,1-1 0,-1 0 0,1 1 0,-3 9 0,-3 7 352,-28 61 764,19-50-932,-2 0 0,-24 32 0,26-43-231,2-3 91,1 0-1,0 1 1,-11 22 0,25-39-179,-1-1 1,0 0-1,0 0 0,0 0 1,0 0-1,0 0 1,0 0-1,0 0 1,0 0-1,0 0 1,-2 1-1,-7 2-458,17-5-1441,-4 1 467</inkml:trace>
  <inkml:trace contextRef="#ctx0" brushRef="#br0" timeOffset="1">683 280 2976,'0'-17'1120,"0"17"-896,0 0-32,0 0 672,16 17-512,0-17 832,-16 0-672,33 0 64,-16 0-384,32 0 96,-17 0-160,18 0 224,-1 0-224,0-17 96,-16 17-128,0 0-2656,-1 0 1376</inkml:trace>
  <inkml:trace contextRef="#ctx0" brushRef="#br0" timeOffset="2">928 1 2720,'-2'0'188,"-1"0"-61,1 0-1,0 0 1,-1 0 0,1 0-1,0 0 1,-1 1 0,1-1 0,-1 1-1,1-1 1,0 1 0,0 0 0,-1 0-1,1 0 1,0 0 0,0 0-1,0 1 1,0-1 0,0 0 0,1 1-1,-1 0 1,-1 1 0,1-1-7,0 0-1,1 0 1,-1 0 0,1 0 0,0 0 0,-1 0 0,1 1-1,0-1 1,0 0 0,1 1 0,-1-1 0,0 0-1,1 1 1,-1 2 0,-15 45 344,8-30-244,2 0 1,-8 35-1,10-18-27,1-13 36,-9 40 0,-1-21-54,-4 13-3,1 12 313,10-38-208,-1-15-8,6-14-248,1 0 0,-1 1 1,0-1-1,0 0 0,1 1 0,-1-1 0,1 1 0,0-1 0,-1 1 1,1 2-1,0-2-389,16-2-4582,1 0 2204</inkml:trace>
  <inkml:trace contextRef="#ctx0" brushRef="#br0" timeOffset="3">1535 83 3392,'0'0'1088,"-3"3"-651,2-2-412,0 0-1,0 1 0,-1-1 1,1 0-1,1 1 1,-1-1-1,0 1 0,0-1 1,0 1-1,0 3 1,-2 25 261,3-15 22,1 0-66,-1-1 0,-3 18 0,-8 7 121,6-10-217,3-16-88,0-1 1,-1 0-1,-4 15 0,-3-4 29,4-10 85,1 0 0,-4 20-1,7-23-72,1-7-70,1-1 0,0 0 0,-1 1 0,1-1 0,-1 0 0,0 0 0,-2 4 0,-9 7 235,10-11-210,0 0 0,0 0-1,0 0 1,0 0-1,0 1 1,1-1 0,-1 0-1,-1 4 1,2-4-22,0 0 0,-1 1 0,1-1 0,-1 0 0,0 0 0,0-1 0,0 1 0,0 0 0,0 0 0,0-1 0,0 1 0,0-1 0,-5 2 0,-3-6 295,6 1-34,2 10-135,2-8-160,0 0 0,0 0 0,0 0-1,0 0 1,0 0 0,0 0 0,0 1-1,0-1 1,0 0 0,0 0 0,0 0-1,0 0 1,0 0 0,0 0 0,0 0-1,0 0 1,0 0 0,0 0 0,0 1-1,0-1 1,0 0 0,0 0 0,0 0-1,0 0 1,0 0 0,0 0 0,0 0-1,0 0 1,0 0 0,0 0 0,0 0-1,0 0 1,1 0 0,-1 1 0,0-1 0,0 0-1,0 0 1,0 0 0,0 0 0,0 0-1,0 0 1,0 0 0,0 0 0,0 0-1,1 0 1,-1 0 0,0 0 0,0 0-1,0 0 1,0 0 0,0 0 0,0 0-1,0 0 1,0 0 0,0 0 0,1 0-1,3-1-65,-2 1 47,1 0 0,-1 0 0,1 0 0,-1 0 1,0 1-1,1-1 0,-1 0 0,5 2 0,0 1 17,0 0-1,0-1 0,1 0 0,-1 0 1,1-1-1,14 1 0,53-2-4,-39-1 9,180 1 181,-210 0-171,-2 0 0,-1 1 1,0-1-1,1 0 0,-1 0 1,0 0-1,0-1 1,1 1-1,-1-1 0,0 0 1,0 0-1,0 0 1,0 0-1,0-1 0,0 1 1,0-1-1,3-2 1,-6 4 4,1-1 0,-1 1 1,0-1-1,1 1 1,-1-1-1,0 1 0,1-1 1,-1 1-1,0-1 1,0 0-1,0 1 0,1-1 1,-1 0-1,0 1 1,0-1-1,0 1 0,0-1 1,0 0-1,0 1 0,0-1 1,0 0-1,-1 1 1,1-1-1,0 1 0,0-2 1,-1 2 16,1 0-23,0-1 1,0 1-1,0 0 1,0 0 0,0 0-1,0-1 1,0 1-1,0 0 1,0 0 0,0-1-1,0 1 1,0 0-1,0 0 1,-1 0 0,1-1-1,0 1 1,0 0-1,0 0 1,0 0 0,-1 0-1,1-1 1,0 1-1,0 0 1,0 0 0,0 0-1,-1 0 1,1 0-1,0 0 1,0 0 0,-1 0-1,1 0 1,0 0-1,0-1 1,-1 1 0,-26-10 662,18 8-568,1-1 1,-1 1 0,1-2 0,0 1-1,0-1 1,0 0 0,0 0 0,1-1-1,0 0 1,0-1 0,0 1 0,0-1 0,-7-10-1,-19-14 200,29 27-282,0 1-1,0-2 0,1 1 1,-1 0-1,1-1 0,-1 0 1,1 1-1,0-1 0,0-1 1,1 1-1,-1 0 0,1-1 1,0 1-1,1-1 0,-3-6 1,-3-7 25,5 14-37,1 0-1,-1 0 1,1-1 0,0 1-1,0-1 1,0 1 0,1-1-1,0 1 1,0-7 0,0 3-173,1 1 1,1 0-1,-1 0 1,1 0-1,1 0 1,-1 0-1,5-8 1,5-13-1349,-7 11-2601,-4 17 3905,0 0 0,0-1-1,-1 1 1,1 0 0,0-1 0,0 1 0,0 0-1,0 0 1,0 0 0,-1-1 0,1 1-1,0 0 1,2 1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4160,'0'0'1536,"0"0"-1216,-17 49-64,1-16 576,16 0-512,-33 16 704,1 0-576,-1 0-2464,0-16 1056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3648,'-16'0'1344,"16"0"-1024,16 49-128,-16-16 992,16-1-704,1 1 224,16 33-416,-1-17-96,17-16-128,1 16 448,-18-16-288,1-1 256,0-15-256,-17-1 416,17 0-352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459 279 3392,'-16'16'1248,"16"-16"-960,-33 66-64,0-33 768,17-1-576,-33 1 64,16 16-320,-32-16-96,15 16-32,1-32 224,17 16-128,-1-33 160,16 16-160,1-16-288,0 0 96</inkml:trace>
  <inkml:trace contextRef="#ctx0" brushRef="#br0" timeOffset="1">607 33 5408,'-16'-16'1984,"16"16"-1536,16 0-128,-16 0 96,16 0-288,1 0 320,-1 0-256,33-17 320,-16 17-288,16 0-32,17 0-128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4640,'-17'0'1728,"17"0"-1344,17 0-96,-17 0 448,16 0-448,1 0 256,15 0-320,1-17 64,0 17-160,32 0 160,-32 0-192,16 0-1920,-32 0 960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2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0 509 4160,'0'0'1536,"0"0"-1216,17 0-64,-17 0 224,16 0-320,0 0 128,34 0-160,-18-16 416,34 16-288</inkml:trace>
  <inkml:trace contextRef="#ctx0" brushRef="#br0" timeOffset="1">1164 1 3072,'-47'0'1632,"45"0"-1179,2 0-127,0 0 68,0 0-79,2 0 101,2 0-299,-1 0-61,-1 0-1,1 0 1,-1 0 0,1 0 0,-1 0-1,0 0 1,1 1 0,3 1-1,29 18 584,-32-18-545,0 0 0,0 0-1,0 0 1,0 0 0,-1 1 0,1 0 0,-1-1-1,4 6 1,13 41 551,15 32-174,1 2-136,27 32 107,-59-111-412,-1 0 0,1 0-1,-1 0 1,1 0 0,0-1-1,0 1 1,1-1-1,-1 0 1,1 0 0,4 3-1,20 18 392,-27-23-472,1 0 1,-1 0-1,0 0 0,0 1 1,1-1-1,-1 0 0,0 1 1,0-1-1,-1 1 0,1-1 1,0 1-1,0 0 0,-1-1 1,1 1-1,-1 0 0,1 0 1,-1-1-1,0 1 0,0 2 1,0-4-1134</inkml:trace>
  <inkml:trace contextRef="#ctx0" brushRef="#br0" timeOffset="2">1475 1 4576,'-33'17'1664,"33"-17"-1280,-32 49-96,15-33 736,17 17-608,-16 32 128,-17-32-352,0 33 96,0-17-160,17 0 576,-17-16-416,0 0-160,17-17-128</inkml:trace>
  <inkml:trace contextRef="#ctx0" brushRef="#br0" timeOffset="3">1868 165 5408,'0'0'1984,"0"0"-1536,50 16-128,-34 1 96,0-17-288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17 4384,'-14'-13'1424,"11"10"-854,3 6-303,0-2-233,0 1 0,-1 0 0,1 0-1,0 0 1,-1 0 0,0-1 0,0 1 0,1 0-1,-1-1 1,0 1 0,0-1 0,0 1 0,-2 1-1,-2 4 54,-9 19 93,10-17-138,-1 0-1,-8 10 0,-49 63 60,50-64-6,-1-1-1,0 0 0,-1-1 0,0-1 1,-21 17-1,-75 50 108,107-80-188,-1 1 0,0 0-1,1-1 1,0 1 0,0 1-1,0-1 1,0 0-1,-3 7 1,2-4 23,4-5-21,0-1-1,0 1 0,0-1 1,0 1-1,0-1 1,-1 1-1,1-1 0,0 1 1,0-1-1,-1 0 1,1 1-1,0-1 1,-1 1-1,1-1 0,0 0 1,-1 1-1,1-1 1,0 0-1,-1 0 0,1 1 1,-1-1-1,1 0 1,-1 0-1,1 1 0,0-1 1,-1 0-1,1 0 1,-1 0-1,1 0 1,-1 0-1,1 0 0,-1 0 1,1 0-1,-1 0 1,0 0-1,3 0 5,-1 0 0,0 1 0,1-1 1,-1 0-1,0 1 0,1-1 0,-1 1 0,0-1 0,0 1 0,2 0 1,17 8 88,1-7-63,0 0-1,0-1 1,31-3 0,-12 1-139,258 1 744,-297 0-625,0 1 1,1-1-1,-1 0 1,0 0-1,0-1 1,0 1-1,0 0 1,1 0-1,-1-1 1,0 1-1,0 0 1,0-1-1,0 1 0,0-1 1,0 0-1,0 1 1,0-1-1,0 0 1,0 1-1,0-1 1,0 0-1,-1 0 1,1 0-1,0 0 1,0-1-1,-25-15 1099,23 17-1079,1 0 0,0-1 0,-1 1 0,1-1 0,-1 1 0,1 0 0,0-1 0,-1 1 0,1-1 0,0 1 0,0-1 0,0 1 0,-1-1 0,1 1 0,0-1 0,0 0 0,0 1 0,0-1 0,0 1 0,0-2 0,0 2-36,0 0-1,0-1 0,0 1 0,0-1 0,0 1 0,0 0 0,0-1 0,0 1 0,-1-1 0,1 1 1,0 0-1,0-1 0,0 1 0,0 0 0,-1-1 0,1 1 0,0 0 0,0-1 0,-1 1 0,1-1 1,-10-6 276,8 6-238,1 0 1,-1 0-1,1-1 0,-1 1 1,1 0-1,0-1 1,-1 1-1,1 0 1,0-1-1,0 0 0,0 1 1,0-1-1,0 0 1,1 1-1,-1-1 0,0-3 1,-1-1 36,-1-1 19,1 0 0,0 0 0,0-1 0,1 1 0,-1-14 0,2-88 163,0 105-274,0 1 0,0 0 0,0-1 0,1 1 0,-1-1-1,1 1 1,0 0 0,0 0 0,0 0 0,3-5 0,1-3-70,-3-8-45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2304,'27'13'752,"-26"-12"-731,0-1 1,-1 1-1,1-1 0,0 0 1,0 1-1,0-1 0,0 0 1,-1 0-1,1 0 0,0 0 1,0 0-1,0 0 0,2 0 1,8 1 39,1-1-7,-1 0 0,1 0 0,18-4 0,97-27 550,-123 30-579,36-12 122,0-1 0,60-31 1,72-52-51,-133 74-44,-2 2-20,6-4 4,41-30 0,-73 47-42,90-63 740,-99 70-680,0 0 0,1 0-1,-1 0 1,0-1 0,0 1-1,0-1 1,0 0 0,0 0-1,0 1 1,0-1 0,-1 0-1,1 0 1,-1-1-1,1 1 1,-1 0 0,0 0-1,0-1 1,0 1 0,0-1-1,1-3 1,0 0 115,-1 3-56,0-1 0,0 0 1,0 1-1,0-1 0,0-5 0,-1 8-70,0-1-1,-1 0 0,1 0 1,-1 1-1,1-1 0,-1 0 0,1 1 1,-1-1-1,0 0 0,0 1 1,-2-3-1,-11-19 355,9 15-299,0 0 1,-1 1 0,0-1-1,-10-9 1,7 6-67,5 7-23,0-1-1,0 1 1,0 0 0,-1 0 0,0 0 0,-6-4-1,-1 3-3,10 4-10,0 0 0,-1 0 0,1 0 0,0-1 1,0 1-1,-3-3 0,5 4 2,0 0 0,0-1 0,0 1 0,-1 0 0,1 0 0,0 0 0,0 0 0,0 0 0,0 0-1,0 0 1,0 0 0,0-1 0,0 1 0,0 0 0,0 0 0,-1 0 0,1 0 0,0 0 0,0 0 0,0 0 0,0 0 0,0 0 0,0 0 0,0 0 0,-1 0 0,1 0-1,0 0 1,0 0 0,0 0 0,0 0 0,0 0 0,0 0 0,-1 0 0,1 0 0,0 0 0,0 0 0,0 0 0,0 0 0,0 0 0,0 0 0,0 0 0,-1 0 0,1 0-1,0 0 1,0 0 0,0 1 0,0-1 0,0 0 0,0 0 0,0 0 0,0 0 0,0 0 0,0 0 0,-1 0 0,1 0 0,0 1 0,-3 2-32,0 0 76,0 0-1,0 0 0,0 1 1,0-1-1,1 0 0,0 1 1,0 0-1,0-1 0,0 1 1,-3 8-1,-8 26 213,5-16-81,0 1 0,-6 36 0,-3 58 521,15-85-535,1 36 0,2-39-115,-2-16-22,1-9-10,0 1 1,0 0-1,0 0 0,2 6 0,-2-9 2,1-1 0,-1 1 0,1 0 0,0-1-1,0 1 1,-1-1 0,1 1 0,0-1 0,0 1 0,1-1-1,-1 0 1,0 1 0,0-1 0,1 0 0,2 2-1,3 2 48,1-1 0,-1 0 0,1-1 0,0 0-1,0 0 1,0-1 0,1 0 0,13 2 0,7-2 56,37-1 0,-33-1-168,0-1-804,0-1 0,59-12 0,-23-2-649</inkml:trace>
  <inkml:trace contextRef="#ctx0" brushRef="#br0" timeOffset="2.04">1639 33 1152,'-49'0'416,"49"0"-320,-33 16 0</inkml:trace>
  <inkml:trace contextRef="#ctx0" brushRef="#br0" timeOffset="3.04">1492 197 4736,'-17'49'1760,"17"-49"-1376,-16 98-96,16-49 1376,0-16-960,-16 16 0,16 0-448,-17 1 320,17-18-320,-16-15 512,16-1-448,0-16-1760,16-16 768,1-1-3072,-1 1 2080</inkml:trace>
  <inkml:trace contextRef="#ctx0" brushRef="#br0" timeOffset="4.04">1934 148 2080,'0'0'70,"-9"-1"230,9 1-289,0 0 0,0 0 0,-1 0 0,1 0-1,0 0 1,0 0 0,0 0 0,0 0 0,-1 0 0,1 0-1,0 0 1,0 1 0,0-1 0,0 0 0,-1 0 0,1 0-1,0 0 1,0 0 0,0 0 0,0 0 0,0 0 0,-1 0-1,1 1 1,0-1 0,0 0 0,0 0 0,0 0 0,0 0-1,0 0 1,0 0 0,0 1 0,0-1 0,-1 0-1,1 0 1,0 0 0,0 0 0,0 1 0,0-1 0,0 0-1,0 0 1,0 0 0,0 0 0,0 1 0,0-1 0,0 0-1,0 0 1,0 0 0,0 0 0,0 1 0,1-1 0,2 5 34,-2-2-23,1 0 0,-1 0 1,0 0-1,1 0 1,-2 0-1,1 0 0,0 0 1,0 0-1,-1 0 0,0 0 1,1 1-1,-2 3 1,1 277 2152,0-283-2170,0-1-1,1 0 0,-1 1 0,0-1 0,0 0 0,0 1 0,0-1 0,0 0 0,0 1 1,-1-1-1,1 0 0,0 1 0,0-1 0,0 0 0,0 0 0,0 1 0,0-1 0,-1 0 0,1 1 1,0-1-1,0 0 0,0 0 0,-1 1 0,1-1 0,0 0 0,-1 1-1,1 0-1,-1-1 1,1 1-1,-1-1 1,1 1-1,-1-1 1,0 1-1,1-1 1,-1 0 0,1 1-1,-1-1 1,0 0-1,1 1 1,-1-1-1,0 0 1,0 0-1,1 0 1,-1 0-1,0 0 1,1 0-1,-1 0 1,0 0 0,0 0-1,1 0 1,-1 0-1,0 0 1,1 0-1,-1 0 1,0-1-1,0 1 1,1 0-1,-1 0 1,1-1 0,-1 1-1,0-1 1,1 1-1,-1 0 1,1-1-1,-1 1 1,1-1-1,-2-1 1,2 2-2,-1-1 0,1 1 1,0-1-1,-1 1 0,1-1 0,0 0 1,-1 1-1,1-1 0,0 0 0,0 1 1,-1-1-1,1 0 0,0 1 0,0-1 1,0 0-1,0 0 0,0 1 0,0-1 1,0 0-1,0 1 0,0-1 0,1 0 1,-1 0-1,1-2 1,-1-2-19,1-1 0,0 1 1,0-1-1,1 1 0,-1 0 0,1 0 1,1-1-1,-1 1 0,1 1 0,3-7 1,4-8-19,-2 7 20,-1 0 0,1 1 0,1-1 0,0 2 1,19-17-1,-17 16-18,-6 6 24,0 0 1,1 0 0,0 1 0,8-6-1,-8 7 4,-1 0-1,0-1 0,0 0 1,6-5-1,-10 7-10,1 0 0,0 1 0,0-1 1,0 1-1,0-1 0,0 1 0,0 0 0,4-2 0,-6 3 14,1 0-1,-1 0 1,0 0 0,1 0-1,-1 0 1,0 0 0,1 0 0,-1 0-1,0 0 1,1 0 0,-1 0-1,0 0 1,1 0 0,-1 0-1,0 0 1,1 0 0,-1 0 0,0 1-1,1-1 1,-1 0 0,0 0-1,1 0 1,-1 1 0,0-1-1,1 1 2,-1-1-1,1 1 1,-1 0-1,0 0 1,1-1-1,-1 1 1,0 0-1,0 0 0,0 0 1,1 0-1,-1-1 1,0 1-1,0 0 1,0 1-1,1 30 365,-1-21-106,1-1 0,-2 0 0,1 0 0,-4 18 0,1-15 20,-1 4 169,1 0 1,-1 32-1,4-6 183,0-40-565,0 1 0,0-1 0,0 0-1,1 0 1,-1 0 0,1 0-1,0 0 1,0 1 0,0-1 0,0-1-1,0 1 1,3 4 0,-1-2 73,-3-4-128,0-1 0,0 0 1,0 0-1,0 1 0,0-1 0,0 0 1,0 0-1,0 0 0,0 1 1,0-1-1,1 0 0,-1 0 1,0 0-1,0 1 0,0-1 0,0 0 1,0 0-1,1 0 0,-1 1 1,0-1-1,0 0 0,0 0 0,0 0 1,1 0-1,-1 0 0,0 0 1,0 0-1,0 1 0,1-1 1,-1 0-1,0 0 0,0 0 0,1 0 1,-1 0-1,4 0 99,-2 0-87,0 1 0,0-1 1,0 0-1,-1 0 0,1-1 0,0 1 1,0 0-1,-1 0 0,1-1 0,0 1 1,0-1-1,-1 0 0,1 1 0,2-3 1,38-29-24,-2-2 0,39-42 0,-49 44-526,-22 20 287,-8 10 210,1 1-1,-1 0 1,1 0 0,0 0-1,-1-1 1,1 1 0,0 0-1,0 0 1,0 0 0,0 0-1,0 0 1,0 1 0,0-1-1,0 0 1,0 0 0,0 1-1,0-1 1,1 0 0,-1 1-1,0-1 1,0 1 0,1 0-1,-1-1 1,0 1 0,3 0-1,-3 0 2,1-1-1,0 1 0,-1 0 0,1 0 1,0 0-1,-1 1 0,1-1 0,0 0 0,-1 1 1,1-1-1,-1 1 0,1-1 0,-1 1 1,1-1-1,2 3 0,-3-1 22,-1-1-1,1 1 1,0-1-1,-1 1 1,1 0 0,-1 0-1,1-1 1,-1 1-1,0 0 1,0 0 0,0 0-1,0-1 1,0 4-1,0-5 8,2 68 842,-1-59-598,0 0 0,1 0 0,0 1 0,6 13 0,25 59 1294,-31-75-1388,1-1-1,1 0 1,-1 1 0,1-1-1,0 0 1,0-1-1,10 11 1,-11-14-187,0 1 0,0-1 1,0 1-1,0-1 0,1 0 0,-1 0 0,1-1 1,-1 1-1,1-1 0,0 1 0,0-1 0,0 0 1,-1-1-1,1 1 0,7 0 0,16-1-4718,-8 0 1232</inkml:trace>
  <inkml:trace contextRef="#ctx0" brushRef="#br0" timeOffset="5.04">3589 246 3552,'30'-30'2048,"-27"27"-886,-6 3-383,3 0-758,0 0-1,-1 0 1,1 0-1,-1 0 1,1 0 0,-1 0-1,1 0 1,-1 1-1,1-1 1,-1 0-1,1 0 1,-1 0 0,1 0-1,0 1 1,-1-1-1,1 0 1,-1 1 0,1-1-1,0 0 1,-1 1-1,1-1 1,0 0-1,-1 1 1,1-1 0,0 1-1,-4 14 160,2-3-100,-5 12 0,-2-1 0,-17 36 1,8-20-29,-52 108 231,69-144-278,-45 76 294,31-61 25,12-16-278,1 1 0,-1 0-1,1 0 1,0 0 0,-3 5 0,4-6-45,1-1-1,0 0 1,-1 1 0,1-1-1,0 0 1,-1 1 0,1-1 0,0 0-1,0 1 1,0-1 0,1 0-1,-1 1 1,0-1 0,0 0-1,1 1 1,-1-1 0,0 0 0,1 0-1,1 2 1,-2-1-11,1 0 0,0 0 0,1 0 0,-1 0 0,0 0 0,0-1 0,1 1 0,-1-1 1,1 1-1,0-1 0,-1 1 0,1-1 0,0 0 0,0 0 0,0 0 0,2 1 0,2 0 11,-1-1 0,1 0 1,0 0-1,11 0 0,19 2 39,-22-1-23,23 3 44,54 1 0,44 3 110,3-1-1,-133-8-119,0 0 0,0 0 0,-1 0 0,1-1 0,0 0 0,-1 0-1,1 0 1,0 0 0,-1-1 0,1 0 0,-1 0 0,6-4 0,20-13 530,-33 13-481,-1-1 1,0 1-1,-1-1 0,-9-10 0,-16-5 135,20 15-213,1-1 0,-1 0 1,2-1-1,-1 0 0,1 0 0,0-1 1,1 1-1,0-2 0,1 1 0,0-1 0,-7-19 1,-17-30 78,24 49-85,1 4-10,1 0-1,0-1 0,-4-14 0,2-16-68,3 19 14,-5-20-121,13 18-77,-2 10 120,-1-2 5,-2 11 94,0 1 0,0-1 1,0 1-1,1-1 0,-1 1 0,0 0 0,0-1 0,1 1 0,-1-1 0,1 1 1,-1 0-1,1 0 0,0-1 0,-1 1 0,1 0 0,0 0 0,0-1 1,0 1-1,0 0 0,0 0 0,0 0 0,0 0 0,0 1 0,0-1 0,1 0 1,1-1-1,0 1-176,0 0 0,0 1 0,0-1 0,0 1 1,0-1-1,0 1 0,0 0 0,0 0 0,0 1 1,1-1-1,-1 1 0,0-1 0,4 2 0,9 12-1294</inkml:trace>
  <inkml:trace contextRef="#ctx0" brushRef="#br0" timeOffset="6.04">4163 574 5472,'0'-17'2016,"0"17"-1536,16 0-160,1 0 672,16 17-608,-1-17 352,34 0-448,-17 16-160,17-16-64,15 0 192,-31 16-128,-1-32 256,0 16-256,-16 0-2016,-17 16 1024,-16-32-2688,0 16 1984</inkml:trace>
  <inkml:trace contextRef="#ctx0" brushRef="#br0" timeOffset="7.04">4540 262 2976,'1'0'86,"1"0"0,-1 0 0,1 0-1,-1 0 1,0 0 0,1 0 0,-1 1 0,1-1 0,-1 0 0,0 1-1,1-1 1,-1 1 0,0-1 0,0 1 0,1 0 0,-1 0 0,0-1-1,0 1 1,0 0 0,0 0 0,0 0 0,0 0 0,0 0 0,0 0 0,0 1-1,-1-1 1,1 0 0,0 0 0,0 3 0,0-2-31,2 4 150,0 0-1,1-1 1,0 1 0,0-1-1,0 0 1,6 7 0,11 13 270,10 12 287,10-1-293,-3 8 38,6-6-171,-9 5-11,-30-37-263,0 0-1,-1 0 0,0 0 0,0 0 0,4 11 1,-7-13-27,0-1 1,0 1 0,-1 0 0,1 0-1,-1 0 1,0 0 0,0 0 0,0 0-1,0 0 1,-1 0 0,0 0 0,-1 4-1,0-3-3,0 1 0,0-1 0,-1 0 0,0 0 0,0 0 0,-1 0 0,1 0-1,-1-1 1,0 1 0,0-1 0,-1 0 0,-8 6 0,3-3 65,0 0 0,0-1 0,-1 0 0,0-1 1,-13 5-1,17-8-9,-1-1 0,-14 2 0,10-1-11,-32 9 88,22-6-186,6 9-16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3392,'-32'0'1248,"32"0"-960,-33 0-64,33 0 1888,0 0-1184,0 0 640,0 0-960,16 0 384,1 0-576,32-16-320,0 16-64,0-16 160,17 16-96,-1-17-160,-16 1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3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 5408,'-14'-14'1728,"12"13"-1283,1 5-208,1 3-73,-1-1-1,0 0 1,-4 11-1,-1 10 415,0 17-50,-5-6 11,6 8-208,2-31-242,2-8-69,-1-1-1,2 1 1,-1 0-1,1 0 1,0 10 0,1-13 13,0 0 1,0 0 0,0-1-1,0 1 1,1-1-1,0 1 1,0-1-1,0 1 1,0-1 0,0 0-1,1 0 1,-1 0-1,5 4 1,-4-4 9,0 0-1,1-1 1,-1 1 0,1 0-1,0-1 1,0 0-1,0 0 1,0 0 0,0-1-1,0 1 1,0-1 0,7 1-1,0 0 53,-1-2 1,1 1-1,-1-2 0,1 1 0,11-3 0,-4 0 36,0 0 0,0-2-1,-1 0 1,22-9-1,-31 10-63,-1 1 0,0-1-1,0-1 1,0 1-1,8-9 1,-12 10-39,1 0 0,-2-1 1,1 1-1,0-1 0,-1 1 1,1-1-1,-1 0 0,0 0 0,-1 0 1,1 0-1,1-5 0,-3 6-25,1 1-1,-1-1 0,0 1 1,0-1-1,0 1 0,0-1 0,-1 0 1,1 1-1,-1-1 0,0 1 1,1 0-1,-1-1 0,0 1 1,0-1-1,-1 1 0,1 0 1,0 0-1,-1 0 0,1 0 1,-1 0-1,-3-4 0,-3-4-26,2 3-3,1-1-1,-1 1 1,-1 0 0,1 1-1,-1 0 1,-1 0 0,-13-9-1,-14-4-78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4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 2496,'-12'-12'784,"15"11"264,1 0 0,-1-1 0,1 1 0,-1-1-1,4-2 1,-4 2-1597,8 4 984,-11-1-407,1-1 0,0 0 0,-1 0 0,1 0 0,-1 0 0,1 0 0,-1 1 0,1-1 0,-1 0 0,1 0 0,0 0 0,-1-1 0,1 1-1,-1 0 1,1 0 0,-1 0 0,1 0 0,-1 0 0,1-1 0,-1 1 0,1 0 0,-1 0 0,1-1 0,-1 1 0,1 0 0,-1-1 0,1 1 0,-1-1 0,0 1 0,1-1 0,0 0 7,-1 1 0,1 0 0,-1-1 1,1 1-1,-1 0 0,1-1 0,0 1 1,-1 0-1,1 0 0,-1 0 0,1-1 1,0 1-1,-1 0 0,1 0 0,0 0 1,-1 0-1,1 0 0,0 0 0,-1 0 1,1 0-1,-1 0 0,1 1 0,0-1 1,2 0 99,131 0 1214,-132 0-1325,-1 1-1,1-1 1,0 0-1,-1 0 1,1 1-1,-1-1 0,1 1 1,-1-1-1,1 1 1,-1 0-1,0-1 1,1 1-1,0 1 1,6 3-49,3 0-210,6 5-1034,-15-5-2949,-2 7 1146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0:4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15 372 5984,'-15'0'2208,"15"0"-1728,15 0-128,-15 0 608,15 15-608,0-15 0,15 0-224,-15 0 192,15 0-192,-15 0 256,0 0-256</inkml:trace>
  <inkml:trace contextRef="#ctx0" brushRef="#br0" timeOffset="1">1300 103 4992,'-5'10'601,"2"-7"-331,1 1-1,1 0 1,-1 0-1,0-1 1,0 7-1,0-5-190,1-3-35,0 0 0,0 0 1,1 0-1,-1 0 0,1 0 1,-1 0-1,1 0 0,0 0 0,0 0 1,0 0-1,0 0 0,0 0 1,0 0-1,0 0 0,1 0 0,-1 0 1,1 0-1,0 0 0,-1-1 1,1 1-1,0 0 0,0 0 0,2 2 1,3 7 178,-4-8-145,-1 0 0,1 0 0,0 0 1,0 0-1,0 0 0,0-1 0,1 1 0,-1-1 0,1 0 0,2 3 0,13 7 169,-13-8-211,-1-1 1,1 1-1,0-1 0,0 0 0,0-1 0,0 1 0,0-1 1,1 0-1,-1-1 0,1 1 0,-1-1 0,1 0 0,0 0 1,11 0-1,31-1 188,105-3 224,-132 0-380,1-2-1,-2 0 1,22-8 0,-40 12-57,2 0 28,1-1-1,-1 1 0,0-1 1,-1 1-1,1-1 0,0 0 1,0-1-1,-1 1 0,0-1 1,1 1-1,-1-1 0,0 0 1,0 0-1,0-1 0,3-5 1,-5 8-18,0 0 0,0-1 0,0 1 0,0 0 0,0-1 0,-1 1 0,1-1 0,-1 1 1,1-1-1,-1 0 0,1 1 0,-1-1 0,0 1 0,0-3 0,0 1-8,-1 0 0,0 1 0,0-1 1,-1 0-1,1 0 0,0 1 0,-3-4 0,-3-4-15,-1 0 0,1 0-1,-2 1 1,1 1 0,-1-1 0,0 1-1,-1 1 1,-19-12 0,5 5-48,0 2 1,0 1-1,-30-9 0,45 17-10,1 0-1,-1 1 1,0 0-1,0 0 1,0 1-1,0 1 1,-17 0-1,22 1 22,-1-1-1,1 1 0,-1 0 1,1 1-1,0-1 0,0 1 1,0 0-1,0 0 1,0 0-1,0 0 0,0 1 1,1 0-1,-1-1 0,1 1 1,0 1-1,0-1 0,0 0 1,-4 8-1,-5 9-89,2 2 0,0-1 0,-10 40 0,-3 4 154,-13 31 90,-20 49 176,38-106-216,-36 84 159,44-99-99,-1-1-1,-16 27 1,20-39-17,-1-1 0,0 1 1,0-1-1,-1-1 0,0 0 1,-14 11-1,-4 0 69,20-13-178,5-5 14,0 0 0,0 0 0,1-1 0,-1 1 0,-1 0 0,1-1 0,0 1 0,-3 1 1,0-2-30,1 0 0,-1-1 0,0 1 0,1-1 0,-10 0 0,-11 0-1029,8 0 241</inkml:trace>
  <inkml:trace contextRef="#ctx0" brushRef="#br0" timeOffset="2">1689 626 3232,'0'-12'1035,"0"9"-614,-3 3-42,3 0-342,-1 0 1,1 0-1,-1 0 1,1 0 0,-1 0-1,1 0 1,0 0-1,-1 0 1,1 0 0,-1 1-1,1-1 1,-1 0-1,1 0 1,0 0 0,-1 0-1,1 1 1,0-1-1,-1 0 1,1 0 0,-1 1-1,1-1 1,0 0-1,0 1 1,-1-1 0,1 0-1,0 1 1,0-1-1,-1 0 1,1 1 0,0-1-1,0 1 1,0-1 0,0 0-1,-1 1 1,1-1-1,0 1 1,0-1 0,0 1-1,0-1 1,0 0-1,0 1 1,0-1 0,0 1-1,0-1 1,1 1-1,-5 16 676,0-9-449,-7 17 453,-7 15-132,13-29-378,0 0 1,-5 17-1,8-24-158,1 1 0,0 0 1,1-1-1,-1 1 1,1 0-1,0 0 0,0-1 1,1 1-1,-1 0 0,2 4 1,1 0 17,1 0 0,-1 0 0,1-1 0,10 15 1,-13-22-54,0 1 0,1 0 1,-1-1-1,1 0 0,0 1 0,-1-1 1,1 0-1,0 0 0,0 0 0,0 0 1,0 0-1,0 0 0,0-1 1,0 1-1,0 0 0,0-1 0,0 0 1,0 0-1,0 1 0,0-1 0,0 0 1,0-1-1,5 0 0,1 1 44,12 0 122,40-5-1,-50 3-109,1-1 0,0 0 0,-1 0 0,20-11 0,-27 13-46,0-1 0,0 1 0,0-1 0,0 0 0,-1 0 0,1 0 0,0 0 0,-1-1 0,0 1 0,1-1 0,2-4 0,-3 4 6,-1-1 0,1 0 0,-1 0 0,0 0 0,0 0 0,0 0 0,-1 0 0,1 0 0,-1 0 1,0-5-1,0 6-13,0-1 1,0 1 0,0-1 0,0 1 0,-1-1 0,0 1 0,1 0-1,-1-1 1,0 1 0,0 0 0,-1 0 0,1 0 0,-1 0 0,0 0-1,0 0 1,0 0 0,0 0 0,0 0 0,0 1 0,-1 0 0,1-1-1,-4-1 1,-12-10 288,-1 1 1,-1 1-1,0 1 0,-32-14 0,43 22-225,1 0 0,0-1 0,0 0-1,0-1 1,-8-6 0,15 11-76,1-1-1,-1 0 1,1 1-1,-1-1 1,1 0-1,-1 1 1,1-1-1,0 0 1,-1 1-1,1-1 1,0 0-1,0 0 1,0 0-1,0 1 1,-1-1-1,1 0 1,0 0-1,1-1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2240,'-9'-12'643,"9"12"-636,0 0 0,0 0 1,0 0-1,0-1 0,0 1 0,0 0 0,0 0 0,0 0 0,0 0 0,0-1 1,0 1-1,0 0 0,0 0 0,0 0 0,0 0 0,1-1 0,-1 1 0,0 0 0,0 0 1,0 0-1,0 0 0,0 0 0,1 0 0,-1-1 0,0 1 0,0 0 0,0 0 0,0 0 1,1 0-1,-1 0 0,0 0 0,0 0 0,0 0 0,1 0 0,-1 0 0,0 0 1,0 0-1,0 0 0,0 0 0,1 0 0,-1 0 0,0 0 0,0 0 0,0 0 0,1 0 1,-1 0-1,0 0 0,0 1 0,3-1 254,-3 0 331,0 0-149,0 0 58,0 0-106,0 0 191,12 0 230,22 1-358,-25 0-460,0-1 1,1 0-1,-1 0 1,0-1-1,16-3 0,-10-1-43,-12 3 53,0 1-1,0 0 1,0 0 0,0 0-1,0 1 1,1-1 0,4 1-1,6 0 40,-13-1-43,1 1-1,-1 0 1,1 0 0,-1-1-1,1 1 1,-1 1 0,1-1-1,-1 0 1,1 0 0,-1 0-1,0 1 1,1-1 0,-1 1 0,1-1-1,-1 1 1,0 0 0,1-1-1,-1 1 1,0 0 0,0 0-1,0 0 1,1 0 0,-1 0-1,1 2 1,7 0 96,-22-3 243,-2 0-89,6 0-242,0 1 0,1-2 0,-1 1 0,-11-3 0,14 1-56,0-1 0,0 1-1,0-1 1,1-1-1,-11-7 1,16 11 38,-1-1 0,1 1-1,-1-1 1,1 1 0,0-1 0,-1 0 0,1 1 0,0-1 0,0 1 0,0-1 0,-1 0 0,1 1-1,0-1 1,0 1 0,0-1 0,0 0 0,0 1 0,0-1 0,0 0 0,0 1 0,0-1-1,1 0 1,-1 0 0,0-1-18,1 1 17,-1 0 0,0 0 0,0 1 0,1-1 0,-1 0 0,0 0 1,1 1-1,-1-1 0,0 0 0,1 0 0,-1 1 0,1-1 0,0 1 0,-1-1 0,1 0 0,-1 1 0,1-1 0,0 1 0,-1-1 0,1 1 0,0 0 0,0-1 0,-1 1 1,1 0-1,0-1 0,0 1 0,0 0 0,-1 0 0,1 0 0,0 0 0,0 0 0,1 0 0,36 0-287,-24 1 246,-6-1 97,0 0 0,1 1 0,-1 0 0,11 3-1,-16-3-19,1 0-1,-1 0 1,0 1-1,1-1 0,-1 1 1,0 0-1,0 0 1,0 0-1,5 5 0,-5-4 127,-5-3-74,0 0-1,1 0 1,-1 0-1,0 1 0,1-1 1,-1 1-1,1-1 1,-1 1-1,0 0 1,1-1-1,-1 1 1,-1 1-1,2-1-47,0 0 0,-1 0 0,1 0-1,-1-1 1,0 1 0,1 0 0,-1-1-1,1 1 1,-1-1 0,0 0 0,1 0-1,-3 1 1,-83-1 516,85-1-516,4-1-28,-2 2-5,1-1-10,0 0 1,0 0-1,1 0 1,-1 0-1,1 0 1,-1 0-1,0 0 1,4-1-1,-1 1-5,0 1 1,0-1-1,0 1 0,7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3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479 105 1056,'13'-12'357,"-11"9"-229,-2 3 70,0 0 362,0 0-526,0-1 1,0 1 0,0-1-1,0 1 1,0-1 0,0 1 0,0-1-1,0 1 1,0-1 0,0 1 0,0 0-1,0-1 1,0 1 0,0-1-1,0 1 1,1-1 0,-1 1 0,0-1-1,0 1 1,0-1 0,1 1-1,-1 0 1,0-1 0,1 1 0,-1 0-1,0-1 1,1 1 0,-1 0 0,0-1-1,1 1 1,-1 0 0,1-1-1,-1 1 1,1 0 0,-1 0 0,0 0-1,1 0 1,-1-1 0,1 1-1,-1 0 1,1 0 0,-1 0 0,1 0-1,-1 0 1,1 0 0,0 0 0,1 0 685,1-12 37,7 9-603,-10 3-152,0 0 0,0 1 0,0-1-1,0 0 1,0 0 0,0 0-1,0 0 1,0 0 0,1 0-1,-1 0 1,0 0 0,0 0-1,0 0 1,0 0 0,0 0-1,0 0 1,0 0 0,0 0-1,0 0 1,0-1 0,0 1 0,1 0-1,-1 0 1,0 0 0,0 0-1,0 0 1,0 0 0,0 0-1,0 0 1,0 0 0,0 0-1,0 0 1,0 0 0,0 0-1,0 0 1,0 0 0,0 0-1,0-1 1,0 1 0,0 0 0,0 0-1,0 0 1,0 0 0,1 0-1,-1 0 1,0 0 0,0 0-1,0 0 1,0 0 0,-1 0-1,1-1 1,0 1 0,0 0-1,0 0 1,0 0 0,0 0-1,1-2 44,-1 0-1,0 0 1,1 0-1,-1 1 1,0-1-1,0 0 1,0 0-1,-1 0 0,1 0 1,0 0-1,-1 0 1,1 0-1,-1 1 1,0-3-1,-9-6-1,10 10-41,-1-1 1,1 1-1,0 0 0,-1 0 1,1-1-1,0 1 1,-1 0-1,1 0 1,0-1-1,-1 1 0,1 0 1,0 0-1,-1 0 1,1 0-1,0 0 1,-1 0-1,1-1 0,-1 1 1,1 0-1,-1 0 1,1 0-1,0 0 0,-1 0 1,1 0-1,-1 1 1,1-1-1,0 0 1,-1 0-1,1 0 0,0 0 1,-1 0-1,1 1 1,-1-1-1,1 0 1,0 0-1,-1 0 0,1 1 1,-1-1-1,-4 9 5,-5-17-98,9 8 92,1-1-1,-1 1 0,1 0 0,-1-1 0,1 1 0,-1 0 0,1-1 0,-1 1 0,0 0 0,1 0 0,-1 0 0,1-1 1,-1 1-1,0 0 0,1 0 0,-1 0 0,0 0 0,1 0 0,-1 0 0,0 0 0,1 1 0,-1-1 0,0 0 0,-1 1 14,-68-1 344,60-3-369,4 1 41,1 0-1,-1 0 1,1 0-1,-1 1 1,0-1-1,0 2 1,0-1-1,0 1 1,0-1 0,0 2-1,0-1 1,-9 2-1,-1 3-1,10-3 10,0-1 0,-1 1 0,1-1 1,-10 1-1,11-2-22,1 0 0,-1 1 0,1 0 1,0 0-1,-1 0 0,1 1 0,0-1 1,0 1-1,0 0 0,-6 3 0,-12 6-18,14-8-6,0 0 0,1 1 0,-1 0 0,1 0 0,0 0 1,-7 7-1,-3 3 68,-14 17 1,16-17-159,13-11 98,-1 0 1,1 0-1,0 1 0,0-1 1,0 1-1,0-1 0,1 1 1,-1-1-1,1 1 1,-1 6-1,-9 21 289,6-24-205,4-5-68,0-1-1,0 0 0,1 1 1,-1-1-1,0 1 0,1-1 1,-1 1-1,1-1 0,-1 1 1,1-1-1,0 1 0,0-1 0,-1 3 1,1 8 61,-1-9-45,1 1 0,0 0 1,0 0-1,1-1 1,-1 1-1,1 0 0,1 5 1,8 13 164,-9-19-177,1 0-1,-1-1 1,1 1 0,0-1-1,0 1 1,0-1-1,0 0 1,1 0 0,3 3-1,3 3 20,-4-3-6,1-1 1,-1-1 0,1 1 0,-1-1-1,8 3 1,-8-3-28,1-2 5,-5-1-6,0 0 0,0 0 0,-1 0 0,1 0 0,0 0 0,0 0 0,0 0 0,0 1 0,0-1 0,-1 0 0,1 0 0,0 1-1,0-1 1,-1 1 0,2 0 0,18 9 54,-19-10-44,0 1 0,1-1-1,-1 1 1,0 0 0,0-1 0,0 1-1,0 0 1,1 0 0,-1 0 0,0 0-1,1 1 1,3 3-5,7 0-26,-7 5-22,-3-9 27,0 0 0,0 1 0,0-1 0,1 0 0,-1 0 0,0 0 0,3 0 0,-2 0 14,-1 0 0,0 0 0,0 0 0,1 0 0,-1 0 0,0 0 0,2 2 0,-2 1 13,4 2 0,16-1-5,-15-2-6,-6-3-2,0 1 0,-1-1 0,1 0 0,0 1 0,0-1 0,0 0 0,0 0 0,0 0 0,0 0 0,0 0 0,0 1 0,0-2 0,-1 1 0,1 0 0,0 0 0,0 0 0,0 0 0,0-1 0,0 1 0,0 0 0,1-1 0,5-2 11,18-2 18,-5-5-21,-8 7-28,-9 3-148,-1-1-1,0 1 1,0-1 0,1 0 0,-1 1 0,0-1-1,0 0 1,0 0 0,0-1 0,3-2-1,-2 2-948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3232,'0'-13'1035,"0"13"-1028,0 0 0,0 0 1,0 0-1,0 0 0,0 0 1,0 0-1,0 0 1,0 0-1,0-1 0,0 1 1,0 0-1,0 0 1,0 0-1,0 0 0,0 0 1,0 0-1,0 0 1,0 0-1,0 0 0,0 0 1,0 0-1,0-1 1,0 1-1,0 0 0,0 0 1,0 0-1,0 0 0,0 0 1,0 0-1,1 0 1,-1 0-1,0 0 0,0 0 1,0 0-1,0 0 1,0 0-1,0 0 0,0 0 1,0 0-1,0 0 1,0 0-1,0 0 0,0 0 1,1 0-1,-1 0 1,0 0-1,0 0 0,0 0 1,0 0-1,0 0 0,0 0 1,0 0-1,0 0 1,0 0-1,0 0 0,1 0 1,0 0 215,1 0 1,0 1 0,-1-1-1,1 0 1,-1 1 0,1 0-1,0-1 1,-1 1 0,1 0-1,-1 0 1,0 0 0,1 0-1,-1 0 1,3 2-1,-4-2-185,0-1-1,1 0 0,0 1 0,-1-1 1,1 0-1,-1 1 0,1-1 0,-1 0 0,1 0 1,0 1-1,-1-1 0,1 0 0,0 0 0,-1 0 1,1 0-1,-1 0 0,1 0 0,0 0 1,-1 0-1,1 0 0,0 0 0,-1 0 0,2-1 1,0 1 92,117 0 1070,-111-1-1177,-1 1 0,1-1 0,-1-1 0,9-2 0,-9 2 0,0 0 0,0 1 0,0 0 0,9 0 0,71 1 579,-86 0-585,0 0-1,0 0 0,0 0 0,0 0 0,0 0 1,0 0-1,0-1 0,0 1 0,0 0 0,0 0 1,0-1-1,0 1 0,1-1 0,-2 0 2,1 1 0,-1 0 1,0-1-1,0 1 0,1-1 0,-1 1 0,0-1 0,0 1 0,0-1 0,1 1 0,-1-1 0,0 1 0,0-1 1,0 1-1,0-1 0,0 1 0,0-1 0,0 0 0,0-1 201,0 2-118,-3 0-405,-7 2-1211,10-1 1436,-1 0-1,1-1 1,0 1-1,0 0 0,-1 0 1,1 0-1,0-1 0,0 1 1,0 0-1,0 0 1,0 0-1,0-1 0,0 3 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26 3072,'-12'-12'976,"9"9"-587,3 3-325,0-1 1,1 1-1,-1-1 0,0 1 1,0 0-1,0-1 0,0 1 0,0-1 1,0 1-1,0-1 0,0 1 0,0-1 1,-1 1-1,1-1 0,0 1 0,0 0 1,0-1-1,0 1 0,-1-1 0,1 1 1,0 0-1,0-1 0,-1 0 1,-10 10 961,7-4-1120,0-2 80,0 0 0,0 1 0,-9 4 0,7-5 65,0 1 0,0 1-1,1-1 1,-7 7-1,-88 76 505,90-78-455,-1 2 0,1-1-1,1 2 1,0-1 0,0 1 0,-7 14 0,-2 2 134,5-6-91,0 1-1,2-1 1,-12 33 0,22-50-123,-1 1 0,0-1 0,1 0 0,0 1 0,0-1 1,1 0-1,0 1 0,0 7 0,1 1 57,2 1-1,4 17 0,-5-27-47,0 0-1,0-1 0,0 1 0,1-1 0,-1 1 0,1-1 0,0 0 0,6 6 1,3 4 91,-7-7-77,0-1 1,1 1-1,-1-1 0,1 0 1,1-1-1,6 5 1,-3 0-16,-8-9-37,-1 1-1,0-1 0,1 1 1,-1-1-1,1 0 0,-1 0 1,1 1-1,-1-1 0,1 0 1,0-1-1,0 1 1,-1 0-1,1 0 0,0-1 1,0 1-1,0-1 0,0 0 1,3 1-1,2-1-69,-5-1-242,0 1-1,0 0 1,0 0 0,0 0 0,0 1 0,0-1 0,0 0 0,0 1 0,3 0-1,10 12-1560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1664,'0'0'528,"0"0"-325,0 0 79,3 3 609,-2-2-789,0 0 1,0 0-1,0 0 1,0 1-1,0-1 1,0 0-1,0 1 1,-1-1 0,1 0-1,0 1 1,-1-1-1,1 1 1,-1 0-1,0-1 1,1 1-1,-1-1 1,0 3-1,1 0 26,0 1 0,0-1 0,1 0 0,-1 0 0,1 0-1,0 0 1,0-1 0,0 1 0,0 0 0,6 5 0,-2-1-26,7 13 143,-8-14-189,-1 1-1,2-1 1,-1 0 0,7 6-1,15 4 105,-12 11 144,-14-23-239,-1-4-51,0-1 0,0 1 0,0-1 0,0 1 0,0 0 0,0-1-1,0 1 1,0-1 0,0 1 0,1-1 0,-1 1 0,0 0 0,0-1 0,0 1 0,1-1 0,-1 1 0,0-1 0,1 1 0,-1-1-1,1 1 1,12 11 104</inkml:trace>
  <inkml:trace contextRef="#ctx0" brushRef="#br0" timeOffset="1">180 179 3392,'-15'-15'1248,"15"15"-960,-15 30-64,0-30 1472,15 15-960,-15 15 704,0-15-864,-15 15 128,15-15-416,0 15-96,15 0-128,-30-15 448,30-1-288,-15 1-448,15 0 128,0-15-2976,0 0 1696</inkml:trace>
  <inkml:trace contextRef="#ctx0" brushRef="#br0" timeOffset="2">224 75 4064,'0'0'1504,"0"0"-1184,30 0-64,0 0 768,-15-15-608,15 15 128,0-15-352,15 15 32,-1-15-128,-14 0 96,0 15-128,-15-15 192,15 15-160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120 281 2080,'0'0'667,"0"0"-411,-2 0 74,-8 0 662,10 0-979,0 0-1,0 0 1,0 0 0,0 0-1,-1 0 1,1 0 0,0 0-1,0 0 1,0 0 0,0 0-1,0 0 1,0 0-1,0 0 1,0 0 0,0 0-1,0 0 1,0 0 0,-1 0-1,1 0 1,0 0-1,0 0 1,0 0 0,0 1-1,0-1 1,0 0 0,0 0-1,0 0 1,0 0 0,0 0-1,0 0 1,0 0-1,0 0 1,-1 0 0,1 0-1,0 0 1,0 0 0,0 0-1,0 0 1,0 0-1,0 1 1,0-1 0,0 0-1,0 0 1,0 0 0,0 0-1,0 0 1,0 0-1,0 0 1,0 0 0,0 0-1,0 0 1,0 1 0,0-1-1,0 0 1,0 0 0,0 0-1,1 4 247,-1-2-172,0 0 0,0 0-1,0 1 1,0-1 0,-1 0 0,1 0 0,0 0-1,-2 4 1,-1 2 161,0-1 1,0 1-1,-3 13 0,6-20-228,-25 59 903,19-32-609,5-21-266,0 0 0,-1 0 0,0 0 1,-3 7-1,1-7 17,1 0 1,-4 14-1,3-9-21,-6 8 84,7-7-79,3-11-26,-1 0 1,1 0 0,-1 1-1,0-1 1,0 0 0,1 0-1,-1 0 1,-1 0 0,1 0-1,-3 4 1,2-4-515,2-2-2159,0 0 666</inkml:trace>
  <inkml:trace contextRef="#ctx0" brushRef="#br0" timeOffset="1">300 237 2816,'0'0'917,"2"0"-565,0-1-194,0 1 0,-1 0 1,1 0-1,0 1 0,0-1 0,0 0 0,-1 1 0,1-1 0,0 1 0,-1-1 0,1 1 0,0 0 1,2 1-1,-2 0-54,0 1 0,0-1 0,0 0 0,0 1 0,-1-1 0,1 1-1,0 4 1,1-1 9,0 1 0,-1-1 0,0 1 0,0 0 0,-1 0 0,0 0 0,1 12 0,0 4 82,10 42 206,1 5 62,-10 43 59,-4-79-356,0-1-13,-3 1-1,0-1 1,-12 40 0,11-52-97,2-7-29,-1 0 1,-1 0 0,0-1-1,-1 0 1,0 0-1,-1 0 1,-1-1 0,0 0-1,0 0 1,-1-1-1,-1 0 1,0 0 0,0-1-1,-1-1 1,0 0-1,-15 9 1,23-16-336,-1 1 0,-1-1 0,1 0 0,0-1 0,0 1 0,-1-1 0,1 1 0,-1-1 0,1-1 0,-1 1 0,-7-1 0,-6 0-1761</inkml:trace>
  <inkml:trace contextRef="#ctx0" brushRef="#br0" timeOffset="2">1077 267 3232,'12'-25'1035,"-12"24"-996,1-1 0,-1 1 1,1 0-1,-1 0 0,1 0 1,-1 0-1,1 0 1,0 0-1,0 0 0,-1 1 1,1-1-1,0 0 0,0 0 1,0 1-1,1-2 1,1 0 151,-1 0 833,-2-1-240,0 3-733,0-1 1,0 0-1,0 1 0,0-1 1,0 1-1,0-1 1,0 0-1,-1 1 1,1-1-1,0 1 0,-1-1 1,1 1-1,0-1 1,-1 1-1,1-1 0,0 1 1,-1-1-1,1 1 1,-1-1-1,1 1 0,-1 0 1,0-1-1,0 0-16,1 1-1,-1 0 0,1-1 1,-1 1-1,1 0 1,0-1-1,-1 1 0,1-1 1,-1 1-1,1-1 0,0 1 1,-1-1-1,1 1 1,0-1-1,0 0 0,-1 1 1,1-1-1,0 1 1,0-1-1,0 0 0,0 1 1,0-2-1,0 2-25,0 0-1,0 0 1,-1-1 0,1 1-1,0 0 1,0 0 0,0 0 0,0-1-1,0 1 1,0 0 0,0 0-1,0 0 1,0-1 0,0 1-1,-1 0 1,1 0 0,0 0-1,0 0 1,0 0 0,0-1-1,0 1 1,-1 0 0,1 0 0,0 0-1,0 0 1,0 0 0,-1 0-1,1 0 1,0 0 0,0-1-1,0 1 1,-1 0 0,1 0-1,0 0 1,-3-1 36,1 0-34,1-1-1,-1 1 1,1 1-1,-1-1 1,0 0-1,1 0 1,-1 0-1,0 1 1,0-1 0,1 1-1,-1 0 1,0-1-1,0 1 1,0 0-1,1 0 1,-1 0-1,0 0 1,0 1-1,-2-1 1,-9 11 3,10-9-6,1 1 0,-1-1 0,1 0 0,-1 0 0,0 0-1,-3 2 1,2-3 3,-1 2 11,1-1 1,-1 1-1,0 0 0,1 0 1,-1 0-1,1 0 0,0 1 0,0 0 1,0 0-1,-5 8 0,2-4 13,-4 6-23,-13 23 1,22-32-14,0-1 0,-1 1-1,2 0 1,-1 0 0,0 0 0,1 0 0,0 0 0,0 1 0,0 7-1,1-12 24,0 0 0,0 0 0,0 1 0,0-1 0,1 0 0,-1 1 0,0-1 0,0 0 0,1 0-1,-1 1 1,1-1 0,-1 0 0,1 0 0,0 0 0,-1 0 0,1 0 0,0 0 0,0 0 0,-1 0 0,1 0 0,0 0-1,0 0 1,0 0 0,0-1 0,1 1 0,-1 0 0,0-1 0,0 1 0,2 0 0,-1 0 3,1-1 0,0 0 0,-1 1 1,1-1-1,0 0 0,-1 0 0,1 0 0,0 0 1,-1-1-1,1 1 0,5-2 0,-3-1-47,0 1-1,0-1 0,0 0 1,0 0-1,0-1 0,0 0 1,4-4-1,11-17-766,38-23-507,-51 41 1164,0-1-1,0-1 1,0 1 0,6-14 0,-10 17 118,0 0 1,-1 0 0,0 0-1,0-1 1,0 1 0,-1-1-1,0 1 1,0-1-1,0-9 1,-1-42 226,0 51-85,-1-1 0,0 1 0,-1-1 0,1 1 0,-1 0 0,-1-1-1,1 1 1,-1 0 0,0 1 0,0-1 0,-7-8 0,-6-13 967,6 14-893,12 16-200,0 0-1,-1 0 1,1 0 0,-1 0-1,0 0 1,0 0-1,0 0 1,0 1-1,-1-1 1,1 0-1,-1 0 1,0 1-1,0-1 1,0 6 0,0-7 1,0 1 13,0 0 0,0 0 0,0 0 0,1 0-1,0 0 1,0 0 0,1 5 0,2 10 33,-8 8 23,3-20-43,-1 0 0,1 0 1,0 0-1,1 6 1,-2 10 146,-1 0 1,-1 0 0,-1 0-1,-7 21 1,8-29-74,-8 22-69,7-22-838,-6 28 1,9 3-306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60 5216,'30'0'1952,"-30"0"-1536,60 0-96,-30 0 320,14 0-416,31 0 480,0-15-416,29 0-128,-14 0-96,0 15 192,-1 0-128,-29-15 160,-15 15-160,0 0 64,-30 15-96,0-15-1408,-15 0 736</inkml:trace>
  <inkml:trace contextRef="#ctx0" brushRef="#br0" timeOffset="1">329 314 3648,'-2'0'113,"1"0"0,-1 0 0,1 0-1,-1 1 1,1-1 0,-1 0 0,1 1 0,-1 0 0,1-1 0,-1 1 0,1 0 0,0-1-1,-1 1 1,1 0 0,0 0 0,0 0 0,-2 2 0,2-2-46,1-1 0,0 0 1,-1 1-1,1-1 0,-1 0 1,1 1-1,0-1 0,-1 0 1,1 1-1,-1-1 0,1 0 1,-1 0-1,1 0 0,-1 0 1,1 1-1,-1-1 0,1 0 1,-1 0-1,1 0 0,-1 0 1,-7 3 171,-9 19 529,10-16-584,-1 0 0,0 0 1,1-1-1,-11 5 0,-7 5 239,3 1-124,0 0 1,1 2-1,-23 26 0,31-31-195,-24 24 104,34-34-181,-1 0-1,1 0 0,0 1 0,0-1 0,1 1 0,-1 0 1,1 0-1,-1 0 0,1 0 0,-2 7 0,3-10-18,1 0-1,0 0 0,-1-1 0,1 1 0,0 0 0,0 0 1,0 0-1,-1 0 0,1-1 0,0 1 0,0 0 1,0 0-1,0 0 0,1 0 0,-1 0 0,0-1 1,0 1-1,0 0 0,1 0 0,-1 0 0,0 0 1,1-1-1,-1 1 0,1 0 0,-1-1 0,1 1 1,-1 0-1,1-1 0,-1 1 0,1 0 0,0-1 1,-1 1-1,1-1 0,0 1 0,0-1 0,-1 0 1,3 1-1,0 1 24,1-1 0,0-1 0,0 1 0,-1-1 0,1 1 0,5-1 0,-7 0 11,22 0 76,36-5 0,-53 4-225,0 0 0,-1-1 1,1 1-1,0-2 0,-1 1 0,0-1 1,1 0-1,-1 0 0,11-8 1,-7 2-310,-1-1 0,-1 0 0,1 0 0,-1-1 0,-1 0 0,0 0 0,-1-1 0,7-16 0,-7 13 77,0 0 0,-1 0 1,6-30-1,-7-2 115,4 4 256,-12 21 52,0 10 77,2-26 767,2 37-858,0 0 0,0-1-1,0 1 1,0 0-1,0-1 1,0 1 0,0 0-1,-1 0 1,1-1-1,-1 1 1,0-2-1,1 2-9,-1 1 0,1 0-1,-1 0 1,1-1 0,0 1-1,-1 0 1,1 0-1,-1 0 1,1 0 0,-1-1-1,1 1 1,-1 0 0,1 0-1,-1 0 1,1 0 0,-1 0-1,1 0 1,-1 0-1,-4 3 715,3-1-710,1 0 0,-1 0 0,1 0 0,0 0 0,0 0 0,0 0 0,0 0 0,0 1 0,1-1 0,-1 0 0,1 1 0,-1 4-1,-1 5 23,-15 58 196,10-45-67,1 0 0,1 0 0,-3 49-1,8 15 309,0-84-606,0-1 0,0 1-1,1-1 1,1 8 0,-1-10 49,-1 0 0,1 0 0,0-1-1,0 1 1,0-1 0,1 1 0,-1-1 0,0 1 0,2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4640,'0'-16'1728,"0"16"-1344,0 16-96,0-16 1600,0 0-1088,16 0 928,0 0-992,34 0-32,-1 0-416,0 0-64,16 16-128,1-16-2016,-17 0 1024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2240,'-13'13'720,"12"-11"-542,5 3-84,-4-5-94,3 3 72,0 1 1,0-1-1,0 1 1,5 7 0,-1 16 972,5-4-160,-6-12-612,0-1-1,0 1 1,1-1 0,0 0-1,0-1 1,1 1-1,1-2 1,13 12-1,-4-6-139,1-1-1,1-1 0,0 0 0,32 12 1,-25-11 50,-20-10-137,-1 0 0,1 0 1,8 3-1,-13-6-43,6 2 27,0 0 0,-1 0 0,13 7-1,-7-5-610,-10 3-198,-4-14-815,1 5 442</inkml:trace>
  <inkml:trace contextRef="#ctx0" brushRef="#br0" timeOffset="1">284 75 3904,'-30'0'1440,"30"0"-1120,-45 30-96,30-15 1504,0 15-992,-15 0 288,15-1-640,-15 16 64,15-15-288,0 0 128,15 0-160,0 0-832,0-15 352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 5472,'-38'-37'1760,"32"30"-1300,7 4-211,0 2-175,0 0 0,1 0-1,-1 0 1,0 0 0,0 0 0,1 1 0,-1-1-1,0 0 1,1 1 0,-1-1 0,1 1-1,-1-1 1,1 1 0,-1 0 0,3 0-1,20-5 752,-14 2-584,-1 1-67,0-1-1,0 2 0,0-1 0,0 1 0,10 1 0,375 0 1379,-377 2-1171,-17-2-374,0 0 0,0 0 0,0 0 1,1 1-1,-1-1 0,0 0 0,0 0 0,0 0 0,0 0 1,0 0-1,0 0 0,0 0 0,0 1 0,1-1 1,-1 0-1,0 0 0,0 0 0,0 0 0,0 0 1,0 1-1,0-1 0,0 0 0,0 0 0,0 0 1,0 0-1,0 1 0,0-1 0,0 0 0,0 0 1,0 0-1,0 0 0,0 1 0,0-1 0,0 0 1,0 0-1,-1 0 0,1 0 0,0 0 0,0 1 1,0-1-1,0 0 0,0 0 0,0 0 0,-3 3 30,0 0 0,-1-1 0,1 0-1,-7 4 1,2 0-198,-13 5-753,14-7 573,-1 0 0,1 0 1,-10 7-1,-8 10-452,-39 31-542,14-12 770,-60 64-1,96-88 516,1 0 0,0 0 0,1 2 0,1-1 0,-11 25 0,0-3 52,13-22 183,-15 33 1,22-42-109,-1 0-1,1 1 0,0-1 1,1 1-1,0 0 1,1 10-1,0 71 1460,0-88-1480,0 0-1,0 0 0,0-1 0,1 1 1,-1 0-1,1 0 0,0 0 1,-1-1-1,1 1 0,0 0 0,2 2 1,-2-3-25,-1 0 0,1 1 0,0-1 0,0 0-1,-1 1 1,1-1 0,-1 1 0,1-1 0,-1 1 0,0-1 0,0 2 0,1-1 49,1-4-64,1 0-31,0 1 1,-1-1-1,1 1 0,0-1 1,1 1-1,-1 0 0,0 0 1,0 0-1,0 0 0,1 1 1,-1-1-1,6 1 0,0 0 68,-1 0 0,1 0 1,-1 1-1,14 2 0,50 22 395,-59-22-426,0-1 30,0 1 1,-1 0-1,1 1 0,-1 0 0,19 10 1,-28-13-17,0 0 1,0 0 0,0 1 0,1-2 0,-1 1 0,0 0-1,0-1 1,0 1 0,1-1 0,4 0 0,1-2 134,1 1 1,11-4-1,-11 2-120,-1 0-274,-1 0 0,1-1 0,-1 0 1,0-1-1,0 0 0,-1 0 0,1 0 0,-1-1 0,8-9 0,3-2-1078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433 373 3808,'-25'-25'1227,"25"25"-1206,0 0 0,0-1 0,-1 1 0,1 0 0,0-1 0,0 1 0,-1 0 0,1-1 0,0 1 1,0 0-1,-1 0 0,1 0 0,0-1 0,-1 1 0,1 0 0,0 0 0,-1 0 0,1 0 0,-1-1 1,1 1-1,0 0 0,-1 0 0,-7 1 197,5-1 11,0 0 1,-1 0-1,1 0 1,-1 0-1,1 0 0,0-1 1,-1 1-1,-4-2 0,1-3 376,6 4-504,-1 0 0,1 0 0,0 0 0,-1 1-1,1-1 1,-1 0 0,0 1 0,1-1 0,-1 1 0,1 0 0,-1-1 0,0 1-1,1 0 1,-1 0 0,-2 0 0,-19 0 439,-1-1-2,-44 5 0,-10 16-108,54-13-252,16-4-133,0-1 1,1 1-1,-1 1 0,1 0 1,0 0-1,0 0 0,0 1 1,1-1-1,-1 2 0,1-1 1,0 1-1,1 0 0,-8 10 1,12-15-39,1 0 1,-1 0-1,1 0 1,-1 0-1,1 0 1,-1 0-1,1 0 1,0 0-1,0 0 1,0 0-1,-1 1 1,1-1-1,0 0 1,0 0-1,0 0 1,1 0-1,-1 0 1,0 0-1,0 0 1,1 0-1,-1 0 1,0 0-1,1 0 1,0 1-1,0 0 3,0 0-1,1 0 0,-1 0 0,1 0 0,0 0 1,-1 0-1,5 2 0,31 16 140,-24-11-108,14 7 68,-16-12-35,1-1 1,-1 0-1,1-1 1,-1 0 0,14-1-1,64 1 384,-78-2-409,2 0 21,0 0-1,0-1 0,-1-1 1,1-1-1,0 1 0,-1-2 1,1 0-1,19-9 0,-30 12-56,1 0 0,-1-1 1,0 1-1,0 0 0,0-1 0,0 1 0,0-1 0,0 0 0,-1 1 1,1-1-1,-1 0 0,1 0 0,-1 0 0,1 0 0,-1 0 0,0-1 1,0 1-1,0 0 0,0-1 0,-1 1 0,1 0 0,-1-1 0,1 1 1,-1-1-1,0 1 0,0-1 0,0-2 0,0 3-10,0 0 1,0 0-1,0 1 0,-1-1 0,1 0 1,-1 0-1,1 0 0,-1 0 0,1 0 1,-1 1-1,0-1 0,0 0 1,0 0-1,0 1 0,0-1 0,-1 1 1,1-1-1,0 1 0,-1 0 0,-1-2 1,-6-7 2,-4-7 3,-19-23 9,27 35-67,1 0 1,0 0 0,0 0-1,-5-9 1,2 3-116,-2-7-55,9 18 215,0-1 1,0 0 0,0 1-1,0-1 1,1 1 0,-1-1-1,0 1 1,0-1 0,0 1-1,0-1 1,1 1-1,-1 0 1,0-1 0,1 1-1,-1-1 1,0 1 0,1-1-1,-1 1 1,0 0 0,1-1-1,-1 1 1,1 0 0,-1-1-1,0 1 1,1 0 0,-1 0-1,1 0 1,-1-1 0,1 1-1,14-2-38</inkml:trace>
  <inkml:trace contextRef="#ctx0" brushRef="#br0" timeOffset="1">1061 15 6304,'-5'-1'422,"1"0"0,0 0 0,-1 0-1,1 0 1,0 0 0,0-1 0,-6-3 0,10 5-411,0 0 13,0 0 0,-1 0 0,1-1 0,0 1-1,0 0 1,0 0 0,0 0 0,0 0 0,-1 0 0,1 0-1,0 0 1,0-1 0,0 1 0,-1 0 0,1 0-1,0 0 1,0 0 0,0 0 0,0 0 0,-1 0-1,1 0 1,0 0 0,0 0 0,0 0 0,-1 0 0,1 0-1,0 0 1,0 0 0,0 0 0,-1 0 0,1 1-1,0-1 1,0 0 0,0 0 0,0 0 0,-1 0-1,1 0 1,0 0 0,0 0 0,0 1 0,0-1 0,-1 0-1,-7 8 597,2-2-570,0-1-1,1 1 1,0 0 0,0 1-1,0-1 1,1 1 0,-1 0-1,-3 10 1,-30 104-138,31-98 27,3-10 80,1 1 1,0-1 0,0 1 0,1 0-1,1-1 1,1 1 0,0 0 0,0 0-1,4 15 1,21 88 417,-23-84-351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31 314 4224,'-15'0'1568,"15"0"-1216,0 15-96,-15 0 1408,30 15-960,-15 0 640,15-15-800,-15 30 128,0-15-384,15 0 320,14-15-352,1 14-192,0-14-64,15-15-3232,0 0 1728</inkml:trace>
  <inkml:trace contextRef="#ctx0" brushRef="#br0" timeOffset="1">210 300 4736,'-45'0'1760,"45"0"-1376,-15 29-96,0-29 960,0 30-736,0-15 352,0 15-512,0 0-64,0 0-160,1 0 128,14 0-160,0-15 192,0 14-192,14-29-2432,1 15 1280</inkml:trace>
  <inkml:trace contextRef="#ctx0" brushRef="#br0" timeOffset="2">329 195 4224,'15'0'1568,"-15"0"-1216,30 0-96,-15 0 992,0 0-736,15 0 128,-15 0-352,0 0 0,15 0-160,-15 0-896,-15 0 384</inkml:trace>
  <inkml:trace contextRef="#ctx0" brushRef="#br0" timeOffset="3">494 1 3904,'-15'0'1440,"15"0"-1120,-15 15-96,0 0 1216,0 0-832,0 14 256,0 16-512,0 0-160,0-15-96,15 15 352,0 0-256,0-16-864,30-14 352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4800,'0'0'1792,"0"0"-1408,0 45-96,0-15 928,15 14-736,15 16 704,0 0-672,0 15 320,0-16-512,-15-14 544,-15 15-480,-30-15 512,15 0-512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4064,'0'0'1307,"-3"0"-801,-7 0-42,8 0 640,4 0-288,42 1 1879,-19 0-2254,0 0-1,41-6 0,-60 3-402,-1 0 0,1 0 0,0 0 1,6-4-1,15-5 102,-21 10-21,0 0 1,0 0 0,11 1-1,-10 0 624,-8 1-710,-1-1 0,0 0 0,0 1 0,0-1-1,0 1 1,1 0 0,-1 0 0,0 0 0,1 0 0,-1 0 0,1 0 0,-1 0 0,1 0 0,-3 3-1,3-2-69,-1-1 0,1 0 0,0 1 0,-1-1 0,1 0-1,-1 0 1,0 0 0,1 0 0,-1 0 0,0-1 0,1 1-1,-1 0 1,0-1 0,-3 1 0,2-1-384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46 4064,'12'0'1307,"-12"0"-1299,0 0 1,1 0 0,-1 0 0,0 0 0,0 0 0,0 0 0,0 0 0,0 0-1,0 0 1,0 0 0,0 0 0,0 0 0,0 0 0,0 0 0,1 0 0,-1 0 0,0 0-1,0 0 1,0 0 0,0 0 0,0 0 0,0 0 0,0 0 0,0 0 0,0-1 0,0 1-1,0 0 1,0 0 0,1 0 0,-1 0 0,0 0 0,0 0 0,0 0 0,0 0 0,0 0-1,0 0 1,0 0 0,0 0 0,0 0 0,0-1 0,0 1 0,0 0 0,0 0 0,0 0-1,0 0 1,0 0 0,0 0 0,0 0 0,0 0 0,0 0 0,0 0 0,0 0 0,0-1-1,0 1 1,0 0 0,0 0 0,0-25 3463,-3 20-2795,-7-5-138,10 10-529,0 0 0,0 0 0,0-1 0,-1 1 0,1 0 0,0 0 0,0 0 0,-1-1 0,1 1 1,0 0-1,-1 0 0,1 0 0,0 0 0,0 0 0,-1 0 0,1 0 0,0 0 0,-1 0 0,1 0 0,0 0 0,-1 0 0,1 0 0,0 0 0,0 0 0,-1 0 0,-46 0-52,39 0 34,2-1 4,-1 1-1,1 1 0,-1-1 1,0 1-1,1 1 0,0-1 1,-1 1-1,1 0 0,0 0 1,-10 5-1,-64 38-152,68-37 155,-1 0 0,2 1 1,-1 1-1,-14 15 1,19-16 20,1 1 0,0 0 0,0 1 0,1-1 1,1 1-1,0 0 0,-5 22 0,6-24 4,-1 4 28,1-1 0,1 1 1,-3 19-1,5-27-29,0 0 1,1 0-1,-1-1 0,1 1 1,0 0-1,0-1 1,0 1-1,1 0 0,-1-1 1,1 0-1,0 1 0,5 6 1,-1-4 47,-1 0 0,2-1 0,-1 0 0,0 0 0,1 0 0,0-1 0,1 0 0,-1-1 0,1 1 0,0-1 0,0-1 0,0 0 0,0 0 0,10 2 0,40 10 192</inkml:trace>
  <inkml:trace contextRef="#ctx0" brushRef="#br0" timeOffset="1">45 329 5472,'-45'-14'2016,"45"14"-1536,15 0-160,15 0 736,-15 0-640,30 0 192,0-15-352,15 15 320,-16-15-320,16 0-3008,0 15 1472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412 145 3072,'-42'0'2842,"34"3"-1951,-31 12 966,19-8-1468,0 0 0,-18 11 0,20-7-333,0 1-1,0 0 1,2 2 0,-1 0 0,2 0-1,0 2 1,0 0 0,-14 22-1,13-14-1,2 0-1,1 1 0,-17 46 1,28-63-5,-1 0 0,2 0 0,-1 0 0,1-1 0,0 2 1,0-1-1,1 0 0,0 0 0,1 0 0,0 0 0,0 0 0,0 0 1,4 8-1,-3-8 16,1 0 0,1 0 1,-1-1-1,1 1 0,0-1 1,1 0-1,0 0 0,0 0 1,0-1-1,1 0 0,8 7 1,30 32 206</inkml:trace>
  <inkml:trace contextRef="#ctx0" brushRef="#br0" timeOffset="1">367 369 4576,'0'15'1664,"0"-15"-1280,0 60-96,0-30 800,15-15-640,-15 30 128,30 0-384,-15-1 256,0-14-256,15 15 320,0-15-288,0-15-736,0 0 256</inkml:trace>
  <inkml:trace contextRef="#ctx0" brushRef="#br0" timeOffset="2">562 354 5472,'-15'0'2016,"15"0"-1536,0 15-160,0 15 608,0 0-576,-15 15 288,0-15-384,0 15 288,15-1-320,-15 1 224,0-15-224,0 0-2880,0-15 1440</inkml:trace>
  <inkml:trace contextRef="#ctx0" brushRef="#br0" timeOffset="3">651 310 4384,'-15'0'1632,"15"0"-1248,15 0-128,-15 0 1760,15 0-1152,0 0 416,15 0-736,-15 0 0,15 0-288,0-15 320,0 15-320</inkml:trace>
  <inkml:trace contextRef="#ctx0" brushRef="#br0" timeOffset="4">980 175 3808,'-1'-11'1035,"1"15"-292,0-2-634,0 0 0,0-1 0,0 1 0,0-1 0,1 1 0,-1-1 0,0 1 0,1-1 0,-1 0 0,1 1 0,0-1-1,1 3 1,10 5 353,-9-8-342,1 2 0,-1-1 0,0 0 0,0 1 0,0-1 0,0 1 0,0 0 0,2 4 0,3 5 37,-1 1 1,-1 0 0,0 0-1,6 19 1,-6-15-34,5 12 148,12 51 1,-20-64-166,0 1 1,-2 0-1,0 0 1,-3 33-1,-3-7 280,-2-1 0,-2 1-1,-27 76 1,-24 15 376,56-127-798,1 0 1,-1-1 0,-1 1 0,1-1 0,-1 0-1,0 0 1,-1-1 0,0 0 0,1 0-1,-1 0 1,-13 7 0,15-9-419,0-1-1,0 0 1,-1 0 0,1 0-1,0-1 1,-1 1 0,1-1-1,-1 0 1,1 0 0,-1-1-1,-7 1 1,-5-1-2576</inkml:trace>
  <inkml:trace contextRef="#ctx0" brushRef="#br0" timeOffset="5">1876 399 2912,'0'-12'923,"0"9"-550,0 3-48,0 0 481,1-2-675,-1 1 1,0-1 0,1 0-1,-1 0 1,0 0 0,1 1-1,0-1 1,0 0 0,-1 1 0,1-1-1,0 1 1,0-1 0,0 1-1,1-1 1,-1 1 0,3-3-1,-3 3-69,0 0 0,1-1 0,-1 1 0,0 0 0,0-1 0,0 1-1,0-1 1,0 1 0,0-1 0,-1 0 0,1 1 0,-1-1 0,1 0-1,-1 0 1,1 1 0,-1-4 0,1-11 522,0 10-457,-1 1-1,0-1 1,-2-10-1,2 14-115,0 1 1,-1-1-1,1 1 0,-1-1 0,0 0 0,1 1 0,-1-1 1,0 1-1,0-1 0,0 1 0,0 0 0,0-1 0,-1 1 1,1 0-1,0 0 0,-3-2 0,-18-13 27,-13-8-33,15 18-76,10 5 30,-4-3 8,8 2-11,0 0-1,0 0 1,0 1-1,0 0 0,-1 1 1,1-1-1,0 1 1,0 0-1,0 1 1,-9 1-1,10-1 33,-1 0 1,1 1-1,0 0 1,0 1-1,0-1 0,0 1 1,0 0-1,-4 3 0,7-4 14,0 0 0,0 0 0,0 0 0,0 0 0,0 0 0,0 1-1,1-1 1,0 0 0,-1 1 0,1-1 0,0 1 0,0 0 0,0-1-1,0 1 1,1 0 0,-1-1 0,1 1 0,-1 5 0,1-3 32,-1 15 56,1-20-80,0 1-1,0 0 0,0 0 0,0 0 1,0-1-1,1 1 0,-1 0 0,0 0 1,0-1-1,1 1 0,-1 0 0,0 0 0,1-1 1,-1 1-1,0 0 0,1-1 0,-1 1 1,1 0-1,0 0 0,5 0 57,-1 0 1,1 0-1,-1-1 1,1 1-1,0-1 0,-1-1 1,1 1-1,9-3 0,103-24 414,-96 21-400,1-2 0,-1-1 0,25-13 0,-36 16-80,41-26-1,-47 29 7,1-1 0,-1 0 1,-1 0-1,1 0 0,-1 0 1,6-7-1,-9 9-1,-1 1-1,1 0 1,0-1-1,-1 1 1,1 0 0,-1-1-1,0 1 1,1-1 0,-1 1-1,0 0 1,0-1-1,0 1 1,0-1 0,0-1-1,0-3 0,0-1-1,0 1 1,-1-1-1,0 1 0,0-1 1,0 1-1,-1 0 0,0-1 1,0 1-1,-6-9 1,6 12-18,0 1 1,0-1 0,-1 1 0,1 0 0,-6-3 0,0-1-20,-5-5-9,11 9 29,-1-1 0,1 1-1,-1 0 1,1-1-1,-1 1 1,0 1-1,0-1 1,0 0 0,0 1-1,0-1 1,-1 1-1,1 0 1,-7-1-1,2 3 12,1 1 0,-1 0 0,0 0 0,1 1 0,-1 0 0,1 0 0,-12 8 0,15-8 8,1-1 0,-1 1 0,1 0 0,0 0 0,0 0 0,0 0 0,0 1 0,0-1 0,1 1 0,0 0 0,-1 0 0,-1 5-1,-2 7 34,1 0 0,-4 18 0,7-26-3,-2 12 127,0 1 0,2-1 0,0 1-1,2-1 1,0 1 0,1 0 0,1-1 0,7 30 0,-8-43-109,4 14 232,1 1 0,14 33 0,3-20-472,-16-8-1788,-6-25 1828,0 0-1,0-1 0,0 1 1,0 0-1,0-1 0,0 1 1,0-1-1,0 1 0,2 1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5408,'-15'15'1984,"15"-15"-1536,60 29-128,-15-14 1152,-1 0-864,46-15 832,0 15-832,29-15 224,1 0-480,14-15 576,-14 15-512,-16 0-1408,-14-15 512,15 15-3296,-31 0 2112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345 324 1984,'0'-75'3248,"0"73"-3232,0 1 1,-1-1-1,1 0 1,0 1-1,0-1 1,-1 1-1,1-1 0,-1 1 1,1-1-1,-1 0 1,0 1-1,0 0 1,1-1-1,-1 1 1,0-1-1,0 1 0,0 0 1,-1 0-1,0-2 1,-1 2 17,1-1 0,-1 0 0,0 1-1,0 0 1,1-1 0,-1 1 0,0 0 0,0 1 0,-5-2 0,-2 1 28,-1 0 0,1 1 0,0 0 0,0 1 0,-12 2 0,8 0-52,1 1-1,0 1 1,-1 0 0,2 0 0,-24 15-1,20-10 39,1 0 0,1 1 0,0 1 0,-17 17 0,27-24-18,-1-1-1,1 1 1,-7 10-1,9-13-13,1 1 0,0-1 0,0 1 0,0 0 0,1-1 0,-1 1 0,1 0 0,-1-1 0,1 1 0,0 5 0,0-6-4,0 0 0,0 0 0,0 0 0,0 1 0,1-1 0,-1 0 0,1 0 0,0 0 0,-1 0 0,1 1 0,0-1 0,0 0 0,0-1 0,1 1 0,-1 0 0,0 0 0,1 0 0,-1-1 0,1 1 0,-1-1 0,1 1 0,0-1 0,0 0 0,0 1 0,0-1 0,0 0 0,0 0 0,0-1 0,0 1 0,3 1 0,7 0 54,0 0-1,0 0 1,0-1-1,21-2 1,-17 1-4,7 1-25,40-2 289,-57 0-292,0 0-1,0 0 0,0 0 0,0-1 0,0 1 0,0-1 0,-1-1 1,6-2-1,22-20-1,-30 22-35,1 1 19,0-1 1,0 0-1,0 0 0,-1 0 0,1-1 1,-1 0-1,0 1 0,0-1 0,0 0 0,3-7 1,-3 6 7,3-8-3,9-23 0,-14 32-30,1-1 1,-1 1-1,-1-1 1,1 0-1,-1 0 1,0 1-1,0-1 1,-1-9-1,-5-24 0,-2 0 0,-20-63 0,25 94 1,0 0 0,1 0 0,0-1 0,0 1 0,1-1 0,0 0 0,0-12 0,0 29 56,1 0-4,0 0 0,1 1 0,1 10 0,3 3 45,-2 0 0,2 31 0,-5-36 121,2 0 0,3 19 0,-2-22 19,1 31 0,-4 27 438,1-72-656,-1 1 0,0 0 1,0-1-1,-1 1 0,1 0 1,0-1-1,0 1 0,-1-1 1,1 1-1,-1-1 0,1 1 0,-1 0 1,0-1-1,0 0 0,-1 3 1,-3 3-92,3 8-37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5216,'0'0'1952,"0"0"-1536,0 16-96,0-16 1312,17 0-960,-1 0 160,17 0-512,0 0-224,-17 0-32,17 0-2752,0 16 1472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3488,'-15'0'1280,"15"0"-992,30 60-64,-15-31 1280,0-14-864,14 30 160,1 0-480,15-15 288,0 15-352,-15-15 512,15 0-448,-15-1-992,-1-14 352,1 0-4192,0-15 2464</inkml:trace>
  <inkml:trace contextRef="#ctx0" brushRef="#br0" timeOffset="1">404 135 4896,'-15'0'1824,"15"0"-1440,-15 45-96,0-30 352,15 15-416,-30 0 320,1 0-288,-1 0 416,0 14-384,-15-29-3168,15 15 1568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46 151 3552,'-38'-50'1147,"38"50"-1124,-1-1 0,0 0 0,1 1 0,-1-1 1,1 0-1,-1 0 0,1 1 0,-1-1 0,1 0 1,-1 0-1,1 0 0,0 1 0,-1-1 0,1 0 1,0 0-1,0 0 0,0 0 0,0 0 0,0-1 1,0-2 28,1-20 150,-1 22-161,0 1 0,0 0 1,1 0-1,-1 0 0,0-1 0,1 1 0,-1 0 0,1 0 0,0 0 0,-1 0 1,1 0-1,0 0 0,0 0 0,-1 0 0,1 0 0,0 0 0,0 0 1,0 1-1,2-2 0,17-3 481,7-4-130,-14 5-222,2-1 0,17-2 0,6 4 160,61 3 1,-44 1-59,-26-1-39,1 2 0,57 10 0,21 6 529,-104-17-718,1 0-1,-1 0 1,1 0-1,-1 1 0,1-1 1,5 4-1,-10-4-34,1-1 0,-1 0-1,1 0 1,-1 0 0,0 1-1,1-1 1,-1 0 0,0 1 0,1-1-1,-1 0 1,0 1 0,1-1-1,-1 1 1,0-1 0,0 0-1,1 1 1,-1-1 0,0 1-1,0-1 1,0 1 0,0-1 0,0 0-1,1 1 1,-1-1 0,0 1-1,0-1 1,0 1 0,0-1-1,0 1 1,-1-1 0,1 1-1,0-1 1,0 1 0,0-1 0,0 0-1,0 1 1,-1-1 0,1 1-1,0-1 1,-1 1 0,0 1-26,0-1 0,-1 0-1,1 1 1,-1-1 0,1 0 0,-1 1 0,0-1 0,-3 1 0,-16 8-716,0-2-1,-1 0 1,-41 9 0,16-15 365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1152,'0'-12'363,"0"12"-361,0 0 1,0 0-1,0 0 1,0 0 0,0-1-1,0 1 1,0 0 0,0 0-1,0 0 1,0 0-1,0 0 1,0 0 0,0 0-1,0 0 1,0 0 0,0 0-1,0 0 1,0-1-1,0 1 1,0 0 0,0 0-1,0 0 1,0 0-1,0 0 1,0 0 0,0 0-1,0 0 1,0 0 0,0 0-1,0 0 1,1 0-1,-1 0 1,0-1 0,0 1-1,0 0 1,0 0 0,0 0-1,0 0 1,0 0-1,0 0 1,0 0 0,0 0-1,0 0 1,0 0 0,1 0-1,-1 0 1,0 0-1,0 0 1,0 0 0,0 0-1,0 0 1,0 0-1,0 0 1,0 0 0,0 0-1,1 0 1,9 0 242,-8 0 507,-2 0-101,2-2 250,0 1-810,-1-1 0,0 1 0,1 0 0,-1 0 0,0 0 0,1 0 0,-1 1 0,1-1 0,0 0 0,-1 1 0,1-1 0,-1 1 0,1-1 0,2 0 0,1-1 400,5-8 64,-9 10-531,-1 0 0,0-1 0,1 1-1,-1 0 1,0-1 0,0 1 0,1 0 0,-1-1 0,0 1 0,0 0 0,1-1 0,-1 1 0,0 0 0,0-1-1,0 1 1,0-1 0,0 1 0,0 0 0,1-1 0,-1 1 0,0-1 0,0 1 0,0 0 0,0-1-1,0 1 1,-1-1 0,2-4 120,6 2 149,-14 4 1,7-1-289,0 0-1,0 0 1,0 0 0,0 0 0,0 0-1,0 0 1,0 0 0,0 0 0,0 0-1,-1 0 1,1 0 0,0 0 0,0 0 0,0 0-1,0 0 1,0 0 0,0 0 0,0 0-1,0 0 1,0 0 0,0 0 0,0 0 0,-1 0-1,1 0 1,0-1 0,0 1 0,0 0-1,0 0 1,0 0 0,0 0 0,0 0-1,0 0 1,0 0 0,0 0 0,0 0 0,0 0-1,0 0 1,0 0 0,0 0 0,0-1-1,0 1 1,0 0 0,0 0 0,0 0-1,0 0 1,0 0 0,0 0 0,0 0 0,0 0-1,0 0 1,0 0 0,0 0 0,0-1-1,0 1 1,0 0 0,0 0 0,0-7 487,0 14-136,0-4-95,0-3 6,0 2 351,0 2-465,0 1-1,1-1 1,0 0-1,0 0 0,3 7 1,-3-6-76,1 1 1,-1-1-1,1 0 0,-2 0 1,1 1-1,0 5 0,-1 27 201,-3 83 90,-7-56-256,6-23-57,-9 60 55,9-86-84,-4 24 94,-25 69 1,23-77-106,10-28-70,-1 0-1,0 0 1,0-1 0,0 1-1,-1 0 1,1-1-1,-1 1 1,0-1-1,-4 6 1,3-4-820,3 8 257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7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16 1888,'0'-13'613,"0"13"-608,0 0-1,0 0 0,0 0 0,0 0 1,0 0-1,0 0 0,0 0 1,0 0-1,0 0 0,0 0 1,0 0-1,0-1 0,0 1 1,0 0-1,0 0 0,0 0 0,0 0 1,0 0-1,0 0 0,0 0 1,0 0-1,0 0 0,0 0 1,0 0-1,0-1 0,0 1 0,0 0 1,0 0-1,-1 0 0,1 0 1,0 0-1,0 0 0,0 0 1,0 0-1,0 0 0,0 0 1,0 0-1,0 0 0,0 0 0,0 0 1,0 0-1,0 0 0,-1 0 1,1 0-1,0 0 0,0 0 1,0 0-1,0 0 0,0 0 0,0 0 1,0 0-1,0 0 0,0 0 1,0 0-1,0 0 0,-1 0 1,-178 0 4549,160 1-4127,-1 2-1,1 0 1,-25 7 0,35-7-236,0 1 0,1-1 0,-1 1-1,-13 10 1,20-13-164,0 1-1,0 0 0,1-1 1,-1 1-1,1 0 0,0 0 1,-1 0-1,1 0 0,0 0 0,0 0 1,0 1-1,0-1 0,1 0 1,-1 0-1,1 1 0,-1-1 1,1 0-1,0 1 0,0-1 1,0 1-1,0 3 0,0-2 5,1 0-1,-1 0 1,1 0 0,0-1-1,0 1 1,0 0 0,1-1-1,-1 1 1,1-1 0,0 0-1,0 1 1,0-1 0,4 4-1,2 0-25,0-1 0,0-1-1,1 0 1,0 0 0,0 0-1,15 4 1,-12-3-48,-2-2 18,1 1 1,-1-1 0,19 5 1,-16-7 19,0 0 1,0-1 0,0 0-1,16-2 1,55-8 84,-57 6-17,-8 1-32,19-4 37,-26 1 4,-1 0 1,1 0-1,-1-2 0,0 1 1,-1-1-1,0-1 0,18-16 1,-27 23-52,1-1 1,-1 1-1,1-1 1,-1 1 0,0-1-1,1 0 1,-1 0-1,0 1 1,0-1-1,0 0 1,-1 0 0,1 0-1,0 0 1,-1 0-1,1 0 1,-1 0-1,0 0 1,1 0 0,-1 0-1,0 0 1,0 0-1,-1 0 1,1-1 0,0 1-1,-1 0 1,1 0-1,-1 0 1,1 0-1,-3-3 1,0 2 17,0-1-1,0 1 1,-1 0 0,1 0 0,-1 1-1,0-1 1,0 1 0,0-1 0,0 1 0,-7-2-1,-3-1 2,-1 2 0,-21-4 0,13 3-108,-34-10 1,35 4-574,17 8-246,7 2-1332,11 0 666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3808,'-1'0'51,"1"1"0,0-1 0,0 0 1,0 1-1,0-1 0,0 0 0,0 1 0,0-1 0,0 1 0,0-1 1,0 0-1,0 1 0,0-1 0,0 1 0,0-1 0,0 0 1,1 1-1,-1-1 0,0 0 0,0 1 0,0-1 0,1 0 0,-1 1 1,0-1-1,0 0 0,1 1 0,0-1 0,5-5 606,-3 2-624,-2 3 35,-1-1-1,1 1 0,-1 0 0,1-1 0,-1 1 0,1 0 0,0-1 0,-1 1 0,1 0 0,0 0 0,-1 0 0,1 0 1,0-1-1,-1 1 0,1 0 0,0 0 0,-1 0 0,1 0 0,0 1 0,-1-1 0,2 0 0,3 1 223,16-2 698,-9 1-480,1-1-1,0 2 1,18 2-1,101 22 773,-90-20-1242,-20 0-13,-10-3 31,0 1-1,-1-2 1,1 0 0,16 0 0,29-1 194,-49 0-261,-5 1-16,0-1 0,0 0 0,0 0-1,0 0 1,-1 0 0,1 0 0,0-1 0,0 1 0,-1-1 0,5-1 0,8-8-1189,-1 8 331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464 220 2656,'13'-38'837,"-11"23"-501,-1-1-275,0 4 446,-1 1 1,0-1-1,0 0 0,-4-19 0,-6 11 933,8 11-1037,-4-7 170,4 13-479,0 1-1,-1-1 1,1 1 0,-1 0-1,0-1 1,0 1-1,0 1 1,0-1-1,0 0 1,0 1-1,0-1 1,-6 0-1,5 2-54,1 1-1,-1 1 0,1-1 0,0 0 0,-1 1 0,1 0 1,0 0-1,0 0 0,0 0 0,0 0 0,1 1 1,-5 4-1,-8 5 31,-17 11 43,20-15-82,0 0 0,-19 18 0,12-4-58,-23 32-1,11-13 86,25-33-30,-17 20 137,2 2-1,-31 56 1,9 9-58,37-82-71,1 1 0,0 1-1,0-1 1,2 1 0,0 0-1,0-1 1,2 1 0,0 0-1,0 0 1,1 0 0,1 1-1,1-1 1,0-1 0,1 1-1,7 24 1,-4-22 3,0 0 1,1-1-1,1 0 1,0 0-1,1 0 1,12 15-1,-13-21-397,0-1 1,0 1-1,1-2 1,0 1-1,1-1 0,0 0 1,0-1-1,1 0 0,21 9 1,-17-10-642,27 6 0</inkml:trace>
  <inkml:trace contextRef="#ctx0" brushRef="#br0" timeOffset="1">479 384 4064,'-12'0'1307,"9"0"-801,3 0 17,0 0 842,0 3-336,1-1-883,-1 0 0,1 0 0,-1 0 0,1 0 0,0 0 0,0 0 0,0 0 0,0 0 0,0 0 0,0 0 0,1 0 0,-1 0 0,3 1 0,26 27 775,-16-17-707,4 7-35,-1 0 0,23 37 0,-26-35-75,2 0-1,28 31 1,14 4-2067,-53-54-1242,7-3 928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1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404 120 5824,'-15'0'2144,"15"0"-1664,-30 45-128,15-30 1632,0 0-1152,-30 0 448,0 0-768,-14 15-160,14 0-224,0 0-160,15-15 0,0 0-128,15 0 96,0-15-2304,30 0 1312,0 0-4448,15-15 3104</inkml:trace>
  <inkml:trace contextRef="#ctx0" brushRef="#br0" timeOffset="1">463 106 6880,'0'0'2560,"0"0"-1984,0-15-160,0 15 896,15 0-800,0-15-64,15 0-288,0 0-1024,0 0 448,0 0-5312,0 0 3136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0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 3648,'-13'-13'1173,"13"13"-1156,0 0 0,0-1 0,0 1 0,0 0 0,-1 0-1,1-1 1,0 1 0,0 0 0,-1 0 0,1 0 0,0-1 0,0 1-1,-1 0 1,1 0 0,0 0 0,-1 0 0,1 0 0,0 0 0,0 0 0,-1-1-1,1 1 1,0 0 0,-1 0 0,1 0 0,0 0 0,-1 0 0,1 0 0,0 1-1,-1-1 1,1 0 0,0 0 0,-1 0 0,1 0 0,0 0 0,0 0-1,-1 0 1,1 1 0,-1-1 0,0 0 157,1 0-143,0-1 1,1 1-1,-1 0 0,0 0 0,0 0 0,1 0 1,-1 0-1,0 0 0,0 0 0,1 0 1,-1 0-1,0 0 0,0 0 0,1 0 0,-1 0 1,0 0-1,0 0 0,1 0 0,-1 0 1,0 0-1,0 0 0,0 0 0,1 0 0,-1 0 1,0 1-1,0-1 0,1 0 0,-1 0 1,0 0-1,0 0 0,0 0 0,0 1 0,1-1 1,-1 0-1,0 1 0,15 8 1068,-11-5-981,15 6 357,-13-8-260,-1 1 0,0 0 1,0 0-1,-1 0 0,10 8 0,-5 0 86,1 0 0,10 20 0,3 3 81,-12-18-276,-1 0-1,0 1 1,-1 0-1,7 20 1,-7-11 4,-1 1 0,6 43 1,-14-68-108,20 141 185,-18-117-78,-2 1-1,0-1 1,-7 44-1,2-41-53,-1 0 1,-2-1-1,-1 0 0,-16 36 1,16-47-96,0 1 1,-1-2-1,-1 1 1,0-2-1,-2 1 0,0-1 1,-25 22-1,22-24-358,-25 16 0,-19 4-179</inkml:trace>
  <inkml:trace contextRef="#ctx0" brushRef="#br0" timeOffset="0.5">882 480 6048,'15'-15'2240,"-15"15"-1728,44 0-160,-29 0 608,30 0-608,0 0-64,15 0-192,-15-15-1152,-1 15 608</inkml:trace>
  <inkml:trace contextRef="#ctx0" brushRef="#br0" timeOffset="1.5">882 704 7040,'15'15'2624,"-15"-15"-2048,15 15-128,14 0 992,-14-15-864,45 0-96,-15-15-288,15 15-1632,-15 0 768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0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4480,'0'15'1664,"0"-15"-1312,15 0-64,-15-15 1600,15 30-1088,-15-15 800,15 0-928,15 0-96,0 0-352,0 0 0,-1 0-128,16 0 0,-15 0-32,15 0-1184,-15 0 608,0 0-5568,0 0 3360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165 202 3552,'0'0'1147,"7"0"-683,6 0-372,3-1-16,0 2 0,19 2 0,-24-1-66,4 1 7,1 0 1,0-1-1,18 0 0,-10-3-27,33-5-1,-32 2-34,34 0 0,-51 4 76,1 0 0,0-1 0,0 0 1,0 0-1,-1-1 0,1 0 1,14-6-1,0-4 188,-16 10-162,8-1 50,-14 3-100,-1-1 0,0 1 0,0 0 1,1 0-1,-1-1 0,0 1 0,0 0 0,1 0 0,-1-1 0,0 1 1,0 0-1,0-1 0,1 1 0,-1 0 0,0 0 0,0-1 0,0 1 1,0-1-1,0 1 0,0 0 0,0-1 0,0 1 0,1 0 0,-1-1 1,-1 1-1,1 0 0,0-1 0,0 1 0,0 0 0,0-1 0,0 1 0,0 0 1,0-1-1,0 1 0,0 0 0,-1-1 0,1 1 0,0-1 0,-2-1 5,0 0-1,0-1 1,0 1-1,0 0 1,0 0-1,-1 0 1,1 0-1,-1 1 1,1-1-1,-6-2 1,-2-2-32,-2-2 57,-1 1 1,1 0-1,-1 1 0,0 0 0,-20-6 1,-13-4 191,4 1 326,-1 2 0,-74-14-1,72 22-351,36 3-196,7 2-11,0-1 1,-1 1-1,1-1 0,-1 1 1,1 0-1,-1 0 0,1 0 1,-1 0-1,-3 1 1,4-1 3,0 2 1,0-1-1,0 0 1,0 0-1,1 1 1,-1-1 0,0 1-1,1-1 1,-1 1-1,1 0 1,-1 0 0,1-1-1,-2 4 1,1-1 12,0-1-1,0 0 1,1 1 0,-1-1 0,1 1 0,0-1 0,0 1 0,-1 6 0,1 34 224,1-19-116,0 434 1869,0-450-1860,-1 1 1,0 0 0,0-1-1,-1 1 1,-5 14 0,6-23-113,1 1 1,-1 0 0,1-1 0,-1 1 0,0 0 0,0-1 0,0 1 0,0-1-1,0 0 1,0 1 0,0-1 0,0 0 0,0 1 0,-1-1 0,1 0-1,-3 1 1,-5 5 18,2 6 11,3-11-35,0 0 0,0 0-1,0 0 1,-8 2 0,11-4-21,0-1 0,-1 1 1,1-1-1,0 0 0,-1 1 0,1-1 1,0 0-1,0 0 0,-1 0 0,1 0 0,0 0 1,-1-2-1,-10-7-248,-3 5-662,0-8 236</inkml:trace>
  <inkml:trace contextRef="#ctx0" brushRef="#br0" timeOffset="1">882 531 4992,'-25'25'1589,"25"-25"-1565,0 0 1,-1 0-1,1 1 0,0-1 0,-1 0 0,1 1 1,0-1-1,-1 0 0,1 1 0,0-1 0,0 0 1,-1 1-1,1-1 0,0 0 0,0 1 0,0-1 1,0 1-1,-1-1 0,1 1 0,0-1 0,0 0 1,0 1-1,0-1 0,0 1 0,0 0 0,0 1-35,0 0 73,-1 0-1,1 1 0,0-1 1,0 1-1,0-1 1,0 1-1,0-1 0,1 1 1,-1-1-1,1 1 0,0-1 1,-1 0-1,3 5 0,-1-6-52,1 1 0,-1-1 0,1 1-1,-1-1 1,1 0 0,-1 0-1,1 0 1,-1 0 0,1 0-1,0-1 1,-1 1 0,6 0 0,38 0 49,-33-2-38,7 2 10,-13-1 0,0 1 1,0-1-1,0-1 0,0 1 0,0-1 1,0-1-1,0 1 0,0-1 1,0 0-1,10-5 0,-14 5-21,2 0 17,0-1 1,0 1 0,-1-1-1,1 0 1,5-5 0,-9 7-15,0 0 0,-1 0 1,1 0-1,0 0 0,0 0 1,-1 0-1,1 0 0,0 0 1,-1-1-1,1 1 0,-1 0 1,1 0-1,-1-1 0,0 1 1,0 0-1,1 0 0,-1-1 1,0 1-1,0 0 0,0 0 1,0-1-1,-1 1 0,1 0 1,0-1-1,0 1 0,-1 0 1,1 0-1,-1 0 0,0-2 1,0 1 3,-1 0 0,1 0 0,-1 0-1,1 0 1,-1 1 0,1-1 0,-1 1 0,0-1 0,0 1 0,0-1 0,0 1 0,0 0 0,0 0 0,0 0 0,0 0 0,0 1 0,0-1 0,-5 0-1,-2-1-52,0 1-1,-1 0 1,-10 1-1,20 0 35,-45 0-114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4064,'0'0'1504,"0"0"-1184,0 0-64,0 16 1888,16-16-1216,1 0 416,-1 0-800,17 0-352,0 0-96</inkml:trace>
  <inkml:trace contextRef="#ctx0" brushRef="#br0" timeOffset="1">689 17 5408,'0'0'1984,"0"0"-1536,0 0-128,16-17 1152,1 34-864,32-34 1376,0 17-1120,17 0 352,-1 17-704,-16-17-96,17 0-256,-33 0 192,16 16-224,-33-16-320,1 0 96,-1-16-4224,-16 16 2400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1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226 428 1664,'13'0'528,"-13"0"-525,0 0 1,0 0 0,0 0-1,0 0 1,0 0-1,0 0 1,0 0-1,0 0 1,1 0-1,-1 0 1,0 0 0,0 0-1,0 0 1,0 0-1,0 0 1,0 0-1,0 0 1,0 0-1,0 0 1,0 0 0,0 0-1,1 0 1,-1 0-1,0 0 1,0 0-1,0-1 1,0 1-1,0 0 1,0 0 0,0 0-1,0 0 1,0 0-1,0 0 1,0 0-1,0 0 1,0 0-1,0 0 1,0 0 0,0 0-1,0 0 1,0-1-1,0 1 1,0 0-1,0 0 1,0 0-1,0 0 1,0 0 0,0 0-1,0 0 1,0 0-1,0 0 1,0 0-1,0 0 1,0-1-1,0 1 1,0 0 0,0-2 159,1 1 1,-1-1-1,0 1 1,1-1-1,0 0 1,-1 1-1,1-1 1,0 1 0,-1-1-1,1 1 1,0-1-1,0 1 1,0 0-1,3-3 1,-4 4-122,1-1 1,-1 1-1,0 0 0,1-1 1,-1 1-1,0-1 0,1 1 1,-1-1-1,0 1 0,0-1 1,0 0-1,1 1 0,-1-1 1,0 1-1,0-1 0,0 1 1,0-1-1,0 0 0,0 1 1,0-2-1,1-3 162,14-23 740,-9 25-680,-2-1 45,-2-8 446,-2 1-459,1 9-241,-1-1 1,0 1-1,0 0 0,0-1 1,0 1-1,-1 0 1,1-1-1,0 1 0,-1 0 1,0-1-1,1 1 1,-1 0-1,0 0 0,0 0 1,-1 0-1,1 0 1,0 0-1,-1 0 0,1 0 1,-1 0-1,-1-1 1,-12-22 194,11 22-192,0 1 0,0 0-1,0 0 1,-8-2-1,-5 12 7,12-7-50,0 1 0,0 0 1,0-1-1,0 2 0,1-1 0,-1 1 0,1-1 0,-1 1 0,1 1 0,-6 5 0,-3 3 79,-19 14-1,21-18-23,1 0-1,0 1 1,0 0-1,-9 11 1,12-11-33,1 0-1,0 0 1,0 1 0,-6 13-1,11-19-29,-1 1 0,1-1 0,-1 0 0,1 0 0,0 0 0,1 1 0,-1-1-1,1 0 1,0 1 0,0-1 0,0 0 0,1 1 0,-1-1 0,3 6 0,-2-8 1,0 0 0,0-1 0,0 1 0,0 0 0,1-1 0,-1 1 0,0-1 1,1 1-1,0-1 0,-1 1 0,1-1 0,0 0 0,-1 0 0,1 0 0,0 0 0,0 0 1,0 0-1,0-1 0,0 1 0,0-1 0,0 1 0,0-1 0,3 0 0,15-4 20,-10 1-16,0 0-20,0 0 0,-1 0 0,1-1 0,-1 0 0,15-9 0,-17 9-68,-1-1 0,1 1 0,-1-1-1,-1-1 1,1 1 0,5-8 0,6-5-268,23-19-140,-32 24 404,1 0-1,-2-1 1,0 1 0,6-18 0,7-15 140,-18 44-54,2-5 11,-1 0 0,1 0 0,-1 0 0,-1-1 0,1 1 0,-1-1 0,0 1 0,-1-1 0,1-11 0,-2-75 192,0 39-10,0 54-183,-1 1 0,1-1 1,0 1-1,0-1 1,0 1-1,0-1 0,0 0 1,0 1-1,0-1 1,0 1-1,0-1 0,0 1 1,0-1-1,0 1 1,1-1-1,-1 1 0,0-1 1,0 1-1,1-1 1,-1 1-1,0-1 0,0 1 1,1-1-1,-1 1 1,0-1-1,1 1 0,-1 0 1,1-1-1,-1 1 1,1 0-1,-1-1 0,1 1 1,5-4 174,-3 1-28,2-1 157,2 13-101,-3-2-24,-3-4-155,1 0-1,0-1 0,-1 1 0,0 0 0,0 0 0,0 1 1,0-1-1,0 0 0,0 0 0,-1 0 0,0 1 1,0-1-1,0 0 0,0 0 0,-1 7 0,-9 34 69,3 16-64,-16 12 26,3 1 128,-5-11-53,14-31-89,-22 52 18,15-48-67,3-5-6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1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5472,'-11'2'1639,"11"-2"-1613,0 1 0,0-1 0,0 0 0,0 0 0,0 0 0,0 0 0,0 1 0,0-1 0,0 0 0,0 0 0,0 0 0,0 0 0,1 0 0,-1 1 0,0-1 0,0 0 0,0 0 0,0 0 0,0 0 0,0 0 0,0 1 0,0-1 0,0 0 0,1 0 0,-1 0 0,0 0 0,0 0 0,0 0 0,0 0 0,0 0 0,1 1 0,-1-1 0,0 0 0,0 0 0,26 11 1190,-13-7-958,0-1 0,1-1 0,0 1 0,0-2 0,21 0 0,75-9 273,-52 2-386,-16 3-20,95-12 219,30-4 57,-87 11-156,-60 6-324,38 1 0,-50 1-527,1 1 0,-1 0 1,0 1-1,0 0 1,0 0-1,0 1 1,9 4-1,-2 5-1399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300 222 3904,'-4'5'421,"4"-4"-355,-1 0 0,1-1 0,-1 1 0,0 0 0,0 0 1,0 0-1,1 0 0,-1-1 0,0 1 0,0 0 0,0-1 1,0 1-1,0-1 0,0 1 0,0-1 0,0 0 0,0 1 0,0-1 1,-2 0-1,0 1-46,-9 3 301,0 1 1,1 0 0,-16 8-1,-14 12 1070,28-18-946,1 1 0,-16 12 0,10-7-130,12-9-220,-1 0 0,1 1 1,1 0-1,-1 0 0,1 0 0,0 1 1,-7 9-1,-8 25 358,10-25-320,8-13-102,0 1 0,1 0 0,-1-1 0,0 1 0,1 0 0,0 0-1,-1 0 1,1 0 0,0 0 0,1 0 0,-1 0 0,0 0 0,1 5 0,0-8-24,0 1 0,-1 0-1,1 0 1,0 0 0,1 0 0,-1 0 0,0 0 0,0 0 0,0 0 0,1 0 0,-1 0 0,0 0 0,1 0 0,-1 0 0,1 0 0,-1 0 0,1 0 0,-1-1 0,1 1 0,0 0 0,-1 0 0,1-1 0,0 1-1,-1 0 1,1-1 0,0 1 0,0-1 0,0 1 0,0-1 0,0 1 0,0-1 0,0 0 0,0 0 0,-1 1 0,1-1 0,0 0 0,2 0 0,1 0-2,-1 0 1,1 0 0,-1-1-1,1 0 1,-1 0-1,0 0 1,1 0-1,-1 0 1,4-2 0,57-23-154,-50 21 102,0-1-1,-1 1 1,1-2-1,-1 0 1,16-12-1,-21 13-63,0 0 1,-1 0 0,0-1-1,-1 0 1,0-1-1,0 1 1,0-1-1,-1 0 1,0-1-1,0 1 1,-1-1-1,-1 0 1,1 0-1,-1 0 1,-1-1-1,3-16 1,0-28 66,0 22 66,-2 18 35,-1 0 0,0-16 0,-2-65 876,0 55 671,0 130-1386,0-83-188,0 0 1,-1 0-1,0 0 1,-1 0 0,0 0-1,-3 8 1,-21 42 194,16-39-204,-1 1-40,-1-1 1,-25 31-1,0 0 140,15-5-84,8-21-278,8-13 289,0 0 0,-8 18 0,13-26-221,0 0 1,0 1-1,1 0 1,-1-1 0,1 1-1,-1-1 1,1 1-1,0 0 1,0-1-1,0 1 1,0-1 0,0 1-1,1 0 1,-1-1-1,1 1 1,0-1-1,1 4 1,10 9-1370</inkml:trace>
  <inkml:trace contextRef="#ctx0" brushRef="#br0" timeOffset="1">404 237 3808,'0'0'1408,"0"0"-1088,0 30-96,0-30 1664,15 15-1088,0 15 32,0-15-512,15 15-32,-15-1-160,15-14 160,15 15-192,-16-15-32,1 0-32</inkml:trace>
  <inkml:trace contextRef="#ctx0" brushRef="#br0" timeOffset="2">718 237 6144,'-45'30'2272,"45"-30"-1760,-45 30-160,15 0 800,1 0-704,-1 14 256,0 1-416,-15 15-32,15-15-160,0 15-256,15-31 64,0 1-1728,15-15 1024,0-30-3648,0 15 2496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 5408,'-37'0'1728,"30"0"-1046,9 0-191,34 0 188,-12-1-91,1 1 0,25 4 0,-35-1-588,27 1 32,-4-8 55,-14 1-30,164-1 148,-112 5-85,-19-1-515,-63 1 212,1 0 1,-1 0-1,-9 3 0,-10 2-104,-17-1-71,-6 5 182,27-8 156,11-1 23,1 0 1,-1 1-1,1 0 0,0 0 1,-12 5-1,13-4-9,0 1-1,0-1 0,0 2 1,1-1-1,0 1 0,0 0 1,-12 11-1,-9 11-366,28-27 373,-1 2-17,-1-1 0,1 0 0,0 1-1,0-1 1,0 0 0,0 1 0,0 0 0,0-1 0,0 1 0,0-1 0,0 1 0,1 0 0,-1 0 0,0 1 0,0 10-27,0 1 0,0 14 0,-1 32 37,-1-38 42,-1 26 69,9 16 40,-10-16 11,2-26-86,-2 38 75,-5-10 16,9-37-126,0-8-21,1 0 0,-1 0 0,0 0 0,0 0 0,-4 9 0,3-11-3,0 1-1,0-1 1,-1 0 0,0 0 0,-4 5-1,-6 5 23,-12 25 54,22-36-72,0 1-1,-1-1 1,1 0 0,-1 0 0,0 0 0,-3 2-1,-5 1 19,-10 7 11,10-5-57,-1-1 1,-1 0-1,-17 5 1,11-6-14,-26 3 0,10-3 44,26-3 5,-1-1 0,1 0 1,-14-1-1,21 0-29,0 0 0,0 0 0,0-1 0,0 0 0,0 1 0,0-1 0,0 0 0,0-1 0,0 1 0,1 0 0,-1-1 0,0 0 0,1 1 0,-5-5 0,8 5 9,0 1 0,0 0 1,0-1-1,0 1 0,0 0 0,-1 0 1,1-1-1,0 1 0,0 0 1,0 0-1,0 0 0,0 0 0,2 0 1,40 0 349,0 2 0,75 11 0,-73-5-182,-1-3 0,2-2 0,67-3 1,-47-1-191,-51 1-352,-1-1-1,26-6 1,-17 3-180,19-1-1560,-36 4 1818,-1-1 0,0 0 0,0 0 1,7-4-1,-12 6 291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354 179 3808,'-25'-25'1227,"25"25"-1199,-1-1 1,1 0-1,-1 1 1,0-1-1,0 1 1,1-1-1,-1 1 1,0-1-1,0 1 1,0-1 0,0 1-1,1 0 1,-1 0-1,0-1 1,0 1-1,-1 0 1,-11-4 119,7 2 66,1 0 1,-1 1-1,0 0 0,0 0 0,1 0 0,-1 0 0,-9 1 0,-3 0 594,4 0-35,0 0 0,0 1 0,-21 4-1,30-4-653,0 0-1,0 1 1,0 0-1,1 0 1,-1 0-1,1 1 0,0-1 1,-1 1-1,1 0 1,0 0-1,0 1 0,1-1 1,-7 8-1,0 1 95,-27 38 344,33-45-528,0 1 0,1 0-1,0 0 1,0 0 0,1 0-1,-4 11 1,2 3-5,1-8-46,1 1-1,-1 17 1,3-27 25,1 0 1,-1 0-1,1 0 0,0 1 0,0-1 1,0-1-1,0 1 0,1 0 0,-1 0 1,1 0-1,0-1 0,-1 1 0,1-1 1,0 1-1,1-1 0,-1 0 0,0 0 1,1 0-1,-1 0 0,1 0 0,0 0 1,3 1-1,-3-2 10,0-1-1,-1 1 1,1 0 0,0-1 0,0 0-1,0 1 1,-1-1 0,1-1-1,0 1 1,0 0 0,0-1 0,0 1-1,2-2 1,3-1 36,-1 0 0,0 0-1,9-7 1,-6 4 10,30-14 80,-8-5 21,-29 23-141,-1 1 0,1-1 1,-1 0-1,0-1 0,1 1 1,-1 0-1,0-1 1,0 1-1,-1-1 0,1 0 1,2-4-1,-3 3 1,0 0-1,-1 1 1,1-1-1,-1 0 1,0 0 0,0 0-1,-1 0 1,1 0-1,-1 0 1,-1-5 0,1 5-21,0 0 1,0 0-1,-1 0 1,0 0-1,0 0 0,0 0 1,0 1-1,-1-1 1,1 1-1,-1-1 1,0 1-1,0 0 1,-5-4-1,3 3-2,-14-21-2,5 12-11,11 11 4,1 0 0,-1 0 1,1 0-1,0-1 1,-1 1-1,1 0 0,0-1 1,1 0-1,-1 0 0,-2-5 1,-1-7-112,1 12 7,2-2-70,10-4 79,-8 9 105,6-7-173,0 2-1,0-1 0,0 1 1,1 0-1,0 0 1,0 1-1,0 0 1,1 0-1,-1 0 0,1 1 1,0 1-1,14-4 1,97-24-5697,-59 15 3152</inkml:trace>
  <inkml:trace contextRef="#ctx0" brushRef="#br0" timeOffset="1">922 0 4224,'-15'15'1568,"15"-15"-1216,0 0-96,0 0 2048,0 0-1312,15 15 640,-15-15-928,15 0-64,15 15-384,-15 0-2208,0-15 1056</inkml:trace>
  <inkml:trace contextRef="#ctx0" brushRef="#br0" timeOffset="2">877 179 7040,'-30'0'2624,"30"0"-2048,30 0-128,-15 15 1696,15-15-1248,15 0 64,-15 0-576,15 0 0,-1 0-224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61 2144,'0'-12'699,"-1"12"-694,1 0-1,0-1 1,0 1 0,0 0 0,0 0 0,0 0 0,0 0 0,0 0 0,0 0 0,0 0 0,0 0 0,0 0 0,0 0 0,0 0 0,0-1 0,0 1 0,0 0 0,0 0 0,0 0 0,0 0 0,0 0 0,1 0 0,-1 0 0,0 0 0,0 0 0,0 0-1,0 0 1,0 0 0,0-1 0,0 1 0,0 0 0,0 0 0,0 0 0,0 0 0,0 0 0,0 0 0,0 0 0,0 0 0,1 0 0,-1 0 0,0 0 0,0 0 0,0 0 0,0 0 0,0 0 0,0 0 0,0 0 0,0 0 0,0 0 0,0 0-1,0 0 1,1 0 0,-1 0 0,0 0 0,0 0 0,0 0 0,0 0 43,0 0 0,1 0 0,-1 1 0,0-1 0,0 0 0,1 0 0,-1 0 0,0 0 0,0 0-1,1 0 1,-1 0 0,0 0 0,0 0 0,0 0 0,1 0 0,-1 0 0,0 0 0,0 0 0,1 0 0,-1-1 0,0 1 0,0 0-1,0 0 1,1 0 0,-1 0 0,0 0 0,0 0 0,0-1 0,1 1 0,-1 0 0,0 0 0,0 0 0,0-1 0,0 1 0,0 0-1,1 0 1,-1 0 0,0-1 0,-6-6 1742,4 5-2164,0-1 732,2 3 90,-13 0 346,8-2-442,3 0-298,0 1 0,0 0-1,0-1 1,0 1 0,0 0-1,0 0 1,0 0-1,0 0 1,0 1 0,-1-1-1,1 1 1,0-1 0,-1 1-1,1 0 1,0 0-1,-1 0 1,-2 0 0,2 0-39,1 0-1,0 0 1,0 0 0,-1 0 0,1-1 0,0 1 0,0-1 0,-1 0 0,1 0 0,0 0-1,-2-1 1,1 1 18,1 0 1,0 0-1,-1 0 0,1 0 0,-1 0 0,1 1 0,-1-1 0,1 1 0,-1-1 0,0 1 1,-2 0-1,-24 0 339,-33 0 166,57 0-472,0 0-1,0 1 1,0 0 0,0 0 0,0 1 0,1-1-1,-1 1 1,0 0 0,-5 3 0,-5 5 163,12-9-195,1 0-1,-1 0 1,1 1 0,0-1 0,0 1 0,0 0-1,0-1 1,0 1 0,0 0 0,0 0 0,1 0-1,-1 1 1,1-1 0,-1 0 0,1 0-1,0 1 1,-2 4 0,-12 50 350,14-53-373,0-2-4,0 1 0,1 0 0,-1-1 0,1 1 0,-1 0 0,1 0 0,0 0 0,0-1 0,0 1 0,0 0 0,0 0 0,1 0 0,-1-1 0,1 1 0,0 0 0,0 0 0,0-1 0,2 5 0,4 7 84,-5-8-47,1 0-1,0 0 1,0-1-1,1 1 0,6 8 1,33 18 212,-41-30-228,0 0 0,1 0 0,-1-1 0,1 1 0,0-1 1,-1 0-1,1 0 0,0 0 0,0 0 0,0 0 0,0-1 0,0 1 0,4-1 1,9 1-57,21-2 1,-13 0-445,36 1-4707,-30 0 2326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2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 4800,'-12'0'1557,"9"0"-954,1 0 42,-7 0 4167,23 0-3139,7 1-1484,-9 0-166,1-1 1,-1-1-1,19-2 1,-19 0-42,4 0 97,-1 0 0,29-1 0,-28 4 59,0-2 0,17-3 0,-16 2-1072,0 1-1,19-1 0,-19 3-1934,11 0 864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60 4320,'25'-13'1392,"-25"13"-1377,1 0 1,-1 0-1,0 0 1,0 0 0,0 0-1,1 0 1,-1 0-1,0 0 1,0 0-1,0 0 1,1 0-1,-1 0 1,0-1-1,0 1 1,0 0 0,1 0-1,-1 0 1,0 0-1,0 0 1,0-1-1,0 1 1,0 0-1,0 0 1,1 0-1,-1 0 1,0-1-1,0 1 1,0 0 0,0 0-1,0 0 1,0-1-1,0 1 1,0 0-1,0-1 1,0-4 99,-1-11 719,1 16-801,-1-1 1,1 1-1,0 0 0,-1-1 1,1 1-1,-1-1 1,1 1-1,0 0 0,-1-1 1,1 1-1,-1 0 1,1-1-1,-1 1 0,1 0 1,-1 0-1,1-1 0,-1 1 1,0 0-1,1 0 1,-1 0-1,1 0 0,-1 0 1,1 0-1,-1 0 1,1 0-1,-2 0 0,-17 0 1184,10 1-847,0-1 1,-1 0-1,-17-4 1,11 0-49,10 2-187,0 0 1,0 1 0,0 0-1,-1 0 1,-9 0 0,-146 1 1069,161 0-1203,-1 0 0,1 0 0,-1 1 0,1-1 0,-1 0 0,0 1 0,1-1 0,0 1 0,-1 0 0,1-1 0,-1 1 0,1 0 0,-2 1 0,-4 2 45,6-3-36,0-1-1,0 0 1,0 1-1,0-1 1,1 1-1,-1-1 1,0 1 0,0-1-1,1 1 1,-1-1-1,0 1 1,1 0-1,-1-1 1,1 1 0,-1 0-1,1 0 1,-1-1-1,1 1 1,-1 0-1,1 0 1,0 0 0,-1 0-1,1-1 1,0 1-1,0 0 1,0 1 0,-3 9 18,-9 12-56,4-5 17,-8 28-1,-8 22 91,-63 136 325,74-176-352,2 1 1,-10 36-1,-6 37 75,12-42-80,15-60-47,0 1 0,-1 0 0,1-1 0,0 1 0,0 0 0,0-1 0,0 1 0,0 0 0,0-1 0,0 1 0,0 0 0,0-1 0,0 1 0,0 0 0,1-1 0,-1 1-1,0 0 1,0-1 0,1 1 0,-1-1 0,0 1 0,1 0 0,-1-1 0,1 1 0,-1-1 0,2 1 0,15 9-13,-12-7-13,-3-3 7,0 1-1,0-1 1,0 1 0,-1-1-1,1 0 1,0 0 0,0 0-1,3 0 1,-5 0 18,112 0-181,-92 0 182,-13-1 5,0 1-1,0 0 0,0 0 0,0 1 0,0 0 0,0 0 1,0 1-1,0 0 0,0 0 0,10 5 0,-9-4-46,-1 0-1,1-1 1,0 1-1,-1-2 1,1 1-1,0-1 0,0 0 1,0-1-1,15-1 1,-8 1-386,-12 0 194,0-1 0,1 1 0,-1-1 0,0 1 0,0-1 0,1 0 0,-1-1 0,0 1 0,0 0 0,4-3 0,-4 2-352,0 0-1,0-1 1,-1 1-1,1 0 1,0-1-1,-1 0 1,0 1-1,1-1 1,-1 0 0,2-5-1,-1-7-1755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7392,'-30'0'2720,"30"0"-2080,0 0-224,0-15 1568,0 15-1184,15 0 32,0 0-512,15 0-384,14 0 32,1 0 416,0 0-192,0 0-576,-15-14 192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5216,'-12'12'1696,"12"-12"-1685,0 0 1,0 0-1,-1 0 1,1 0-1,0 0 1,0 1-1,0-1 1,0 0-1,0 0 1,0 0-1,0 0 1,0 0-1,0 0 1,-1 0-1,1 0 1,0 0-1,0 0 1,0 1-1,0-1 1,0 0-1,0 0 1,0 0-1,0 0 1,0 0 0,0 0-1,0 0 1,0 1-1,0-1 1,0 0-1,0 0 1,0 0-1,0 0 1,0 0-1,0 0 1,0 0-1,0 1 1,0-1-1,0 0 1,0 0-1,0 0 1,0 0-1,0 0 1,0 0-1,1 0 1,-1 0-1,0 1 1,0-1-1,0 0 1,0 0-1,0 0 1,0 0-1,0 0 1,0 0-1,0 0 1,1 0-1,-1 0 1,1 1 109,0 0 1,0 1-1,0-1 1,0 0-1,0 0 1,0 1-1,0-1 1,0 0-1,-1 1 1,1-1-1,-1 1 1,1-1-1,-1 1 0,1-1 1,-1 1-1,0 0 1,0 2-1,0-1 90,1 0 0,-1 0-1,0 0 1,1-1 0,0 1 0,0 0-1,2 5 1,3 11 461,-3-1-289,-2-7-147,1-1 1,1 0-1,5 16 0,0-6-16,-4-9-143,0 0-1,0 0 1,1 0-1,1-1 0,-1 0 1,2 0-1,10 13 1,25 19 472,-41-42-595,-1 1 0,1-1 1,-1 0-1,1 1 0,-1-1 0,1 0 1,-1 1-1,1-1 0,-1 0 0,1 0 0,-1 0 1,1 0-1,-1 1 0,1-1 0,0 0 1,-1 0-1,1 0 0,-1 0 0,1 0 1,-1 0-1,1-1 0,0 1 0,-1 0 1,1 0-1,0 0 0,-1-1-97,3 1-1809,-3 0 592</inkml:trace>
  <inkml:trace contextRef="#ctx0" brushRef="#br0" timeOffset="1">344 105 4576,'0'0'1664,"0"0"-1280,-15 15-96,0 0 1600,0-15-1088,-29 30 1152,29-15-1120,-30 15 256,15 0-608,0 0 64,0 15-320,0-16 0,15 1-128,-15-15-192,16 0 32,-1 0-672,15 0 416</inkml:trace>
  <inkml:trace contextRef="#ctx0" brushRef="#br0" timeOffset="2">598 315 5888,'-15'14'2176,"15"-14"-1664,-15 15-160,15 15 768,0-15-672,-30 0-160,16 0-192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9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 3488,'0'0'1115,"-2"0"-673,-34 0 1174,-13 0-523,8 3-613,3 8-160,-9-6-42,-2 6-129,28-8-113,15-3-27,0 1 0,0 0-1,1 0 1,-1 0 0,0 1-1,1 0 1,-1 0-1,1 0 1,-8 5 0,-90 70 491,81-59-152,15-13-245,1 1 1,0-1 0,0 1 0,1 0-1,-1 1 1,1-1 0,1 1 0,-1 0-1,1 0 1,-5 13 0,3 14 218,4-19-185,-2 2 19,0 16 146,4-26-257,1 1 0,0 0 0,0 0 0,1-1 0,0 1 1,0-1-1,1 0 0,0 1 0,0-1 0,1 0 0,0-1 0,0 1 0,1-1 0,0 0 0,0 0 0,0 0 0,7 6 0,15 8 147,0-1-1,41 21 1,-50-30-162,1-2 1,0 0-1,1-1 0,0-1 1,22 4-1,2-4-312,-20 4-705,-21-9 758,-1 0 0,1-1 0,-1 1 0,1-1 0,-1 0 0,1 0 0,3 0 0,0 0-1976,-6 0 237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344 165 3328,'3'0'183,"-1"0"-1,1 0 1,-1 0 0,1 0 0,-1-1-1,1 1 1,-1-1 0,4-1 0,-5 1-165,1 1 1,-1-1 0,0 0 0,0 0 0,0 0 0,0 0-1,0 0 1,0 0 0,1-2 0,8-9 1262,0 9-315,-8 3 276,-4-2-474,-3-2-627,0 0-1,0 0 1,-1 1-1,1 0 1,-9-4-1,1 3-100,6 1-33,0 1-1,0-1 1,0 2-1,-1-1 1,1 1-1,-15-1 0,13 2-10,0-1-1,0-1 0,0 0 0,0 0 1,1-1-1,-15-6 0,-5-1 108,9 3-94,0 0 0,1 0 1,-28-17-1,38 18-81,7 5 53,0 0 1,0 0-1,-1 1 1,1-1-1,0 0 1,-1 0-1,1 1 1,-1-1-1,1 0 1,-1 1-1,1 0 1,-1-1-1,1 1 1,-1 0 0,-2 0-1,4 0 15,-1 0 0,0 0 1,0 0-1,0 0 0,1 0 0,-1 0 0,0 0 1,0 0-1,0 0 0,1 1 0,-1-1 0,0 0 1,-1 1-1,2 0 10,-1-1 0,1 1 0,0-1 0,0 1 0,-1-1 0,1 1 0,0 0 0,0-1 0,0 1 0,0-1 0,0 1 0,0 0 0,0-1 0,0 1 0,0-1 0,0 1 0,0 0 0,0-1 0,0 1 0,1 0 0,5 17 69,-1-4 6,0 26 191,-2-27-198,1 9 23,-11 23 42,5-19-116,1 36 0,1-36-48,0-16 52,-1-1 1,0 0-1,0 1 0,-1-1 0,-1 0 1,-5 15-1,0 1 123,0 20 42,4-24-168,1-9 12,1-1 0,0 1 0,1 1-1,1 12 1,0 20 252,0-44-275,0 1 0,1-1 0,-1 0 0,0 0 0,1 0 0,0 1 0,-1-1 0,1 0 1,0 0-1,-1 0 0,1 0 0,0 0 0,0 0 0,0 0 0,0 0 0,0-1 0,0 1 0,0 0 0,0 0 0,0-1 0,0 1 0,3 0 0,3 3 18,-2 0-26,0-1 1,0 0-1,0 0 0,1 0 1,-1 0-1,1-1 1,0 0-1,0-1 1,0 1-1,9 0 1,10 3 67,-8-1-37,-8-2 6,0 0 0,1 0 0,-1-1 0,11 0-1,5 0-3,-13 0-99,1-1 0,-1 0 0,1-1 0,14-2 1,1-7-1764,-11 7 480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0 568 5632,'0'-15'2112,"0"15"-1664,15 0-96,-15 15 992,15-15-800,0 0 288,0 15-512,15-15 32,-15 0-224</inkml:trace>
  <inkml:trace contextRef="#ctx0" brushRef="#br0" timeOffset="1">150 30 4640,'0'-29'1728,"0"29"-1344,0 0-96,0 0 1600,15 0-1088,-15 0 640,14 0-832,1 0 32,0 0-384,15 15 32,15-15-160,0 14-416,0-14 160,14 0-6400,1 15 3584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6464,'-29'0'2400,"29"0"-1856,29 14-160,1-14 352,-15 0-480,15 0 128,0 0-256,15 0-1408,-15 0 704</inkml:trace>
  <inkml:trace contextRef="#ctx0" brushRef="#br0" timeOffset="1">120 240 6656,'-15'15'2464,"15"-15"-1920,15 0-160,0 15 416,15-15-512,0 0 32,15 0-192</inkml:trace>
  <inkml:trace contextRef="#ctx0" brushRef="#br0" timeOffset="2">897 16 6304,'-15'-15'2336,"15"15"-1824,15 15-128,0-15 704,-15 0-672,15 0 128,15 0-352,15 0-1152,-15 0 512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15 196 5472,'-12'-13'1760,"9"11"-1051,18 2 587,42-1-126,-12 0-936,50 5-1,-63 0-155,0 0 17,38 1-1,119-5 1111,-193 0-1101,-6-1 63,-1 1 0,1 1 0,-1 0 0,1 0 0,-1 1 0,1 0 0,-17 7 0,21-7-176,-1 0-1,1 1 0,0 0 0,0 0 1,1 1-1,-1 0 0,1 0 0,0 0 1,0 0-1,0 1 0,0 0 1,1 0-1,0 0 0,0 0 0,0 1 1,-3 7-1,-9 19-53,1 0 0,-18 60-1,27-74 57,-19 85-82,18-71 119,2-4 103,0 2 1,2-1-1,1 33 0,2-61-130,-2 25 139,2-25-126,0 0 0,0 0 0,-1 0 1,1 0-1,-1 0 0,1 0 0,-1 0 1,1 0-1,-1 0 0,1 0 0,-1 0 1,0 0-1,0-1 0,1 1 0,-1 0 1,0-1-1,0 1 0,0 0 0,-1 0 1,2-1-9,0 0 0,-1 1 0,1-1 0,-1 0 0,1 0 0,0 0 0,-1 0 0,1 1 0,0-1 0,-1 0 0,1 0 0,-1 0 1,1 0-1,-1 0 0,1 0 0,0 0 0,-1 0 0,1 0 0,-1 0 0,1 0 0,0 0 0,-1 0 0,1 0 0,-1-1 0,0 1 0,-4-11 199,4 6-138,-67-165 637,66 166-681,-7-18 27,-7-29 1,-6-16-238,18 57 82,1 0 0,-4-18 0,6 23 73,0 0 1,1 1-1,0-1 0,0 0 1,0 0-1,0 0 0,1 1 0,1-10 1,-1 13 21,0-1 0,0 0 0,0 1 0,0-1 0,0 0 0,0 1 0,0-1 0,1 1 0,1-2 0</inkml:trace>
  <inkml:trace contextRef="#ctx0" brushRef="#br0" timeOffset="0.5">897 46 6144,'37'-12'1978,"-35"11"-1891,0 1-1,0-1 1,0 1-1,0-1 1,0 1 0,1 0-1,-1 0 1,3 0-1,115 0 949,74 0-113,-183 0-848,1-1 0,-1-1-1,0 0 1,12-4 0,-16 5-5,4-1 28,2-1 34,-12 3-124,-1-1 1,0 1-1,1 0 1,-1 0 0,0-1-1,1 1 1,-1 0 0,0-1-1,1 1 1,-1 0 0,0-1-1,0 1 1,1 0 0,-1-1-1,0 1 1,0-1 0,0 1-1,0 0 1,0-1-1,1 1 1,-1-1 0,0 1-1,0-1 1,0 1 0,0-1-1,0-2 68,-17 2-127,-28 2 1,19-1-22,26 0 67,-1 0-1,0 0 1,0 0 0,0 0-1,0 0 1,0 1 0,0-1-1,0 0 1,0 0-1,0 1 1,0-1 0,0 0-1,0 1 1,0-1 0,0 1-1,1-1 1,-1 1 0,0 0-1,0-1 1,0 2 0,-7 7-127,1 0 0,0 1 0,-10 20-1,-14 39-288,-9 50 220,15-41 244,7-21 89,7-18 3,-32 71 1,-14-5 345,53-98-434,0 1-1,0-1 1,0-1 0,-9 12-1,10-15-38,0 0 0,0-1-1,0 0 1,-1 1 0,1-1-1,0 0 1,-1-1-1,1 1 1,-1-1 0,0 1-1,0-1 1,-6 1 0,4-1 33,1 0 0,-1 0 0,1-1 0,-9 0 0,-10 0 85,18-1-137,0-1 0,0 1 0,0-1-1,0 0 1,1 0 0,-1-1 0,0 1 0,1-1 0,0 0 0,-8-6 0,12 8 1,-1-1 1,1 1 0,-1 0-1,1-1 1,0 1 0,0-1-1,0 1 1,-1-1 0,1 1 0,0-1-1,1 0 1,-1 0 0,0 0-1,1 1 1,-1-1 0,1 0-1,-1 0 1,1 0 0,0 0-1,0 0 1,-1 0 0,2 0-1,-1 0 1,0 0 0,1-2 0,-1-7-106,0 11 110,0 0 1,0 0 0,0 0 0,0 0-1,0 0 1,0 0 0,0 0 0,0 0-1,0 0 1,0 0 0,0 0 0,0-1 0,0 1-1,0 0 1,0 0 0,0 0 0,0 0-1,0 0 1,0 0 0,0 0 0,0 0-1,0 0 1,0 0 0,0 0 0,0-1-1,0 1 1,0 0 0,0 0 0,0 0-1,0 0 1,0 0 0,1 0 0,-1 0-1,0 0 1,0 0 0,0 0 0,0 0 0,0 0-1,0 0 1,0 0 0,0 0 0,0 0-1,0 0 1,0 0 0,0 0 0,1 0-1,-1 0 1,0 0 0,0 0 0,0 0-1,0 0 1,0 0 0,0 0 0,0 0-1,0 0 1,0 0 0,2 0 5,0 1 0,0-1 0,0 0 0,0 1 1,0 0-1,0-1 0,0 1 0,0 0 0,-1 0 0,1 0 0,0 0 0,-1 1 0,1-1 1,-1 0-1,1 1 0,1 2 0,8 5 94,-6-5-61,1 0-1,0-1 1,0 0-1,0 0 1,0-1-1,1 0 1,-1 0-1,1 0 1,10 1-1,15 4 59,51 20 58,-34-10-7,58 11-1,-63-18 63,61 9-78,-91-17-320,0-1 1,1 0-1,-1-1 0,0-1 1,18-3-1,-28 3-46,0 0 0,1 0 0,-1 0 1,0-1-1,0 1 0,0-1 0,0 0 0,-1 0 0,6-4 0,-7 5 76,-1-1 0,1 1 0,-1-1 0,0 0 0,1 0 0,-1 0 0,0 1 0,0-1 0,0 0 0,0 0 0,0-1 0,-1 1 0,1 0 0,-1 0 0,1 0 0,-1 0 0,0 0 0,0-5 0,0-35-1286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45 4800,'-4'-3'266,"1"0"0,-1 0 0,1 0 0,-1 1 0,0-1 1,0 1-1,0 0 0,0 0 0,-7-2 0,-19 1 850,-3 1-152,24 0-626,-3-1 13,-1 1 1,1 0 0,-1 1 0,1 0-1,-21 2 1,-99 14 1387,123-14-1658,1 0 0,0 1 0,-1 0 0,1 1 0,0 0 1,-11 5-1,14-6-91,1 1 0,0 0 0,0 0-1,0 0 1,0 1 0,0-1 0,1 1 0,-1 0 0,1 0 0,0 0 0,0 0 0,-3 7 0,5-9-1,0-1 1,1 1-1,-1 0 0,0-1 1,1 1-1,-1 0 0,1 0 1,-1-1-1,1 1 1,0 0-1,0 0 0,0 0 1,0 0-1,0 0 0,0-1 1,1 4-1,0-3 11,0 1 0,1-1 0,-1 0 0,1 1 0,-1-1 0,1 0 0,0 0 0,0 0 0,0 0 0,5 3 0,2 1 27,-1-1 1,2 1 0,-1-2-1,1 1 1,-1-1 0,1-1 0,13 3-1,3 2 72,11 5 4,-20-6-4,1-1 1,1-1-1,25 4 1,49-6 298,-67-3-220,-17-1-92,0 1 0,0-1 0,0 0 1,0-1-1,0 0 0,16-6 0,-23 8-70,0-1 1,0 0-1,-1 1 0,1-1 0,0 0 0,-1 0 0,1 0 0,-1 0 0,1-1 0,-1 1 1,0 0-1,0-1 0,1 1 0,-1-1 0,0 1 0,0-1 0,0 1 0,0-1 0,-1 0 0,1 1 1,0-1-1,-1 0 0,1 0 0,-1 0 0,1 1 0,-1-1 0,0 0 0,0 0 0,0 0 1,0 0-1,0 0 0,-1 1 0,1-1 0,0 0 0,-1 0 0,1 0 0,-1 1 0,0-1 1,1 0-1,-1 0 0,-2-1 0,-4-9 3,-1 0 0,0 0 0,-1 1 0,-20-19 0,11 12-212,-1 2-1,-25-18 1,41 32-217,-1-1 0,-1 1 1,1-1-1,-7-2 1,21 5-663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2304,'-19'0'507,"8"0"3162,11 13-2203,0-13-1449,0 0-1,0 0 0,0 0 0,0 1 0,0-1 0,0 0 0,0 0 1,1 1-1,-1-1 0,0 0 0,0 0 0,0 0 0,0 0 1,0 1-1,0-1 0,0 0 0,1 0 0,-1 0 0,0 0 0,0 1 1,0-1-1,0 0 0,1 0 0,-1 0 0,0 0 0,0 0 1,0 0-1,1 0 0,-1 0 0,0 0 0,0 1 0,0-1 0,1 0 1,-1 0-1,30 15 1093,-25-13-1035,0 0 0,0 0 0,0-1 0,1 1 0,-1-1 0,0 0 1,1-1-1,9 1 0,-1 0 87,0 0 0,14 4-1,-13-2 12,-1-1-1,18 1 1,160-3 233,-190 0-385,-1 0-1,1 0 1,-1 0-1,1 0 1,-1 0-1,1 1 1,-1-1-1,1 0 1,-1 1-1,1-1 1,-1 1-1,0 0 1,1-1 0,-1 1-1,0 0 1,0 0-1,1 0 1,-1 0-1,1 2 1,-1-3-5,-1 1 0,0-1 0,1 0 1,-1 0-1,0 1 0,0-1 0,0 0 1,1 0-1,-1 1 0,0-1 1,0 0-1,1 0 0,-1 0 1,0 0-1,1 1 0,-1-1 1,0 0-1,0 0 0,1 0 1,-1 0-1,0 0 0,1 0 0,-1 0 1,0 0-1,1 0 0,-1 0 1,0 0-1,1 0 0,-1 0 1,0 0-1,1 0 0,-1 0 1,0 0-1,0 0 0,1-1 0,-1 1 1,0 0-1,1 0 0,-1-1 1,1 2 75,0-1-88,-1 0 0,0 0 0,0 0 0,0 0 0,0 0 0,0 0 0,0 1 0,0-1 0,0 0 0,-1 0 0,1 0 0,0 0 0,0 0 0,0 0 1,0 0-1,0 0 0,0 0 0,0 0 0,0 1 0,0-1 0,0 0 0,0 0 0,0 0 0,0 0 0,0 0 0,0 0 0,0 0 0,0 0 0,0 0 0,-1 0 0,1 0 1,0 0-1,0 0 0,0 0 0,0 0 0,0 0 0,0 0 0,0 0 0,0 0 0,0 0 0,0 0 0,-1 0 0,1 0 0,0 0 0,0 0 0,0 0 0,0 0 0,0 0 1,0 0-1,0 0 0,0 0 0,0 0 0,0 0 0,-1 0 0,1 0 0,0 0 0,0 0 0,0 0 0,0 0 0,0 0 0,0 0 0,0 0 0,0-1 0,0 1 0,0 0 1,0 0-1,0 0 0,0 0 0,0 0 0,-7 8 172,5-5-63,-8 0 315,10-3-428,0 0 1,0 0-1,0 0 1,0 0 0,0 0-1,0 0 1,-1 0 0,1 0-1,0 0 1,0 0-1,0 0 1,0 0 0,0 0-1,0 0 1,0 0 0,0 0-1,0 0 1,0 0-1,0 0 1,-1 0 0,1 0-1,0 0 1,0 0 0,0 0-1,0 0 1,0 0-1,0 0 1,0 0 0,0-1-1,0 1 1,0 0 0,0 0-1,0 0 1,0 0-1,0 0 1,0 0 0,0 0-1,-1 0 1,1 0 0,0 0-1,0 0 1,0 0 0,0-1-1,0 1 1,0 0-1,0 0 1,0 0 0,0 0-1,0 0 1,0 0 0,0 0-1,0 0 1,0 0-1,0 0 1,0 0 0,1-1-1,-1-9-1220,0 8 272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3072,'13'-13'976,"-11"11"-587,-2 2 33,0 0 719,0 0-261,0 0 122,-42 0 1073,39 0-2056,0 0 0,-1 0 0,1 0 0,0 1-1,0 0 1,0-1 0,0 1 0,-5 3 0,-7 1 19,-1-1-8,8-3 1,1 1 1,0 0-1,0 0 0,-7 4 1,-71 37 218,77-39-238,0 0 0,1 0 0,0 1-1,0 0 1,0 1 0,0-1-1,1 1 1,0 1 0,-8 9 0,4-3 1,0 1 1,1 0 0,1 0-1,0 1 1,1 0-1,0 1 1,2 0 0,-8 31-1,10-39-7,2-1 0,-1 1 0,1-1-1,0 1 1,1 0 0,-1 0 0,1-1-1,1 1 1,0 0 0,0-1 0,0 1-1,4 7 1,-3-6 23,-1-3-3,1-1 1,-1 1-1,1-1 1,0 1-1,0-1 1,1 0-1,0 1 1,0-2-1,0 1 1,0 0-1,1 0 1,0-1-1,8 8 1,6 2-24,1 3 487,28 16 0,-41-29-556,-1-1 0,1 0 0,0 0 0,0-1 0,0 0 0,0 0 0,0 0-1,1 0 1,-1-1 0,9 0 0,3-1-627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5152,'-14'-15'1888,"14"15"-1440,0 0-160,0 0 1120,0 0-832,14 0 416,16 0-608,0 0 0,0 15-224,15-30 320,0 15-256,0 0-1024,-1 0 416,1 0-5216,15 0 3072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28 1728,'0'-2'56,"0"1"1,0-1-1,1 1 1,-1 0-1,0-1 1,1 1-1,-1-1 1,1 1-1,-1 0 1,1-1-1,-1 1 1,1 0-1,0-1 1,1 0-1,3-4 3683,-9 9-3604,0 0-1,0-1 0,0 0 0,0 0 0,-8 3 1,-11 6 190,18-8-211,-1 0-1,1-1 1,-1 1-1,1-1 1,-1 0-1,-11 2 1,11-3-46,1 0 1,0 0-1,-1 1 0,1 0 1,-8 4-1,-22 19 236,4-10-50,20-11-143,0 1 0,-10 6 0,-5 7 201,2 2 1,-40 41-1,63-60-310,-9 8 40,1 0 1,0 1 0,0 1-1,1-1 1,0 1 0,1 1-1,0 0 1,1 0 0,0 0-1,1 0 1,-5 22 0,1-8 11,1 1 0,1 0 1,1 0-1,-2 40 1,9-57 9,0 0 1,1 0-1,1 0 0,-1-1 1,1 1-1,7 13 1,-7-15 17,-1-3-32,0 0 0,1 0 1,0 0-1,0-1 0,0 1 0,0-1 0,1 0 0,-1 0 1,1 0-1,0 0 0,1 0 0,-1-1 0,7 4 1,-1 0 93,-1 1 0,10 9 1,12 9-222,-28-24-220,0 0 1,0 0 0,0-1 0,0 1 0,0-1-1,0 1 1,1-1 0,-1 0 0,1-1-1,-1 1 1,6 0 0,-9-1 259,0 0 1,1 0-1,-1-1 0,0 1 0,1 0 1,-1 0-1,0 0 0,0 0 0,1 0 1,-1 0-1,0 0 0,1 0 0,-1 0 1,0 0-1,0 0 0,1 1 0,-1-1 1,0 0-1,1 0 0,-1 0 0,0 0 1,0 0-1,1 0 0,-1 1 0,0-1 1,0 0-1,0 0 0,1 0 0,-1 1 1,0-1-1,0 0 0,0 0 0,1 1 1,-1-1-1,0 0 0,0 0 0,0 1 1,0-1-1,0 0 0,0 0 1,0 1-1,0-1 0,0 1 0,3 8-2959,-3-9 1636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2560,'-15'0'2320,"15"2"-1989,0-1-315,0-1 0,0 0 0,0 1 0,0-1 0,0 1 0,0-1 0,0 0 0,0 1 0,0-1 0,0 0 0,0 1 0,0-1 0,0 1 0,0-1 0,1 0 0,-1 1 0,0-1 0,0 0 0,0 1 0,1-1 0,-1 0 0,0 0 0,0 1 0,1-1 0,-1 0 0,0 0 0,1 1 0,-1-1 0,0 0 0,1 0 0,9 8 581,22 33 505,-22-27-706,38 58 906,69 62-33,-112-129-1184,-1 1 1,1-1-1,-1 1 1,4 8-1,-5-10 51,0 0 0,0 0 0,6 8 0,-8-12-111,-1 1 0,1-1 0,-1 1-1,0-1 1,0 1 0,1-1 0,-1 1 0,0-1 0,0 1 0,1-1 0,-1 1 0,0 0 0,0-1 0,0 1 0,0-1 0,0 1 0,0-1 0,0 1 0,0 0 0,0-1 0,0 1 0,0-1 0,0 1 0,-1-1 0,1 2 0,0-2-66,0 0 3,0 0 0,0 0 1,0 0-1,0 0 1,0 0-1,0 0 0,0 1 1,0-1-1,0 0 1,0 0-1,0 0 0,0 0 1,0 0-1,0 0 0,0 0 1,0 0-1,0 0 1,0 0-1,0 0 0,0 1 1,0-1-1,0 0 1,0 0-1,0 0 0,0 0 1,0 0-1,0 0 0,0 0 1,0 0-1,-1 0 1,1 0-1,0 0 0,0 0 1,0 0-1,0 0 1,0 0-1,0 0 0,0 1 1,0-1-1,0 0 0,0 0 1,0 0-1,0 0 1,-1 0-1,1 0 0,0 0 1,0 0-1,0 0 1,0 0-1,0 0 0,0 0 1,0 0-1,0 0 1,0 0-1,0 0 0,-1-1 1,-11 1-1579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4224,'-16'-17'1568,"16"17"-1216,-17 0-96,17 0 1632,17 0-1088,-17 0 512,16 0-768,17-16 96,0 16-352,32 0-32,1-16-160,-1-1-64,17 17 0,-16 0-2016,-1 0 1088,-16 0-4160,17 0 2848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46 2976,'0'-30'1120,"0"30"-896,-15-15-32,15 15 1504,0 15-960,-15 0 704,0 0-864,-15 15 0,0 14-384,0-14 32,15 0-128,-15 0 160,16 0-160,-16-15 192,15 15-192,0-30-2912,15 0 1504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5888,'0'14'2176,"0"-14"-1664,29-14-160,-29 14 576,30 14-576,-15-14 128,15 0-288,-15 0 192,15 15-256,-15-15 448,15 0-320,-15-15-2432,0 15 1152</inkml:trace>
  <inkml:trace contextRef="#ctx0" brushRef="#br0" timeOffset="1">165 90 3808,'0'30'1408,"0"-30"-1088,-15 15-96,15 0 1152,0 15-800,-15-1 128,15-14-416,0 15-64,0 0-128,0 0 288,0-15-192</inkml:trace>
  <inkml:trace contextRef="#ctx0" brushRef="#br0" timeOffset="2">344 0 3392,'-7'0'1443,"20"0"-897,24 3 905,-32-1-1160,-1 0 1,1 1-1,0-1 1,8 7-1,4 3 209,-7-6-405,0 0 1,-1 1-1,0 0 0,0 0 0,-1 1 0,1 1 1,-2-1-1,1 1 0,-2 1 0,1-1 1,-1 1-1,0 0 0,7 21 0,2 6 53,-1 1-1,12 61 1,-23-76-9,-1 41-1,-2-52-88,0-1 1,0 0-1,-2 1 0,-3 19 0,0-17 95,-1-1 0,-13 24-1,14-28-82,-4 6 49,0 1 1,-1-1 0,0-1-1,-1 0 1,-1 0-1,0-1 1,-1-1-1,0 0 1,-1 0-1,-25 15 1,-66 33 320,99-57-745,0-1 0,-1 1 0,0-1 0,1 0 0,-1 0 0,0-1 0,0 0 1,-12 0-1,19-1 313,-2 0-462,1 0 0,-1 0 0,1 0 0,-1 0 0,0 0 1,1-1-1,-1 1 0,1 0 0,-2-1 0,-12-12-2791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47 2080,'0'0'667,"0"-2"-411,0 1-126,0 0 0,0 0 0,0 0 0,0 0 0,0 0 0,-1 0 0,1 0 1,0 0-1,-1 0 0,1 0 0,0 0 0,-1 0 0,1 0 0,-1 0 1,1 0-1,-1 1 0,0-1 0,1 0 0,-1 0 0,0 1 0,0-1 0,1 0 1,-1 1-1,-2-2 0,-2 7-56,-9-12-36,2 5 56,1 1-1,0 0 1,-23 2 0,17-1 165,14 0-220,1 0 0,-1 0 0,0 0-1,1 0 1,-1-1 0,1 1 0,-1-1-1,1 0 1,-1 0 0,1 0 0,-3-2-1,3 2-8,0 0-1,-1 0 0,1 1 0,0-1 1,0 0-1,0 1 0,0-1 0,-1 1 1,1-1-1,0 1 0,-3 0 0,-12 0 182,14-1-190,0 1 1,0 0-1,0-1 0,0 1 0,0 1 0,0-1 1,0 0-1,0 1 0,0 0 0,1-1 0,-1 1 1,0 0-1,0 0 0,0 1 0,1-1 0,-1 1 1,1-1-1,-1 1 0,1 0 0,-1 0 1,-1 2-1,1-1 1,0 0 0,1 1 0,-1-1 0,1 0 0,0 1 0,0 0 0,0-1 0,0 1 1,1 0-1,-1 0 0,1 0 0,0 0 0,0 6 0,-27 83 405,8 8-177,13-59-68,-1-1-1,-19 54 0,8-49 53,8-18 55,-14 47-1,25-73-278,-2 5 131,0 1 1,-1 0-1,-5 12 1,5-14-27,3-6-107,0 1 1,0-1-1,0 1 1,0-1-1,0 1 0,-1-1 1,1 0-1,0 1 0,0-1 1,-1 1-1,1-1 0,0 0 1,0 1-1,-1-1 0,1 0 1,0 1-1,-1-1 1,1 0-1,0 0 0,-1 1 1,1-1-1,-1 0 0,1 0 1,0 0-1,-1 0 0,1 1 1,-1-1-1,1 0 0,-1 0 1,1 0-1,0 0 1,-1 0-1,1 0 0,-1 0 1,0 0-1,270 0 200,-258-1-98,-1 0 0,18-5-1,-17 4-64,-1 0 0,20-1 0,-28 3-215,0-1 0,0 1 0,0 0-1,0-1 1,1 1 0,-1-1 0,0 0 0,0 0 0,0 1 0,-1-2-1,1 1 1,0 0 0,0 0 0,0 0 0,-1-1 0,1 1 0,-1-1 0,1 1-1,1-4 1,3-1-1046,-4 4-298</inkml:trace>
  <inkml:trace contextRef="#ctx0" brushRef="#br0" timeOffset="1">102 331 6048,'-15'-15'2240,"15"15"-1728,15 0-160,-15 0 1312,15 0-992,30 0 160,-15 0-512,15 0 64,0 0-224,-1 0 288,1 0-256,-15 0-4832,15 0 2528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3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76 509 3904,'-15'45'1440,"15"-45"-1120,15 60-96,0-30 1312,-15 0-896,15-15 288,-1 30-544,1-16 128,0-14-288,-15 15 224,15-15-256</inkml:trace>
  <inkml:trace contextRef="#ctx0" brushRef="#br0" timeOffset="1">330 629 5632,'-15'-15'2112,"15"15"-1664,-45 30-96,15-15 1280,15 0-960,-30 15 64,15 0-416,-14-1 32,14 1-192,0-15 288,15 15-256,-15-15-1312,30 0 608,0-15-4320,0 0 2688</inkml:trace>
  <inkml:trace contextRef="#ctx0" brushRef="#br0" timeOffset="2">763 46 4736,'-13'-25'1530,"13"24"-1453,-1 0 0,1 0-1,-1-1 1,0 1-1,1 0 1,-1 0-1,0 0 1,0 0-1,0 0 1,0 0-1,0 0 1,0 0-1,0 0 1,0 1-1,-1-1 1,1 0 0,0 1-1,0-1 1,-1 1-1,1-1 1,0 1-1,-1 0 1,1-1-1,0 1 1,-1 0-1,1 0 1,0 0-1,-1 0 1,1 0-1,-1 0 1,1 0-1,0 1 1,-1-1 0,1 1-1,0-1 1,0 0-1,-1 1 1,1 0-1,-2 0 1,-29 41 374,22-29-284,6-7-80,0 1 0,0-1-1,-4 13 1,-18 51 612,-18 76-1,38-118-588,1-1-1,-1 43 0,5 56 243,2-63-88,-1-48-76,0 0 0,2 0-1,3 19 1,-3-28-378,-1 0-1,1 0 1,0 0-1,1 0 1,0 0 0,0-1-1,0 0 1,0 1-1,1-1 1,8 8-1,3 2-1339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4640,'0'15'1728,"0"-15"-1344,15 60-96,15-30 672,-15 0-576,30 30 0,-16-15-256,16 14 192,-15-14-192,0-15 384,0 0-288,-15-15-960,0 0 384</inkml:trace>
  <inkml:trace contextRef="#ctx0" brushRef="#br0" timeOffset="1">285 90 4800,'0'0'1792,"0"0"-1408,0 15-96,-15 0 1632,15 15-1120,-15 15 32,-15 0-512,0 30-32,0-31-160,0 16 512,1-15-384,14-15-1280,0 0 512</inkml:trace>
  <inkml:trace contextRef="#ctx0" brushRef="#br0" timeOffset="2">345 31 4480,'-15'0'1664,"15"0"-1312,30-15-64,-30 15 1504,14 0-1024,1 0-160,15 0-384,0-15 32,0 15-160,0 0 448,0 0-288,-15 0-1952,0 0 896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120 120 3904,'-15'0'1440,"15"0"-1120,-15 0-96,15 15 1440,-15 0-960,0 15 288,0-15-608,0 30-96,15-15-160,-15 0 256,15-15-192,-15 15 32,30-15-128,-15-1-352,0 1 160,0 0-4416,15-15 2464</inkml:trace>
  <inkml:trace contextRef="#ctx0" brushRef="#br0" timeOffset="1">314 1 3712,'15'15'1408,"-15"-15"-1120,45 60-64,-15-16 1312,0 1-896,-16 15 640,16 15-736,0 29 192,0-14-416,-30 0 160,15-16-256,-30 1 768,-15-15-544,-15-30 384,1 15-512,-31-31-800,30 1 256</inkml:trace>
  <inkml:trace contextRef="#ctx0" brushRef="#br0" timeOffset="2">956 524 5056,'-12'-13'1642,"10"11"-1222,7 2-200,1-1-90,-3 1 89,1 0 0,-1 0 0,1 0 0,-1 0 0,1 0 0,-1 1 0,1-1 1,4 2-1,-2 1 54,0-1 44,0 0 1,1-1-1,-1 1 1,0-1 0,1 0-1,9 0 1,20-1 404,-1 1-302,41-5 0,-46 0-267,-4 0 24,40 0 0,-35 4-17,-6 1 74,46-5 1,-43-2 118,-22 4-751,0 1 1,1 0-1,10-1 1,-22 0-1171,-17-8-1307,4 7 929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 2976,'1'-11'2717,"-4"22"-1589,-8 7-424,-6 11-176,3 8 152,-17 61 0,29-89-621,-2 10 98,-7 20 0,-11 13 217,16-16-209,4-17-74,-3 10 105,2-18-20,1 1-1,-1 15 1,3-25-145,0 1 0,0-1 0,0 0 0,0 1 1,0-1-1,1 0 0,-1 0 0,1 1 0,0-1 1,0 0-1,-1 0 0,2 0 0,-1 0 0,0 0 1,0 0-1,3 3 0,4 0-564,17 8 85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70 3648,'0'-57'3498,"0"57"-3493,0 0 0,0 0 0,0 0 0,0 0 0,0-1 0,0 1 0,0 0-1,0 0 1,0 0 0,0 0 0,0 0 0,0 0 0,0 0 0,0 0-1,0 0 1,0 0 0,0 0 0,0-1 0,0 1 0,0 0 0,0 0-1,0 0 1,0 0 0,0 0 0,-1 0 0,1 0 0,0 0 0,0 0 0,0 0-1,0 0 1,0 0 0,0 0 0,0-1 0,0 1 0,0 0 0,0 0-1,0 0 1,0 0 0,0 0 0,-1 0 0,1 0 0,0 0 0,0 0 0,0 0-1,0 0 1,0 0 0,0 0 0,0 0 0,0 0 0,0 0 0,0 0-1,0 0 1,-1 0 0,1 0 0,0 0 0,0 0 0,-40-10 485,28 14-428,4 0-33,3-3-8,0 0 0,-1 0 0,1-1 0,0 1 0,-1-1 0,-5-1 0,3 0 82,-1 1 0,1 1 1,-13 1-1,14 0-60,1 0-1,0 0 1,0 1-1,0 0 1,0 0 0,1 0-1,-7 5 1,-9 6 80,-19 6 37,29-13-110,0 0 0,1 2 0,0-1-1,0 1 1,1 0 0,0 1 0,0 0 0,1 1 0,1 0 0,0 0-1,0 0 1,-6 17 0,7-13 14,0 1 0,2-1-1,0 1 1,0 0 0,2 0-1,0 0 1,0 1 0,2-1 0,2 26-1,-1-27-7,0 0 0,2 0-1,0 0 1,0 0-1,2 0 1,11 27 0,-11-34 19,1 0-1,10 12 1,-6-9 5,0 2-6,-5-8-30,-1 1 0,1-1 0,6 6 0,29 14 250,-7 7-54,-32-31-213,1 1 0,0-1 0,0 0 0,0-1 0,0 1 0,0 0 0,0-1 0,0 1 0,3 0 0,2 0 60,9 4 19,-9-3-499,-1-1-1,0 1 1,1-1-1,9 1 1,1-2-871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4736,'-13'-13'1530,"13"13"-1492,0 0-1,-1-1 0,1 1 0,0-1 0,-1 1 0,1-1 0,0 1 0,0-1 0,-1 1 0,1-1 0,0 0 0,0 1 0,0-1 0,0 1 0,0-1 0,0 1 0,0-1 0,0 0 0,0 1 1,0-1-1,0 1 0,0-1 0,0 1 0,0-1 0,1 0 0,-1 1 61,0-3 867,2 3-309,178 0 1163,-173 0-1777,1 0 1,14-2 0,-2-6 234,-3 16-32,6-6 49,-23-2-286,0 0 0,1 0 0,-1 0 0,0 0 1,1 0-1,-1 0 0,0 0 0,1 0 0,-1 0 1,0 0-1,0 0 0,1 0 0,-1 0 1,0 0-1,1 0 0,-1 0 0,0-1 0,0 1 1,1 0-1,-1 0 0,0 0 0,0 0 0,1-1 1,-1 1-1,0 0 0,10-10 232,-7 7-485,-3 3-1419,0-2-43,0-8-1328,0 7 977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56 3904,'0'-8'649,"1"4"-233,-1 1 0,0-1 1,0 1-1,0-1 0,-1 0 0,1 1 0,-3-7 0,-14-2 747,9 15-1056,0 0 0,0 1 0,1 1 0,0-1 0,-11 9 0,7-5-66,8-6-41,-1 1 0,1-1 0,0 1 0,1 0 0,-6 6 0,-31 38 0,23-33 2,11-9 15,0 0 0,-1 0-1,-5 9 1,4-3 90,-10 23-1,6-12-10,2-4-34,-5 9 37,1 1 1,1 1-1,-9 33 0,11-25 37,3 1-1,-5 59 1,12-79-16,0-1 1,0 1-1,2-1 1,0 1-1,1-1 1,1 0-1,11 30 1,0-14 364,0-3-170</inkml:trace>
  <inkml:trace contextRef="#ctx0" brushRef="#br0" timeOffset="1">296 250 3552,'-15'0'1312,"15"0"-992,0 0-128,0 0 1056,0 15-736,30 15 704,-15-1-704,15 16 160,0-15-384,15 30-32,-16-15-160,16-15 352,-15 0-224,-15-1 576,0-29-416,0 15-2400,-15-15 1088</inkml:trace>
  <inkml:trace contextRef="#ctx0" brushRef="#br0" timeOffset="2">625 265 3552,'0'0'1147,"-3"2"-683,-2 3 109,-1-1 1,0 0 0,-12 6 0,-19 12 1226,11-3-1481,1 1-1,1 1 0,0 1 0,2 1 0,-36 49 1,41-47-250,6-7 40,-1 0-1,-20 23 0,30-39-77,0 0-1,0 1 1,0-1 0,0 1-1,-2 4 1,-2 4 281,6-11-307,-1 0-1,1 0 1,0 0 0,0 1-1,0-1 1,0 0-1,0 0 1,-1 0 0,1 0-1,0 0 1,0 0-1,0 0 1,-1 0 0,1 1-1,0-1 1,0 0-1,0 0 1,0 0-1,-1 0 1,1 0 0,0 0-1,0 0 1,0 0-1,-1 0 1,1 0 0,0 0-1,0 0 1,0 0-1,-1 0 1,1-1 0,0 1-1,0 0 1,0 0-1,-1 0 1,1 0-1,0 0 1,0 0 0,0 0-1,0-1 1,0 1-1,-1 0 1,1 0 0,15-30-3237,10 3 1248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34 5472,'-55'-14'1760,"34"11"-749,17 3-748,2 0 991,2 0-433,2 0-266,3 0-514,-1 0 0,1 0 1,-1-1-1,1 0 0,-1 0 1,8-3-1,12-2-48,-5 4-2,0 0 1,28 3-1,-17-1 9,5 0 1,75 3 56,-67 2-38,-16-1-68,36 0-1,-47-3 54,0 0-1,0 1 0,0 0 0,19 6 0,-5-2 109,-27-6-68,0 1 0,0 1 0,0-1 0,0 0 0,-1 1 0,1-1 0,3 3 0,-6-4-35,0 1 0,0-1 0,0 0 0,1 0 0,-1 0 0,0 1 0,0-1 0,0 0 0,0 0 0,1 1 0,-1-1 0,0 0 0,0 0 0,0 1 0,0-1 0,0 0-1,0 1 1,0-1 0,0 0 0,0 0 0,0 1 0,0-1 0,0 0 0,0 1 0,0-1 0,-9 8 276,-15 1 240,2 1 32,-28 23 345,47-31-870,1 0 0,-1 0 0,0 1 0,1-1 0,-1 1 0,-2 5 0,-5 6-11,2 1 0,0 1 1,1 0-1,-6 18 0,-7 15-127,8-22 65,1-4-24,-12 42 0,-43 145 172,64-203-80,0 0 0,-1-1 1,0 0-1,0 1 0,0-1 1,-1 0-1,0-1 0,0 1 1,-1-1-1,1 1 1,-1-1-1,0-1 0,0 1 1,-1-1-1,0 0 0,1 0 1,-1 0-1,0-1 0,-1 0 1,1 0-1,-1-1 1,-7 2-1,8-2 0,1-1-1,-1-1 1,0 1 0,0-1-1,0 0 1,0 0 0,0-1-1,-10-2 1,-8-10 53,15 8-60,4 4-13,1-1 1,0 0-1,1-1 1,-1 1 0,0-1-1,0 1 1,1-1-1,0 0 1,0-1-1,-1 1 1,2 0 0,-1-1-1,0 0 1,-2-4-1,-16-27 50,-34-59 148,33 51-243,-25-77 1,39 95 0,-16-32-1,21 52 12,1 1-1,0 0 0,0-1 1,0 1-1,1-1 0,0 0 1,0 1-1,0-1 0,0 0 1,1 0-1,0 0 0,0 1 1,0-1-1,2-10 0,-1 14 20,0-1-1,0 0 1,0 0-1,0 0 1,0 0 0,0 1-1,1-1 1,-1 1-1,2-3 1,-2 4 7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15 374 5824,'-15'0'2144,"15"0"-1664,15 0-128,0 0 512,0 0-544,0-15 64,15 15-224,0 0 320,0-15-256</inkml:trace>
  <inkml:trace contextRef="#ctx0" brushRef="#br0" timeOffset="1">239 90 2912,'27'0'1283,"-23"0"-1244,1-1 0,-1 1 1,0 1-1,0-1 1,0 1-1,0-1 0,0 1 1,6 2-1,-6-1 59,0 0-1,0 0 1,-1 0-1,1 0 1,3 3-1,4 3 193,0-2-86,-6-4-120,-1 0 0,1 1 0,-1 0 1,0 0-1,6 5 0,18 29 516,-9-12-245,-1-3-104,-8-10-22,14 22 0,-15-18 51,-1 1 0,10 34 1,-18-51-279,8 28 204,-1 0 0,-1 0 0,-2 1 1,-1 0-1,-1 48 0,-2-47 33,-1 0 0,-2-1 0,-1 1 0,-1-1 1,-12 35-1,10-43-53,-1-1 0,-1 0 0,0-1 0,-2 1 0,0-2 0,-2 0 0,-21 25 0,11-15-28,-1-1 0,-1-2 0,-1 0 0,-1-2 1,-47 31-1,7-11-3566,17-11 843</inkml:trace>
  <inkml:trace contextRef="#ctx0" brushRef="#br0" timeOffset="2">1524 120 3808,'38'0'1227,"-37"0"-1193,-1 0 1,1 0 0,0 0-1,0 0 1,0 0 0,-1 0-1,1 0 1,0 0 0,0 0-1,0-1 1,-1 1-1,1 0 1,1-1 0,1 0 26,0-1 104,0 0-1,0 1 0,1-1 1,-1 1-1,0 0 1,1 0-1,-1 0 1,6 0-1,-5-1 743,6-8 351,-9 10-1214,-1-1-1,0 1 1,1 0-1,-1-1 1,0 1-1,0-1 1,1 1-1,-1 0 1,0-1-1,0 1 1,0-1-1,0 1 1,0 0-1,1-1 1,-1 1-1,0-1 0,0 1 1,0-1-1,0 1 1,0-1-1,0 1 1,0 0-1,-1-1 1,1 1-1,0-1 1,0 1-1,0-1 1,0 1-1,-1 0 1,1-1-1,0 1 1,0-1-1,0 1 1,-1 0-1,0-1 1,1 1-42,-14-5 361,4 1-304,7 2-52,0 1-1,0 0 0,0 0 0,0 0 1,0 0-1,0 1 0,0-1 0,0 1 1,0-1-1,-5 2 0,-36 0 102,13 0-53,1-1-1,-39-5 1,-48-20 57,105 23-263,0 1 1,0 0-1,-20 2 1,8 0-283,23-1 417,0 0 0,0 0 0,0 0-1,0 0 1,0 0 0,0 0 0,0 1 0,0-1-1,0 0 1,0 1 0,0-1 0,0 1 0,0-1-1,0 1 1,1-1 0,-1 1 0,0 0-1,0-1 1,1 1 0,-1 0 0,0-1 0,1 1-1,-1 0 1,1 0 0,-1 0 0,0 1 0,-1 3-23,1-1 0,0 1-1,0 0 1,-1 8 0,-1 3-32,-24 88-19,20-72 60,-18 71-47,-20 29 82,37-112 9,-7 20 20,8 4 8,5-30 4,0-1 1,-7 20 0,8-27-7,-1-1 1,1 1-1,-1 0 1,2 0-1,-1-1 1,1 1 0,0 10-1,0-15-13,0 1-1,1-1 1,-1 1 0,0 0 0,1-1-1,-1 1 1,1-1 0,-1 0-1,1 1 1,0-1 0,0 1-1,0-1 1,-1 0 0,1 0-1,0 1 1,1-1 0,-1 0 0,0 0-1,0 0 1,0 0 0,1 0-1,-1-1 1,0 1 0,1 0-1,-1-1 1,1 1 0,-1 0-1,1-1 1,-1 0 0,1 1 0,-1-1-1,1 0 1,-1 0 0,1 0-1,2 0 1,290 0 645,-262 0-597</inkml:trace>
  <inkml:trace contextRef="#ctx0" brushRef="#br0" timeOffset="3">912 464 6816,'-15'0'2528,"15"0"-1984,30 15-128,0-15 736,-1 0-704,31 0 192,0 15-384,0-15 384,-15 0-352</inkml:trace>
  <inkml:trace contextRef="#ctx0" brushRef="#br0" timeOffset="4">1465 569 5568,'29'14'2048,"-29"-14"-1568,45 75-160,-15-45 544,-15 0-544,15 15 0,0 0-192,15-1 480,-15-14-352,-1 0 320,-14-15-320</inkml:trace>
  <inkml:trace contextRef="#ctx0" brushRef="#br0" timeOffset="5">1778 688 4896,'-15'-15'1824,"15"15"-1440,-15 30-96,1-15 1184,-1 15-864,-30 15 192,15-15-480,-30 14 64,15 1-224,15-15 352,-14 0-288,14-15-4960,30 15 2560</inkml:trace>
  <inkml:trace contextRef="#ctx0" brushRef="#br0" timeOffset="6">2451 46 5056,'-13'-25'1642,"13"24"-1611,0 1-1,0-1 1,0 1-1,-1-1 1,1 1-1,0 0 1,-1-1-1,1 1 1,0-1-1,0 1 1,-1 0-1,1-1 1,-1 1-1,1 0 1,0 0-1,-1-1 1,1 1-1,-1 0 0,1 0 1,-1-1-1,-3-1 104,0 0 0,0 1 0,0-1 0,0 1 0,0 0 0,0 0 0,0 0 0,0 0 0,0 1 0,-1-1 0,1 1 0,0 0 0,0 1 0,0-1 0,-7 2 0,2 2-81,0-1 1,1 2-1,0-1 0,0 1 0,0 0 0,0 1 0,1 0 0,0 0 0,0 0 1,1 1-1,-7 8 0,-4 9 101,1 0-1,-15 31 1,25-46-118,-59 119 408,52-99-311,2 0 1,-11 49-1,11-28 163,2-1 1,-2 59-1,10-87-209,1-1 0,0 1-1,2 0 1,0 0 0,2-1-1,0 0 1,1 0 0,10 23-1,-10-32-47,1 1 0,10 12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30 165 3808,'-12'-12'1227,"12"12"-1187,-1 0 0,1 0 0,0 1 1,0-1-1,0 0 0,-1 0 0,1 1 1,0-1-1,0 0 0,0 1 1,0-1-1,-1 0 0,1 1 0,0-1 1,0 0-1,0 1 0,0-1 1,0 1-1,0-1 0,0 0 0,0 1 1,0-1-1,0 0 0,0 1 1,0-1-1,0 0 0,1 1 0,-1-1 1,0 0-1,0 1 0,0-1 0,0 0 1,1 1-1,-1-1 0,0 0 1,0 0-1,1 1 0,0-1-10,-1 0 0,1 0 1,-1 1-1,1-1 0,0 0 0,-1 0 0,1 0 0,-1 1 0,1-1 1,0 0-1,-1 1 0,1-1 0,-1 1 0,1-1 0,-1 0 0,0 1 1,1-1-1,-1 1 0,1-1 0,-1 1 0,0 0 0,1-1 0,-1 1 0,0-1 1,0 1-1,0 0 0,1-1 0,-1 1 0,0-1 0,0 1 0,0 0 1,0-1-1,0 1 0,0 0 0,0 0 0,2 9 341,10 15 274,-2 7-176,-6-17-250,1 0 0,9 20 0,8 4 343,36 49 0,-21-35-172,-1-6-238,-24-33 233,-1 0 0,17 30 0,-27-36 166,0-1-3433,-1-7 888</inkml:trace>
  <inkml:trace contextRef="#ctx0" brushRef="#br0" timeOffset="1">299 314 3232,'-25'-12'1035,"20"10"-614,3-1 38,-4-4 797,9 14-262,-10-2-23,-10 25 229,-31 60-27,46-87-1138,-10 17 232,0 0 0,-1-1 1,-20 21-1,15-23 42,2 1 1,-25 34-1,40-51-297,0 1 1,0-1-1,0 0 1,0 0-1,0 1 0,0-1 1,-1 0-1,1 0 0,-1 0 1,1 0-1,0-1 1,-1 1-1,0 0 0,1-1 1,-1 1-1,1-1 1,-1 1-1,0-1 0,1 0 1,-1 1-1,0-1 1,1 0-1,-1 0 0,-3-1 1,2 1-179,1 0-207</inkml:trace>
  <inkml:trace contextRef="#ctx0" brushRef="#br0" timeOffset="2">419 90 3552,'0'-15'1312,"0"15"-992,15-15-128,-15 1 1888,15 14-1184,0-15 352,15 15-736,-1-15 384,1 15-512,-15-15 0,15 15-224,-15 0 32,0 0-96,-15 0 448,15 0-320,-15 15-3744,0-15 1888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3648,'25'24'1173,"-18"-14"-703,4 15-70,8 18 858,-10-31-902,7 15 259,-2 19 271,-8-22-530,30 122 1062,-30-113-1074,-1 0-1,0 52 0,-6-57-161,-1 0-1,-1-1 0,-2 1 1,0 0-1,-2-1 0,-2 0 1,0-1-1,-19 38 0,16-41-43,-1-2 1,0 0-1,-1 0 0,-2-1 0,0-1 0,-1-1 0,0 0 0,-2-1 0,-39 27 1,25-22-1613,-2-2 1,-1-1 0,-69 25-1,45-27-728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5632,'0'-15'2112,"0"15"-1664,15 0-96,-15 0 768,15 0-672,15 0 128,-15 15-384,-1-15 320,16 15-288,-15 0-3776,15-15 1920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4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5472,'0'0'2016,"0"0"-1536,45 30-160,-15-15 800,0 0-672,15-15 320,15 15-448,-1-15 384,16 15-416,0-15-4928,14 0 2528</inkml:trace>
  <inkml:trace contextRef="#ctx0" brushRef="#br0" timeOffset="1">1031 1 5568,'-30'15'2048,"30"-15"-1568,0 15-160,15 0 960,15 0-768,15 0 224,15-1-448,15 1 320,-1 0-352,1-15-896,0 0 320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5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89 2240,'0'12'720,"0"-11"-708,0-1 0,0 0-1,0 1 1,0-1 0,0 0 0,0 1 0,0-1 0,1 0-1,-1 1 1,0-1 0,0 1 0,0-1 0,1 0-1,-1 0 1,0 1 0,0-1 0,1 0 0,-1 1 0,0-1-1,0 0 1,1 0 0,0 1 0,13 13 146,56 54 1828,-63-64-1878,1 1 1,-1-1-1,1-1 0,-1 1 1,1-1-1,9 2 1,-4-1 33,17 4 79,0-1 0,34 2 0,-41-5-196,3-2 39,50-1 0,-46-2 59,-27 1-102,-1 0 0,1 0 0,0 0 0,0 0 0,-1-1 0,1 1 0,0-1 0,-1 1 0,1-1 0,-1 0 0,1 0 0,-1-1 0,1 1 0,-1 0 0,3-3 0,-2 2 11,-1 1-19,-1 0 0,0 0 1,0 0-1,1 0 0,-1 0 1,0-1-1,0 1 0,0 0 1,0-1-1,0 1 0,-1 0 1,1-1-1,0 1 0,-1-1 0,1 0 1,-1 1-1,1-1 0,-1 1 1,0-1-1,1-2 0,1-7 92,3-4-12,-3 12-83,-1 0 1,0 0-1,0 0 1,0 0-1,-1-1 0,1 1 1,-1 0-1,1-5 0,-2 2 49,1-1 0,-1 0-1,-1 0 1,1 0-1,-5-11 1,4 13 5,1 1 10,0 0-1,-1 0 1,1 0-1,-1 1 1,0-1-1,0 0 1,-1 1-1,1-1 1,-1 1-1,1 0 1,-1 0-1,0 0 1,0 0-1,-1 0 1,1 1-1,-1-1 1,-5-2-1,5 2 3,1 1 0,-2 0 0,1 0 0,0 0 0,0 1 0,-1 0 0,1-1-1,-6 0 1,6 2-39,-7-4 38,6 2-63,0 1 1,0-1 0,0 1-1,0 0 1,0 1-1,0-1 1,0 1 0,0 0-1,0 0 1,-6 2-1,7-2-13,-13 3-54,1 1-1,0 0 1,-1 1-1,2 1 1,-1 0 0,-18 10-1,33-15 54,-4 2-5,1-1 0,-1 1 1,1 1-1,-1-1 0,1 1 1,0 0-1,0-1 0,0 2 1,1-1-1,-1 0 0,1 1 0,0 0 1,-3 8-1,6-13 7,-6 10-39,1 2 0,-7 20 0,7 10-19,3-21 41,-4 31 111,2 1 0,4 73 1,3-99-11,1 13 13,-9 30-7,0 7 33,5 53 549,0-121-557,0 0 0,-1 1 0,-1-1-1,-3 14 1,1-6 21,2-3 27,2-13-138,0 1 0,0 0 0,-1-1 0,1 1 0,0 0 0,-1-1 0,1 1 0,-1-1 1,1 1-1,-1 0 0,0-1 0,0 0 0,1 1 0,-1-1 0,0 1 0,0-1 0,-1 0 0,1 0 0,0 0 0,0 1 0,-3 0 0,-4 4 93,4-3-72,0 0-1,0 0 0,0-1 0,0 1 1,0-1-1,-1 0 0,-5 2 0,-3-3-55,1 1 0,0-2 0,-14 0 0,4-1 13,5 0 39,1-1-1,-1 0 1,-27-8-1,-9-2 102,45 11-312,1 0-1,0 0 0,-1-1 0,1 1 1,0-2-1,0 1 0,0-1 1,0 0-1,0-1 0,-8-5 1,-5-8-1015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2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16 3808,'-12'-13'1227,"11"13"-1209,1 0 1,0 0 0,0-1-1,0 1 1,-1 0 0,1 0-1,0 0 1,0 0 0,-1-1-1,1 1 1,0 0 0,-1 0-1,1 0 1,0 0 0,0 0-1,-1 0 1,1 0 0,0 0-1,-1 0 1,1 0-1,0 0 1,-1 0 0,1 0-1,0 0 1,-1 0 0,-2 0 138,0 0 0,0 1 0,1-1 1,-1 1-1,0 0 0,0 0 0,0 0 0,1 0 1,-1 0-1,0 1 0,1-1 0,-1 1 0,1 0 1,0-1-1,0 1 0,-1 0 0,1 0 0,1 1 1,-1-1-1,-3 4 0,2-2-55,2-2-74,0-1 0,0 1 0,0 0 0,0-1-1,0 1 1,0 0 0,0 0 0,0 0 0,1 0 0,-1-1 0,1 1-1,0 0 1,-1 0 0,1 0 0,0 0 0,0 0 0,0 0-1,0 0 1,0 0 0,1 0 0,0 3 0,1 2 2,1 0 0,0 0 0,1 0 1,-1 0-1,1-1 0,0 1 0,1-1 0,0 0 1,0 0-1,0-1 0,1 1 0,-1-1 1,1 0-1,9 5 0,24 10 194,-25-11-151,7 4 51,-15-11-73,-1-1-1,1 0 0,0 0 0,-1 0 1,1-1-1,0 0 0,-1 0 0,12-1 1,-14 1-18,0-1 1,0 1 0,0-1-1,0 0 1,0 1 0,-1-1-1,1 0 1,0-1-1,-1 1 1,1 0 0,0-1-1,-1 0 1,0 1 0,1-1-1,-1 0 1,0 0 0,0 0-1,0-1 1,2-2 0,-4 4-22,0 0 1,1 0-1,-1 1 1,0-1-1,0 0 0,0 0 1,0 0-1,0 0 1,0 0-1,0 0 1,0 0-1,0 0 1,0 0-1,0 0 1,-1 0-1,1 0 1,0 1-1,-1-1 1,1 0-1,-1 0 1,1 0-1,-1 1 1,1-1-1,-1 0 1,0 0-1,1 1 0,-2-2 1,-4-5 27,5 5-36,0-1-1,-2 0 1,1-1-1,0 1 0,0 0 1,-1 1-1,0-1 0,0 0 0,1 1 1,-2-1-1,1 1 0,0 0 0,0 0 1,-1 0-1,-4-2 0,-32-13-211,8-5 0,4 14-138,27 7 325,-1 1 0,0-1 0,1 0 0,-1 0 1,0-1-1,1 1 0,-1 0 0,1 0 0,-2-2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2720,'0'0'891,"0"0"-545,0 0-10,0 0 539,0 0-187,0 0 170,0 0-303,0 0-128,0 0-86,3 2 283,-1 1-482,-1-1 0,0 0 0,1 0 0,-1 1-1,0-1 1,0 0 0,0 1 0,-1-1 0,1 1 0,0 0 0,-1-1-1,0 1 1,0-1 0,0 4 0,0-3 162,0-3-91,3 0 86,5 0-66,-1 0 0,15-3 0,-12-7-47,-3 9-142,0 0-1,-1 0 0,1 0 0,0 1 1,0-1-1,12 3 0,8-1 22,-8-1-45,-2 1 2,0-2 0,18-2 0,-7-2 48,-20 2-31,0 2 1,0-1-1,0 1 0,0 0 1,0 1-1,0 0 0,0 0 1,0 1-1,11 1 1,-3 3 54,-10-3-27,0-1 1,0 1 0,1-1 0,-1 0 0,7 0 0,17-1 1287,-30 4-1204,0-4-165,0 1 0,0-1 0,0 0 0,0 1 0,0-1 0,0 1 0,0-1 0,0 0 0,0 1 0,0-1 0,0 1 0,0-1 0,0 0 0,0 1 0,0-1 0,0 1 0,0-1 0,0 0 0,0 1 0,-1-1 0,1 0 0,0 1 0,0-1 0,-1 0 0,1 1 0,0-1 1,-1 1-1,-9-1-1512,8 0-335,4 0-2299,11 0 1259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31 195 1248,'0'-13'389,"0"11"-239,0 2 20,0 0 337,0 0-54,0 0 257,0 2-156,0 11 769,-3-13-406,-7 0-197,8 0 192,-1 0-251,-7 0 107,8 0-245,2 0-54,0 0-170,2 0 0,10 0-72,-2 0-11,0 0 0,18-3-1,17-7 148,17 3-112,23-13-6,-12 12-110,18-4 2,-45 2-90,43-7-14,-81 16-31,19-3 69,27-6 0,-48 9-10,-1 0 0,0 0 0,1 1 0,7 0-1,-3 0 260,-9 0-309,-1 1 0,1-1 1,-1 0-1,1 0 0,-1 0 0,1 0 1,-1 0-1,1 0 0,-1 0 0,1 0 1,-1 0-1,1 0 0,-1-1 0,0 1 1,1 0-1,-1 0 0,1 0 0,-1 0 1,1-1-1,-1 1 0,1 0 0,-1 0 1,0-1-1,1 1 0,-1 0 0,0-1 1,1 1-1,-1-1 0,0 1 0,1 0 1,-1-1-1,0 1 0,0-1 0,0 1 1,1-1-1,-1 1 0,0-1 0,0 1 0,0-1 1,0 1-1,0-1 0,0 1 0,0 0 1,0-1-1,0 0 0,-2-4 91,-8-5-81,9 9-39,1 1 1,0 0-1,-1-1 0,1 1 1,0-1-1,-1 1 1,1-1-1,0 0 0,0 1 1,0-1-1,-1 1 1,1-1-1,0 1 0,0-1 1,0 1-1,0-1 0,0 0 1,0 1-1,0-1 1,0 1-1,0-1 0,0 0 1,0 1-1,1-1 1,-1 0-1,0 1-20,0-15-2650,3 10 853,7-7-1146,-8-3 992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 2560,'0'0'832,"0"-2"-517,0-8 74,0 7 747,-2 3-187,2 0-901,-1 0-1,1 0 0,-1 0 1,1 0-1,-1 0 0,1 0 1,-1 0-1,1 0 0,0 0 1,-1 1-1,1-1 1,-1 0-1,1 0 0,0 0 1,-1 0-1,1 1 0,-1-1 1,1 0-1,0 0 0,-1 1 1,1-1-1,0 0 1,-1 0-1,1 1 0,0-1 1,0 1-1,-1-1 0,1 0 1,0 1-1,0-1 0,0 0 1,-1 1-1,1-1 1,0 1-1,0-1 0,0 1 1,0-1-1,0 0 0,0 1 1,0-1-1,0 1 1,0-1-1,0 1 0,0-1 1,0 0-1,0 1 0,-3 19 1290,-3-4-909,1 1 0,0 0 0,1 0 0,1 1 1,1-1-1,0 30 0,2-15-131,1-2 32,-5 40 0,-6-10-68,7-36-194,0 5 84,-1 1 1,-1-2-1,-12 38 0,-1-19-1511,6-32 475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3488,'-27'14'1115,"26"-14"-1104,1 0 1,0 0 0,0 0 0,0 0 0,0 0 0,-1 0 0,1 0 0,0 0 0,0 0 0,0 0 0,-1 0 0,1 0 0,0 0 0,0 0 0,0 0 0,0 0 0,-1 0 0,1 0 0,0 0 0,0 0 0,0-1 0,0 1 0,-1 0 0,1 0 0,0 0 0,0 0 0,0 0 0,0 0-1,0 0 1,0-1 0,-1 1 0,1 0 0,0 0 0,0 0 0,0 0 0,0-1 0,0 1 0,0 0 0,0 0 0,0 0 0,0 0 0,0-1 0,0 1 0,0 0 0,0 0 0,0 0 0,0 0 0,0-1 0,0 1 0,0 0 0,0-6 114,0 3 332,0 3-165,3 3-47,0-1-216,1 1 0,0-1 0,-1 0 0,1 0-1,0 0 1,0-1 0,0 1 0,1-1 0,6 1 0,25 9 76,-4 3-3,-1 2-1,-1 1 0,0 1 1,38 31-1,-60-41-55,1 0 0,-2 0-1,1 0 1,-1 1 0,-1 0-1,7 11 1,-3-5 90,-9-14-130,0 0 1,0 0-1,-1 0 0,1 0 0,0 0 1,-1 0-1,1 0 0,-1 0 1,1 0-1,-1 0 0,0 1 0,1-1 1,-1 0-1,0 0 0,0 0 1,0 1-1,0-1 0,0 0 0,0 0 1,0 0-1,-1 3 0,0-2 17,-1 1 1,0-1-1,0 0 0,0 1 1,-1-1-1,1 0 0,0 0 0,-5 2 1,5-2-18,-6 4 40,0 0 0,0 0 0,-1-1 0,1 0 1,-1-1-1,0 0 0,-15 5 0,3-4 57,-23 2 0,0 0 194,34-5-209,0 0-1,-14 0 1,21-2-73,-1-1 1,1 1 0,0 0-1,0-1 1,-1 0 0,1 0-1,0 0 1,0 0 0,-3-2-1,3 2-11,1 0-1,0 0 0,0 0 0,0-1 0,0 1 1,0-1-1,0 1 0,1-1 0,-1 0 0,0 1 1,1-1-1,-1 0 0,1 0 0,0 0 0,0 0 1,-2-5-1,2 6-9,1-1 0,0 1 0,0-1 0,0 0 0,0 1 0,0-1 0,0 1 0,0-1 0,0 0 0,1 1 0,-1-1 0,1 1 0,-1-1 0,1 1 0,-1-1 0,1 1 0,0 0 0,0-1 0,0 1 0,0 0 0,0 0 0,0-1 0,2 0 0,16-17-66,2 1-1,0 2 1,1 0 0,39-22-1,-48 32 23,24-6-1,-18 6 16,18-9-46,-22 9 41,0 0 1,0 1-1,1 0 1,17-2 0,-8 5-15,35 1 0,-33 1 116,-11 1 182,1 1 0,0 0 0,-1 1 0,18 6 0,60 23 1207,-84-28-1262,1 0-1,0-1 1,18 2-1,-8-1 67,17 6 117,-30-8-298,1-1 1,-1 0-1,1-1 0,0 0 1,-1 0-1,1-1 0,10-2 1,14-7 281,-19 7-245,-12 2-86,0 1-1,1 0 1,-1-1-1,1 0 1,-1 1 0,0-1-1,0 0 1,1 0-1,-1 0 1,0-1 0,0 1-1,0 0 1,0-1-1,2-2 1,-2 3-71,0-1 1,0 0 0,0 1-1,0-1 1,0 1-1,1 0 1,-1-1-1,3 0 1,6-3-745,5-8-43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4224,'33'-25'2015,"-3"3"-553,-30 22-1430,0 0 1,0-1-1,1 1 0,-1 0 0,0 0 0,0 0 1,1-1-1,-1 1 0,0 0 0,1 0 0,-1 0 1,0 0-1,1 0 0,-1-1 0,0 1 0,1 0 1,-1 0-1,0 0 0,1 0 0,-1 0 0,0 0 1,1 0-1,-1 0 0,0 0 0,1 0 0,83-1 1545,138 5-1431,-178 1-97,57 4 67,-89-9-100,-1 1 0,1 1 0,0-1 0,16 6 1,-19-4 9,0-2 61,0 0 1,0 0-1,15-2 0,-15 1 220,-33-2-264,-1-9 26,8 8-87,-1 2 0,0 0 0,0 1-1,-34 5 1,47-4-17,0 0-1,0 1 0,1 0 0,-1 0 0,0 1 0,1-1 1,0 1-1,-1 0 0,1 0 0,-5 5 0,-4 5-61,-18 23-1,29-33 90,-5 7-23,0 1-1,1 0 1,0 1 0,1 0-1,-8 21 1,5-10 22,-4 9 10,-22 64 8,-15 65-115,43-144 165,-1 0 1,-1 0 0,0 0 0,-12 16-1,18-30-41,0-1 0,1 0 0,-1 1-1,0-1 1,0 0 0,0 0 0,-1 0-1,1 0 1,0-1 0,-1 1 0,1-1-1,-1 1 1,0-1 0,1 0 0,-1 0-1,0 0 1,0 0 0,-4 0-1,-13 5 196,16-4-192,3-2-22,-1 1-1,0 0 0,0 0 1,1-1-1,-1 0 0,0 1 0,0-1 1,0 0-1,0 0 0,0 0 1,0 0-1,0 0 0,0 0 0,1 0 1,-1-1-1,0 1 0,0-1 1,0 1-1,0-1 0,1 0 0,-3-1 1,1 1-17,0 0 0,0 1-1,0-1 1,0 1 0,0-1 0,0 1 0,0 0 0,0 0 0,-1 0 0,-3 1 0,-2 0-39,-23-1-205,29 0 188,3 0 132,3 2 113,1 2-62,1 0 1,0-1-1,0 0 1,0 0-1,0 0 1,0-1-1,1 0 0,-1 0 1,11 3-1,58 7 285,-65-11-373,60 4 171,-41-1-145,102 6 253,86-10-103,-212 0-333,0 0-1,0-1 0,0 1 0,0-1 1,0 0-1,0 0 0,0 0 0,-1-1 1,1 1-1,6-5 0,-3 3-286,-6 3 343,-1 0-1,1 0 1,-1 0-1,1-1 1,-1 1-1,1 0 1,-1 0-1,1-1 1,-1 1-1,0 0 1,1-1-1,-1 1 1,1 0-1,-1-1 1,0 1-1,1 0 1,-1-1-1,0 1 1,1-1-1,-1 1 1,0-1-1,0 1 1,0-1-1,1 1 0,-1-1 1,0 1-1,0-1 1,0 1-1,0-1 1,0 1-1,0-1 1,0 0-1,0 1 1,0-1-1,0 1 1,0-1-1,-1 0 1,1-15-1440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733 62 1824,'0'0'587,"0"0"-353,2 0 17,43 0 2837,-35-3-2667,-7 0-172,2 0 187,2 9-131,-7-6-298,3 3 580,-6-6-198,-7-7-15,10 10-368,-1-1 0,1 1 0,-1 0 0,1-1 0,-1 1 1,1 0-1,-1 0 0,0-1 0,1 1 0,-1 0 0,0 0 0,1 0 0,-1 0 1,1-1-1,-1 1 0,0 0 0,1 0 0,-1 0 0,0 1 0,1-1 1,-1 0-1,0 0 0,0 0 0,-1 1-4,-41-1 51,41 0-42,-1 0 0,1 0-1,-1-1 1,0 1 0,1 0-1,-1-1 1,1 0 0,-1 1-1,1-1 1,-1 0 0,-2-2-1,3 2-3,0 0 0,0 0-1,0 0 1,0 0 0,0 1-1,-1-1 1,1 1 0,0-1-1,0 1 1,-1 0 0,-2 0-1,-3 1-24,-1-2-23,-19-12 68,16 11 716,9 2-120,3-3-506,0-3-86,0 12-35,0-3 46,0-3-4,0 0-1,0 0 16,0-13 70,0 11-59,0 2 59,0 0-70,0 0-117,0 0 69,0 0 273,0 0-92,-1 0-207,-1 1-1,0-1 0,1 0 1,-1 1-1,0-1 0,0 0 1,0 0-1,1 0 0,-4-1 1,3 1 10,0-1 1,0 1 0,0 0-1,0 0 1,0 0 0,0 0-1,0 0 1,0 1-1,0-1 1,-2 1 0,-4 4-20,7-4 26,0 0 0,-1 0 1,1 0-1,-1-1 0,1 1 1,-1 0-1,1-1 0,-1 1 0,1-1 1,-1 0-1,1 1 0,-1-1 1,1 0-1,-4 0 0,-27 0 164,26-1-145,1 1-2,0-1-1,0 1 1,1 0-1,-1 0 1,0 1 0,0-1-1,0 1 1,-5 1-1,7 0 15,0 0 1,-1 0-1,1-1 0,-1 0 0,1 0 0,-1 0 0,1 0 1,-1 0-1,0-1 0,-6 1 0,-122-1 981,126 0-924,-1-1 0,1 0-1,0 0 1,-1 0 0,1 0 0,-9-4-1,9 2 8,2 2-37,0 0 0,0 1 0,0-1 0,-1 1-1,1 0 1,0 0 0,-4 0 0,0 1-31,5-1-109,6-3 17,0 1 72,0 1 0,0-1 1,0 0-1,0 1 0,0 0 0,1 0 0,-1 0 1,1 0-1,-1 0 0,1 1 0,-1-1 0,1 1 1,-1 0-1,1 0 0,-1 0 0,1 1 0,-1-1 1,0 1-1,6 1 0,-4 1-1,-2-1 8,0-1 0,0 0-1,0 1 1,0-1-1,0-1 1,0 1-1,0 0 1,0-1 0,0 1-1,0-1 1,6 0-1,15 0 7,-8 1-41,0-1 0,0 0-1,17-4 1,-20 2 20,2-2-2,0 2 1,0 0-1,16 0 0,-6 2-40,-5-1 2,0 1 0,20 3 1,-15 1 44,-6 0 10,39 1 1,-46-5-16,-1 1 0,1 1 0,0 0 0,-1 0 0,0 1 0,22 9 0,-11-2-1,0 1 0,29 21 0,-26-20-128,-23-11 135,1 0-1,-1 0 1,1 0-1,-1 0 1,0 1-1,0-1 0,1 1 1,-1 0-1,0-1 1,0 1-1,-1 0 1,1 0-1,0 0 1,-1 0-1,1 1 1,-1-1-1,3 4 1,5 10 49,-4-7-18,-1 0 1,0 1-1,-1 0 1,0 0-1,1 12 0,1-5 14,1 12-10,-4-19-32,0 0 0,5 13 0,2 0 24,-5-16 9,-1 1-1,0-1 1,0 1 0,-1 0-1,0 0 1,-1-1-1,0 1 1,1 15-1,-2-12 37,0-1 0,0 1-1,-1-1 1,-1 1 0,1-1-1,-2 0 1,-5 17 0,7-25-68,-1 1 1,1-1 0,-1 0-1,1 0 1,-1 0 0,0 0-1,0 0 1,0 0 0,0-1-1,0 1 1,0-1 0,0 1-1,-5 1 1,-8 6 0,-7 9 16,14-12-2,0 1 0,-1-1 0,1 0 0,-1-1 1,0 0-1,-1 0 0,1-1 0,-1 0 1,-12 2-1,-64 18 82,-58 12 153,111-28 7,-48 17 0,-4 2 233,65-22-390,-1-1 0,1-1 1,-38 0-1,0-1 55,11 6-69,13-13-25,26 3-28,-1 1 1,-15-1-1,22 2-19,-1 0 0,0 0 0,0-1 0,0 1-1,0-1 1,1 0 0,-1 0 0,0 0 0,0 0 0,1 0 0,-5-3 0,1 0-23,0-1 1,0 0 0,-5-7 0,3 4-51,-22-12-218,17 0-315,11 10-442,2-10-1904,0 15 848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2656,'0'-13'837,"0"13"-827,0 0-1,0 0 1,0-1 0,0 1-1,0 0 1,0 0-1,0 0 1,0-1 0,0 1-1,0 0 1,0 0-1,0 0 1,1-1 0,-1 1-1,0 0 1,0 0-1,0 0 1,0 0 0,0 0-1,1-1 1,-1 1-1,0 0 1,0 0 0,0 0-1,0 0 1,1 0-1,-1 0 1,0 0 0,0 0-1,0-1 1,1 1-1,-1 0 1,0 0 0,1 0-1,19-10 327,-15 8 539,-5 2-97,12 0 1569,-12 0-2318,0 0 0,0 0 0,0 0 0,0 0 0,0 0 0,1 0-1,-1 0 1,0 0 0,0 0 0,0 0 0,0 0 0,0 0 0,0 0 0,0 0 0,0 0 0,0 0 0,0 0-1,1 0 1,-1 0 0,0 0 0,0 0 0,0 0 0,0 0 0,0 0 0,0 0 0,0 0 0,0 0 0,0 0 0,0 0-1,0 0 1,0 0 0,0 0 0,0 0 0,0 1 0,1-1 0,-1 0 0,0 0 0,0 0 0,0 0 0,0 0-1,0 0 1,0 0 0,0 0 0,0 0 0,0 0 0,0 0 0,0 1 0,0-1 0,0 0 0,0 0 0,0 0-1,0 0 1,0 0 0,0 0 0,0 0 0,0 0 0,-1 2 112,1-1-1,0 0 1,0 1 0,0-1 0,-1 0-1,1 1 1,-1-1 0,1 0-1,-1 1 1,0-1 0,-1 2-1,1-1-12,0-1-1,0 1 0,0 0 1,0 0-1,1 0 0,-1 0 1,0-1-1,1 1 1,-1 0-1,1 0 0,0 0 1,0 3-1,-1-2 7,1 0 1,0 0-1,-1 0 1,1-1-1,-1 1 1,0 0-1,-1 2 1,-5 18 506,6-13-440,-1 1 0,2 1-1,0 16 1,1 0-22,-1 1-25,1 2 38,-5 39 0,-21 89 288,23-139-306,0 1-1,3 39 0,0-24 459,-1-38-335,-1 0-993,1-1 0,0 1 0,0-1 0,0 1 0,1-1 0,-1 1-1,1-1 1,0-2 0,12-10-2274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9 3136,'0'0'1029,"0"0"-629,-2 0-26,-8 0 553,10 1-913,0-1-1,0 0 0,-1 0 1,1 0-1,0 0 0,0 0 0,0 0 1,0 0-1,0 0 0,0 0 1,0 0-1,0 0 0,0 0 0,0 0 1,0 0-1,-1 0 0,1 0 1,0 0-1,0 0 0,0 0 0,0 0 1,0-1-1,0 1 0,0 0 1,0 0-1,0 0 0,0 0 1,0 0-1,0 0 0,0 0 0,-1 0 1,1 0-1,0 0 0,0 0 1,0 0-1,0 0 0,0 0 0,0 0 1,0-1-1,0 1 0,0 0 1,0 0-1,0 0 0,0 0 0,0 0 1,0 0-1,0 0 0,0 0 1,0 0-1,0 0 0,0 0 0,0-1 1,0 1-1,0 0 0,0 0 1,0 0-1,0 0 19,0 0 0,0-1 0,1 1 0,-1 0 0,0 0 0,0-1 0,0 1 0,0 0 0,0 0 0,0-1-1,0 1 1,-1 0 0,1 0 0,0-1 0,0 1 0,0 0 0,0 0 0,0-1 0,0 1 0,0 0 0,0 0 0,-1 0 0,1-1 0,0 1 0,0 0 0,0 0 0,0 0 0,-1 0 0,1-1 0,-7 4 519,5-2-457,1 0-1,-1 0 1,0-1 0,1 1 0,-1 0 0,0-1-1,0 1 1,1-1 0,-5 0 0,3 1 6,-1-1 1,0 1 0,1 0-1,-1-1 1,0 2 0,1-1-1,-1 0 1,1 1-1,-6 3 1,-30 22 539,30-20-489,-21 18 221,0 1 0,2 1 0,-46 59 0,54-57-239,1 0 0,2 2-1,1 0 1,-13 34 0,5-11-13,10-22 34,0 1-1,3 1 1,0 0-1,-8 52 1,18-80-141,0-1 1,0 0-1,1 0 0,0 1 1,0-1-1,0 0 0,1 0 1,0 1-1,0-1 0,0 0 1,1 0-1,-1 0 0,1 0 1,1 0-1,-1 0 0,1-1 1,-1 1-1,1-1 0,0 0 1,1 1-1,-1-1 0,1-1 1,7 7-1,62 38 62,-65-42-151,-5-3 16,0-1 1,1 1-1,-1-1 1,8 4-1,-6-5 18,0 1 0,0-1-1,0-1 1,0 1 0,0-1 0,7 0-1,-12 0 41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3072,'-27'0'1760,"25"1"-1272,4 1 48,0 1-258,0 0 1,0 0-1,0 0 1,0 1-1,0-1 0,1 5 1,-1-2 7,0-1 0,1 0 0,5 9 0,10 9 440,-7-9-265,17 26 0,5 22 183,-15-27-299,1-2 1,31 42-1,-41-65-238,-1 1-1,0 0 1,0 0 0,-1 1-1,10 22 1,-17-33-115,1 0-1,-1 0 1,0 0-1,0 0 1,1 0-1,-1 0 1,0 0-1,0 0 1,0 0 0,0 0-1,-1 1 1,1-1-1,0 0 1,0 0-1,-1 0 1,1 0-1,0 0 1,-1-1 0,1 1-1,-1 0 1,1 0-1,-1 0 1,1 0-1,-3 1 1,-1 5-277,-2 2-909,0-13-1235,3 1 1791,1 1-1634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46 3968,'-25'0'1285,"15"2"-768,-2 4-366,5-3 247,-1 1-1,1-1 1,0 1-1,0 1 1,1 0-1,-12 10 1,7-3 133,0 1 0,0 0 0,-14 26 0,-21 49 123,33-61-494,-16 43 74,11-23-185,-5 0-156,17-23 53,5-19 90,0 1 0,-1 0-1,0-1 1,0 1 0,-4 7-1,1-3 10,4-6-65,-1-1-1,0 1 1,0-1 0,0 0-1,0 0 1,0 0-1,-1 0 1,-3 3 0,6-5-75,-1-1 0,1 0 0,0 1 1,-1-1-1,1 1 0,0-1 0,0 1 1,0-1-1,0 1 0,-1 0 1,1-1-1,0 1 0,0-1 0,0 1 1,0-1-1,0 1 0,0-1 0,0 2 1,0 0-1264,0-2-412</inkml:trace>
  <inkml:trace contextRef="#ctx0" brushRef="#br0" timeOffset="1">419 16 4064,'-15'0'1504,"15"0"-1184,0 0-64,0 0 1280,15 0-896,0 0-64,0 0-352,15 0-96,14 0-64,-14 0 32,0 0-64,0-15 128,0 15-96,-15 0-1856,-15 0 960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3904,'0'0'1440,"0"0"-1120,-15 30-96,0-15 1216,15 0-832,-15 15 256,15-15-512,-15 15 0,15-1-224,0-14 64,0 15-96,-15-15-1824,30 15 960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14 2976,'0'-1'101,"0"-7"338,0 8-423,0 0 0,0 0-1,0 0 1,0-1 0,0 1-1,0 0 1,0 0 0,0 0-1,0 0 1,0-1-1,0 1 1,0 0 0,0 0-1,0 0 1,0 0 0,0 0-1,0-1 1,0 1 0,0 0-1,0 0 1,1 0 0,-1 0-1,0 0 1,0 0 0,0-1-1,0 1 1,0 0 0,0 0-1,1 0 1,-1 0 0,0 0-1,0 0 1,0 0-1,0 0 1,0 0 0,1 0-1,-1 0 1,0 0 0,0 0-1,0 0 1,0 0 0,0 0-1,1 0 1,-1 0 0,0 0-1,0 0 1,0 0 0,0 0-1,0 0 1,1 0 0,8 6 550,1 0 1,-1 0 0,-1 1-1,1 0 1,-1 0 0,0 1 0,-1 0-1,9 12 1,-3-1 224,0 1 1,-1 0-1,10 25 1,-10-16-321,-3 1-1,0 0 1,6 41 0,-12-51-354,0 1 0,-1 0 1,-2-1-1,0 1 0,-1 0 1,-1 0-1,-1-1 0,-1 1 1,-11 34-1,12-46-76,0-1 0,0 0 0,-1 1-1,0-1 1,0-1 0,-8 11 0,1-6 34,1 0 1,-23 19-1,17-17-14,3-2 28,-21 15 1,15-16-156,0-1 1,-42 15-1,16-7-366,-8 6-627,1-3-3370,20-6 1453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3072,'0'0'1120,"0"0"-864,0 0-64,0-15 1088,0 30-736,0-15 768,15 15-768,-15 0 736,15 15-768,-15 0 64,15 15-384,-15-16 32,15 1-128,-15 15 96,0-30-128,15 0 128,0 0-128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2912,'-15'0'1056,"15"0"-800,-15 15-96,15 0 1760,0 0-1088,-15 15 640,0 0-864,-15 29-32,15-14-384,0 0-160,0 0-64,-14-15-320,14 0 192,0-1-4736,0 1 2688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2080,'-11'0'766,"22"0"217,-11 2-508,0 8 170,0-7-117,0-3 240,0 2-123,0 5-217,0-5-273,0 1 0,0 0 0,0 0 1,0-1-1,0 1 0,0 0 0,1-1 1,-1 1-1,1 0 0,0-1 0,0 1 0,0 0 1,0-1-1,0 1 0,1-1 0,-1 0 0,4 5 1,1-1-1,-1 1 0,1 0 1,-1 1-1,-1-1 0,0 1 1,0 0-1,5 13 0,-9-18-124,1-1 0,0 1 0,0-1 0,0 1 0,0 0 0,0-1 1,1 0-1,-1 1 0,1-1 0,2 3 0,-4-5-22,0 0 0,0 0 1,1 1-1,-1-1 0,0 0 0,0 0 1,1 1-1,-1-1 0,0 0 1,0 1-1,0-1 0,1 0 0,-1 1 1,0-1-1,0 0 0,0 1 1,0-1-1,0 0 0,0 1 1,0-1-1,0 0 0,0 1 0,0-1 1,0 0-1,0 1 0,0-1 1,0 0-1,0 1 0,0-1 0,0 0 1,0 1-1,-1 0 0,1 5-683,0 5-4073,0-9 3600,0 0-2015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50 2656,'0'0'837,"0"0"-501,-3 0 22,-8 0 612,8 0-186,0 0 224,1 0-888,0 0 0,-1 0 0,1 0 0,-1 0-1,1 0 1,-1 1 0,1-1 0,0 1 0,-1-1 0,1 1 0,0 0-1,0 0 1,-1 0 0,1 1 0,0-1 0,0 0 0,0 1 0,-3 2-1,3-2-25,1 0-1,-1-1 1,0 0 0,0 1-1,1-1 1,-1 0-1,-3 1 1,-13 8 576,-10 12 370,6-11-283,19-8-673,-1-1 0,1 1 0,-1 0 0,1 0 0,0 0 0,0 0 0,1 1 0,-1-1 0,0 1 0,1 0 0,0 0 0,0 0 0,0 0 0,1 0 0,-1 0 0,1 0 0,0 1 0,0-1 0,0 7 0,0-3 8,1-5-68,-1-1 0,1 1 0,0-1 0,0 1 0,0-1 0,0 1 0,0-1 0,1 0-1,-1 1 1,1-1 0,-1 1 0,1-1 0,0 0 0,0 1 0,1 1 0,0-1-13,-1-1 0,1-1 1,0 1-1,-1 0 0,1 0 0,0-1 0,0 1 1,0-1-1,0 1 0,1-1 0,-1 0 1,0 0-1,4 2 0,5 0 26,-1-1 0,16 2 0,-24-4-33,64 12 86,29 4 39,53-13-1,-102-4-86,-17 1-23,1-1 0,0-2-1,42-9 1,15-7 328,-85 18-338,0 1 1,-1 0 0,1-1 0,-1 1 0,1-1 0,0 0 0,-1 0 0,1 0-1,-1 1 1,0-1 0,1-1 0,-1 1 0,0 0 0,1 0 0,-1 0 0,0-1 0,0 1-1,0 0 1,0-1 0,0 1 0,-1-1 0,1 1 0,0-1 0,-1 0 0,1 1-1,-1-1 1,1 0 0,-1 1 0,0-1 0,0 0 0,0 1 0,0-1 0,0-2 0,0 3-6,0 0 0,0 0 0,0 0 0,0 0 0,0 0 0,0-1 0,0 1 0,-1 0 0,1 0 0,0 0 0,-1 0 0,1 0 0,-1 0 0,1 0 0,-1 0 1,1 1-1,-1-1 0,0 0 0,1 0 0,-2-1 0,-36-31 76,22 16-61,-9-9-22,11 16-23,1 1 0,-2 1 0,-14-7 0,-21-12-51,12-3-57,30 25 95,-11-8-37,19 12 70,-1 1 0,1 0 1,0 0-1,-1-1 0,1 1 1,0 0-1,0 0 0,-1-1 1,1 1-1,0 0 0,0-1 1,-1 1-1,1 0 0,0-1 1,0 1-1,0 0 0,0-1 1,-1 1-1,1-1 1,0 1-1,0 0 0,0-1 1,0 1-1,0-1 0,0 1 1,0 0-1,0-1 0,0 1 1,0-1-1,0 1 0,1 0 1,-1-1-1,0 1 0,0 0 1,0-1-1,0 1 1,1-1-1,-1 1 0,1-1-3,0 1 1,-1-1-1,1 1 0,0 0 0,0-1 1,0 1-1,0 0 0,0 0 0,0 0 1,-1 0-1,1 0 0,0 0 0,2 0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0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3808,'0'-3'200,"0"1"-1,0-1 1,0 1 0,0-1-1,-1 0 1,1 1 0,-1-1-1,0 1 1,1 0-1,-1-1 1,0 1 0,0-1-1,-1 1 1,1 0 0,-3-4-1,3 9 836,-3 12-379,1-10-483,2-3-93,0 1-1,-1-1 0,1 1 1,0 0-1,0 0 1,1-1-1,-1 1 0,0 0 1,1 0-1,0 0 1,0 0-1,0 4 0,0 197 519,2-166-481,2 0 0,1 0 1,11 37-1,-15-71-110,0 0 1,0 0-1,-1 0 1,1 0-1,-1-1 1,0 1-1,-1 5 1,1-8-89,0-1 1,0 1-1,0-1 0,0 1 1,0 0-1,0-1 0,0 1 0,-1-1 1,1 1-1,0-1 0,0 1 1,-1 0-1,1-1 0,-1 0 1,1 1-1,0-1 0,-1 1 1,1-1-1,-1 1 0,1-1 1,-1 0-1,1 1 0,-1-1 1,1 0-1,-1 1 0,1-1 1,-1 0-1,1 0 0,-1 0 0,1 1 1,-1-1-1,-1 0 0,0 0-1497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60 167 2560,'-38'-13'832,"38"13"-820,-1 0 0,1 0 0,-1 0 0,1 0 0,-1 0 1,1 0-1,0-1 0,-1 1 0,1 0 0,-1 0 0,1-1 0,-1 1 0,1 0 0,0 0 0,-1-1 1,1 1-1,0 0 0,-1-1 0,1 1 0,0-1 0,-1 1 0,1 0 0,0-1 0,0 1 0,-1-1 1,-1-3 48,1 3-1,0-1 0,0 0 0,0 1 0,0-1 0,0 0 1,1 1-1,-1-1 0,0 0 0,1 0 0,0 0 0,-1 0 0,1 1 1,0-1-1,0 0 0,0 0 0,0 0 0,0 0 0,0 0 0,1-3 1,2 0 94,-1 0 0,1 1 0,0-1 1,0 0-1,0 1 0,0 0 1,1-1-1,0 1 0,4-3 0,0 0 36,0 1 0,0-1 0,1 2-1,10-6 1,-11 7-118,0 1 0,0 0 1,0 1-1,1-1 0,-1 2 0,1-1 0,14 0 0,1 2 107,37 5-1,-34-1-17,-1 1 0,0 1 0,32 12 0,69 36 97,-89-36-179,64 41 0,-86-48-65,0 0 0,-1 2 0,-1 0 0,0 1 0,23 29 0,-23-22 23,19 40-1,-27-50-12,-1 1 0,0 0-1,0 0 1,-2 1 0,1-1-1,1 16 1,-4-21 4,-1-1-1,0 1 0,0 0 1,-1-1-1,0 1 1,0-1-1,0 1 0,-1-1 1,0 1-1,0-1 1,-1 0-1,1 0 0,-7 9 1,3-5 70,-2-1-1,1 0 1,-1 0 0,0-1 0,-1 0 0,0-1 0,0 0 0,-14 9 0,2-4 105,0-2 0,-1 0 0,-29 10 0,28-13 31,-46 11 0,3-13 194,33-3-218,-10 1-19,-69 4 210,89-7-342,1-2-1,-1 0 0,-23-6 1,43 7-59,-17-3 6,0-1-1,0-1 0,-19-8 0,37 13-19,1 0 0,-1 1 0,1-1 0,0 0 0,0 0 0,-1 0 0,1 0 0,0 0 0,0 0 0,0 0 0,-2-3 1,3 4-5,0-1 0,-1 1 1,1-1-1,0 1 1,0-1-1,0 1 1,0-1-1,0 0 1,0 1-1,0-1 0,0 1 1,0-1-1,0 1 1,0-1-1,0 1 1,0-1-1,0 1 1,0-1-1,1 1 1,-1-1-1,0 1 0,0-1 1,1 0-1,0 0-65,0-1 0,1 1 0,-1 0-1,1-1 1,0 1 0,-1 0 0,1 0-1,0 0 1,-1 0 0,1 0 0,0 1-1,0-1 1,0 0 0,3 0 0,2 1-326,0-1 0,0 1-1,0 0 1,0 1 0,0 0 0,-1 0 0,10 3 0,7 0-1677,22-1-581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3712,'15'0'1408,"-15"0"-1120,15 0-64,-15 0 1792,15 15-1152,0 0 1120,0 0-1120,-15 15 96,15 0-576,0 0 0,15 0-256,-30 0 64,30-15-96,-30-1 160,15 1-160,0-15-3072,-1-15 1632</inkml:trace>
  <inkml:trace contextRef="#ctx0" brushRef="#br0" timeOffset="1">254 16 5472,'-15'-15'2016,"15"15"-1536,-15 15-160,15-1 2016,-14 1-1344,-1 0 1152,0 15-1248,-15 0-256,0 15-416,0 0-96,15 0-64,-30-16-2784,15 1 1472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15 3136,'-13'-12'1029,"13"12"-1013,0-1-1,0 1 0,0 0 1,-1 0-1,1 0 1,0-1-1,0 1 0,-1 0 1,1 0-1,0 0 0,0 0 1,-1 0-1,1-1 1,0 1-1,-1 0 0,1 0 1,0 0-1,-1 0 1,1 0-1,0 0 0,0 0 1,-1 0-1,1 0 0,0 0 1,-1 0-1,-84 0 2630,73 1-2447,-1 0-1,1 1 0,0 1 0,0 0 0,0 0 0,0 1 1,0 1-1,1 0 0,-1 0 0,1 1 0,1 1 0,-1 0 1,1 0-1,-13 13 0,4-3 71,1 2 1,0 0 0,2 2-1,0-1 1,1 2-1,-11 23 1,-1 5 169,2 2 1,2 1 0,-20 71-1,38-101-318,1 1-1,0-1 1,2 1-1,0 31 1,2-46-82,0 0 0,1 0 0,0 0 1,0 0-1,1 0 0,0 0 1,5 11-1,-1-7 25,1-1 1,0 1-1,16 18 1,-3-3-160,-16-26 82,-1 1 1,1 0 0,0-1-1,0 0 1,5 3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4896,'15'0'1824,"-15"0"-1440,44 45-96,-29 0 928,15-15-736,15 30 352,-15-1-480,15-14-64,-15 0-160,14-15 64,-14 0-128,0 0 192,-15-15-160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374 120 5152,'-15'30'1888,"15"-30"-1440,-45 60-160,16-16 1408,14-14-992,-30 0 288,-15 15-608,15 0 64,0-15-288,15 0-64,16-15-64,-16 0 96,30-1-64</inkml:trace>
  <inkml:trace contextRef="#ctx0" brushRef="#br0" timeOffset="1">479 45 6464,'15'-15'2400,"-15"15"-1856,30 0-160,-15-15 768,14 15-704,31 0-32,-30 0-256,15-15-832,0 30 384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11 3328,'0'-11'1310,"3"19"-647,9 0 740,8 19-246,-11-17-648,0 0-1,13 10 0,-11-11-230,-1 0-1,-1 1 1,0 1-1,0-1 1,-1 1-1,0 1 0,-1 0 1,8 17-1,-9-18-112,17 31 265,53 103 806,-57-102-856,23 71 0,-31-75-217,-2 0 1,-2 0-1,5 73 0,-11-90-106,-1 0 0,-2 0 1,0 0-1,-1 0 0,-1-1 0,-1 1 1,-1-1-1,-15 34 0,12-37-6,-1 0 1,-1-1-1,0-1 0,-1 0 0,-23 24 1,2-8 18,-48 35 0,71-58-412,-1-2-1,0 0 1,-1 0 0,0-1-1,0 0 1,0-1-1,-1 0 1,1-1 0,-17 3-1,-33 8-1731</inkml:trace>
  <inkml:trace contextRef="#ctx0" brushRef="#br0" timeOffset="1">987 324 5632,'0'0'2112,"0"0"-1664,45 0-96,-30 0 576,15 15-576,-1-15-224,1 15-96,0 0-256,-15-15 128</inkml:trace>
  <inkml:trace contextRef="#ctx0" brushRef="#br0" timeOffset="2">808 638 7040,'-15'0'2624,"15"0"-2048,89 15-128,-44 0 1504,15 0-1152,0-15-128,-1 15-416,16-15-480,-15 0 128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91 2656,'-2'0'102,"-1"0"0,1 0 0,0 0 1,0 0-1,0 0 0,0 1 0,-1-1 0,1 1 1,0 0-1,0-1 0,0 1 0,-3 2 0,3-2 18,0 0-1,0 0 0,1 0 1,-1 0-1,0 0 0,0-1 1,0 1-1,0-1 0,0 0 1,0 1-1,0-1 0,-4 0 1,5 0-63,1 0 0,-1 0 1,1 0-1,-1 0 0,0 0 0,1 0 1,-1 0-1,1 0 0,-1 0 0,0 1 1,1-1-1,-1 0 0,1 0 1,-1 1-1,1-1 0,-1 0 0,1 1 1,-1-1-1,1 1 0,-1-1 0,1 1 1,0-1-1,-1 1 0,1-1 0,0 1 1,-1-1-1,1 2 0,-1-1 29,1 1-1,-1 0 1,1 0-1,0 0 1,0-1-1,0 1 0,0 0 1,0 0-1,1 3 1,0 2 58,1 1 0,1-1 0,-1 1 0,5 6 0,-4-8-98,0-1 0,0 0 0,1 0 0,0 0-1,0 0 1,0-1 0,0 0 0,7 6 0,3 0 59,26 13 1,-27-15-68,6 2 10,1-1 0,0 0 0,1-2 0,0 0 0,0-2 0,31 5 0,-33-8 5,1 0 0,-1-2 1,0 0-1,0-1 0,0-1 1,0-1-1,24-7 0,-39 9-48,0 0 0,-1-1 0,1 1 0,-1-1-1,1 0 1,-1 0 0,0 0 0,1 0 0,-1-1 0,0 1-1,0-1 1,-1 0 0,1 1 0,-1-1 0,1-1 0,-1 1-1,0 0 1,0-1 0,0 1 0,1-6 0,-2 8-5,-1 0 0,0 0 0,1 0 0,-1 1 0,0-1 0,0 0 0,0 0 0,0 0 0,0 0 0,0 0 0,0 1 0,0-1 0,0 0 0,0 0 0,-1 0 0,1 0 0,0 1 0,-1-1 0,1 0 0,0 0 0,-1 1 0,0-2 0,-9-11 16,-1 2 1,-1-1 0,1 1 0,-2 1-1,1 0 1,-16-8 0,15 10 14,0-1 0,-21-19 1,17 13-19,-26-17-13,33 23-27,-12-7-58,-10 6-11,-6-10-38,36 19 125,1 0 1,-1 1-1,0-1 0,0 1 0,0-1 0,0 1 0,0-1 0,0 1 0,0 0 0,1 0 1,-4 0-1,5 0 9,-35 0-91,33 0 92,1 0-1,-1 0 1,0 0-1,0 0 1,0 1-1,0-1 1,0 0-1,0 1 1,0 0 0,0-1-1,1 1 1,-1 0-1,0 0 1,0 0-1,1 0 1,-1 0-1,1 0 1,-1 1 0,1-1-1,-1 0 1,-1 3-1,-6 6 36,-15 3 68,20-11-58,1-1 0,0 1 1,0 0-1,-1 0 0,1 0 0,0 0 0,1 0 0,-1 1 0,-3 3 0,3-1 18,0 0 0,0 1 0,-2 8 0,-1-2 38,1 0 13,-14 38 324,-1 35-7,12-57-259,-7 36 241,10 2-152,3-32-161,-1-1-3,-2 28 65,8-13-58,13 70 0,-10-79-70,3 14 113,2 0-1,26 77 1,-29-111-15,-4-8-29,1 0-1,-2 0 0,1 0 1,-1 1-1,-1-1 0,0 1 1,0 12-1,-2-24-103,0 1 7,0-1-1,0 1 1,0-1-1,0 1 1,0-1 0,0 1-1,0-1 1,0 1 0,0-1-1,0 1 1,0 0-1,0-1 1,0 1 0,0-1-1,-1 1 1,1-1 0,0 0-1,0 1 1,-1-1-1,1 1 1,0-1 0,-1 1-1,1-1 1,0 0 0,-1 1-1,1-1 1,0 0-1,-1 1 1,1-1 0,-1 0-1,1 1 1,-2-1 0,-13 2 36,-1 0 1,0-2-1,0 0 1,0 0-1,-17-4 1,24 2-29,0-1 0,1 0 0,-1 0 0,1-1 0,-16-9 0,2 1 2,9 6-11,7 4-25,1 0 0,0-1 0,-9-6 0,9 4-69,1 1 0,-1-1 0,-7-11 0,8 11 19,-13-15-240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5216,'-4'0'265,"1"1"0,-1 0 0,0-1 1,1 1-1,-1 1 0,1-1 0,-1 0 0,1 1 1,0 0-1,-4 2 0,4-1-34,0 0-1,0 0 1,1 0 0,-1 1-1,1-1 1,0 1 0,0-1-1,0 1 1,1 0 0,-1 0-1,1 0 1,0 0 0,-1 7-1,1-8-136,-1 6 31,1-1 0,0 1 1,0 0-1,1 0 0,0 0 1,1 0-1,3 16 0,-3-23-103,0 1 1,1-1-1,-1 0 0,1 0 0,0 0 0,0 0 1,-1 0-1,1-1 0,0 1 0,1 0 0,-1-1 1,0 0-1,0 1 0,1-1 0,-1 0 0,0 0 0,1 0 1,-1-1-1,1 1 0,0 0 0,-1-1 0,1 0 1,-1 0-1,5 0 0,-4 0-17,0 0-1,0 0 1,0-1 0,0 0-1,0 1 1,0-1 0,0 0-1,3-2 1,9-2-4,-13 4-4,1 1 9,0-1 0,0 0 0,0 0 0,0 0 0,0 0-1,0 0 1,0 0 0,4-4 0,-5 3-1,-1 1-1,0-1 0,0 0 0,0 1 1,0-1-1,0 0 0,0 0 1,-1 0-1,1 0 0,0 1 1,-1-1-1,0 0 0,1 0 0,-1 0 1,0 0-1,0 0 0,0-4 1,0-5-91,0 3-38,0-1 0,0 1 0,-4-16 0,4 21 37,-1 0 1,0 1 0,0-1-1,0 0 1,-1 0 0,1 1 0,-1-1-1,1 1 1,-1-1 0,0 1-1,0 0 1,0 0 0,0 0 0,0 0-1,-5-3 1,-18-10-1589,8 0 513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1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2496,'-12'-13'784,"9"11"-464,3 2-32,3 0 464,14-1 1496,-10 1-1410,1-1 0,0 2-1,0-1 1,14 3 0,-8 2-205,-11-3-516,0-1 1,0 0-1,1 0 1,-1 0-1,0-1 1,1 1 0,-1-1-1,4 1 1,170-1 1503,-175 0-1578,-2 0-182,0 0-592,0 0 193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4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2983 1664,'4'6'190,"0"-1"-18,15 6 197,-11-7-374,53 26 687,72 26 1,-91-45-641,76 9 0,-81-16-41,175 13-130,-148-14 55,94 8-27,333-21 232,-455 9-102,175-3 133,-48 2 44,115-19 239,-176 12-207,493-76 860,-323 26-875,-11-10-174,124-78 404,-355 134-376,-7 4-17,-1 0 0,0-2 0,-1 0 0,0-1 1,34-27-1,-40 24-68,0-1 1,-1 0-1,13-19 1,35-61 81,-15 23 170,-29 46-191,-1 0 0,-2 0 1,-1-2-1,-1 0 0,-1 0 1,14-57-1,1-48-41,-19 87-3,-1 9 18,-3-1-1,-1 0 0,-3-55 0,-5 40 5,-2 0 0,-14-54 0,-71-196-11,75 253 56,10 30-54,-71-187 185,-4 8-47,43 99-76,2 6 77,20 29-60,9 33-31,-11-35 410,-38-90 0,53 147-428,0 1 0,1-1 0,1 0 1,-2-13-1,3 15-39,-1 0 1,0 0-1,0 0 0,-1 0 1,-6-13-1,7 17-23,-1-1-1,1 1 0,0 0 1,0-1-1,1 1 0,0-1 1,0 0-1,0 1 0,0-12 1,1 16 10,0 1 0,0-1 0,0 0 0,0 0 0,0 0 0,0 0 0,0 0 0,0 0 0,-1 0 0,1 1 0,0-1 0,-1 0 0,0-1 0,-6-2 4,14 5-24,-4-1-50,-3 0 6,0 1 54,0 0 0,0 0 0,0 0 0,1 0 0,-2 0 0,1 0 0,0 0 0,0 0 0,0 0 0,0 0 0,-1 0 0,1-1 0,0 1 0,-1 0 0,0 1 0,-75 146 240,75-147-226,1 1 1,-1-1-1,1 1 0,-1-1 1,1 1-1,0-1 1,0 1-1,0 0 1,0-1-1,0 1 1,0-1-1,0 1 0,0 0 1,1-1-1,-1 1 1,0-1-1,2 3 1,9 1 16,-7 2 39,-3-6-57,-1-1 0,0 1 0,0-1 0,1 0 0,-1 1 0,0-1 0,1 1 0,-1-1 0,0 0 0,1 1 0,-1-1 0,0 0 0,1 1-1,-1-1 1,1 0 0,-1 0 0,1 1 0,-1-1 0,1 0 0,-1 0 0,1 0 0,-1 0 0,1 0 0,-1 0 0,1 0 0,-1 0 0,1 0 0,-1 0 0,1 0 0,-1 0 0,2 0 0,-1 0-5,1 0 0,0 0 0,-1 1 0,1-1 0,0 0-1,-1 1 1,1-1 0,-1 1 0,1 0 0,-1-1 0,1 1 0,1 1 0,10 5-14,-4-6 5,-1 0-1,0 0 1,1 0 0,-1-1-1,1-1 1,-1 1 0,13-3-1,11-8-4,-18 8 57,-11 3-31,-1-1 1,1 1-1,0-1 0,0 0 0,-1 0 1,1 0-1,3-2 0,-5 3 3,0-1-1,-1 0 0,1 0 1,0 0-1,0 0 0,0 0 1,-1 0-1,1 0 1,-1 0-1,1 0 0,-1 0 1,1 0-1,-1 0 0,1 0 1,-1 0-1,0-1 0,0 1 1,1 0-1,-1 0 0,0 0 1,-1-3-1,1 2 4,0-1-1,-1 1 1,1 0-1,-1-1 1,0 1-1,0 0 1,0-1 0,0 1-1,0 0 1,0 0-1,0 0 1,-1 0-1,1 0 1,-4-3 0,-25-20 172,28 23-162,-6-3 143,-1-1 0,1 2-1,-1-1 1,0 1 0,-17-5 0,-19-10 71,27 11-356,-27-16 120,42 22-255,-1 0 1,1 0-1,0-1 1,0 1-1,0-1 0,1 0 1,-1 0-1,1 0 0,-1 0 1,-1-4-1,3 6 108,1-1 0,0 1 0,-1-1 0,1 1 0,0-1 1,-1 1-1,1-1 0,0 1 0,0-2 0,0 3 143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45 2720,'0'-25'891,"1"25"-878,-1-1 0,0 1 1,0 0-1,0-1 0,0 1 1,0 0-1,0 0 0,0-1 1,0 1-1,0 0 0,0-1 1,-1 1-1,1 0 0,0-1 1,0 1-1,0 0 0,0 0 1,0-1-1,0 1 0,-1 0 1,1 0-1,0-1 0,0 1 1,0 0-1,-1 0 0,-1-2 194,0 0 0,-1 1 0,1 0 0,0 0 0,-1 0 0,1 0 0,0 0 0,-1 0 0,1 0-1,-1 1 1,0 0 0,1-1 0,-1 1 0,-3 0 0,1 3 465,2 0-536,0 0 1,1 1-1,-1 0 0,1-1 0,0 1 1,0 0-1,0 0 0,1 0 0,-3 7 1,-6 45 235,2-10-203,-14 85 210,16-85-123,5-11-80,1-28-126,0 0 0,0 0 0,-1 0 0,-2 7 0,-7 16-23,6-2-347,3-26 294,0-1 0,0 1 0,0 0 0,0-1 0,0 1 0,0-1 0,-1 1 0,1-1 0,-2 2 0,3-3 25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1888,'37'-25'613,"-22"18"-367,-10 5-230,0 0 97,-1 0 1,1 1-1,0 0 1,0-1-1,-1 2 0,1-1 1,0 1-1,0-1 1,0 1-1,10 2 1,-5 1 129,0 0 1,0 1 0,-1 1 0,11 5-1,13 7 266,45 15 172,-43-20-364,-2 3 0,60 33 0,-86-43-284,20 11 66,-1 1 0,-1 2 0,-1 0 0,24 24 0,-36-27 54,17 25-1,-21-28-78,1 0 68,-1-1 0,0 1 0,-1 1 0,-1 0 0,0 0 0,-1 0 0,6 29 0,-8-29-10,-1-1-1,0 1 1,-1-1-1,-1 1 0,-1 18 1,0-25-82,0-1 0,-1 1 0,0-1 0,1 1 0,-2-1 0,1 0-1,-1 0 1,0 0 0,0 0 0,-1-1 0,0 1 0,0-1 0,-7 8 0,-1-3 98,0 0 1,-25 14-1,28-18-97,-32 19 74,-2-1 0,0-2-1,-1-2 1,-69 21 0,71-29 15,-83 15 1,107-25-124,-1 0 1,1-2-1,-1 0 1,1 0-1,-1-2 1,1-1 0,-24-5-1,2-5-262,39 13 238,1 0-1,0 0 1,0 0 0,-1 0-1,1 0 1,0 0 0,-1 0-1,1 0 1,0 0 0,0 0-1,-1 0 1,1 0 0,0 0 0,0 0-1,-1-1 1,1 1 0,0 0-1,0 0 1,-1 0 0,1 0-1,0-1 1,0 1 0,0 0-1,-1 0 1,1 0 0,0-1-1,0 1 1,0 0 0,0 0-1,0-1 1,0 1 0,-1 0-1,1 0 1,0-1 0,0 1 0,0 0-1,0-1 1,0 1 0,0 0-1,0 0 1,0-1 0,0 1-1,0-1-31,0 0 0,0 0 0,0 0-1,0 0 1,0 0 0,0 0 0,0 0-1,1 0 1,-1 0 0,0 0-1,1 0 1,-1 0 0,0 0 0,1 0-1,0-1 1,17-7-905,-7 5 335,33-19-3620,-28 18 2715,25-7 0,-40 12 1502</inkml:trace>
  <inkml:trace contextRef="#ctx0" brushRef="#br0" timeOffset="1">793 776 2976,'-15'0'1120,"15"0"-896,0 0-32,0 0 1504,15 15-960,-15 0 1056,15 0-1056,0 0 544,-15 0-736,15 15 0,0-1-352,0 1-32,0 0-96,0-15 224,0 15-160,-15-30-1440,15 15 704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4320,'-30'0'1600,"30"0"-1248,-45 30-96,30-15 1120,1 0-800,-16 15 608,0-1-672,-15 16-128,30 15-256,-15-15 64,0 0-128,15-15-32,0-1 0,0-14-960,15 0 512,0-15-3904,0 0 2368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1056,'0'0'416,"0"0"-352,0 0 32,0 0 416,0 0-288,0-14 128,0 14-224,-15 0 64,15 0-96,0 0 160,0 0-160,0 0-320,0 0 128,0 0 96,0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448 135 2144,'0'-3'101,"0"0"-1,0 1 1,0-1 0,0 0 0,1 0 0,0 1-1,-1-1 1,1 0 0,0 1 0,2-4-1,0 1 346,1 0 0,0 0-1,9-8 1,-12 12-190,0-1-151,1 1 0,-1 0 0,0 0 0,0-1 0,0 1 0,-1 0 0,1-1 0,0 1 0,0-1 0,-1 1 0,1-4 0,1-21 1386,-2 14-152,0 12-1334,0 0 33,0-1 1,0 0 0,0 0-1,0 1 1,0-1-1,0 0 1,0 0 0,0 1-1,-1-1 1,1 0 0,0 1-1,0-1 1,-1 0 0,1 0-1,-1 0 1,0 1-18,1-1 0,-1 1 0,0 0 0,0 0 0,0-1 0,0 1 1,1 0-1,-1 0 0,0 0 0,0 0 0,0 0 0,0 0 0,0 0 0,1 0 1,-1 0-1,0 1 0,0-1 0,-1 1 0,-15 4 195,0 1 0,1 0-1,-31 18 1,18-7 33,-37 29-1,49-32-77,1 1-1,0 0 1,2 1 0,-1 0-1,2 1 1,-16 25 0,8-10 95,2 2 1,1 0 0,-23 60-1,24-34 54,2 0 0,3 1 0,-4 67 0,15-109-245,1 1 0,0-1-1,2 1 1,0-1 0,8 31-1,-8-40-19,0 0-1,2-1 0,-1 1 1,1-1-1,5 10 0,-6-16-47,-1 1 0,1 0 0,0-1 0,0 0-1,0 1 1,1-1 0,-1 0 0,1-1 0,0 1-1,-1-1 1,1 0 0,0 1 0,6 0 0,-1 0-599,0 0 0,1-1 0,0 0 0,-1-1 0,1 0 0,0-1 0,-1 0 0,1 0 0,0-1 0,0 0 0,-1-1 0,1 0 0,9-4 0,28-8-2656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4576,'0'-15'1664,"0"15"-1280,15 0-96,0 15 1792,-15-15-1184,30 45 416,-15-15-768,14 44 96,1-14-384,0-15-64,15 15-128,0-16 160,-15-14-128,0 0 192,0-15-192,-16-15-2912,1 15 1504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270 255 6400,'-15'30'2368,"15"-30"-1856,-30 89-128,15-59 928,0 15-800,-15 0 0,0 15-320,1-16 96,-1-14-192,0 0-448,15-15 160,0 0-2944,0 0 1728</inkml:trace>
  <inkml:trace contextRef="#ctx0" brushRef="#br0" timeOffset="1">389 61 6656,'15'0'2464,"-15"0"-1920,45-15-160,-15 15 864,0-15-768,15 15 64,0-15-320,-1 15-192,-14 0-64,0 0-1728,0 0 960,-15-15-4352,0 15 2880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75 3648,'-15'-15'1344,"15"15"-1024,0 0-128,0 0 1696,0 15-1088,0 15 640,0-15-832,0 30-192,0-15-256,-15 15-64,15-16-32,-15 1-64,1 0 32</inkml:trace>
  <inkml:trace contextRef="#ctx0" brushRef="#br0" timeOffset="1">329 1 3648,'25'0'1173,"-24"0"-1142,0 0 1,1 0-1,-1 0 0,0 0 1,0 1-1,0-1 0,0 1 0,0-1 1,0 1-1,0-1 0,0 1 1,0-1-1,0 1 0,2 1 1,-2-1-56,62 39 686,-50-30-290,0 0 1,0 0-1,18 21 0,-21-17-24,-1 0 0,0 0-1,-1 1 1,11 26 0,16 63 788,-29-78-786,-2 0 0,0 1 0,-2-1 0,-1 41 0,-1-60-271,1 8 77,-2 0 0,0 0-1,0 0 1,-4 15 0,-3-11 7,0 0 0,-1 0 0,0 0 0,-2-2 0,0 1 0,-18 20 0,15-21-149,-1-1-1,0-1 1,-2-1 0,1 0-1,-2-1 1,0-1 0,0 0-1,-28 12 1,33-18-579,0 0-1,-1-1 1,1-1 0,-1 0-1,-23 3 1,-8 6-1248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4064,'15'-15'1504,"-15"15"-1184,30 0-64,-15 0 2400,0 0-1504,0 0 1568,14 0-1568,16 0 608,-15 0-1024,15 0-193,-15 15-351,0-15 0,0 0-96,-15 0-64,0 0 0,-1 0-3551,-14 0 1919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359 239 3712,'-14'-30'1408,"14"30"-1120,-15 0-64,0 30 1216,0-15-832,-15 30 320,15 0-544,-15 15 0,15 14-256,-15 1 160,30 0-192,-15-16-32,0 1-32,15-15-736,0 0 384</inkml:trace>
  <inkml:trace contextRef="#ctx0" brushRef="#br0" timeOffset="1">1 90 3232,'25'-50'1035,"-25"48"-989,1 1 1,0-1 0,0 1 0,-1-1 0,1 1-1,0 0 1,0-1 0,3-1 0,-2 1-3,0 0 0,0 0 0,1 0-1,-1 0 1,1 0 0,-1 1 0,1-1 0,0 1 0,0-1 0,0 1 0,-1 0 0,7-1-1,7 0 310,0 1-1,17 1 0,-28 0-294,13 0 90,0 1 0,0 1 0,-1 0 0,1 1 0,-1 1 0,0 1 0,32 13 0,51 34 593,-59-29-469,-1 2 0,58 47 0,-81-59-198,-1 1 0,-1 1 0,0 1 0,-1 0 0,0 0 0,17 31 0,-23-34 6,-1 0 0,0 0 0,5 18 0,-9-23 6,-1 0 0,-1 0 0,1 0 0,-1 0 0,-1 1 0,1-1 0,-3 14 0,0-7-13,-1-1 0,0 0 0,-1 0 0,-1 0 0,0 0 0,-1 0 0,0-1 0,-1 0 0,0-1 0,-2 1 0,1-2 0,-1 1 0,-1-1 0,0 0 0,-20 16 0,6-10 74,-39 23 0,58-37-132,-24 12 85,0-1 1,-1-1-1,0-1 1,-43 10-1,70-21-90,-21 6 65,0 0-1,0-2 1,-1-1 0,-48 3-1,-2-7 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1472,'-27'-14'475,"16"11"-283,-11 3 64,16 0 517,6-2-90,0-9 330,0 8-331,3 3-31,-1 0-603,-1-1-1,1 1 0,-1 0 1,1-1-1,-1 1 1,1-1-1,-1 1 1,1-1-1,-1 0 1,2-1-1,12-5 199,-8 6-198,1-1 0,0 2 0,-1-1 0,1 1 0,12 1 0,1-1 11,-2 0-32,-1-1-1,22-5 1,-17 2-18,0 2 0,29-1-1,-11 3-2,125-3-6,-40-8 0,16 6-16,-84 2-5,258-8-54,-212 11 92,251 3 40,-87 8-46,5-6-6,-8 8-61,63 2 22,-3-10 76,-11 6-10,-139-7-26,335 11 31,558 34-5,-563-33 68,31 1 109,-203-3-289,48-12-14,46 1 50,-216 8 44,-57-8 28,-64-2 153,114 14-1,-197-14-170,42 6 97,75 2 0,-99-8-75,-1 1 0,39 8 0,-50-8-280,1 0-1,0-2 1,20 0-1,-11-1-1573,-4 1 217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4480,'14'15'1664,"-14"-15"-1312,45 75-64,-15-45 960,0 0-736,15 15 64,0-15-352,0-1 288,-16 1-288,1 0-256,-15-15 0,0 0-2592,15 0 1408</inkml:trace>
  <inkml:trace contextRef="#ctx0" brushRef="#br0" timeOffset="1">374 643 6816,'0'15'2528,"0"-15"-1984,-15 60-128,0-30 736,0 0-704,-30 0 128,16-1-384,-31 1-32,15 0-96,-15 0-3296,15-15 1760</inkml:trace>
  <inkml:trace contextRef="#ctx0" brushRef="#br0" timeOffset="2">1151 1 6304,'-60'0'2336,"60"0"-1824,-30 45-128,15-16 1056,-14 1-864,-1 15 768,-15 15-800,0 15 448,0-1-576,15 31 256,0-15-384,30-1-160,15-14-64,0-15 352,30-1-225,-15-29-2622,15 0 1311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15 240 3328,'-15'-15'1216,"15"15"-928,0 15-96,15-15 1792,-15 14-1120,15-14 1472,0 30-1312,0-15 736,15 30-1024,0 0 192,0 0-576,14 0-64,-14-1-160,0 1 192,0-15-192,-15-15-896,0 0 416</inkml:trace>
  <inkml:trace contextRef="#ctx0" brushRef="#br0" timeOffset="1">389 284 6240,'-15'0'2304,"15"0"-1792,-45 30-160,0 0 1664,15 0-1184,-15 15 96,15 0-576,-14-1-256,14-14-32</inkml:trace>
  <inkml:trace contextRef="#ctx0" brushRef="#br0" timeOffset="2">568 0 9632,'15'0'3584,"-15"0"-2784,30 0-256,-15 0-192,15 15-320,-15-15 64,14 15-64,1-15-992,0 15 512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3712,'0'0'1408,"0"0"-1120,44 15-64,-14 0 1152,-15 0-800,15 44 1664,0 31-1248,0 0 512,0-1-896,-15 31-192,-15-16-256,0 16 32,-15-30-128,-45 14 480,15-29-320,-45-15-1216,1-16 512</inkml:trace>
  <inkml:trace contextRef="#ctx0" brushRef="#br0" timeOffset="1">823 509 9216,'15'-30'3424,"-15"30"-2656,29 15-224,-14-15 192,0 0-512,-15 15-96,30-15-64</inkml:trace>
  <inkml:trace contextRef="#ctx0" brushRef="#br0" timeOffset="2">673 673 9728,'-30'-15'3584,"30"15"-2784,30 15-224,-15-15 1024,15 0-993,0 0 129,0 15-448,30-30-992,-16 15 384</inkml:trace>
  <inkml:trace contextRef="#ctx0" brushRef="#br0" timeOffset="3">1839 524 5312,'-25'12'1701,"21"-9"-1260,10 2-205,16 9 305,0-1-1,34 14 1,-22-11-270,-21-9-198,1-1 0,14 5 0,10-5 40,-18-4-66,13 2 7,-6 0-8,-1-1 0,0-1 0,1-1-1,43-5 1,-10-6 178,-50 8-196,32-5 139,-39 6-137,1 0 1,-1-1-1,0 1 0,0-1 0,0 0 0,0 0 0,0 0 0,0 0 0,4-4 0,-5 3-9,0 1-1,0-1 1,0 1-1,0-1 1,-1 0-1,1 0 1,-1 0-1,0 0 1,0 0-1,0 0 1,0 0 0,0 0-1,-1 0 1,1 0-1,-1-1 1,0 1-1,0 0 1,0 0-1,0 0 1,-1-4-1,-2-6 10,0 1-1,-1 0 0,-8-19 0,5 13 4,0-2-5,-9-20 78,2 15 66,-2 1 1,-2 0 0,0 1 0,-28-28 0,42 46-137,-1 1 0,0 0 0,-10-7 0,13 10-24,0-1 0,0 1 0,-1 1 0,1-1 1,0 0-1,-1 0 0,1 1 0,-1-1 0,1 1 0,-5 0 0,5 0 2,0 0 0,0 0 1,1 0-1,-1 0 0,0 1 0,1-1 1,-1 0-1,0 1 0,1 0 0,-1-1 1,1 1-1,-1 0 0,1 0 0,-1 0 1,1 0-1,-3 1 0,2 1 26,0 0-1,-1 0 1,1 1 0,0-1-1,-2 6 1,-2 4 96,2 0 1,-7 26-1,-3 13 298,-11 25 14,7 18 221,1 4-149,-25 130 306,31-158-404,-23 85-1,31-147-318,0-1 0,-1 1 0,1-1 0,-2 0 0,1 0 0,-1-1 0,-9 11 0,13-16-74,-6 7 84,6-7-94,-1 1 0,1-1 0,-1 1 0,0-1 0,0 0 0,0 1 1,0-1-1,-1 0 0,1 0 0,-1-1 0,1 1 0,-1-1 0,1 1 0,-1-1 0,0 0 1,-3 1-1,-68 13-147,65-13-94,1-1 1,0 0 0,0-1-1,-1 0 1,1 0 0,0-1-1,-9-2 1,-13-9-749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6048,'0'35'2725,"1"-32"-2561,-1 1 0,1-1 0,0 0 1,0 0-1,0 0 0,0 1 0,0-1 0,0 0 0,1-1 0,0 1 1,-1 0-1,1 0 0,0-1 0,1 1 0,-1-1 0,0 1 1,4 2-1,-2-1 88,0 0 0,0 0 0,1-1 0,5 5 1,-7-7-191,-1 0-1,1 0 1,0 0 0,-1 0 0,1-1 0,0 1 0,-1-1-1,1 1 1,0-1 0,3 0 0,18 0 248,-15 1-204,-1 0-1,1-1 1,0-1 0,-1 0-1,12-2 1,0-7 134,-14 8-200,-4 2-21,0-1 0,-1 1 0,1-1 0,0 1 0,-1-1 0,1 0 0,-1 0 0,4-2 0,-5 3-11,1-1 0,-1 0 0,0 1 0,1-1 0,-1 0 0,0 0 0,1 1 0,-1-1 0,0 0 0,0 0 0,0 0 0,0 1 0,0-1 0,0 0 0,0 0 0,0 0 0,0 1 0,0-1 0,0 0 0,0 0 0,-1 1 0,1-1 0,0 0 0,-1-1 0,0 0 3,0 0 0,0-1 1,-1 1-1,1 0 0,-1-1 1,0 1-1,1 0 0,-1 0 1,0 1-1,-3-3 1,-5-5-15,3 1-24,3 4 69,1 0 0,-1 0 1,0 1-1,0-1 0,0 1 0,0 0 1,-1 0-1,1 1 0,-1-1 0,-7-1 1,5 1-109,-6-2 140,12 5-95,1 0 0,0 0 0,0 0 0,-1 0 0,1 0 0,0 0 0,0 0 0,-1 0 0,1 1 0,0-1 0,0 0 0,-1 0 0,1 0 0,0 0-1,0 0 1,-1 0 0,1 0 0,0 1 0,0-1 0,0 0 0,0 0 0,-1 0 0,1 1 0,0-1 0,0 0 0,0 0 0,0 0 0,-1 1 0,1-1 0,0 0 0,0 0 0,0 1 0,0-1 0,0 0 0,0 0 0,0 1 0,0-1-1,0 0 1,0 0 0,0 1 0,0-1 0,0 0 0,0 1 0,0-1-79,0 0 0,0 0 0,0 1 0,0-1 0,0 0 0,0 0-1,0 0 1,0 1 0,0-1 0,1 0 0,-1 0 0,0 0 0,0 1 0,0-1 0,0 0-1,0 0 1,0 0 0,1 0 0,-1 0 0,0 1 0,0-1 0,0 0 0,0 0 0,1 0-1,-1 0 1,0 0 0,0 0 0,0 0 0,1 0 0,-1 1 0,0-1 0,0 0 0,0 0-1,1 0 1,24 12-2470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1062 518 3392,'0'-15'1525,"-15"15"70,9 0-1371,1 0 1,0-1-1,0 0 1,0 1-1,-1-2 1,1 1-1,0-1 1,0 0 0,-8-4-1,7 3-94,-1 1 0,0-1-1,1 1 1,-1 1 0,0-1 0,-12 0 0,1 0 17,-13-5 227,1-1 1,-40-17-1,26 10-46,-57-15 264,38 13-230,14 2-3,0-2 0,-57-29 1,50 11-62,27 16-138,-21-12 180,-47-31 222,93 60-545,-21-17 145,-35-34 0,49 43-187,-12-13-86,22 22 101,0-1 1,0 1 0,0-1-1,0 1 1,0-1 0,0 0-1,0 0 1,0 0 0,1 1-1,-1-1 1,1 0 0,-1 0 0,1-3-1,2-4-64,4 11-149,1 3 46,1 0 125,0 1 1,0 0 0,0 0 0,-1 1 0,0 0 0,-1 0 0,1 1 0,9 15 0,-4-6-7,-8-11 55,0 0-1,0 1 0,-1-1 0,4 12 1,6 11 37,-4-16-17,-8-11-9,1 0-1,-1 0 1,1 1-1,-1-1 1,0 1-1,2 2 1,-3 1 31,0 0 0,-1 0 1,1 0-1,-1 0 0,0 0 1,-4 9-1,3-6 27,0-5-32,1 0 1,-1 0-1,0 0 0,-1 0 1,1-1-1,0 1 0,-1-1 1,0 1-1,0-1 0,0 0 1,0 0-1,-1 0 0,1-1 1,-1 1-1,-6 3 1,5-3-30,-42 24 75,34-24-123,11-3-16,4-3-63,4-1 126,-1-1 0,1 1 0,0 1 1,0-1-1,0 1 0,1 0 0,8-3 1,15-7 35,1-4 9,35-27 0,-28 18 40,-34 24-76,1-1 1,-1 0-1,0-1 0,0 1 1,0-1-1,0 1 0,4-7 1,-6 7 4,-1 0 0,0 0 0,0 0 0,0-1 1,0 1-1,0 0 0,0-5 0,0-2 34,2-1-4,-2 7-26,-1 1 1,1 0 0,0 0-1,-1 0 1,0 0 0,0-1 0,0 1-1,-1-6 1,0 7 2,0-1-1,0 0 1,0 1 0,-1 0-1,1-1 1,-1 1 0,0 0-1,1 0 1,-1-1 0,0 1-1,0 1 1,-1-1 0,-3-3-1,-4-2 157,-1 0-1,-11-6 1,17 10-129,0 1-1,0 0 1,0 0 0,0 1 0,0-1 0,-1 1 0,1 0-1,-8 0 1,-17 1-313,28 0-30,4 2-949,13 11-4728,12 2 1622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458 256 3488,'12'-50'1115,"-11"47"-1026,0 0 1,0-1 0,0 1-1,0 0 1,0-1 0,4-4 0,-1-3 76,1-17 554,-2 21-590,-3 6-66,0 1-1,1-1 1,-1 0 0,0 0 0,1 0 0,-1 0 0,0 0 0,0 0-1,0 0 1,0 0 0,0 1 0,0-1 0,0 0 0,0 0 0,0 0-1,0 0 1,0 0 0,-1 0 0,1 0 0,0 0 0,-1-1 0,-2-5 294,1 0-66,2 5-223,0 0 0,-1 0 0,0 0 0,1 0 0,-1 0 0,0 0 0,0 0-1,-2-2 1,-1 0 71,0-1-1,-1 1 1,1 1-1,-1-1 1,0 1-1,0 0 1,0 0-1,-1 0 1,-7-2-1,-55-18 626,55 19-753,-1 1 0,1 0 0,-1 0-1,0 1 1,1 1 0,-1 1-1,0 0 1,0 0 0,-15 4 0,-14 6-66,41-10 48,0 0 0,-1 1-1,1-1 1,0 1-1,-1 0 1,1 0 0,0 0-1,0 0 1,-1 0-1,1 0 1,0 1 0,0-1-1,-2 3 1,2-2-11,1 1 1,0-1-1,-1 1 1,1-1-1,0 1 0,0-1 1,1 1-1,-1 0 1,0-1-1,1 5 0,-1 1 0,1 0 0,0 0 0,0 0-1,1 0 1,0 0 0,1 0-1,0-1 1,0 1 0,1 0 0,-1-1-1,2 0 1,3 8 0,-3-6 7,2 4 14,1 0 0,0-1 0,1 0 0,0 0 0,1-1 0,0 0 1,12 10-1,6 3 6,43 29 1,-40-32 178,52 47 0,-57-40 35,-25-27-209,1-1 0,-1 1 0,1 0 0,-1 0 0,0 0 0,1 0 0,-1 0 0,0-1 0,0 1 0,0 0 0,0 0 0,0 0 0,0 0 0,0 0 0,0 0 0,0 0 0,0 0 0,0 0 0,0-1 0,-1 1 0,1 0 0,0 0 0,-1 0 0,1 0 0,-1-1 0,1 1 0,-1 0 0,1 0 0,-1-1 0,1 1 0,-1 0 0,0-1 0,1 1 0,-1 0 0,0-1 0,0 1 0,1-1 0,-2 1 0,-2 1 82,0 0 0,0 0 0,0 0 0,0 0 0,0-1 0,-5 2 0,-8-1 134,1-1 0,0 0 1,-21-2-1,8 0 60,-1 1-81,6 1-45,0-1 0,0-1 0,0-1-1,-44-11 1,23 1-186,41 11-9,1 1-1,-1-1 1,1 0 0,-1 0 0,1-1-1,-6-2 1,7 2-47,-1 0 0,1 0 1,0 0-1,0 0 0,1 0 0,-1-1 0,-1-2 0,1 2 77,1 2-131,0 0-1,0 0 0,0 0 0,1-1 0,-1 1 0,0 0 0,1 0 1,-1 0-1,1-1 0,0 1 0,-1-2 0,1 3-50,1-1-1,-1 0 1,0 0-1,1 0 1,-1 0-1,1 1 1,-1-1-1,1 0 1,-1 0-1,1 1 1,-1-1-1,1 0 1,0 1-1,-1-1 1,1 1-1,0-1 1,0 1-1,-1-1 1,2 1-1,25-15-2659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3232,'13'-13'1035,"-11"12"-763,-2 5-123,0 63 2949,0 82-628,0-146-2459,0 0 1,0 1 0,1-1 0,-1 0-1,1 0 1,0 0 0,0 0-1,0-1 1,0 1 0,0 0-1,1 0 1,-1-1 0,1 1 0,0 0-1,3 3 1,2 0 23,-1 0-1,1 0 1,1-1 0,7 5-1,0-1 43,-11-6-64,0-1 0,0 0 0,0-1 0,0 1 0,0-1-1,0 0 1,0 0 0,9 1 0,36-1 99,-28-2-41,-17 2-68,0-1 1,1-1 0,-1 1-1,0 0 1,1-1 0,-1 0 0,0 0-1,0 0 1,0-1 0,0 0-1,0 1 1,6-5 0,-7 4-8,1 0 0,0 0 0,0 0 1,0 1-1,7-3 0,-8 4 3,0-1 1,-1 0-1,1 0 0,-1 0 0,1 0 0,-1 0 1,1-1-1,-1 1 0,0-1 0,0 1 0,3-3 1,2-3 0,-4 4 0,0 0 0,0 0 0,0-1 0,0 1 0,2-4 0,0-3 5,-4 8-10,0-1 1,0 1-1,0 0 0,0 0 0,0 0 1,1 0-1,-1 0 0,3-1 0,8-10-160,-10 12 99,-1 2 20,1 12 147,8 4 603,-5 8-176,5-5-149,-7-8-265,-3-9-87,1-1 0,-1 0 0,1 0 0,0 0 0,-1 0 0,1 0 0,0 0-1,0 0 1,0 0 0,1 0 0,-1 0 0,0 0 0,2 1 0,1 2 47,1-1 0,-1-1 0,0 1 0,7 3 0,-9-6-50,0 0-1,0 0 1,1 0-1,-1 0 1,1 0-1,-1-1 1,1 1-1,-1-1 1,1 0-1,3 0 1,0 0-32,-1 0 0,1 0 0,0-1 0,0 1 0,8-4 0,-11 3-21,0 0 1,-1 0-1,1 0 1,-1-1-1,0 1 0,1-1 1,-1 0-1,0 0 1,0 0-1,0 0 1,0 0-1,0 0 1,2-4-1,11-16-1016,0 12 234,-14 8 751,0 1 0,0-1 0,0 1 0,0-1-1,0 1 1,0-1 0,-1 1 0,1-1 0,-1 0 0,1-2 0,7-16-426,-3 12 438,-4 7 54,0-1 0,0 1-1,-1 0 1,1-1 0,0 1-1,-1-1 1,1 1 0,-1-1 0,1 1-1,-1-1 1,0 1 0,0-1 0,1-1-1,-2-8 279,1 15 857,0-1-852,0-1 1,0 1-1,0-1 1,1 1-1,-1-1 0,2 5 1,3 2 114,1 1 0,0-1 1,0 0-1,11 11 0,-16-18-370,1-1 0,0 1 0,-1-1 0,1 1 0,0-1 0,0 0 0,-1 0 0,1 0 0,0 0 0,0 0 0,0 0 0,1 0 0,-1-1 0,0 1 0,0-1 0,4 1 0,8 1 162,-4 0-95,-4 0-56,0-1 1,1 0-1,9 0 0,41-8 14,-34 4-60,-3 1-162,0-1-1,24-6 1,-25 4 41,-10 2-160,1 1 0,0-1 0,-1-1 0,0 0 1,15-8-1,-24 12 276,7-4-236,1 0-1,-1-1 1,0 0 0,-1 0 0,1-1-1,-1 0 1,0 0 0,9-13-1,-6 1 38,-1 0 1,-1-1-1,-1 0 0,6-30 0,-6 25 205,38-122 2160,-41 139-1606,0 0 0,-1 0 0,0 0 0,0 0 0,-1 0 0,1-9-1,-2 79 983,1-36-1380,-4 90 115,0-83-215,-7 109 96,10-74-117,3 111-203,0-159-190,8 32 0,0-5-1140,-9-30 471,1 0-1,7 21 1,-7-26-1149,-4-29 1003,0-6 909,-5-24 1,3 23 374,-2-28 1,5 33 26,-2 0-1,0 0 1,-1 0 0,0 0 0,-2 0 0,-10-26 0,11 29 352,-4-29 1,3 16-80,-1 7 71,5 19-425,0-1-1,0 1 1,1-1-1,-1 1 0,0-1 1,1 0-1,0 1 1,0-1-1,0 0 1,0 1-1,0-1 0,1-5 1,0 4-82,1 1-1,-1-1 1,1 0 0,-1 0-1,1 1 1,0-1 0,1 1-1,-1 0 1,1 0 0,-1 0-1,4-4 1,-3 7 20,0-1 1,-1 0-1,1 0 0,0 1 1,-1 0-1,1-1 0,0 1 1,-1 0-1,1 0 0,4 1 1,7 0 66,282-1-25,-284 0 7,-1 0-1,1-1 1,0 0 0,-1-1 0,1 0-1,-1-1 1,0 0 0,0-1 0,21-10-1,-28 12-29,0 0-1,0-1 1,-1 1-1,1-1 0,0 0 1,-1 0-1,0-1 1,1 1-1,-1 0 1,-1-1-1,1 0 1,0 0-1,-1 0 1,0 0-1,0 0 0,0 0 1,0-1-1,-1 1 1,0 0-1,0-1 1,0 0-1,0-8 1,0 5-21,-2-15-46,1 23 50,0-1 1,0 1-1,0-1 0,-1 0 1,1 1-1,0-1 0,0 1 0,-1-1 1,1 1-1,0-1 0,-1 1 0,1-1 1,-1 1-1,1-1 0,0 1 1,-1 0-1,1-1 0,-1 1 0,1 0 1,-1-1-1,1 1 0,-1 0 1,0-1-1,1 1 0,-1 0 0,1 0 1,-1 0-1,0 0 0,1 0 0,-1 0 1,1 0-1,-2 0 0,-4-1-6,5 1 7,0 0 1,0 0-1,-1 0 1,1 0-1,0 0 1,0 0-1,-1 0 1,1 0-1,0 0 0,0 1 1,-1-1-1,1 0 1,0 1-1,0-1 1,0 1-1,0-1 0,-2 3 1,-30 41-191,-12 15 227,-57 57-1,101-115-33,0 0-1,0 0 1,-1 0-1,1 0 1,0 0-1,0 1 1,0-1 0,1 0-1,-1 1 1,0-1-1,0 1 1,1-1-1,-1 1 1,1-1-1,-1 1 1,1-1-1,0 1 1,-1 0-1,1 2 1,15-4 164,-12 0-169,-1 0-1,0-1 1,0 1 0,1 0-1,-1-1 1,0 1 0,0-1-1,1 0 1,-1 0-1,0 0 1,0 0 0,0 0-1,0 0 1,0 0 0,2-3-1,-1 2-22,0 0-1,0 0 1,0 0-1,0 0 1,7-2 0,-7 3 8,0 1 0,0-1 1,-1 0-1,1 1 0,0 0 1,0 0-1,-1 0 0,1 0 1,0 0-1,0 0 0,0 1 1,-1-1-1,5 2 0,2 3 233,-1-1-1,0 2 0,0-1 1,0 1-1,11 11 0,-15-14-84,1 1-1,0-1 0,1 0 0,-1 0 1,0-1-1,1 0 0,10 3 1,-11-3-30,0-1-31,0 0 0,1 0 0,-1 0 1,0-1-1,1 0 0,-1 0 0,6-1 1,1 0-50,-10 1-15,0 0 1,0 0-1,-1-1 1,1 1-1,0-1 1,0 1-1,0-1 1,0 0-1,0 0 1,-1 0 0,1 0-1,0 0 1,-1 0-1,1 0 1,-1 0-1,1-1 1,-1 1-1,0-1 1,1 1-1,-1-1 1,0 0-1,0 1 1,0-1-1,0 0 1,0 0-1,0-1 1,5-8 123,3-4-51,-1 0-1,11-29 0,-15 33-15,0 1-1,1 0 1,0-1 0,0 1 0,1 1 0,1-1-1,11-12 1,-13 17 46,-2 2-20,0-1 0,0 1 1,1-1-1,0 1 1,0 0-1,-1 1 0,2-1 1,-1 1-1,0-1 1,0 1-1,1 0 0,6-1 1,-1 1 25,-1 1 0,1 1 1,0-1-1,0 2 0,-1-1 1,1 1-1,11 3 0,67 21 223,-67-16-273,1 1 0,-1 0-1,34 24 1,20 10 294,-63-34-15,-12-9-305,-1-1 0,0 0 1,0 1-1,1-1 0,-1 0 1,0 1-1,0-1 0,1 0 1,-1 0-1,0 0 0,0 0 1,0 0-1,-1 0 0,0 0-34,0 0 0,-1 0 0,1 0 0,0-1 0,0 1 0,0-1 0,0 1 0,0-1-1,0 0 1,0 1 0,-3-3 0,2 2-27,1-1 1,-1 1-1,0 0 0,1 0 0,-1 1 0,0-1 1,1 1-1,-1-1 0,0 1 0,0 0 0,-4 0 1,-28 2-68,13 8-21,9-7-51,12-3 147,0 0 0,0 0-1,-1 0 1,1 0 0,0 1-1,0-1 1,0 0 0,-1 1-1,1-1 1,0 0 0,0 1-1,0 0 1,0-1 0,0 1-1,0 0 1,0-1 0,0 1-1,0 0 1,0 0 0,0 0-1,1 0 1,-1 0 0,0 0-1,0 0 1,1 0-1,-1 0 1,1 0 0,-1 0-1,1 0 1,-1 0 0,1 1-1,0-1 1,0 0 0,-1 0-1,1 0 1,0 1 0,0-1-1,1 2 1,-2-1 13,1 0 0,0-1-1,1 1 1,-1 0 0,0-1-1,0 1 1,1 0 0,-1-1 0,1 1-1,0-1 1,-1 1 0,1-1 0,1 3-1,1-1 45,0 0-1,0 0 0,1 0 0,5 4 1,-8-6-26,1 0-3,6 6 9,0-1-1,1 0 1,0 0 0,0-1-1,0 0 1,1 0 0,-1-1-1,1-1 1,12 4-1,23-2 124,-32-3-107,-6 0-31,0-1-1,0 0 1,9 0-1,51-8-154,-44 4 103,0 2-17,0-2 1,-1-1 0,1-1 0,42-14-1,-20-6-65,-41 23 117,0 0-1,-1-1 0,1 1 0,0-1 1,-1 0-1,0 0 0,0 0 0,6-7 1,-7 6-4,-1 0 0,1 1 1,-1-1-1,0 0 1,0 0-1,0 0 0,0 0 1,-1 0-1,0 0 0,0-8 1,0 9-2,1-1-2,-1 0 0,0 0-1,0 0 1,-1 0 0,1 0-1,-1 1 1,0-1-1,0 0 1,0 0 0,0 0-1,-1 1 1,1-1 0,-1 1-1,0-1 1,-3-3-1,2 4 2,0 0-1,1 1 1,-1 0-1,-1-1 1,1 1-1,0 1 0,0-1 1,-1 0-1,1 1 1,-1-1-1,1 1 1,-1 0-1,-5-1 0,6 2 16,1 0 0,0 0 0,-1 0 1,1 1-1,0-1 0,-1 0 0,1 1 0,0 0 0,0-1 0,0 1 0,-1 0 0,1 0 0,0 0 0,0 0 0,0 1 0,1-1 0,-1 1 0,0-1 0,0 1 0,1-1 0,-1 1 0,1 0 0,-3 4 0,3-5 5,0 0 1,0 1-1,0-1 0,0 1 1,0 0-1,0-1 1,1 1-1,-1-1 0,1 1 1,-1 0-1,1 0 0,0-1 1,-1 1-1,1 0 0,0 0 1,0-1-1,0 1 0,1 0 1,-1 0-1,0-1 0,1 1 1,-1 0-1,1-1 1,-1 1-1,1 0 0,0-1 1,0 1-1,-1-1 0,1 1 1,0-1-1,1 1 0,-1-1 1,0 0-1,2 2 0,8 6 6,0 0-1,0-1 1,1 0 0,0-1-1,1 0 1,0-1-1,0-1 1,0 0-1,22 6 1,25 4-127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212 539 3136,'4'-15'394,"-2"9"-187,-1 1 0,1 0 0,0-1 0,5-7 0,8-27 1676,-14 37-1745,1 0 0,0-1 1,-1 1-1,0 0 0,1-1 0,-1 1 1,0 0-1,-1-1 0,1 1 0,-1-1 1,0 0-1,1 1 0,-2-1 0,1 1 1,0-1-1,-1 1 0,1-1 0,-1 1 1,0-1-1,0 1 0,-1-1 0,1 1 1,-1 0-1,1 0 0,-4-4 0,2 2-87,1 1 52,0 1 0,0-1 0,-1 0 1,0 1-1,1 0 0,-1-1 0,0 1 0,-1 0 0,1 0 1,0 1-1,-1-1 0,0 1 0,1 0 0,-1 0 0,-8-3 1,7 4-34,0 0 1,1 0 0,-1 1 0,0 0-1,0 0 1,0 0 0,0 0-1,0 1 1,0 0 0,0 0 0,0 0-1,0 1 1,0-1 0,1 1 0,-1 0-1,1 1 1,-1-1 0,-6 6 0,4-2-30,1 0 0,-1 0 0,1 0 0,0 1 0,1 0 0,-1 0 0,1 0 0,1 1 0,-8 16 0,8-13 45,0 0 0,1 1 0,1 0 0,-3 21 0,4-27-59,0 0 0,1 0 0,0 1-1,1-1 1,-1 0 0,1 0 0,0 1 0,1-1 0,-1 0 0,1 0-1,3 6 1,-1-6-9,1 0-1,-1-1 0,1 0 1,1 0-1,-1 0 1,1 0-1,-1-1 0,1 0 1,0 0-1,1 0 0,-1-1 1,8 3-1,1 0 7,0-1 0,0 0-1,0-1 1,0-1 0,18 2-1,2-4-20,0-2 0,1-1-1,47-9 1,-46 4-400,-1-2-1,38-14 1,-27 7-432,-14 7 332,-18 6 116,27-12 0,-28 8 96,0-1 1,15-12-1,-11 8 30,6-4-29,-6 5 1,28-25 1,-40 31 255,-1-1 0,1 0-1,-1 0 1,-1 0 0,1-1 0,-1 0 0,0 0 0,3-7-1,-3 3 40,0-1 0,-1 1-1,-1 0 1,1-1 0,0-20-1,-3-64 628,-2 44-121,2 24-58,0-27 339,0 51-697,1-1 0,0 1 1,0-1-1,0 1 1,0-1-1,1 1 0,-1-1 1,1 1-1,3-5 1,-4 8-83,0-1 0,1 1 0,-1 0 0,0-1 0,0 1 1,1 0-1,-1 0 0,1 0 0,-1 0 0,1 0 0,-1 0 0,1 1 1,-1-1-1,1 0 0,0 1 0,-1-1 0,1 1 0,0 0 1,0-1-1,-1 1 0,1 0 0,0 0 0,0 0 0,1 1 0,0-1-11,-1 0-7,0 0 1,0 0 0,0 0-1,0 1 1,-1-1 0,1 0-1,0 1 1,0 0 0,0 0-1,0-1 1,-1 1 0,1 0-1,0 0 1,-1 0 0,1 1-1,-1-1 1,1 0 0,-1 1-1,1-1 1,-1 1 0,0-1-1,0 1 1,2 2 0,1 2 7,3 3 40,2 3 143,1 1 1,13 27-1,-21-35-123,0 0-1,0 0 0,0 0 1,-1 0-1,0 1 0,0-1 0,0 1 1,-1-1-1,0 0 0,0 1 0,0-1 1,-2 7-1,-18 66 497,13-54-428,3-12-74,0-1 0,-1 0 0,0 0 0,-1 0 0,-13 18 0,5-7 37,-21 35 81,-19 9 57,8-10 55,39-45-238,7-9-51,-1-1 1,1 0-1,-1 0 1,0 0-1,1 0 1,-1 0-1,0 0 0,0 0 1,0 0-1,1 0 1,-1 0-1,0-1 1,0 1-1,0 0 1,0 0-1,-1-1 0,1 1 1,0-1-1,0 1 1,0-1-1,0 1 1,-3-1-1,2 0 13,4-5-20,3-7-28,8-21-89,39-49-388,-44 69 201,1-2 85,0 0 1,0 1 0,1 0-1,22-22 1,-19 24 170,-7 7 13,-1 0 0,0 0 0,0-1 0,6-8 1,-7 7 3,-3 5 25,-1 1-1,1 0 1,-1 0-1,1 0 1,0 0-1,-1 0 0,1 0 1,0 0-1,0 0 1,0 0-1,0 0 1,0 0-1,0 0 0,0 0 1,0 1-1,0-1 1,0 0-1,0 1 1,1-1-1,-1 1 0,0-1 1,2 1-1,-2-1 8,-1 1-1,0 0 0,0 0 0,0 0 1,0 0-1,0 0 0,0 0 1,0 0-1,0 0 0,0 0 1,0 0-1,0 0 0,1 0 1,-1 0-1,0 0 0,0 0 1,0 0-1,0 0 0,0 0 1,0 0-1,0 0 0,0 1 0,0-1 1,0 0-1,0 0 0,0 0 1,1 0-1,-1 0 0,0 0 1,0 0-1,0 0 0,0 0 1,0 0-1,0 0 0,0 0 1,0 0-1,0 0 0,0 0 1,0 1-1,0-1 0,0 0 0,0 0 1,0 0-1,0 0 0,0 0 1,0 0-1,0 0 0,0 0 1,0 0-1,0 0 0,0 0 1,0 1-1,0-1 0,0 0 1,0 0-1,0 0 0,0 3-3,0 0 0,1 0 0,0 0 0,-1-1 0,1 1 0,2 5 0,3 12 147,-4-5 188,0 0 1,-3 30-1,1-18-57,0 8 238,-1-1-65,5 35-1,-3-56-373,2 0 0,-1-1-1,2 1 1,0 0 0,0-1-1,7 13 1,14 17 285,-24-40-344,0 1 0,0-1-1,1 0 1,-1 0 0,0-1-1,1 1 1,-1 0 0,1 0-1,0-1 1,-1 1 0,1-1 0,0 1-1,0-1 1,0 0 0,0 0-1,0 0 1,0 0 0,1 0 0,-1 0-1,0 0 1,0-1 0,1 1-1,-1-1 1,0 0 0,3 0-1,7 2 10,2 1-2,20 2-77,-14-7-155,1-1-1,-1-1 1,1 0 0,26-11-1,-21 5-1012,41-22 0,-38 17 652,-17 9 171,-1 0 0,16-12 0,-22 15 299,-1-1 0,0 0 0,0 0 0,0 0 0,-1-1-1,1 1 1,-1-1 0,3-7 0,14-30-569,-10 28 492,3-7-13,-12 17 166,1-1 1,-1 0-1,0 0 1,-1 1-1,1-1 0,-1 0 1,0 0-1,0 0 1,-1-7-1,1 10 33,-1-1-1,1 1 1,-1 0-1,1 0 1,-1 0-1,0-1 1,0 1-1,1 0 1,-2 0-1,1 0 1,0 0-1,0 1 1,-1-1-1,1 0 1,-1 0-1,1 1 1,-1-1 0,0 1-1,0 0 1,1-1-1,-1 1 1,0 0-1,-4-2 1,4 2 64,-1 0-1,0 1 1,0-1 0,1 0 0,-1 1 0,0-1 0,0 1 0,0 0-1,0 0 1,0 0 0,0 1 0,0-1 0,1 1 0,-1-1 0,0 1-1,0 0 1,1 0 0,-1 0 0,0 0 0,1 1 0,-1-1 0,1 1-1,0-1 1,-1 1 0,1 0 0,0 0 0,0 0 0,0 0 0,0 1-1,0-1 1,1 0 0,-3 5 0,1-2-11,1 1 0,-1 1 0,1-1 0,0 0 0,1 0 0,-1 1 0,1-1 0,1 1 0,-1-1-1,1 1 1,0-1 0,0 1 0,3 9 0,-2-9-22,1 0-1,1-1 1,-1 1-1,1-1 0,0 1 1,1-1-1,-1 0 1,1 0-1,1-1 1,6 9-1,-9-12-35,1 1 0,-1-1 0,1 1 1,0-1-1,-1 0 0,1 0 0,0 0 0,0 0 0,0-1 0,0 1 0,1-1 1,-1 0-1,0 0 0,1 0 0,-1 0 0,0-1 0,1 0 0,-1 1 0,1-1 1,-1 0-1,1 0 0,4-1 0,24-9-524,-13 7-246,-15 3 557,0 0-1,0-1 1,1 0 0,-1 0-1,0 0 1,0 0 0,0-1-1,0 1 1,0-1 0,0 0-1,4-3 1,3-4-388,-1-1 1,0 1-1,-1-2 0,0 1 1,-1-1-1,0 0 0,-1-1 1,11-22-1,-7 16 500,-8 14 146,0-1-1,0 1 1,-1-1-1,3-7 1,-2 2 334,-4 10-335,1-1 1,0 0 0,0 1-1,0-1 1,0 0-1,0 1 1,0-1 0,1 0-1,-1 1 1,0-1-1,0 1 1,0-1-1,1 0 1,-1 1 0,0-1-1,0 1 1,1-1-1,-1 1 1,1-1 0,-1 1-1,0-1 1,1 1-1,-1-1 1,1 1 0,-1 0-1,1-1 1,-1 1-1,1 0 1,0-1 0,-1 1-1,1 0 1,-1 0-1,1-1 1,0 1 0,0 0-1,-1 0-10,0 0-1,1 0 1,-1 0-1,0 0 1,0 0-1,0 0 1,0 0-1,0 0 1,0 0-1,0 0 1,0 0-1,0 0 1,0 0-1,0 0 1,1 0 0,-1 0-1,0 0 1,0 0-1,0 0 1,0 0-1,0 0 1,0 0-1,0 0 1,0 0-1,0 0 1,0 0-1,0 0 1,0 0-1,1 0 1,-1 0-1,0 0 1,0 0-1,0 1 1,0-1-1,0 0 1,0 0 0,0 0-1,0 0 1,0 0-1,0 0 1,0 0-1,0 0 1,0 0-1,0 0 1,0 0-1,0 1 1,0-1-1,0 0 1,0 0-1,0 0 1,0 0-1,0 0 1,0 0-1,0 0 1,0 0 0,0 0-1,0 4 292,0-1 0,1 0 0,0 0 0,-1 0 0,1 0 0,3 5 0,1 8 544,-3-6-452,4 10 156,16 12-57,-11-12-373,-6-12-68,-1 0-1,1 0 1,0-1-1,0 0 1,7 7 0,-6-8-21,1 0 0,-1-1-1,1 1 1,0-1 0,0-1 0,0 0 0,1 0 0,-1 0 0,1-1 0,0 0 0,0 0 0,11 2 0,-2-3-63,-1-1-1,1 0 1,-1-1-1,33-4 1,-47 3-34,0 0 0,-1 0 1,1 1-1,0-1 1,0 0-1,0 0 1,-1-1-1,1 1 0,0 0 1,-1 0-1,1-1 1,1-1-1,10-9-825,-11 11 784,0 0 1,0-1 0,0 1 0,0-1-1,-1 0 1,1 1 0,-1-1 0,1 0-1,-1 0 1,1 0 0,-1 0 0,0 0-1,0 0 1,0 0 0,1-3 0,-1-1-160,0 0 0,-1-1 0,1 1 1,-1-11-1,-1 0-60,1 11 230,-1-1 0,0 0 0,0 0 0,-1 0 0,-3-11 0,3 13 45,2 5 47,-1-1 1,1 0-1,0 0 0,-1 1 0,1-1 0,0 0 0,0 0 0,0 0 0,-1 1 0,1-1 0,0 0 0,0 0 1,0 0-1,0 1 0,1-1 0,-1 0 0,0 0 0,0 1 0,0-1 0,1 0 0,-1 0 0,0 1 0,1-1 1,-1 0-1,0 1 0,1-1 0,-1 0 0,1 1 0,0-1 0,-1 0 0,1 1 0,-1-1 0,1 1 0,0 0 1,-1-1-1,1 1 0,0-1 0,-1 1 0,1 0 0,0-1 0,0 1 0,0 0 0,11 6 578,-6-2-348,7 3 88,0-1 0,1 0 1,0 0-1,0-2 0,0 1 0,23 2 0,-22-3-198,17 1-8,0 0 1,0-2-1,0-1 1,63-5-1,-45-3 26,1-2 0,69-20 0,-114 26-138,1 0 0,0-1-1,-1 0 1,1 0 0,-1 0 0,0 0 0,0-1 0,0 0 0,-1-1 0,7-6 0,-10 10-24,-1-1 0,1 1 0,-1-1 0,1 1 1,-1-1-1,0 0 0,0 0 0,0 0 1,0 0-1,0 0 0,0 0 0,0 0 1,-1 0-1,1 0 0,-1 0 0,0 0 1,1 0-1,-1 0 0,0 0 0,0-4 0,0 5-7,-1-2-32,1 1 0,0-1 0,-1 1 0,0-1 0,1 1 0,-1-1 0,0 1 0,0 0 0,0 0 0,-1-1 0,1 1 0,0 0 0,-1 0 0,0 0 0,1 1 0,-1-1 0,0 0 0,0 0 0,-3-1 0,2 1-8,0 0 1,0 0-1,-1 0 1,1 0-1,-1 1 1,1-1-1,-1 1 0,1 0 1,-1 0-1,0 0 1,-6 0-1,8 1 32,1 0 0,-1 1-1,0-1 1,1 0-1,-1 1 1,1-1 0,-1 0-1,1 1 1,-1 0 0,1-1-1,-1 1 1,1 0 0,-1 0-1,1 0 1,0 0 0,-1 0-1,1 0 1,0 0 0,0 1-1,0-1 1,0 0 0,0 1-1,0-1 1,0 0 0,1 1-1,-2 2 1,0 2-4,0 0 0,1 0 0,-1 1 0,1-1 0,1 0 0,-1 13 1,1 181-96,0-176 140,1-4 27,-1 0 1,-1 0 0,-1 0 0,-1 0-1,-7 25 1,-2 7-12,11-46-33,0 0 1,0-1 0,0 1 0,-1 0-1,0-1 1,0 1 0,0-1 0,-1 0-1,0 0 1,0 0 0,0 0 0,-1 0-1,-5 6 1,1-2 4,-7 9-36,-2-1-1,-28 25 0,34-34-25,0-1 0,0 0-1,-1-1 1,0 0-1,0-1 1,0 0 0,-1-1-1,1 0 1,-1-1 0,-18 2-1,24-4 76,0-1 0,1 0-1,-1 0 1,0 0 0,0-1 0,0 0-1,0-1 1,0 1 0,1-1 0,-1-1-1,1 1 1,-1-1 0,1 0 0,0 0-1,0-1 1,0 0 0,1 0-1,-7-6 1,10 8-14,0 0 0,0 0 0,0 0 0,1 0 0,-1-1 0,1 1-1,-1 0 1,1-1 0,0 1 0,0-1 0,0 1 0,0-1 0,0 1 0,0-4 0,1 4-12,1 0 0,-1-1 0,0 1 0,0 0 0,1 0 0,0 0 0,-1 0 0,1 0 0,0 0 0,0 0 1,0 0-1,0 0 0,0 0 0,0 1 0,1-1 0,-1 0 0,1 1 0,-1-1 0,1 1 0,0 0 0,1-2 1,10-7-5,0 0 0,0 1 0,1 0 0,0 1 0,1 1 0,25-10 1,36-4-44,65-23 4,-43 3 79,41-17 8,-101 44-34,9-3 40,87-44 1,-111 46 97,25-21-1,-42 32-119,-2 1-9,8-6 61,-1 0 1,10-12-1,-17 17-18,0-1 0,-1 0 0,1 0 0,-1 0 0,-1 0 0,1 0 0,3-11 0,-5 12-5,1 1 0,-1-1 0,0 1 0,-1-1-1,1 0 1,-1 1 0,1-1 0,-1 0 0,-1-3 0,1 4 56,-1 0 0,0 0 0,0 1-1,0-1 1,-1 1 0,1-1 0,-1 1 0,1 0 0,-1-1 0,0 1 0,0 0 0,-3-3 0,0 1 150,1-1 0,-2 1-1,1 0 1,0 1 0,-1-1-1,1 1 1,-1 0 0,0 1-1,0-1 1,0 1 0,-1 0-1,-11-1 1,14 2-139,0 0 0,-1 1 0,1 0 0,-1 0 0,1 0 0,-1 0 0,1 1 0,-1 0 0,1 0 0,-1 0 0,1 0 0,0 1 0,0-1 0,0 1 0,-8 5 0,10-5-117,-1-1 0,1 2 0,-1-1 1,1 0-1,0 0 0,0 1 0,0-1 0,0 1 0,0 0 0,1 0 0,-1 0 1,1-1-1,0 1 0,-1 0 0,1 1 0,1-1 0,-1 0 0,0 0 1,1 0-1,0 0 0,0 1 0,0-1 0,0 0 0,0 0 0,0 1 0,1-1 1,0 0-1,0 0 0,0 0 0,0 0 0,0 0 0,0 0 0,1 0 0,-1 0 1,1-1-1,0 1 0,0 0 0,0-1 0,5 5 0,10 7-303,1-1-1,0 0 1,1-2-1,0 0 1,34 14-1,-36-19-1401,1 0-1,-1-1 1,31 5 0,-16-7-782,40-1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405 473 2400,'47'0'2171,"-46"0"-2136,-1 0 1,1 0 0,-1 0 0,1 0 0,-1 0-1,0 0 1,1 0 0,-1 0 0,1-1 0,-1 1-1,1 0 1,-1 0 0,1 0 0,-1 0 0,0-1-1,1 1 1,-1 0 0,1 0 0,-1-1 0,0 1 0,1 0-1,-1-1 1,0 1 0,1 0 0,-1-1 0,0 1-1,0-1 1,1 1 0,-1 0 0,0-1 0,0 1-1,0-1 1,0 1 0,1-1 0,-1 1 0,0-1-1,0 1 1,0 0 0,0-1 0,0 1 0,0-2-1,-3-3 547,-1-2-259,3 5-260,0 0-1,0 0 0,0 1 1,0-1-1,-1 0 1,1 0-1,-1 1 1,-1-3-1,-20-1 263,1-7-127,3 3-24,-1 1-1,0 1 1,0 0 0,-31-4 0,33 9 61,0 0 0,-1 2 0,0 0 0,1 1-1,0 1 1,-21 5 0,30-4-76,0-1-1,0 1 1,0 1-1,1 0 1,-15 9-1,18-10-96,0 0 0,0 1 0,1 0-1,0 0 1,0 0 0,0 1 0,0-1-1,1 1 1,0 0 0,-4 6 0,6-9-40,0 1 1,0 0-1,1-1 1,-1 1 0,1 0-1,-1 0 1,1-1 0,0 1-1,0 0 1,0 0-1,0 0 1,1 3 0,-1-4-15,1 0 1,-1-1 0,0 1-1,1 0 1,0 0 0,-1-1-1,1 1 1,0-1 0,0 1-1,0 0 1,0-1 0,0 0-1,0 1 1,0-1 0,1 0-1,-1 1 1,0-1 0,3 1-1,0 0 13,0-1 0,-1 0 0,1 0 0,0-1 0,5 1 0,6 1 29,116 10 135,-108-12-208,-1-1 0,0 0 0,0-2 0,24-7 0,-34 7 77,60-18-998,-64 19 779,-1-1-1,0-1 1,-1 1-1,1-1 1,0 0-1,-1-1 1,9-8-1,-8 5 61,-1 0-1,0 0 1,0-1 0,-1 0-1,0 0 1,0 0-1,-1 0 1,0-1-1,-1 0 1,0 0 0,-1 0-1,2-13 1,-2-7 157,-1-40 1,-2 38 28,0 4 65,-7-44 0,5 53-64,1 1 65,-2-1 1,-5-19-1,3 26 160,0 16 211,3-1-335,3-2-155,-1-1 0,1 1 0,0-1 0,-1 1 0,1 0 0,0-1 0,-1 1 0,1 0 0,0-1 0,0 1 0,0 0 0,0-1-1,0 1 1,0 0 0,0-1 0,0 1 0,0 0 0,0-1 0,0 1 0,1 1 0,-14 153 1557,8-101-1101,-9 30 24,3-18-200,-4 53 204,10-77-330,-2-19-3,6-21-205,0 1 0,0 0-1,1-1 1,-1 1-1,1 0 1,-1 0-1,1 3 1,0 11-3110,2-17-592,11 0 1136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3712,'52'0'1685,"-42"-1"-1603,-1 1 133,0-1 0,0 2 0,0-1 0,12 3 0,-5 1 60,-9-2-175,0 0 0,1 0 0,-1-1 0,1 0 0,-1 0 1,1 0-1,-1-1 0,1-1 0,0 1 0,8-3 0,1 0-2,36-9 167,-33 2-14,-9 8-168,-10 2-65,0-1 0,0 1 0,0 0 0,0 0-1,-1 0 1,1-1 0,0 1 0,0 0 0,0-1 0,0 1-1,-1-1 1,1 1 0,0-1 0,0 1 0,-1-1 0,1 1 0,-1-1-1,1 0 1,0 0 0,-1 1 0,1-1 0,-1 0 0,1 0 0,-1 1-1,0-1 1,1-1 0,0 1-8,-1 0 1,1 0-1,-1 0 1,1 0-1,-1 0 0,1 1 1,-1-1-1,0 0 1,1 0-1,-1 0 0,0 0 1,0 0-1,0 0 0,0 0 1,0-1-1,0 1 1,0 0-1,0-1 0,-1 1-7,-1-1 1,0 1-1,1 0 0,-1 0 0,0 0 0,1 0 0,-1 0 0,0 0 0,0 0 0,0 1 1,-4-2-1,-6-1 105,0 0 0,0 1 0,0 0 0,-1 0 1,1 1-1,-19 2 0,24-1 7,1 0 0,0 0-1,0 0 1,0 1 0,0 0 0,1 0 0,-1 1 0,0 0-1,0 0 1,1 0 0,-1 0 0,1 1 0,0 0 0,0 0-1,0 1 1,-7 5 0,9-6-45,1 0-1,-1 0 1,0 1 0,1-1 0,0 1-1,0-1 1,0 1 0,0 0-1,-2 7 1,3-5 41,-1-1 0,1 1 0,1 0 0,-1 0 0,1 1 0,0-1 0,1 0 0,1 8 0,0-4-28,1 0 1,0 0 0,0 0-1,1-1 1,0 1-1,1-1 1,0 0-1,0 0 1,12 13-1,-13-17-53,-1-1 0,1 0-1,0 0 1,0-1 0,0 1-1,0-1 1,1 0 0,0 0-1,-1-1 1,1 1 0,0-1-1,0 0 1,0 0 0,0-1-1,1 1 1,-1-1 0,0 0-1,1-1 1,-1 1 0,1-1-1,8-1 1,1-1-7,0-1 0,-1 0 0,1-2 0,-1 1 0,15-9 1,0 0-170,-7 2-650,1 0 0,35-26 0,-51 31 386,0 0 0,-1 0-1,-1-1 1,1 0 0,7-12 0,-9 13 61,-1 1 248,1 1 0,-1-1 0,0 0 0,-1 0 0,1 0 0,-1 0 0,0-1 0,0 1 0,0-1 0,-1 1 0,0-1 0,0 0 0,-1 1 0,1-1 0,-1-7 0,0-62 1973,2 80-1206,7 18 91,-6-13-385,1-1 0,8 16-1,-11-23-347,15 22 379,19 22 0,-31-41-323,1 0 1,0 0 0,0 0 0,0-1 0,0 0-1,1 0 1,0 0 0,0-1 0,12 6 0,-13-8-53,0 0 0,0 0 0,1-1 1,-1 1-1,0-1 0,11-1 1,-4 0-233,-12 1 198,0 0 0,1 0 1,-1 0-1,0 0 0,0 0 0,0 0 0,0 0 0,0 0 0,0 0 0,0 0 0,0 0 0,0 0 1,0 0-1,0 0 0,1 0 0,-1 0 0,0 0 0,0 0 0,0 0 0,0 0 0,0 0 1,0 0-1,0 0 0,0 0 0,0 0 0,0 0 0,0 0 0,0 0 0,1 0 0,-1 0 1,0 0-1,0 0 0,0 0 0,0 0 0,0 0 0,0-1 0,0 1 0,0 0 0,0 0 0,0 0 1,0 0-1,0 0 0,0 0 0,0 0 0,0 0 0,0 0 0,0 0 0,0 0 0,0-1 1,0 1-1,0 0 0,0 0 0,0 0 0,0 0 0,0 0 0,0 0 0,0-4-332,0 2 198,0 0 1,0-1-1,0 1 0,0 0 1,0 0-1,0-1 1,-1 1-1,-1-4 1,-6-8-370,6 9 418,-1 1 1,1-1-1,0 1 1,0-1-1,0 0 1,0 0-1,1 0 1,0 0 0,0 0-1,0-7 1,1 11 84,0 0 0,0 0 0,0 0 0,0 1 0,0-1 0,0 0 0,0 0 0,1 0-1,-1 1 1,0-1 0,0 0 0,1 0 0,-1 1 0,1-2 0,-1 2 4,0 0 0,1 0 0,-1-1 0,0 1 0,0 0 1,1 0-1,-1 0 0,0 0 0,0 0 0,1 0 0,-1 0 0,0-1 0,1 1 0,-1 0 0,0 0 0,0 0 0,1 0 0,-1 0 0,0 0 0,1 0 0,-1 1 0,0-1 0,0 0 0,1 0 0,-1 0 0,1 0 0,2 2 38,1 0 0,-1 1 0,0-1 0,6 6 0,5 4 424,-10-10-373,0 1 1,0-1-1,0 1 1,-1 0-1,0 0 1,1 1 0,-1-1-1,0 1 1,-1 0-1,1 0 1,3 5-1,2 7 85,1 0 0,1-1 0,15 17-1,-5-6-20,-19-24-145,1 1-7,0 1-1,1-1 1,-1 0-1,1 0 1,0 0-1,0 0 0,0 0 1,0-1-1,0 1 1,0-1-1,1 0 1,-1 0-1,1 0 1,0 0-1,-1-1 0,1 0 1,8 2-1,15 10-264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6304,'32'0'2336,"-32"0"-1824,50 0-128,-34 0 1280,17 0-992,-1 0-64,1 16-384,16-16-32,-16 0-96</inkml:trace>
  <inkml:trace contextRef="#ctx0" brushRef="#br0" timeOffset="1">83 279 7648,'-17'17'2816,"17"-17"-2176,49 16-192,-16-16 192,0 17-448,16-17 192,-16 16-224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4640,'0'-13'1504,"0"13"-1494,0 0 1,0 0-1,0 0 0,0 0 1,0 0-1,0 0 1,0 0-1,0 0 0,0 0 1,0 0-1,0-1 0,0 1 1,0 0-1,0 0 1,0 0-1,0 0 0,0 0 1,0 0-1,0 0 1,0 0-1,0 0 0,0 0 1,0 0-1,0-1 0,0 1 1,0 0-1,0 0 1,0 0-1,0 0 0,0 0 1,0 0-1,1 0 1,-1 0-1,0 0 0,0 0 1,0 0-1,0 0 0,0 0 1,0 0-1,0 0 1,0 0-1,0 0 0,0 0 1,0 0-1,0 0 1,1 0-1,-1 0 0,0 0 1,0 0-1,0 0 0,0 0 1,0 0-1,0 0 1,0 0-1,0 0 0,0 0 1,5 1 613,0 0-1,0 1 1,-1-1 0,1 1-1,7 5 1,-5-4-985,-5-1 365,1 0 0,-1-1 0,0 1 0,0 0 0,0 0 0,0 0 0,0 1-1,0-1 1,0 0 0,-1 1 0,1-1 0,0 4 0,1-2-23,-1 1 1,1-1-1,0 0 0,5 6 0,96 94 739,-119-104-485,-14 1-107,21 0-101,0-1 1,0 0-1,1 0 1,-1-1 0,-13-2-1,11 0-9,-10-1-152,-35-14 0,55 18 107,-1-1 0,1 1 0,0 0 0,-1 0 0,1 0 0,0-1 0,-1 1 0,1 0 1,0 0-1,0-1 0,-1 1 0,1 0 0,0-1 0,0 1 0,-1 0 0,1-1 0,0 1 1,0 0-1,0-1 0,0 1 0,0 0 0,0-1 0,-1 1 0,1 0 0,0-1 0,0 1 0,0-1 1,0 1-1,0 0 0,0-1 0,1 1 0,-1 0 0,0-1 0,0 1 0,0-1 0,0 1 0,0 0 1,0-1-1,1 1 0,-1 0 0,0-1 0,0 1 0,1 0 0,-1 0 0,0-1 0,15-4-1039,15-5-1388,-20 9 1886,0 0-1,13 0 0</inkml:trace>
  <inkml:trace contextRef="#ctx0" brushRef="#br0" timeOffset="1">375 105 4320,'0'30'1600,"0"-30"-1248,14 15-96,1 0 832,-15 0-640,15 0 256,0 0-416,0-15 32,0 0-192,0 0-128,0 0-32,15 0-544,0-15 320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46 5632,'0'-30'2112,"0"30"-1664,0-15-96,-15 15 1216,15 15-928,0 15 160,-15 0-480,0 29 704,1-14-576,14 30-128,-15-15-192,15 14-32,0 1-64,0-15-2208,15 0 1184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3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3904,'-8'-11'1301,"17"15"-623,3 1-561,-4-3 173,-7-1-244,1-1 0,-1 0 0,0 1 1,1-1-1,-1 1 0,1 0 0,-1-1 0,0 1 1,1 0-1,-1 0 0,0 0 0,0 0 1,0 0-1,0 0 0,0 0 0,0 0 0,0 0 1,1 3-1,2 1 67,1 3-5,0-1 1,0 0-1,1 0 0,0 0 0,11 9 0,22 14 100,-30-23-177,0-1-1,1 0 0,-1-1 0,1 0 0,16 6 0,-9-4-3,14 7 16,-19-8 16,1 0 1,18 5-1,-24-9-43,0-1-1,0 0 1,0 0 0,1-1 0,-1 0 0,0 0-1,10-2 1,4-2-67,-1 0-1,39-15 0,-27 6 111,-27 12-50,-1 0 0,0 0 0,0 0 0,7-5 0,-10 5-7,1 0 1,-1 0-1,0 0 1,1 0-1,-1 0 1,0-1-1,0 1 1,0 0-1,0-1 1,0 1-1,1-3 1,-2 2 11,1 1-1,0-1 1,-1 0 0,1 1 0,-1-1-1,0 0 1,0 1 0,1-1 0,-1 0 0,0 0-1,0 1 1,-1-1 0,1 0 0,0 1 0,-1-1-1,1 0 1,-1 1 0,1-1 0,-1 0 0,0 1-1,1-1 1,-1 1 0,0-1 0,0 1 0,0 0-1,0-1 1,-1 1 0,0-1 0,1 1 38,1 1 0,-1-1 1,1 1-1,-1 0 0,1-1 1,-1 1-1,1 0 0,-1 0 1,1 0-1,-1-1 0,1 1 1,-1 0-1,1 0 0,-1 0 0,0 0 1,1 0-1,-1 0 0,1 0 1,-1 0-1,1 0 0,-1 0 1,0 0-1,1 0 0,-1 0 1,0 1-1,1-1 54,0 0-83,-1 0-1,1 0 0,0 0 0,0 0 1,0 0-1,-1 0 0,1 0 0,0 0 1,0 0-1,0 1 0,-1-1 0,1 0 1,0 0-1,0 0 0,0 0 0,0 0 1,-1 0-1,1 1 0,0-1 0,0 0 1,0 0-1,0 0 0,0 0 0,-1 1 1,1-1-1,0 0 0,0 0 0,0 0 1,0 1-1,0-1 0,0 0 0,0 0 1,0 0-1,0 1 0,0-1-22,-1 2 112,-1 1 0,1-1 0,0 0 0,1 1 0,-1-1 0,0 1 0,0 2 0,6 20 565,-8 10 12,0-16-242,-1 29 1,-8 100 360,7-104-714,2-23-44,-2 0 1,0 0 0,-13 33 0,-32 62 298,29-70-123,11-25-93,0 0 0,-1-1-1,-22 29 1,29-43-316,-1 0-1,1-1 0,-1 1 1,-1-1-1,1 0 0,-1-1 1,0 1-1,0-1 0,0 0 1,-1-1-1,1 0 0,-1 0 1,0 0-1,-13 3 0,-25-3-5016,0-3 1494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5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75 896,'58'-57'885,"-58"56"-866,1 1 0,-1-1-1,0 1 1,1-1 0,-1 1 0,0-1-1,0 1 1,1-1 0,-1 1 0,0-1-1,0 1 1,0-1 0,0 1 0,0-1-1,0 0 1,0 1 0,0-1-1,0 1 1,0-1 0,0 1 0,0-1-1,0 0 1,0 1 0,0-1 0,-1 0-1,1 1 18,0-3 135,0 3-6,0 1-123,1 1 0,-1-1 0,0 0 1,0 0-1,0 0 0,-1 0 0,1 1 0,0-1 0,0 0 0,-1 0 1,1 0-1,0 0 0,-1 0 0,1 0 0,-1 0 0,1 0 1,-1 0-1,0 0 0,1 0 0,-1 0 0,0 0 0,-1 1 0,-4 5 136,0 3 18,1 0 0,-1 0 0,2 1 0,-1 0 0,2 0 0,-4 14 0,-7 69 452,5-27-386,-6 2-94,-28 86 0,11-32-69,2-5 31,26-104-146,0 1-1,2-1 0,-1 1 0,2-1 1,0 1-1,1 15 0,0-12-132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5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1312,'0'-3'42,"0"0"-1,0 0 1,1 0-1,-1 0 1,1 1 0,0-1-1,0 0 1,0 0 0,0 1-1,0-1 1,3-4-1,0 1 109,1 0 0,0 1-1,7-7 1,-4 4 235,-2 3-176,0 0 0,0 0 0,1 1 0,-1 0 0,1 0 0,0 0 0,0 1 0,11-3 0,-1 1 86,0 1 1,31-4-1,-21 5-179,0 2 0,0 1 0,0 1 0,0 1 0,0 1 0,-1 2 0,52 15 0,-54-13-90,-17-6 15,-1 1-1,1 0 0,-1 0 1,1 1-1,5 3 0,-10-5-22,-1 0 0,1 0 0,-1 1-1,1-1 1,-1 0 0,0 1 0,0-1 0,1 1 0,-1-1-1,0 1 1,0-1 0,0 1 0,-1 0 0,1-1-1,0 1 1,-1 0 0,1 0 0,-1 0 0,0-1-1,1 1 1,-1 0 0,0 3 0,0 2 25,0-1 1,0 1-1,0-1 1,-1 1 0,0-1-1,0 1 1,-1-1-1,0 0 1,0 0-1,0 0 1,-7 11-1,0-5 9,-1-1 0,0 0 0,-1-1-1,-21 15 1,7-4-33,23-19-20,-9 8-13,-1 0 0,1-1-1,-2 0 1,0-1-1,0 0 1,-19 8-1,25-13 20,-76 24 145,54-24-2,25-4-148,0 1 1,0 1-1,0-1 0,-8 2 0,2 3-154,8-1-28,16 7-189,1-1 177,6 5 80,0 0 1,27 12-1,19 6 50,-5 7 186,-58-38-113,19 12 13,28 23 0,-44-31-33,0 0 0,-1 1-1,0 0 1,0 0 0,0 1 0,-1 0-1,6 12 1,-2-5 18,-2 1-1,0 1 0,-1 0 1,5 20-1,-10-33 27,-1 1 0,0-1 1,-1 1-1,1-1 0,-1 1 0,-1 4 0,0 2 44,1 1-5,0-7-38,0 0 0,0 1-1,0-1 1,-4 9-1,2-6-1,-2 0 0,1 0-1,-1 0 1,0-1-1,0 0 1,-1 0-1,0 0 1,0-1-1,-1 1 1,0-2 0,-8 7-1,-5 1 68,0-1 0,0-1 1,-1-1-1,-40 14 0,-50 4 645,98-26-705,0 0 1,-1-1-1,1 0 0,-1-1 0,1-1 1,-18-2-1,26 2-59,1 0 0,0-1 1,-1 1-1,1-1 0,0 0 1,-1 0-1,1 0 0,0 0 0,1-1 1,-1 0-1,0 1 0,-3-5 1,6 5 17,0 0 0,0 0 1,0 0-1,1 1 0,-1-1 0,1 0 1,-1-3-1,-1-5 5,-3-5-9,4 12-108,0 1 0,0-1 0,0 0 0,1 0 0,-1 0 0,1 1 0,-1-1 0,1 0 0,0 0 0,0 0 0,0 0 0,1-5 0,0 6 22,0 0 1,0 1-1,0-1 0,0 0 0,0 1 1,0-1-1,0 1 0,1-1 1,1 0-1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3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2720,'15'-15'1024,"-15"15"-800,0 0-64,0 0 128,-15 15-192,0 0-32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46 2240,'0'-2'56,"0"0"0,0 1 0,0-1 0,-1 1 0,1-1 0,-1 0 0,1 1 0,-1-1 0,1 1 0,-1 0 0,0-1 0,0 1 0,1-1 1,-1 1-1,0 0 0,0 0 0,-1-1 0,1 1 0,-2-1 0,3 2-57,-3-3 14,3 2-11,-2 0 0,1 0-1,0 0 1,0 0 0,0 0 0,0 0-1,-1 0 1,1 0 0,0 1 0,-1-1-1,1 1 1,0-1 0,-1 1-1,1-1 1,-1 1 0,1 0 0,-1-1-1,1 1 1,-1 0 0,1 0 0,-1 0-1,-1 1 1,-32-1 350,8 2-64,10 1-136,0 1 0,0 0 0,1 1 0,-1 1 0,1 0 0,0 1 0,-27 18 0,12-1 311,2 1 0,1 2 0,0 1 0,-31 42 0,46-52-83,0 0 0,1 1 0,-10 19 1,17-25-305,-1 0 0,2 1 1,0-1-1,0 1 0,-2 26 0,5-25-81,1 0 1,0 0-1,2 0 0,-1-1 0,2 1 0,0 0 0,1-1 0,0 1 0,1-1 0,1 0 1,9 16-1,-8-18-69,0 0 0,1 0 0,0-1 0,0 0 0,2-1 0,-1 0 0,21 17 0,-20-19-474,-4-2-81,1 0-1,0-1 0,0 0 1,9 5-1,-5-6-31,1 1 1,0-2-1,22 5 0,-34-8 659,75 15-1769</inkml:trace>
  <inkml:trace contextRef="#ctx0" brushRef="#br0" timeOffset="1">1105 554 8064,'0'-15'2976,"0"15"-2304,15-15-192,-15 15-3008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15 736,'-15'-15'256,"0"30"-192,0 45 0,0-30 512,15 15-320,-15 14 128,0-14-256,1 15 352,-1 0-256,0-1-192,15 1-32,-15 0 192,0-30-96,15 0-32,0 0-32,0-30-32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2080,'49'-50'667,"-47"49"-650,-1-1 0,0 1 0,0 0 0,1-1 0,-1 1 0,1 0 0,-1 0 0,1 0 0,0 1 0,-1-1 0,1 0 0,0 0 0,0 1 1,1-1-1,18-7 37,-3 1 103,-1 1 0,2 0 0,28-4 0,-23 7-57,0 2-1,0 1 1,0 1-1,40 6 1,88 26 40,-143-30-122,8 0-1,-2 1 10,0 0-1,16 7 0,-11 0 56,0 0-1,-1 2 0,26 22 1,-42-34-57,-1 1 1,0 0-1,1 0 1,-1 0 0,0 0-1,0 0 1,0 1 0,-1-1-1,1 1 1,-1-1-1,1 1 1,-1-1 0,0 1-1,0 0 1,0 0 0,0 0-1,0 0 1,-1-1 0,1 1-1,-1 0 1,0 0-1,0 0 1,0 0 0,0 0-1,-1 0 1,1 0 0,-1 0-1,1 0 1,-1 0 0,-2 3-1,1-2 10,0-1 0,-1 1 0,1-1-1,-1 0 1,-5 5 0,-7 7 76,1 5-26,9-13-44,-1 1 0,-9 9 0,-1-2 51,-2-2 0,0 0-1,-39 20 1,20-12-59,-35 19-105,-118 47 0,43-40-77,102-32 42,28-9 52,16-6 53,1 1 1,0-1-1,0 0 1,0 0-1,0 0 1,-1 0-1,1 0 1,0 1-1,0-1 1,0 0-1,0 0 1,0 0 0,0 0-1,-1 1 1,1-1-1,0 0 1,0 0-1,0 1 1,0-1-1,0 0 1,0 0-1,0 0 1,0 1-1,0-1 1,0 0-1,0 0 1,0 0-1,0 1 1,0-1-1,0 0 1,0 0-1,0 1 1,0-1-1,0 0 1,1 0-1,-1 0 1,0 0-1,0 1 1,0-1-1,0 0 1,0 0 0,1 0-1,-1 0 1,0 1-1,0-1 1,0 0-1,0 0 1,1 0-1,0 1-11,-1-1 0,1 0 0,0 1 0,0-1 0,0 0 0,0 0 0,-1 0 0,1 0 0,0 0-1,0 0 1,0 0 0,0 0 0,-1 0 0,1 0 0,0 0 0,0 0 0,0-1 0,-1 1 0,2-1 0,38-11-179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148 359 832,'-25'25'251,"18"-15"-150,-17 24 47,11-16-29,7-2 23,4-10-55,-26 71 857,4-12-475,18-31-306,4-18-118,-2 5-8,2-12-35,0 0-1,1 1 1,0 9-1,1-15 3,0-1-1,0 1 0,1-1 0,-1 1 1,1-1-1,0 0 0,0 1 0,0-1 1,1 0-1,-1 0 0,1 1 0,3 4 1,20 20 76,-24-27-70,1 0 1,-1 0-1,0 0 1,1 0 0,-1 0-1,1 0 1,-1 0 0,1 0-1,0 0 1,-1-1-1,1 1 1,0-1 0,-1 1-1,1-1 1,0 0 0,0 0-1,-1 0 1,1 0-1,0 0 1,0 0 0,-1 0-1,1 0 1,0-1-1,0 1 1,-1-1 0,1 1-1,-1-1 1,1 1 0,0-1-1,2-2 1,3 0 1,75-34-62,-70 31 62,-1-1 0,0-1 0,-1 0 0,16-16 1,-9 7 31,36-38 40,-51 52-69,0 0 0,1-1 0,-1 1 0,-1-1-1,1 0 1,0 0 0,-1 1 0,0-1 0,0 0 0,0 0 0,0 0 0,0 0 0,-1 0 0,0-1 0,0-6 0,-1 5 71,2 4-29,-1 0 0,0 0 0,0 0 0,0 0 0,0 0 0,-1 0 0,1 1 0,0-1 0,-1 0 0,1 0 0,-1 0 0,0 1 0,1-1 0,-1 0 0,0 1 0,0-1 0,0 1 0,0-1 0,-1 1 0,1-1 0,0 1 0,-1 0-1,1-1 1,-1 1 0,1 0 0,-1 0 0,-1-1 0,-3-2 54,-15-14 465,17 13-492,0 1 1,-1 0 0,1 1 0,-1-1 0,0 1 0,0 0 0,0 0 0,0 0 0,-7-2-1,-6 2-11,15 3-74,0 0-1,0 0 1,1-1-1,-1 1 1,0-1-1,0 0 0,1 0 1,-1 0-1,0 0 1,1 0-1,-1 0 1,1-1-1,0 1 1,-1-1-1,-1-2 0,-6-6-419,7 8 112</inkml:trace>
  <inkml:trace contextRef="#ctx0" brushRef="#br0" timeOffset="1">776 45 3712,'-15'-45'1408,"15"45"-1120,-30 30-64,30-15-32,0 0-160</inkml:trace>
  <inkml:trace contextRef="#ctx0" brushRef="#br0" timeOffset="2">761 434 5824,'-30'29'2144,"30"-29"-1664,-15 60-128,0-15 224,15 15-384,-15-15 128,0-1-192,15-14-1824,0-15 928,0 0-2624,15-15 1920,0-15-160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459 182 2912,'-14'-27'923,"12"21"-550,2 6-165,0 3 75,0-1-261,0 0 0,0 0 0,1 0 1,-1-1-1,1 1 0,-1 0 1,1 0-1,0-1 0,0 1 1,-1 0-1,1-1 0,0 1 1,1-1-1,-1 1 0,0-1 0,0 0 1,1 1-1,-1-1 0,3 2 1,4 2 16,-1 0 0,17 6 0,-3 0-85,-7-2 24,-9-5 18,0 0 0,1-1 0,8 4 1,10 1 36,2 0 0,27 3 0,-14-2 6,58 4 69,-50-7-56,-11-1-5,-15-2 7,34 2 0,-51-5-26,1 0-1,-1 0 1,0 0 0,0-1 0,0 0 0,8-2-1,-11 3-26,0-1 1,0 1-1,0-1 0,0 1 0,-1-1 0,1 0 0,0 1 0,0-1 0,0 0 0,-1 0 0,1 1 0,0-1 0,-1 0 0,1 0 0,-1 0 0,1 0 0,-1 0 0,1 0 0,-1 0 0,0 0 0,1 0 1,-1 0-1,0 0 0,0 0 0,0 0 0,0 0 0,0-2 0,0 3-3,0-1 1,0 1-1,0 0 0,0-1 1,0 1-1,0-1 0,-1 1 1,1 0-1,0-1 1,0 1-1,0-1 0,-1 1 1,1 0-1,0-1 0,0 1 1,-1 0-1,1 0 1,0-1-1,-1 1 0,1 0 1,0 0-1,-1-1 0,-25-24 77,0 2 0,-32-22-1,-3 3 29,12 8-96,-70-37 1,97 58 36,16 9-55,1 1 1,-1 0 0,0 0-1,-6-2 1,9 4-10,0 0-1,0 1 1,0-1 0,0 1-1,0 0 1,0 0 0,0 0-1,0 0 1,0 0 0,0 1-1,0-1 1,-5 3 0,-3 2 99,1 0 0,-1 1 0,1 0 0,0 1 0,-14 13 0,17-12 9,0 0 0,1 0-1,1 1 1,-6 10 0,-5 8 81,7-15-145,2 0-1,0 1 0,0 0 0,1 1 0,-8 23 0,8-16-49,0 0 77,0-1 0,1 1 0,1 1 0,-1 37 0,4-12 37,0-4-58,2-1 0,2 0 0,11 63 0,-11-90-27,7 25 37,-2 0 0,4 72 0,-11-67 44,0-24-14,-1-1-1,-1 0 1,-3 22 0,-7-10 127,10-29-144,0 0 0,-1 0 0,1-1 0,-1 1 0,0 0 0,0-1 0,0 0 0,0 1 0,0-1 0,0 0 0,-1 0 1,1 0-1,-1 0 0,1-1 0,-1 1 0,0-1 0,1 0 0,-1 1 0,0-1 0,-3 0 0,-4 2 183,0-1 0,0 0 0,0-1-1,-18 0 1,1-1 93,4 1-19,-37-4 1,54 1-270,-1 0 0,1 0 0,-1 0 0,1-1 0,0 0 0,0 0 0,0 0 0,0-1 0,-5-5 0,-6-2 71,9 7-113,0-1 0,1 0-1,-1 0 1,1 0 0,1-1-1,-1 0 1,-8-10 0,-4-17-111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16 2656,'1'-1'118,"12"-10"532,-13 10-623,1 1-1,-1-1 1,1 1-1,0 0 0,-1-1 1,1 1-1,-1 0 1,1 0-1,0 0 0,-1-1 1,1 1-1,0 0 1,0 0-1,-1 0 1,1 0-1,0 0 0,-1 0 1,1 0-1,0 0 1,-1 0-1,1 1 0,0-1 1,0 1-6,-1-1 0,0 1 0,0-1 1,0 1-1,0-1 0,0 1 0,0-1 0,0 1 0,0-1 0,0 1 1,0 0-1,0-1 0,-1 1 0,1-1 0,0 1 0,0-1 1,0 1-1,-1-1 0,1 1 0,-1 0 0,1 0 68,-15 4 407,12-4-467,1 0-1,-1 0 1,0 0-1,1 1 0,-1-1 1,1 1-1,0-1 1,-3 3-1,-2 4-48,6-6 5,0 0 1,-1-1 0,1 1-1,-1-1 1,1 1 0,-1-1 0,0 0-1,-1 2 1,-37 7-82,-5 12 309,31-15-236,-1 1 0,2 0 0,-15 11 0,23-14-24,0 0-1,0 0 1,0 0 0,0 0-1,1 1 1,0 0 0,0 0-1,0 0 1,-5 13 0,8-15 38,-1 0 0,1 0 0,0 0 1,0 0-1,0 0 0,0 1 0,1-1 0,0 0 1,-1 0-1,2 1 0,-1-1 0,0 0 0,1 0 1,0 1-1,0-1 0,0 0 0,1 0 0,-1 0 1,3 4-1,12 22 116,1-1-1,22 29 1,-14-31-35,-20-23-64,0 1 1,-1 0-1,0 0 1,0 0-1,4 6 1,-1 17-4,-2-16-1,-4-11 12,0 1 1,0 0-1,-1-1 0,1 1 0,-1 0 0,1-1 0,-1 1 0,1 3 0,-1-5-8,-1 1 0,1 0 0,0 0 0,0 0 0,-1-1 0,1 1 0,0 0 0,-1-1 0,1 1 0,-1 0 0,1-1 0,-1 1 0,1 0 0,-1-1 0,1 1 0,-1-1 0,0 1 0,1-1 0,-1 1 0,0-1 0,1 0 0,-1 1 0,-1 0 0,0-1 28,0 1 0,1-1 1,-1 1-1,0-1 0,0 0 0,0 0 0,0 0 0,-3 0 0,-25 0 119,-51 0-54,68 1-93,0 0 0,0 1 0,-24 6 0,37-7-14,-1-1 0,0 0 0,1 0 0,-1 1 0,0-1-1,0 0 1,1 0 0,-1 0 0,0 0 0,1 0 0,-1 0-1,0 0 1,0 0 0,1 0 0,-1-1 0,0 1-1,1 0 1,-1 0 0,0-1 0,0 1 0,1 0-1,0-1 1,-1 1 0,1 0 0,0 0 0,0 0-1,0-1 1,0 1 0,0 0 0,-1 0 0,1-1-1,0 1 1,0 0 0,0 0 0,0 0 0,0-1-1,0 1 1,0 0 0,0 0 0,0-1 0,0 1-1,0 0 1,0 0 0,0-1 0,0 1 0,0 0-1,0 0 1,0-1 0,0 1 0,0 0 0,1 0-1,-1-1 1,0 1 0,0 0 0,0 0 0,0 0-1,0-1 1,1 1 0,-1 0 0,0 0 0,0-1-1,1 1-47,0 0 0,-1-1-1,1 1 1,0 0-1,0 0 1,0-1-1,-1 1 1,1 0-1,0 0 1,0 0-1,0 0 1,-1 0-1,3 0 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61 2240,'3'-2'92,"-1"1"-29,0 0 0,0 0 0,0 0 0,-1 0 0,1 0 0,0 0 1,-1 0-1,3-2 0,-4 2-53,0 0 1,0 1-1,0-1 0,0 1 1,0-1-1,1 1 0,-1-1 1,0 0-1,0 1 1,0-1-1,0 1 0,-1-1 1,1 1-1,0-1 0,0 1 1,0-1-1,0 0 1,-1 1-1,1-1 0,0 1 1,0-1-1,-1 1 0,1-1 1,0 1-1,-1 0 1,1-1-1,-1 1 0,1-1 1,0 1-1,-1 0 1,0-1-1,-7-8 81,7 8-15,-1-1-1,1 0 1,0 1-1,-1-1 0,1 1 1,-1-1-1,0 1 0,1 0 1,-1 0-1,0 0 1,0 0-1,0 0 0,0 0 1,0 0-1,0 1 1,0-1-1,0 1 0,0-1 1,0 1-1,-3 0 1,-9 0 177,-75 3 722,77-1-917,1 0 1,-1 1-1,1 0 0,0 1 1,-20 9-1,27-12-58,1 1-1,0 0 1,-1 0 0,1 0-1,0 0 1,0 1-1,1-1 1,-1 1 0,0 0-1,-2 4 1,4-5-5,-1 1 1,1-1-1,0 1 1,0-1 0,1 1-1,-1-1 1,0 1-1,1 0 1,-1 0-1,1-1 1,0 1-1,0 0 1,0 0-1,1-1 1,-1 1 0,1 3-1,4 9-3,0 1-1,0-1 1,2-1-1,14 26 0,-15-30-29,1 0 0,0-1 0,1 1 0,0-1 0,18 14-1,-4-2 50,16 21 191,-10-18-55,-19-18-98,-1 2 1,15 14 0,-21-20-25,0 0-1,0 1 1,0 0 0,-1-1 0,1 1-1,-1 0 1,0 0 0,1 0 0,-1 0-1,-1 0 1,1 0 0,0 0 0,-1 0-1,1 5 1,-2-6-11,1-1 0,-1 1 0,1 0 1,-1-1-1,0 1 0,1-1 0,-1 1 0,0-1 0,0 1 0,0-1 0,0 0 0,0 0 1,-1 1-1,1-1 0,0 0 0,0 0 0,-1 0 0,1 0 0,-1 0 0,1-1 0,-1 1 0,1 0 1,-1-1-1,-2 1 0,-5 3 23,0-1 0,-18 2 0,5-2-14,1-1 0,-40-3 1,18 0-19,27 1-9,-17-1-42,31 1 35,0 0 0,0-1 0,0 1 0,0-1 0,1 1 0,-1-1 0,0 0 0,1 0 1,-1 0-1,0 0 0,1 0 0,-4-3 0,4 2-137,5-3-24,0 1-36,1-1 0,0 1 0,8-5 0,-4 4-827,-1 1 1,18-5-1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3072,'-4'0'77,"0"0"-1,-1 0 1,1 0 0,0 1 0,-1 0-1,1 0 1,0 0 0,0 1 0,0-1-1,0 1 1,0 0 0,0 0 0,0 0-1,1 1 1,-1-1 0,1 1 0,-1 0-1,1 0 1,0 0 0,0 0 0,1 1-1,-4 4 1,2-3-14,1 1-1,-1 0 0,2-1 1,-1 1-1,0 0 0,1 1 0,0-1 1,1 0-1,0 1 0,0-1 1,0 0-1,0 8 0,2-6-17,0 0-1,0 0 0,0 0 0,1 0 0,1 0 0,-1 0 1,1-1-1,1 1 0,-1-1 0,6 8 0,-6-10-23,0-1 1,0 1-1,0-1 0,1 0 1,0 0-1,-1-1 0,1 1 0,1-1 1,4 4-1,7 1 93,-1 0 0,18 5 0,-27-11-95,-1 0 0,1-1-1,0 1 1,0-2 0,0 1 0,0-1 0,0 0 0,0 0 0,0 0 0,0-1-1,0 0 1,7-2 0,-9 2-5,0 1 0,-1-1 0,1 0 0,-1 0 0,1-1 0,5-2 0,-7 2 1,0 0 0,0 0 1,0 0-1,0 0 0,0 0 0,-1 0 0,3-4 0,-2 2-17,0 1 1,0-1-1,0 0 1,0 0-1,-1-1 1,0 1-1,0 0 1,0 0-1,0-1 1,-1 1-1,1-5 1,-1 6-16,0 0 0,0 0-1,-1 0 1,1 0 0,-1 0 0,0 0 0,1 0 0,-1 0 0,-1 0-1,1 0 1,0 0 0,-1 1 0,1-1 0,-1 1 0,0-1 0,-2-2-1,-21-14-110,19 12 77,0 0 0,1 0 0,-9-13 0,13 18 27,0 0 0,0-1 0,0 1 0,0 0 0,0-1 0,0-4 0,0 7 16,1-1-1,0 1 1,0-1-1,0 1 1,0-1 0,0 1-1,0-1 1,1 0-1,-1 1 1,0-1 0,0 1-1,0-1 1,0 1-1,1-1 1,-1 1-1,0 0 1,0-1 0,1 1-1,-1-1 1,0 1-1,1-1 1,-1 1 0,0 0-1,1-1 1,-1 1-1,1 0 1,0-1-1,13-5-81,1 0-1,0 1 0,16-3 1,-23 7 79,0-1-1,0 2 1,0-1 0,0 1-1,0 1 1,0-1 0,0 1-1,0 1 1,10 2 0,-7-1 26,0-1 0,0 0 0,13-1-1,-20-1-2,0 0-1,1 0 0,-1 0 0,0 0 0,1 1 0,-1-1 0,0 1 0,0 0 0,1 0 0,-1 1 0,0-1 0,7 5 0,-10-6 29,1 1 0,-1 0 0,1-1 0,-1 0-1,1 1 1,-1-1 0,1 0 0,0 0-1,1 0 1,-3 0-38,1 0 0,-1 0 0,1 0-1,-1 0 1,1 0 0,-1 0 0,1 0 0,-1 0-1,1 0 1,-1 0 0,0 0 0,1 0-1,-1 0 1,1 1 0,-1-1 0,1 0 0,-1 0-1,0 0 1,1 1 0,-1-1 0,1 0 0,-1 1-1,0-1 1,1 0 0,-1 1 0,0-1 0,0 0-1,1 1 1,-1-1 0,0 1 0,0-1-1,1 0 1,-1 1 0,0-1 0,0 1 0,0-1-1,0 1 1,0-1 0,0 1 0,0-1 0,0 0-1,0 1 1,0-1 0,0 1 0,0-1-1,0 1 1,0-1 0,0 1 0,-1 3-8,1-1-1,-1 1 1,0-1 0,0 0 0,-1 1 0,1-1-1,-1 0 1,1 0 0,-1 0 0,0 0 0,-3 3-1,-6 12 135,7-9 48,1 0 0,1-1 0,-1 2 0,2-1 0,-1 0 0,1 0 0,0 0 0,1 1 1,1 15-1,0 3 164,-1-24-294,0 0 1,1 0-1,0 1 0,-1-1 0,2 0 0,0 5 0,-1-8-31,-1 0 0,1 0-1,-1 0 1,0 0 0,1 0 0,0 0 0,-1 0 0,1 0 0,0 0 0,-1 0-1,1 0 1,0 0 0,0 0 0,0 0 0,0-1 0,0 1 0,0 0 0,0-1 0,0 1-1,0-1 1,0 1 0,0-1 0,0 0 0,1 1 0,1-1 0,-2 0 0,1-1 0,-1 1 1,0-1-1,1 1 1,-1-1-1,0 0 0,0 0 1,0 1-1,1-1 0,-1 0 1,0 0-1,0 0 0,1-2 1,12-10 131,-7 9-114,-1 0 0,1 0 0,-1-1 0,0 0 0,0 0 0,-1-1 0,0 0-1,0 0 1,0 0 0,0 0 0,4-11 0,11-15 134,-15 24-173,0 1 1,-1-1-1,5-10 0,-9 18 2,0-1 0,1 0 1,-1 1-1,0-1 0,0 0 0,0 0 0,0 0 1,1 1-1,-1-1 0,0 0 0,0 0 0,-1 1 1,1-1-1,0-1 0,-6-2-78,1 1 2,2-2 14,3 4 60,0 1 0,0 0 0,0-1 0,0 1 0,0 0 0,0 0-1,-1-1 1,1 1 0,0 0 0,0-1 0,0 1 0,0 0 0,0 0 0,0-1 0,-1 1 0,1 0 0,0 0 0,0-1 0,0 1-1,-1 0 1,1 0 0,0 0 0,0 0 0,-1-1 0,1 1 0,0 0 0,0 0 0,-1 0 0,1 0 0,0 0 0,-1 0-1,1 0 1,0 0 0,-1-1 0,1 1 0,0 0 0,0 0 0,-1 0 0,1 1 0,0-1 0,-1 0 0,1 0 0,0 0-1,-1 0 1,1 0 0,0 0 0,0 0 0,-1 0 0,1 1 0,0-1 0,0 0 0,-1 0 0,1 1 0,-1 0-10,1 0 0,-1 1 0,1-1 1,-1 0-1,1 1 0,0-1 0,0 1 0,0-1 1,-1 0-1,1 1 0,1-1 0,-1 4 0,0 3-18,-1 19 145,0-12 114,2 25-1,0-36-189,-1 1 0,1-1 0,0 0 0,1 0 0,-1 1-1,0-1 1,1 0 0,0 0 0,0 0 0,4 4 0,-1-2 14,0 0 0,0-1 0,1 0 1,0 0-1,0-1 0,0 1 0,0-1 1,1-1-1,-1 1 0,1-1 0,0 0 0,8 2 1,-11-5-66,1 1 0,-1-1-1,0 0 1,1-1 0,-1 1 0,0-1 0,1 1 0,-1-1 0,0-1 0,0 1 0,0-1 0,0 1 0,0-1 0,0 0 0,6-5 0,2 1-362,2-1-435,-1 0 0,1 0 1,-2-2-1,1 0 0,-1 0 0,0-1 1,-1 0-1,0-1 0,14-17 0,-8-2-472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3488,'0'-15'1280,"15"30"-992,-15-15-64,0 0 0,0 15-160,0 0 128,15 0-128,-15-15-96,0 15 0,15 0-736,-15 0 384,0-15-2144</inkml:trace>
  <inkml:trace contextRef="#ctx0" brushRef="#br0" timeOffset="1">359 135 2144,'3'0'86,"0"-1"-17,1 1 1,-1 0-1,0 0 1,0 0 0,1 0-1,-1 1 1,0-1 0,0 1-1,1 0 1,-1 0 0,0 0-1,0 0 1,0 0 0,0 1-1,3 2 1,-6-4-11,-1 1 0,0-1 0,0 0 0,1 1 0,-1-1 0,0 0 0,0 0 0,0 1 0,1-1 0,-1 0 0,0 0 0,0 0 0,-1 0 1,-1 0-21,1 0 0,0 1 0,-1-1 1,1 1-1,0 0 0,0 0 1,0 0-1,-1 0 0,1 0 1,0 0-1,0 1 0,1-1 0,-1 1 1,0-1-1,0 1 0,1 0 1,-1 0-1,-1 2 0,-19 16 196,19-18-237,1-1 9,-1 1 0,0 0-1,0-1 1,1 1 0,-1 1-1,1-1 1,0 0 0,-1 0-1,1 1 1,0-1 0,1 1-1,-1 0 1,0 0 0,1-1-1,-1 1 1,0 4 0,-3 23 1006,1-19-630,2 0 0,-1 0 0,2 1-1,-1-1 1,1 0 0,1 1 0,0-1 0,3 16-1,12 38 1666,-15-61-2000,1 0-1,1-1 0,-1 1 1,0 0-1,1-1 0,0 1 0,-1-1 1,1 1-1,1-1 0,-1 0 1,0 0-1,1 0 0,0 0 1,0 0-1,0-1 0,0 1 0,0-1 1,0 0-1,0 0 0,1 0 1,-1 0-1,6 2 0,22-2-231,-11-2-3138,-18 0 1836,-27 0-2668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464 107 2496,'0'-11'331,"1"9"-268,-1-1 0,0 1-1,0-1 1,0 1 0,0-1-1,0 1 1,-1-1 0,1 1-1,-1-1 1,0 1 0,0-1 0,0 1-1,0-1 1,0 1 0,0 0-1,0 0 1,-1 0 0,1 0-1,-1 0 1,-2-3 0,-3-3 82,4 5-106,0-1 0,-1 1 0,1-1 0,0 1 0,-1 0 0,0 0 0,0 0 0,-6-3 0,5 5-45,0 0-1,0 1 1,0-1 0,-1 1-1,1 0 1,0 0 0,0 1-1,0-1 1,0 1 0,-1 0-1,-4 2 1,-1 1-19,0 0 0,0 0 0,-18 11 0,19-8 6,0 1 0,1-1-1,0 2 1,-12 13 0,5-5 19,-1 1 56,1 0-1,1 2 1,-15 25 0,16-24 62,5-7-43,1 1 0,1 0-1,-6 16 1,2-4 42,-2 2-23,8-20-74,1 1 0,0 1 0,0-1 0,1 0 0,-3 18 0,-9 89 17,13-107-26,1 0 1,1 0-1,0 0 1,0 0-1,1 0 0,0 0 1,0 0-1,1 0 1,1-1-1,0 1 1,0-1-1,1 1 0,8 14 1,-10-20-10,0-1 1,0 1 0,0-1-1,1 0 1,-1 0 0,1 0-1,0 0 1,0 0 0,3 2-1,3 1 31,0-1 0,11 6 0,-11-7-36,4 4 15,-6-4-186,-1 0-1,1 0 0,13 4 1,-20-7 130,1-1 0,-1 0-1,1 0 1,-1 1 0,1-1 0,0 0 0,-1 0 0,1 0 0,0 0 0,-1 0-1,1 0 1,-1 0 0,1 0 0,0 0 0,-1 0 0,1 0 0,0 0 0,-1 0-1,1 0 1,-1-1 0,1 1 0,0 0 0,-1-1 0,1 1 0,-1 0 0,1-1-1,-1 1 1,1 0 0,-1-1 0,1 1 0,-1-1 0,1 1 0,-1-1 0,0 1-1,1-1 1,-1 1 0,0-1 0,1 1 0,-1-1 0,0 0 0,0 1 0,0-1-1,1 0 1,-1 1 0,0-1 0,0 1 0,0-1 0,0 0 0,0 1 0,0-1-1,-1-1 1,1-25-1449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0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2976,'-27'-24'971,"16"17"-694,11 7-267,-1 0 0,1 0 0,0 0 0,-1 0 0,1-1 0,0 1 1,-1 0-1,1 0 0,0 0 0,-1-1 0,1 1 0,0 0 0,-1 0 0,1-1 0,0 1 0,0 0 0,0-1 0,-1 1 0,1 0 0,0-1 0,0 1 0,0-1 0,0 1 0,-1 0 0,1-1 0,0 1 0,0-1 1,0 1-1,0 0 0,0-1 0,0 1 0,0 0 0,0-1 0,0 0 0,0 1-2,0 0 0,0 0 0,0 0 0,0 0 0,0 0 0,0 0 0,0 0-1,0-1 1,0 1 0,0 0 0,0 0 0,0 0 0,0 0 0,0 0 0,0 0 0,0 0 0,0 0 0,0 0 0,0 0 0,0 0 0,0-1 0,0 1 0,1 0 0,-1 0 0,0 0 0,0 0 0,0 0 0,0 0-1,0 0 1,0 0 0,0 0 0,0 0 0,0 0 0,0 0 0,0 0 0,0 0 0,0 0 0,0 0 0,0 0 0,1-1 0,-1 1 0,0 0 0,0 0 0,0 0 0,0 0 0,0 0 0,0 0 0,0 0 0,0 0 0,0 0-1,0 0 1,1 0 0,-1 0 0,0 1 0,0-1 0,0 0 0,1 0 16,0 0 0,1 0 0,-1 0 0,0 1 0,0-1 0,1 1 0,-1-1 0,0 1 0,0-1 0,2 2 0,14 5-10,23-2 7,83 10 246,-17-3-348,216 3-73,-267-14 121,96-4 18,-71-7 271,-13 5-6,-63 4-201,0 1 0,-1-1-1,1-1 1,-1 1-1,7-3 1,-1-4 133,-9 8-174,0 0 0,0-1-1,0 1 1,0 0 0,0 0 0,0-1-1,0 1 1,0 0 0,0 0 0,0-1 0,0 1-1,0 0 1,0-1 0,0 1 0,0 0-1,0 0 1,0-1 0,0 1 0,0 0 0,0 0-1,0-1 1,0 1 0,-1 0 0,1 0-1,0-1 1,0 1 0,0 0 0,0 0 0,-1-1-1,1 1 1,-17-5 365,1 1-227,1 1-1,-1 1 0,-22-1 1,16 2-42,13 1-12,-1-1 0,1 2 0,-1-1 0,1 1 0,-14 4 0,12-2-58,0 1 0,1 0 0,-1 1 1,1 0-1,1 1 0,-12 8 0,14-9-45,1 0 0,1 0 0,-1 0 0,1 1 0,0 0 0,0 0 0,0 0-1,1 1 1,0 0 0,-6 13 0,4-2-32,1-1 0,0 1 0,-2 21 0,6-31 28,0 0 1,0 0 0,1 0 0,0 0-1,1 0 1,0 0 0,0 0 0,1 0 0,4 15-1,19 24 266,-20-37-190,0-1 0,11 15 1,-13-20-62,0-1 0,0 1 1,0-1-1,1 0 0,-1-1 1,1 1-1,0-1 0,6 3 1,20 11-20,-2-2 50,48 19-1,-68-31-5,0 1 0,13 7 0,-20-10-22,0 1 0,0 0 0,-1-1 0,1 1 0,0 0 1,-1 0-1,1 0 0,-1 0 0,1 0 0,-1 0 0,1-1 0,-1 1 0,0 0 0,1 0 0,-1 0 0,0 0 1,0 1-1,0-1 0,0 0 0,0 0 0,0 1 0,-3 20 51,2-21-48,-1 6-14,-1-1 0,0 1-1,0-1 1,-1 0 0,0 0 0,0-1-1,-1 1 1,1-1 0,-1 0 0,-9 8 0,5-5-10,1 0 0,-8 12 0,2 2 37,1 0-1,2 2 1,-18 47-1,4-6 308,11-35 22,1 2 0,2-1 0,-9 40 0,20-70-352,-1 0 0,1 1 1,0-1-1,0 0 0,-1 0 0,1 0 0,0 0 1,0 1-1,0-1 0,0 0 0,0 0 0,1 0 1,-1 1-1,0-1 0,1 0 0,-1 0 0,0 0 1,1 0-1,-1 0 0,1 0 0,0 0 0,-1 0 1,1 0-1,0 0 0,0 0 0,1 2 0,0-3 0,-1 1-1,1-1 1,-1 0 0,1 1-1,0-1 1,-1 0-1,1 0 1,0 0-1,-1 0 1,1 0-1,0-1 1,-1 1-1,1 0 1,-1-1-1,1 1 1,-1-1-1,1 1 1,-1-1-1,4-2 1,18-14 5,-12 7 9,42-35 59,41-59-21,-72 81 20,21-28 0,-35 40-21,0 0-1,-1-1 1,0 1 0,-1-2-1,5-12 1,-9 21-35,-2 0 1,1 0-1,0 1 0,-1-1 1,1 0-1,-1 0 0,0 0 0,-1 0 1,1 0-1,-1 0 0,0 0 1,1 1-1,-2-1 0,1 0 1,-3-6-1,-1-2-1,-2-10-3,-13-43-5,19 60-24,0 0 1,0 0-1,-1 0 0,0 0 1,0 0-1,0 0 1,-1 1-1,1-1 1,-5-4-1,3 2-19,3 6 22,0 0 0,0 0 0,1 0 0,-1 0-1,1 0 1,-1 0 0,1 0 0,-1-1 0,1 1-1,0 0 1,-1 0 0,1 0 0,0-1 0,0 1-1,0 0 1,0 0 0,0-1 0,0 1 0,0 0-1,1 0 1,-1-1 0,0 1 0,1 0 0,-1 0-1,1 0 1,-1 0 0,1 0 0,0-1 0,-1 1 0,1 0-1,0 0 1,0 1 0,-1-1 0,3-1 0,1-2-10,0 1 0,1 0 0,-1 0 0,1 1 0,0-1 0,6-1 0,74-28-85,62-26 402,-110 35-328,-27 16 57,-7 5 9,1 0-1,-1-1 1,0 1 0,0-1-1,0 0 1,-1 0 0,1 0-1,3-5 1,-1-5 128,1 9-84,-5 3-76,-1 1 0,0 0-1,1 0 1,-1 0 0,0-1 0,1 1-1,-1 0 1,0 0 0,1-1 0,-1 1 0,0 0-1,0 0 1,1-1 0,-1 1 0,0 0-1,0-1 1,0 1 0,1-1 0,-1 1 0,0 0-1,0-1 1,0 1 0,0 0 0,0-1-1,0 1 1,0-1 0,0 1 0,0 0-1,0-1 1,0 0 0,0 136-1046,0-128 1099,0 1 0,3 14 0,7 0 91,-8-10-7,-2-11-113,0 1-1,0-1 1,1 1 0,-1-1 0,0 1 0,1-1 0,-1 0 0,1 1 0,-1-1-1,1 1 1,0-1 0,-1 0 0,1 0 0,0 0 0,0 1 0,0-1 0,0 0-1,0 0 1,0 0 0,2 1 0,27 13 461,-29-15-436,0 1 0,0-1 0,0 0 0,-1 0 0,1 0 0,0 1 0,0-1 0,0 0 0,0 0 0,0 0 1,0-1-1,0 1 0,0 0 0,-1 0 0,1 0 0,0-1 0,0 1 0,0 0 0,0-1 0,0 1 0,-1-1 0,1 1 0,0-1 0,-1 1 0,1-1 0,0 0 0,6-4 58,5 0-284,-7-5-47,8 3 10,-12 5 214,1 0-1,-1 0 0,0 0 1,0 0-1,0 0 0,0 0 1,0 0-1,0 0 0,0-1 1,-1 1-1,1 0 1,0-4-1,1-33-65,1 27-64,-3 11 129,0 1 0,0 0 0,1 0 0,-1 0-1,0-1 1,0 1 0,0 0 0,0 0-1,1 0 1,-1 0 0,0 0 0,0 0 0,0-1-1,1 1 1,-1 0 0,0 0 0,0 0-1,1 0 1,-1 0 0,0 0 0,0 0-1,0 0 1,1 0 0,-1 0 0,0 0 0,0 0-1,1 0 1,-1 0 0,0 0 0,0 0-1,0 0 1,1 0 0,-1 1 0,0-1 0,0 0-1,1 0 1,-1 0 0,0 0 0,0 0-1,0 0 1,0 1 0,1-1 0,-1 0-1,0 0 1,0 1 0,8 11 54,-4-9 174,0 0 1,0 0-1,1 0 1,8 3-1,14 8 453,87 56 1783,-107-66-2431,0 1 0,-1-2 0,1 1 1,1-1-1,-1 0 0,0-1 0,1 0 0,-1 0 0,1 0 0,0-1 0,-1 0 0,14 0 0,-13-1-2228,-17 0-2132,-23 0-695,-10 0 2436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1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1664,'-11'-1'1375,"22"5"-574,-4 1-627,-6-5-144,1 1 1,-1 0 0,0 0 0,1 0-1,-1-1 1,1 1 0,-1 0-1,1-1 1,-1 0 0,1 1 0,0-1-1,-1 0 1,1 0 0,2 0 0,17 0 109,-8-1-67,-1 1 0,1 0 0,18 4 0,-28-4-73,12 4 3,0-1-1,1-1 0,-1 0 0,1-1 0,0-1 0,20-2 1,-22-1 11,8-1-26,1 1 0,22 0 0,-13 4-7,68-4 118,-38-7 8,-4 5 90,-26 0-88,-19 2 61,1 1 0,16-1 0,-15 4-17,-12 0-88,1-1 1,-1 0-1,0 0 0,1 0 1,-1-1-1,1 1 0,-1-1 1,5-1-1,2-2 65,-7 2-80,0 1 0,0 0-1,0 0 1,0 0-1,0 0 1,0 1-1,0-1 1,5 1-1,-10 2-6,-13 23 106,5-19-124,9-6-39,-1 1 1,1 0-1,0 0 0,-1-1 0,1 1 0,0 0 0,-1 0 1,1 0-1,0 0 0,0 1 0,0-1 0,-1 2 0,-36 59-108,-40 93 0,-16 29 57,60-125 76,-51 121-1,82-173-13,-43 95 215,42-94-168,-1 1-1,-1-1 0,0 0 0,0 0 0,0 0 0,-1-1 0,0 0 1,-14 10-1,20-16-10,-1 0 0,1 0 0,-1-1 0,1 1 0,-1-1-1,1 1 1,-1-1 0,1 1 0,-1-1 0,0 0 0,1 0 0,-1 0 0,0 0 0,1 0 0,-1 0 0,1 0 0,-1 0 0,0-1 0,1 1 0,-1 0 0,1-1 0,-1 0 0,1 1 0,-1-1 0,1 0 0,0 0-1,-3-1 1,2-1 29,0 0 0,0-1-1,0 1 1,0 0-1,-2-6 1,-2-4 54,-19-34 188,14 20-215,6 12-20,-2-1-1,0 2 0,-10-16 0,-59-102 550,32 52 71,27 49-433,2-1 0,0-1 0,-12-45 0,16 44 88,7 21-222,0 0-1,-5-27 1,9 35-129,0 0 0,0 0 0,0 0 0,0-1 0,1 1 0,0 0-1,0 0 1,0 0 0,1 0 0,0 1 0,3-8 0,-1 4-38,-3 5 23,0 0 0,0 1 0,0-1 1,0 1-1,1 0 0,-1-1 0,1 1 0,0 0 0,0 0 0,0 0 1,0 0-1,0 0 0,0 1 0,0-1 0,5-2 0,-1 1-230,1 1 0,0-1 0,10-1 0,15 1-478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5408,'15'45'1984,"-15"-16"-1536,0 1-128,15-15-2016,-15 0 864,0 0-2336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1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1 2976,'-30'15'1120,"0"14"-896,1 16-32,-1 0 160,0 30-224,0-1 256,0 1-256,15 15-192,-15-15 32,15 14 352,0-14-160,0-15 0,0-16-96,1 1-1536,-1-30 800,0-15-1536</inkml:trace>
  <inkml:trace contextRef="#ctx0" brushRef="#br0" timeOffset="1">351 16 2912,'0'-1'28,"0"1"0,0-1 0,0 1 0,0-1 0,0 1 0,0-1 0,0 1 0,0-1 0,0 1-1,0 0 1,0-1 0,0 1 0,1-1 0,-1 1 0,0-1 0,0 1 0,0 0 0,1-1 0,-1 1 0,0-1 0,1 1 0,-1 0 0,0-1 0,1 1 0,-1 0 0,0 0 0,1-1 0,-1 1 0,0 0 0,1 0 0,-1 0 0,2-1 0,4 0 28,0 1 0,0 0 0,1 0 0,-1 1 0,0-1 0,1 1 0,-1 1 0,7 1 0,3 1 96,2 0 72,-1 1 1,0 1 0,-1 0 0,1 2-1,-1-1 1,-1 2 0,24 16 0,-24-15-24,10 7-2,-1 2-1,0 0 0,-1 2 0,-1 0 1,21 29-1,-18-21-45,96 126 129,-105-132-139,-1 2 1,-1 0-1,-1 1 0,17 52 1,-24-57 72,-1 1 0,-1 0 1,-2 1-1,0-1 1,-1 0-1,-3 32 0,1-45-125,0-1-1,-1 0 1,0 0 0,0-1-1,-1 1 1,0 0-1,0-1 1,-1 0-1,0 1 1,0-1 0,-1-1-1,0 1 1,-8 9-1,2-6 9,0-1 0,0 1 0,-1-2 0,-1 0 0,-24 13 0,13-11 1,1-1 0,-2-2 1,1 0-1,-1-1 1,-42 4-1,61-9-89,-29 3 64,-1-2-1,1-1 1,-1-1 0,-46-7-1,13-1-52,-97-15-83,148 19 30,0-1 1,0-1 0,0 0 0,0-1 0,1-1 0,-25-15 0,36 18-17,0 0 1,0 0-1,0 0 0,0-1 1,1 0-1,0 0 1,0 0-1,1-1 1,0 1-1,-5-12 1,7 16-41,1-1 0,0 0 1,0 0-1,0 1 0,0-1 0,0 0 1,1 0-1,-1 0 0,1 0 1,0 0-1,-1 0 0,2 0 0,-1 0 1,1-4-1,1 0-256,0 1 0,1-1 0,0 0-1,7-11 1,-10 18 330,5-8-522,-1 0-213,0 1-1,1 0 1,0 0 0,7-8-1,-5 9 81,0 0 0,12-7 0,3-2-170,-2-2 16,20-21 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4800,'-15'-30'1792,"15"30"-1408,0 0-96,15 0 1280,0 0-928,15 0 224,15 0-512,15-15-224,14 15-64,-14 0-64,15 0 0,-15 0-4384,14 0 2400,-14 15-736</inkml:trace>
  <inkml:trace contextRef="#ctx0" brushRef="#br0" timeOffset="1">1046 344 5472,'15'15'2016,"15"-15"-1536,15 15-160,-30 0-160,15 0-160,14-15-3872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1824,'-68'0'5349,"66"0"-5190,0 1-1,1-1 0,-1 0 1,0 1-1,1-1 0,-1 1 1,1 0-1,-1-1 1,-2 3-1,-4 0 472,8-3-604,-1 0 0,1 0-1,0 0 1,0 0 0,-1 0 0,1-1 0,0 1 0,0 0 0,0 0 0,0 0-1,-1-1 1,1 1 0,0 0 0,0 0 0,0 0 0,0-1 0,0 1-1,0 0 1,-1 0 0,1-1 0,0 1 0,0 0 0,0 0 0,0 0 0,0-1-1,0 1 1,0 0 0,0 0 0,0-1 0,0 1 0,0 0 0,0 0-1,1-1 1,-1-2 582,73 3 720,113 0-960,112 0-288,-138 9-165,-104-4 90,50 0 86,-45 1-43,45 2-53,-70-8-7,-9-1 191,41 5 0,-32 2 9,-21-3 107,29 1 1,-23-4 123,4 0 300,-22 0-440,-11 0-128,6 0-12,-1 0-91,1 1-30,0-1 0,0 0 1,0 1-1,1-1 1,-1 1-1,0 0 1,0 0-1,1-1 1,-1 1-1,-2 2 1,-4 2-14,6-4-7,1-1 1,0 1 0,-1-1-1,1 0 1,-1 1 0,1-1-1,-1 0 1,1 0 0,-2 0-1,1 0-5,1 0-1,-1 0 0,0 0 0,1 0 1,-1 0-1,1 1 0,-1-1 0,1 0 1,-2 2-1,-49 30-344,41-24 348,-1 1 1,2 0-1,-1 1 0,1 0 1,-15 19-1,19-22 5,-185 204 148,-10-38-57,192-166-40,0 0-25,0 1 30,-1-1-1,-13 8 1,19-13-40,1 0-1,-1-1 1,0 1-1,0-1 1,0 0-1,0 0 1,-1 0-1,1-1 1,-7 1 0,1-1 46,8 1-53,0-1-1,1 0 0,-1 0 1,0 0-1,1 0 0,-1 0 1,0-1-1,1 1 0,-1 0 1,1-1-1,-1 1 0,0-1 1,1 1-1,-1-1 0,-2-2 1,-6-5 20,1-1 0,0 0 0,0-1 0,1 0 0,0 0 0,0-1 0,-7-14 0,-12-30-4,-50-87-68,-2 14 239,69 112-291,-23-28-1,13 19 7,17 20 54,1 1 0,-1-1 1,1 0-1,0 0 0,0 0 1,1 0-1,0 0 0,-1 0 1,2 0-1,-1-1 0,1 1 0,-1 0 1,2-9-1,-1 14 31,2-14-112,5 9 77,0 2 37,-2 1-102,-1-1 0,0 2 1,1-1-1,-1 0 1,1 1-1,-1 0 1,1 0-1,0 0 0,0 1 1,-1-1-1,1 1 1,9 1-1,16-1-2899,3 0 842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75 3648,'-30'0'1344,"60"0"-1024,0 15-128,-1 0-64,16-15-128,15 0-928,15-15 512,14 0-1952</inkml:trace>
  <inkml:trace contextRef="#ctx0" brushRef="#br0" timeOffset="1">1091 1 5056,'-4'0'396,"-3"-1"188,-1 2 0,0-1 0,1 1 0,-10 2 0,15-3-439,-1 1 0,0 0 0,1 1 0,-1-1 0,1 0 0,-1 1 0,1-1 0,-1 1 1,1 0-1,0 0 0,0 0 0,0 0 0,0 0 0,0 0 0,-1 3 0,-40 52 1322,41-53-1442,0 0 0,0-1 0,0 1 0,0 0 0,1 0 0,-1 0 1,1 0-1,0 1 0,0-1 0,1 0 0,-1 6 0,-1 9-1,-4 21-60,6-37 31,0 0-1,1 0 1,-1 0-1,1 0 1,-1-1-1,1 1 1,0 0-1,0 0 1,2 3-1,-2-4-2,1 0 0,0 1 0,-1-1-1,1 0 1,0 0 0,0 0-1,0 0 1,0-1 0,1 1 0,-1-1-1,0 1 1,1-1 0,-1 0 0,1 0-1,-1 0 1,1 0 0,-1 0 0,1 0-1,0-1 1,-1 1 0,6-1 0,-2 1 3,6 1-1,0 0 1,0-1 0,0-1-1,0 0 1,0 0 0,0-1-1,1-1 1,-2 0 0,1-1-1,0 0 1,0-1 0,-1 0-1,0-1 1,0 0 0,0 0-1,10-8 1,-18 11 19,11-7 70,0-1 1,0-1-1,20-20 1,-32 29-54,1-1 0,-1 1 0,1-1-1,-1 0 1,0 0 0,0 0 0,-1-1 0,1 1 0,-1 0 0,1-1 0,-1 1 0,0-1-1,0 1 1,-1-1 0,1 1 0,-1-1 0,0 0 0,0 1 0,0-1 0,0 0 0,0 1-1,-1-1 1,-1-4 0,0 4 15,0 0 0,-1 0-1,1 1 1,-1-1 0,0 1 0,0 0-1,0 0 1,0 0 0,-1 0-1,1 0 1,-6-2 0,9 5-45,-20-8 73,15 5-248,-14-4 116,19 6-16,-1 1 1,0 0 0,1-1-1,-1 1 1,0 0 0,1 0 0,-1 0-1,0 0 1,0 0 0,1 0-1,-1 0 1,0 0 0,1 0-1,-1 0 1,0 0 0,1 0-1,-1 1 1,0-1 0,0 0 0,1 0-1,-2 1 1,2 0-361,0 0 1,-1-1-1,1 1 1,0 0-1,0 0 1,-1-1-1,1 1 1,0 0-1,0 0 1,0 0-1,0-1 1,0 1-1,0 2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18 1248,'0'11'315,"0"-15"-148,0-17-41,0 18-14,0 3 160,0 0-80,0 0-48,0 0-59,0 3-5,0 8 32,0-11-106,0 0 0,0 1 0,0-1 0,0 0 0,0 0 0,0 0 0,0 0-1,0 0 1,0 0 0,0 0 0,0 0 0,0 0 0,0 0 0,0 1 0,0-1 0,0 0-1,0 0 1,0 0 0,0 0 0,0 0 0,0 0 0,0 0 0,0 0 0,0 0 0,0 0 0,0 1-1,-1-1 1,1 0 0,0 0 0,0 0 0,0 0 0,0 0 0,0 0 0,0 0 0,0 0-1,0 0 1,0 0 0,0 0 0,0 0 0,-1 0 0,1 0 0,0 0 0,0 0 0,0 0 0,0 0-1,0 0 1,0 0 0,0 0 0,0 0 0,0 0 0,0 0 0,-1 0 0,1 0 0,0 0-1,0 0 1,0 0 0,-11 0 213,8 0-112,0 0-17,-8 0 65,11 0-154,0 0 1,0 0-1,0 0 1,0 0-1,0 0 1,0 0-1,0 0 1,0 0-1,-1 0 1,1 0-1,0 0 1,0 0-1,0 0 1,0 0-1,0 0 1,0 0-1,0 0 1,0 0-1,0 0 1,-1 0-1,1 0 1,0 0-1,0 0 1,0 0-1,0 0 1,0 0-1,0 0 1,0 0-1,0 0 1,0 0-1,0 1 1,0-1-1,0 0 1,0 0-1,-1 0 1,1 0-1,0 0 1,0 0-1,0 0 1,0 0-1,0 0 1,0 0-1,0 1 1,0-1-1,0 0 1,0 0-1,0 0 1,0 0-1,0 0 1,0 0-1,0 0 1,0 0-1,0 0 1,0 0-1,0 1 1,0-1-1,0 11-38,1-11 37,-1 0 0,0 0-1,0 0 1,0 0 0,0 0 0,0 0 0,0 1-1,0-1 1,0 0 0,0 0 0,0 0 0,0 0-1,0 0 1,0 0 0,0 0 0,0 0 0,0 0 0,0 1-1,0-1 1,0 0 0,0 0 0,-1 0 0,1 0-1,0 0 1,0 0 0,0 0 0,0 0 0,0 0-1,0 0 1,0 0 0,0 0 0,0 1 0,0-1 0,0 0-1,0 0 1,0 0 0,0 0 0,-1 0 0,1 0-1,0 0 1,0 0 0,0 0 0,0 0 0,0 0-1,0 0 1,0 0 0,0 0 0,0 0 0,-1 0 0,1 0-1,0 0 1,0 0 0,0 0 0,0 0 0,0 0-1,0 0 1,-11 0 176,11 0-174,0 0-1,-1 0 0,1 0 0,0-1 1,0 1-1,0 0 0,0 0 1,0 0-1,0 0 0,0 0 1,0 0-1,0 0 0,-1 0 1,1 0-1,0 0 0,0 0 0,0 0 1,0 1-1,0-1 0,0 0 1,0 0-1,0 0 0,0 0 1,0 0-1,-1 0 0,1 0 1,0 0-1,0 0 0,0 0 1,0 0-1,0 0 0,0 0 0,0 0 1,0 0-1,0 0 0,0 1 1,0-1-1,0 0 0,0 0 1,0 0-1,0 0 0,0 0 1,0 0-1,0 0 0,0 0 0,0 0 1,0 0-1,0 1 0,0-1 1,0 0-1,0 0 0,0 0 1,0 0-1,0 0 0,0 0 1,0 0-1,0 11-129,0-10 126,0-1 0,0 0-1,0 0 1,0 0 0,0 0 0,0 0 0,0 0 0,0 0 0,0 0-1,0 0 1,0 1 0,0-1 0,0 0 0,0 0 0,0 0-1,0 0 1,0 0 0,0 0 0,0 0 0,0 0 0,0 0 0,0 0-1,0 1 1,0-1 0,0 0 0,0 0 0,0 0 0,0 0-1,0 0 1,-1 0 0,1 0 0,0 0 0,0 0 0,0 0 0,0 0-1,0 0 1,0 0 0,0 0 0,0 0 0,0 0 0,0 0-1,0 0 1,-1 0 0,1 0 0,0 1 0,0-1 0,0 0 0,0 0-1,0-1 1,0 1 0,0 0 0,0 0 0,0 0 0,-1 0 0,1 0-1,0 0 1,-11 0-131,11 0 132,0 0 1,0 0-1,0 0 0,0 0 1,0 0-1,-1 0 0,1 0 1,0 0-1,0 0 0,0 0 1,0 0-1,0 0 0,0 0 1,0 0-1,0 0 0,0 0 1,0 0-1,-1 0 0,1 0 1,0 0-1,0 0 0,0 0 1,0 0-1,0 0 1,0 0-1,0 0 0,0 1 1,0-1-1,0 0 0,0 0 1,-1 0-1,1 0 0,0 0 1,0 0-1,0 0 0,0 0 1,0 0-1,0 0 0,0 0 1,0 0-1,0 1 0,0-1 1,0 0-1,0 0 0,0 0 1,0 0-1,0 0 0,0 0 1,0 0-1,0 0 0,0 0 1,0 1-1,0-1 1,0 0-1,0 0 0,0 0 1,0 1 6,0-1 1,0 1-1,0-1 1,0 1-1,0-1 1,0 1-1,0-1 1,0 1-1,0-1 1,-1 1-1,1-1 1,0 1-1,0-1 1,-1 1-1,1-1 1,0 1 0,-1-1-1,1 1 1,0-1-1,-1 0 1,1 1-1,-1-1 1,1 0-1,0 1 1,-2 0-1,2-1 1,-1 0 0,0 1 0,0 0 0,1-1-1,-1 1 1,1-1 0,-1 1 0,0 0 0,1-1-1,-1 1 1,1 0 0,0 0 0,-1-1 0,1 1-1,0 0 1,-1 0 0,1 0 0,0 0 0,0-1-1,0 1 1,-1 0 0,1 0 0,0 0 0,0 0-1,1 1 1,-1-1-3,0 0-1,0-1 1,-1 1-1,1 0 1,0-1-1,0 1 1,0 0 0,-1-1-1,1 1 1,0 0-1,-1-1 1,1 1-1,0-1 1,-1 1-1,1-1 1,-1 1 0,1-1-1,-1 1 1,1-1-1,-1 1 1,1-1-1,-2 1 1,2-1 5,-1 1 0,1-1 0,-1 1 1,1-1-1,-1 1 0,1-1 0,-1 1 0,1-1 1,-1 1-1,1-1 0,-1 1 0,1-1 0,0 1 1,-1 0-1,1-1 0,0 1 0,0 0 1,0-1-1,-1 1 0,1 0 0,0-1 0,0 2 1,-3 3 123,-24 23 171,24-22-277,4-4-23,-1-2-4,0 0 0,0 0 0,0 0 0,0 1 0,0-1 0,0 0 0,0 0 0,0 0 0,0 0 0,0 0 0,0 0 0,1 0-1,-1 1 1,0-1 0,0 0 0,0 0 0,0 0 0,0 0 0,0 0 0,0 0 0,0 0 0,-1 1 0,1-1 0,0 0 0,0 0 0,0 0 0,0 0 0,0 0 0,0 0 0,0 0 0,0 1 0,0-1 0,0 0 0,0 0 0,0 0 0,0 0 0,0 0 0,-1 0 0,1 0 0,-17 10 23,3 1 73,12-8-48,-1 0-112,-8 11 22,8-7 62,3-7-16,-1 1 0,1-1-1,0 1 1,0-1 0,0 0 0,0 1-1,-1-1 1,1 1 0,0-1 0,0 1-1,-1-1 1,1 0 0,0 1-1,-1-1 1,1 1 0,0-1 0,-1 0-1,1 0 1,-1 1 0,1-1-1,0 0 1,-1 0 0,1 1 0,-1-1-1,1 0 1,-1 0 0,1 0-1,-1 0 1,1 0 0,-1 0 0,1 0-1,-1 0 1,1 0 0,-1 0-1,0 0 1,-4 3 146,-6 8-60,10-10-85,1-1 0,-1 1 1,1-1-1,0 1 0,-1 0 0,1-1 0,0 1 0,-1 0 0,1-1 1,0 1-1,0 0 0,0-1 0,0 1 0,-1 0 0,1-1 0,0 1 1,0 0-1,0 0 0,1-1 0,-1 1 0,0 0 0,0-1 0,0 2 0,1 0 6,-1 48 111,0-48-116,0 0-1,1 0 0,-1 0 1,1 0-1,-1 0 1,1 0-1,0 0 0,-1 0 1,1 0-1,0-1 1,0 1-1,0 0 1,1-1-1,-1 1 0,0-1 1,3 3-1,-2-2-14,-1-1 1,1 1-1,-1-1 0,0 1 0,1-1 0,-1 1 0,0 0 0,0 0 0,0-1 1,0 1-1,-1 0 0,1 0 0,0 0 0,-1 0 0,0 0 0,1 4 1,-1-5 35,0 1 0,0 0 0,1 0 0,-1-1 0,1 1 0,-1 0 0,1-1 0,-1 1 0,1 0 0,0-1 0,0 1 0,0-1 0,1 2 0,3 6 74,0 2 54,-4-9-132,0 1-1,0-1 1,0 0-1,1 1 1,-1-1-1,1 0 1,0 0-1,1 2 1,11 13 131,-8-3-95,5-9-123,-6 9 21,-4-12 54,1 1-1,-1-1 0,1 0 0,-1 0 0,1 0 0,0 0 1,0 0-1,0 0 0,0-1 0,0 1 0,0-1 0,0 1 1,0-1-1,1 0 0,-1 0 0,1 0 0,-1 0 0,1 0 0,-1 0 1,5 0-1,-6-1-5,0 0 0,-1 0-1,1 0 1,0 0 0,-1 0 0,1 0 0,0 0 0,-1 0 0,1 0-1,0 1 1,-1-1 0,1 0 0,-1 0 0,1 1 0,0-1 0,-1 0 0,1 1-1,-1-1 1,1 0 0,-1 1 0,1-1 0,-1 1 0,1-1 0,-1 1 0,0-1-1,1 2 1,0-1-14,-1-1-1,1 1 0,-1 0 1,1-1-1,-1 1 1,1-1-1,0 1 0,-1-1 1,1 1-1,0-1 1,-1 1-1,1-1 0,0 0 1,-1 1-1,1-1 1,0 0-1,0 0 0,0 1 1,-1-1-1,1 0 0,0 0 1,0 0-1,0 0 1,-1 0-1,1 0 0,1 0 1,10 0 119,-4 0-56,1 0 0,-1 0-1,16-3 1,-7-3-16,-14 4-23,0 1 1,1 0-1,-1 0 0,1 0 0,-1 0 1,1 1-1,5-1 0,-6 1-9,-1 0 0,1 0 0,0 0 0,-1 0 0,1-1 0,-1 0 0,1 1 0,0-1 0,-1 0 0,1 0 1,-1 0-1,0 0 0,1-1 0,-1 1 0,0-1 0,2-1 0,-1 1-2,0-1 0,1 1 1,-1 0-1,0 1 1,1-1-1,4-1 0,5-1 2,-10 4-6,-1-1 0,1 1 0,-1-1 0,1 1 0,-1-1 0,0 0 0,1 0 0,-1-1 0,0 1 0,0 0 0,0-1 0,0 1 0,2-3 0,3-2 0,0-1 0,1 1 0,0 0 0,8-4 0,7-5 0,-11 7 5,1-1 32,0 1 1,27-14-1,-36 21-20,1-1 0,0 0 0,-1 0 0,1-1 0,-1 1 0,0-1 0,0 0 0,0 0 0,0 0 0,0-1 0,0 1 0,-1-1 0,0 0 0,0 0 0,3-5 0,11-24 68,-17 30-88,1 0 0,0 0 0,0 0 0,-1 1 0,0-1 0,0 0 0,1 0 0,-2 0 0,1 0 0,0 0 0,-1 0 0,1 0 0,-1 1 0,0-1 0,0 0 0,0 0-1,0 1 1,0-1 0,-1 1 0,-1-4 0,0 1 35,3 4-28,-1-1-1,1 1 0,0-1 0,-1 1 0,1-1 0,0 1 1,0-1-1,0 1 0,0-2 0,0 1-2,0 1 0,0-1 0,0 1 0,-1-1 1,1 0-1,0 1 0,0 0 0,-1-1 0,0-1 0,-10-14 52,5 4 97,-7 4-81,-1-13-170,12 19 78,0 0 0,1 0 0,-1 0 0,0 1 0,-1-1 1,1 0-1,0 1 0,-1 0 0,-4-4 0,-3-3-10,8 8 33,0-1-1,0 1 0,0-1 0,0 1 0,0-1 0,0 1 0,-1 0 0,1 0 0,0 0 0,-1 1 0,1-1 1,0 0-1,-4 0 0,-7-2-13,-26-14-82,28 14 108,-25-10 50,17 2-51,-9 5-6,13-1-49,13 6 44,1 0-1,-1 1 1,0-1 0,1 0 0,-1 0 0,0 1 0,0-1 0,1 1-1,-1 0 1,0-1 0,0 1 0,0 0 0,0 0 0,1 0-1,-1 0 1,0 0 0,0 1 0,0-1 0,0 1 0,-2 0-1,-22 14 48,5-2 29,-1-4-37,17-7-27,0 0 0,0 1-1,0-1 1,0 1 0,0 0 0,0 1 0,-5 4-1,4-3-32,1-1-1,-1 0 1,-1 0-1,1 0 0,-8 2 1,8-3 12,-8 0 25,9 0 0,-6 8-59,8-8 22,3-3 63,0 0 6,3-3 27,-1 1-331,0 1 0,0-1 0,0 1 0,1 0 0,-1-1 0,0 1 0,1 0 0,-1 0 0,1 1 0,-1-1 0,1 1 0,-1-1 0,1 1 0,-1 0 0,1 0 0,0 0 0,3 0 0,10 0-1525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1 736,'-11'0'212,"22"0"-3,-11 0 15,0 0-42,0 0 52,2 0-42,-1 0-181,0 0 1,-1 0-1,1 0 0,-1 0 0,1 0 0,-1 0 0,1 0 1,-1 0-1,1 0 0,-1 0 0,1 0 0,-1 1 1,1-1-1,-1 0 0,1 0 0,-1 1 0,0-1 0,1 0 1,-1 1-1,1-1 0,-1 0 0,0 1 0,1-1 0,-1 0 1,0 1-1,1-1 0,-1 1 0,0-1 0,0 1 0,1-1 1,-1 1-1,0-1 0,0 1 0,0-1 0,0 1 1,0-1-1,0 1 0,0-1 0,0 1 0,0-1 0,0 2 1,0 0 222,0-2-42,0 3 86,0 8-108,0-8-31,0-3-64,0-3-43,0-8-6,0-8 113,0 19-176,0 0-22,0 0 86,0 0 319,0 0-36,0 0 84,0 0-138,0 0-101,0 0-70,0 0-5,-2 0-53,-12 0-75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1568,'0'0'501,"0"0"-303,0 0-33,0 0 203,0 0-85,3 0 85,-3 0-351,1 0 0,0 0 1,0 0-1,-1 0 1,1 0-1,0 0 1,-1 0-1,1 1 0,0-1 1,-1 0-1,1 0 1,0 1-1,-1-1 0,2 1 1,1 2 76,2 1 54,3-11-56,-8 7-90,6-3 153,-5 3-147,1 0 0,-1 0 0,1-1 0,-1 1 0,1 0 0,-1-1 0,1 0 0,-1 1 0,0-1 0,1 0 0,2-1 0,-3 1-2,1 0 1,0-1-1,0 1 0,0 1 0,0-1 0,0 0 0,0 0 0,1 1 0,-1-1 0,0 1 0,0 0 0,4-1 1,-2 1 22,0 0 0,0-1 1,0 1-1,1-1 0,-1-1 1,0 1-1,0 0 0,-1-1 1,8-3-1,-8 4 0,0 0 0,0 0-1,0 0 1,0 1 0,0-1 0,0 1 0,0 0 0,0 0-1,1 0 1,3 1 0,2 0 11,-8-1-30,1 0-1,0 0 0,-1 0 1,1 0-1,0 0 1,-1 1-1,1-1 0,0 1 1,-1-1-1,1 1 1,-1-1-1,1 1 0,-1 0 1,1 0-1,-1 0 1,1 0-1,-1 0 0,0 0 1,2 2-1,-2-2-5,-1-1 1,1 1 0,-1-1 0,1 0 0,-1 1 0,1-1 1,0 0-1,-1 1 0,1-1 0,-1 0 0,1 0 0,0 0 0,-1 1 0,1-1 0,0 0 0,-1 0 0,1 0 0,-1 0 0,1 0 0,0 0 0,-1 0 0,1 0 0,0-1 0,-1 1 0,1 0 1,0 0-1,0-1 7,1 1 111,-2 0-49,0 0-36,0 0-1,0 0 16,0 0-5,0 0 27,0 0-352,0 0-1291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1056,'-17'0'416,"17"0"-352,0 0 32,0 16 352,0-16-256,0 17 544,0-17-416,0 17 352,17-1-384,-17 1 128,0-1-256,0 18 128,17-18-160,-17 17 0,-17-16-64,17 0 160,0 16-128,-17-17-512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1888,'34'-17'704,"-18"0"-544,17-16-32,-16 0 640,16-17-448,17 0 128,-17 1-256,17-1 192,0-17-256,-17 18 160,17-18-160,-17 1-64,-16-1-32,16 18-32,-17 15 0,1 1-96,-17 33 64,-17 0-1312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1056,'17'-33'416,"-1"16"-352,17 1 32,-33 16 192,17 0-160,0 16 512,-17 1-352,0 16 576,0 0-480,-17 17 64,17 0-256,-17 0-32,17-1-96,-16 1-64,-1 0 32,1 0-1440,16 0 768,0-17-1088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1664,'3'-2'98,"0"-1"0,0 1 0,0 0 0,0 1 0,5-3 0,-6 3-71,0 0 1,0 0-1,0 0 0,0 0 1,-1 0-1,1 0 1,0-1-1,0 1 0,-1-1 1,1 1-1,-1-1 1,2-2-1,1-3 204,-4 6-204,0 0 0,1 1 0,-1-1 0,0 0 0,1 1 0,-1-1 0,1 0 0,-1 1 0,1-1 0,-1 1-1,1-1 1,-1 1 0,1-1 0,0 1 0,-1 0 0,1-1 0,0 1 0,-1 0 0,1-1 0,0 1 0,-1 0 0,1 0 0,0-1 0,0 1 0,-1 0-1,2 0 1,1-1-9,2-1 26,0-1 0,0-1-1,0 1 1,-1-1 0,1 0 0,-1 0 0,1 0 0,-1 0-1,-1-1 1,6-7 0,17-19 93,-2 7-66,51-49 172,-69 69-230,251-207 556,-171 144-393,-76 61-151,8-6 18,-18 11-40,0 1 0,1-1 0,-1 1 0,1-1 0,-1 1-1,0-1 1,1 1 0,-1-1 0,0 1 0,0-1 0,1 0 0,-1 1 0,0-1 0,0 1 0,0-1 0,0 0 0,0 1 0,0-1 0,0 0 0,0 1 0,0-1 0,0 1 0,0-1 0,0 0 0,0 1 0,-1-1 0,1 1 0,-1-2 0,1 1-11,-1 0-1,0 0 1,0-1-1,0 1 1,0 0 0,0 0-1,0 0 1,0 0-1,0 0 1,0 0-1,-2-1 1,1 2-61,1-1 0,-1 1 1,1-1-1,-1 1 0,1 0 0,-1 0 1,1 0-1,-1 0 0,-1 0 1,3 0 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1568,'16'-16'576,"1"-1"-448,33 17-32,-50 0 576,33 0-384,0 0 96,-16 0-224,16 33-32,-17-16-64,-16 16 160,-16 17-128,-1 0 256,-16 16-224,-17-16-256,17 0 64,0 0-1696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1056,'14'0'357,"-14"0"-354,0 0-1,0 0 0,0 0 0,1 0 1,-1 0-1,0 0 0,0 0 0,0 0 1,0 0-1,0 0 0,0 0 0,0 0 0,0 0 1,0 0-1,1 0 0,-1 0 0,0 0 1,0 0-1,0 0 0,0 0 0,0 0 1,0 0-1,0 0 0,0 0 0,0 0 1,0-1-1,0 1 0,1 0 0,-1 0 1,0 0-1,0 0 0,0 0 0,0 0 1,0 0-1,0 0 0,0 0 0,0 0 1,0 0-1,0 0 0,0-1 0,0 1 1,0 0-1,0 0 0,0 0 0,0 0 1,0 0-1,0 0 0,0 0 0,0 0 1,0 0-1,0-1 0,0 1 0,0 0 1,0 0-1,0 0 0,0 0 0,0-1 9,0 1 0,0-1 1,0 1-1,0-1 0,0 1 0,0-1 0,0 1 0,0-1 0,0 1 0,0 0 0,1-1 0,-1 1 0,0-1 0,0 1 0,0-1 0,1 1 1,-1-1-1,0 1 0,1 0 0,-1-1 0,0 1 0,1 0 0,-1-1 0,0 1 0,1 0 0,-1-1 0,1 1 0,-1 0 0,1 0 0,19-2 603,-14 2-509,-4 0-64,0 0-1,0 1 1,0-1 0,-1 0-1,1 1 1,0-1 0,0 1 0,0 0-1,-1-1 1,1 1 0,0 0-1,1 1 1,-2-1 10,1 0 0,0 0-1,-1 0 1,1 0 0,0 0 0,0-1 0,-1 1-1,1-1 1,0 1 0,0-1 0,0 0-1,2 1 1,8-1 199,-6-1-138,0 1 0,0 1 0,0-1 1,8 2-1,55 15 480,-53-13-526,-1 0 0,0 1 0,1 0 0,-2 2 0,1-1 0,-1 2 0,25 17 0,-3 5 88,-31-26-134,0-1 0,0 1-1,0 0 1,0 1 0,-1-1-1,0 1 1,0 0 0,0 0-1,0 0 1,-1 1 0,0-1-1,0 1 1,0 0 0,-1-1-1,2 9 1,-3-12-45,-1 1 0,1-1 0,-1 1 1,0-1-1,0 1 0,-1-1 0,1 1 0,0-1 0,-1 1 0,1-1 0,-1 1 0,0-1 1,0 0-1,0 1 0,0-1 0,-2 3 0,2-3-145,0 0 0,0-1 0,-1 1 0,1-1 0,0 0 0,-1 1 0,1-1-1,-1 0 1,1 0 0,-1 0 0,1 0 0,-1 0 0,0 0 0,0 0 0,1 0 0,-1-1 0,0 1 0,0-1 0,0 1 0,-3-1 0,2 0-1153</inkml:trace>
  <inkml:trace contextRef="#ctx0" brushRef="#br0" timeOffset="1">266 0 2080,'0'0'768,"0"0"-608,0 17-32,17 0 480,-1-17-352,1 33 32,-1-17-160,18 1-160,-18 16 0,1-16 512,-17-1-256,0 18-32,-17-18-96,1 1 64,-18 16-96,1-33-1728,0 17 928,0-17-1056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5056,'0'0'1888,"0"0"-1472,33 49-128,-17-16 1984,0-17-1312,1 17 160,16-16-672,-17-1-64,17 0-256,-17 1 64,17-17-96,-17 0-1824,1 0 960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1664,'16'33'608,"-16"0"-480,17 1-32,0-18 512,-17 17-352,16 1 320,17-1-320,-16 17 0,0-17-160,-1 0-64,1 0 0,-17 0 224,-17 1-128,17-18 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548 316 2080,'0'0'768,"17"16"-608,-17 1-32,17-1 640,-1 1-448,1 0 352,16-1-384,0 1 0,17-1-192,-17-16 96,1 0-128,-18-16 192,1-1-160,-17-16-2560</inkml:trace>
  <inkml:trace contextRef="#ctx0" brushRef="#br0" timeOffset="1">465 0 2080,'0'17'768,"0"16"-608,-33-16-32,17-1 288,-1 17-256,-16 1 288,0-18-256,-17 17-32,-17 1-96,18 15-64,-1-15 32,0-1 160,17 0-96,16-16-256,1-1 96,16-16-1536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1888,'-33'33'704,"33"-17"-544,-16 1-32,16 0 704,0-1-480,0 17 0,16-33-224,1 17 128,33-17-160,-17 0 32,17-17-64,16 1-1824,-16-1 992,0 1-704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51 1408,'-50'16'512,"33"-16"-384,-32 17-64,15-17 832,1 16-512,0 1 352,-17-17-448,17 0 352,-17 0-384,17 0 96,0-17-224,0 17-192,16 0 0,17 0 32,0 0 32,17 0-864</inkml:trace>
  <inkml:trace contextRef="#ctx0" brushRef="#br0" timeOffset="1">150 1 1824,'-17'0'672,"-16"0"-512,0 16-64,16 1 672,0-17-448,1 0 64,-1 0-224,17 0-320,17 17 96,16-17 64,17 0 32,-17 0-224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431 531 1664,'-4'-4'169,"1"1"-68,0 0 0,0 0 0,0 0 0,-1 0 0,1 0 0,-1 1 0,0 0 0,0-1 0,0 2 0,0-1 0,-5-2 0,2 2-10,1-2 1,0 1-1,0-1 0,0 0 0,0-1 0,-7-6 0,-3-3 109,-1 2-71,-1-3-12,0 0 0,-26-28 0,23 18 85,2 0 1,-24-42 0,9 9 111,4 17-58,14 5-129,12 27-88,1 0 1,-10-15-1,-1 0-68,12 20-22,-1-1 1,1 1-1,-1 0 0,-3-4 1,5 8 50,1 0 1,0-1-1,0 1 1,0 0-1,0 0 1,0 0-1,0 0 1,0 0-1,0 0 1,-1 0-1,1 0 0,0 0 1,0 0-1,0 0 1,0-1-1,0 1 1,0 0-1,0 0 1,0 0-1,0 0 1,0 0-1,0 0 1,0 0-1,0-1 1,0 1-1,0 0 0,0 0 1,0 0-1,0 0 1,0 0-1,0 0 1,0-1-1,0 1 1,0 0-1,0 0 1,0 0-1,0 0 1,0 0-1,0 0 1,0-1-1,0 1 0,0 0 1,0 0-1,0 0 1,0 0-1,0 0 1,0 0-1,1 0 1,-1 0-1,0-1 1,0 1-1,0 0 1,0 0-1,0 0 1,0 0-1,1 0 0,10-11 6,-11 11-8,0 0 0,0 0 0,0 0 0,0-1 0,0 1-1,0 0 1,0 0 0,0 0 0,0 0 0,0 0 0,0 0 0,1 0 0,-1 0 0,0-1 0,0 1 0,0 0 0,0 0 0,0 0 0,0 0 0,0 0 0,1 0 0,-1 0-1,0 0 1,0 0 0,0 0 0,0 0 0,0 0 0,0 0 0,1 0 0,-1 0 0,0 0 0,0 0 0,0 0 0,0 0 0,0 0 0,0 0 0,0 0 0,1 0 0,-1 0-1,0 0 1,0 0 0,0 0 0,0 0 0,0 1 0,0-1 0,0 0 0,1 0 0,-1 0 0,0 0 0,0 0 0,0 0 0,0 0 0,0 0 0,0 1 0,0-1 0,0 0 0,11 11-366,-8-8-1035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51 299 896,'0'-99'891,"0"96"-823,0 1 1,-1-1 0,1 1 0,-1 0 0,1-1 0,-1 1 0,0 0-1,0-1 1,0 1 0,-2-4 0,-7-17 379,-2-2-181,0 6 417,11 18-654,0 1 0,1-1 0,-1 0 0,1 0 0,-1 0 0,1 1 0,-1-1 0,1 0 0,-1 0 0,1 0 0,0 0 1,-1 0-1,1 0 0,0 0 0,0 0 0,0 0 0,0 0 0,0 0 0,0-2 0,0 0 44,2-31 525,-2 32-561,0 0 1,1 0 0,-1 0 0,1 0 0,0 0 0,0 0 0,-1 0 0,1 1 0,0-1 0,0 0 0,1 1 0,1-3-1,2 1 192,-5 3-230,1 0 4,0 0 0,0 0 0,-1 0-1,1 0 1,0 0 0,-1 0 0,1 0 0,0-1 0,0 1 0,-1 0 0,1 0 0,0-1 0,-1 1 0,2-1-1,3-10 3,-4 11-9,-1-1 1,1 1-1,0 0 1,-1-1-1,1 1 1,0 0-1,-1 0 1,1 0-1,0 0 1,-1-1-1,1 1 1,0 0-1,0 0 1,0 0-1,2 0-162,-3 0 112,0 0 255,3 0-20,8 0-38,-11 0-143,0 0 1,0 0-1,0 0 1,0 0-1,0 0 1,0 0-1,0 0 1,0 0-1,1 0 1,-1 0-1,0 0 1,0 0-1,0 0 1,0 0-1,0 0 1,0 0-1,0 0 1,0 0-1,0 0 1,1 0-1,-1 0 1,0 0-1,0 0 1,0 1-1,0-1 1,0 0-1,0 0 1,0 0-1,0 0 1,0 0-1,0 0 1,0 0-1,0 0 1,0 0-1,0 0 1,1 0-1,-1 0 1,0 0-1,0 1 1,0-1-1,0 0 1,0 0-1,0 0 1,0 0-1,0 0 1,0 0-1,0 0 1,0 0-1,0 0 1,0 1-1,0-1 1,0 0-1,0 0 1,0 0-1,0 0 1,-1 0-1,1 11 79,0-11-86,0 0 1,0 0-1,0 1 0,0-1 1,0 0-1,0 0 0,0 0 0,0 0 1,0 0-1,0 0 0,0 0 1,0 0-1,0 0 0,0 1 1,0-1-1,0 0 0,0 0 0,0 0 1,0 0-1,0 0 0,0 0 1,0 0-1,1 0 0,-1 0 0,0 0 1,0 1-1,0-1 0,0 0 1,0 0-1,0 0 0,0 0 1,0 0-1,0 0 0,0 0 0,0 0 1,0 0-1,0 0 0,1 0 1,-1 0-1,0 0 0,0 0 0,0 0 1,0 0-1,0 0 0,0 0 1,0 0-1,0 0 0,0 0 0,0 0 1,1 0-1,-1 0 0,0 0 1,0 0-1,0 0 0,0 0 1,0 0-1,14 0-1802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45 895 2400,'2'-2'77,"-1"0"1,1 1-1,-1-1 1,0 0-1,1 0 1,-1 0-1,0 1 0,0-1 1,0-1-1,-1 1 1,2-3-1,0-27 585,-2 20-258,0-57 929,0 51-1067,-3-22 1,-8-15 208,5-9-155,-5-2-16,6-1-112,-6 1-48,5-3-96,3 45-67,-2-30-48,5 42 48,1 0-1,3-13 1,-1 8-3,14-83-148,-16 89 87,0 0 1,0-21-1,-2 20-133,2 35-590,0-13 87,-1 0 0,0 0 0,0 0 0,-1 0 0,-2 11 0,2-19 604,0 0 0,0 0-1,0 0 1,0 0 0,-1-1 0,1 1 0,0 0-1,-1-1 1,-1 2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0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1728,'17'-16'640,"-17"-1"-480,16 0-64,1 17 96,0-16-128,-1 16 192,1 0-160,-1 0-160,-16 16 0,0 1 160,17 0-32,0-1-1376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1728,'0'-14'560,"0"14"-556,0 0 0,0 0 0,0 0 0,0 0 0,0 0 0,0-1 0,0 1 0,1 0 0,-1 0 0,0 0 0,0 0 0,0 0 0,0 0 0,-1 0 0,1 0 0,0 0 0,0-1 0,0 1 0,0 0 0,0 0 0,0 0 0,0 0 0,0 0 0,0 0 1,0 0-1,0 0 0,0 0 0,0 0 0,0 0 0,0 0 0,0-1 0,0 1 0,0 0 0,0 0 0,-1 0 0,1 0 0,0 0 0,0 0 0,0 0 0,0 0 0,0 0 0,0 0 0,0 0 0,0 0 0,0 0 0,0 0 0,-1 0 0,1 0 0,0 0 0,0 0 0,0 0 0,0 0 0,0 0 0,0 0 0,0 0 0,0 0 0,-5 0 46,3 0 45,-1 0 0,0 0 0,0 0 0,0 0 0,0 1 1,0-1-1,-3 2 0,-2 3 57,6-4-126,1 0 1,-1 0-1,1 0 1,-1 0-1,1 0 1,-1-1-1,0 1 1,1-1-1,-1 1 1,0-1-1,0 0 1,1 1-1,-1-1 1,-3 0-1,-72 0 854,75 0-870,1 0-1,0 0 0,-1 0 1,1 1-1,0-2 0,-1 1 1,1 0-1,0 0 0,0 0 1,-1-1-1,1 1 0,0 0 1,-1-1-1,1 1 0,0-1 1,0 0-1,0 1 0,0-1 1,0 0-1,0 0 0,0 0 1,0 0-1,0 1 0,0-1 1,0-1-1,0 1 0,1 0 1,-1 0-1,0 0 0,1 0 1,-1 0-1,1-1 0,-1 1 1,1 0-1,0 0 0,-1-1 1,1 1-1,0 0 0,0-1 1,0 1-1,0 0 0,0-1 1,1-1-1,-1 2-8,0 1 0,-1-1 0,1 1 0,0-1 1,1 1-1,-1-1 0,0 1 0,0-1 0,0 1 0,0-1 0,0 1 1,0-1-1,1 1 0,-1-1 0,0 1 0,0-1 0,1 1 0,-1 0 1,0-1-1,1 1 0,-1-1 0,0 1 0,1 0 0,-1-1 0,1 1 1,-1 0-1,1-1 0,-1 1 0,0 0 0,1 0 0,-1 0 0,1-1 1,-1 1-1,1 0 0,-1 0 0,1 0 0,-1 0 0,1 0 0,0 0 1,-1 0-1,1 0 0,5 3-38,16 17 114,-14-13-41,0 1 1,0 1 0,12 16 0,11 14-165,2-12-694,0 15-58,0-6-965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2496,'-16'-33'896,"16"49"-672,33 1-96,-16 0-2080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51 4480,'0'-14'1445,"0"14"-1435,0 0 0,0 0 0,1 0-1,-1 0 1,0 0 0,0-1 0,0 1 0,0 0 0,0 0-1,0 0 1,0 0 0,0 0 0,0 0 0,0 0 0,0 0-1,0 0 1,0 0 0,0-1 0,-1 1 0,1 0-1,0 0 1,0 0 0,0 0 0,0 0 0,0 0 0,0 0-1,0 0 1,0 0 0,0 0 0,0 0 0,0 0 0,0-1-1,0 1 1,0 0 0,0 0 0,0 0 0,-1 0-1,1 0 1,0 0 0,0 0 0,0 0 0,0 0 0,0 0-1,0 0 1,0 0 0,0 0 0,0 0 0,-1 0 0,1 0-1,0 0 1,0 0 0,0 0 0,0 0 0,0 0-1,0 0 1,0 0 0,-2 0-76,-1 1 270,0-1 0,0 0 0,1 0 0,-1 0 0,0-1 0,1 1 1,-1-1-1,-3 0 0,-3-4 221,8 3-351,0 1 0,-1 1 0,1-1 0,-1 0 0,0 0 0,1 0 0,-1 1 0,0-1 1,1 1-1,-1 0 0,0-1 0,1 1 0,-1 0 0,-3 0 0,1 0 41,0 0 0,0 0 0,0-1 0,-7-1 1,-14-9 300,16 10-279,1 0 1,-1 0-1,0 1 1,0 0 0,-17 3-1,5 0 130,-27 8 1,33-7-137,0 1 1,1 1-1,0 0 1,-20 12 0,12-3 157,-33 29 1,41-32-190,2-2 63,-20 20 1,20-13-37,1 0 0,0 1 0,1 0 1,-11 32-1,18-44-86,-1 2-10,1 0 1,1 0 0,-1 1-1,1-1 1,0 1-1,1 0 1,0-1-1,1 1 1,0 0-1,0 0 1,2 9 0,-1-12-11,1 1 1,0-1 0,0 1 0,1-1-1,0 0 1,0 0 0,0 0-1,1-1 1,0 1 0,0-1 0,1 0-1,8 8 1,-1-3-10,0-1 0,1 0-1,0-1 1,0-1 0,19 8-1,15 9-497,-42-21 185,0 0-1,1-1 1,0 1-1,-1-1 1,1-1-1,0 1 1,0-1-1,8 1 1,6 1-756,5 8-2442,-21-10 3028,0 0 0,1-1 0,-1 1 0,8-1 0,-11 0 453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66 2144,'0'0'30,"1"0"1,0 0-1,-1 0 0,1 0 1,-1 0-1,1 0 1,0 0-1,-1 0 0,1-1 1,-1 1-1,1 0 1,0 0-1,-1 0 0,1-1 1,-1 1-1,1 0 0,-1-1 1,1 1-1,-1-1 1,1 1-1,-1 0 0,1-1 1,-1 1-1,1-1 1,-1 1-1,1-2 0,0-15 585,-1 11-381,0 4 65,0 2-139,-3 0-32,3 0-118,0 0 1,-1 0-1,1 0 1,-1 0 0,1 0-1,-1 0 1,1-1-1,0 1 1,-1 0-1,1 0 1,-1 0-1,1 0 1,-1 0-1,1-1 1,0 1 0,-1 0-1,1 0 1,0-1-1,-1 1 1,1 0-1,0 0 1,-1-1-1,1 1 1,0 0-1,0-1 1,-1 1-1,1-1 1,-9-7 179,7 7-156,-1 0 1,0 1-1,1-1 0,-1 1 1,0 0-1,-3 0 0,6 0-26,-1 0 0,1 0 0,0 0-1,-1 0 1,1 0 0,0 0 0,-1 0 0,1 0-1,0 0 1,-1 0 0,1 0 0,0 0 0,-1 0-1,1 0 1,0 0 0,-1-1 0,1 1-1,0 0 1,-1 0 0,1 0 0,0-1 0,0 1-1,-1 0 1,1 0 0,0-1 0,-1 0 23,0 0-13,0 0 0,1 0-1,-1 1 1,0-1 0,0 0-1,0 0 1,0 1 0,0-1 0,1 0-1,-1 1 1,0-1 0,0 1 0,-1 0-1,1-1 1,0 1 0,0 0 0,0-1-1,0 1 1,0 0 0,0 0 0,0 0-1,0 0 1,-1 0 0,1 0 0,0 0-1,0 0 1,-2 1 0,-5 4 8,-20 7-31,23-10-5,1 0 0,-1 1 0,0 0-1,1 0 1,0 0 0,-7 6 0,-17 13 220,15-14-40,2 0 1,-1 1 0,1 1-1,-20 21 1,25-21 88,-1 0 0,-8 20 0,7-13-119,7-14-125,-1 2 0,1-1 0,-1 0 0,1 0 0,0 0 0,1 0 0,-1 1 0,1-1 0,0 0-1,0 1 1,0-1 0,1 0 0,-1 1 0,1-1 0,0 0 0,0 0 0,1 0 0,-1 0 0,1 0-1,0 0 1,0 0 0,0 0 0,0-1 0,4 5 0,1 1 26,2 1-1,-1-1 1,1-1 0,0 0 0,1 0 0,0-1-1,17 10 1,-5-6 5,1 0 0,0-2-1,1-1 1,0-1 0,0-1-1,49 6 1,-54-10-5,37 0 0,-48-2 5,0-1-1,0 0 1,0-1 0,0 0 0,-1 0-1,1 0 1,11-6 0,-4 1 63,-10 5-87,0 0-1,-1 0 1,1 0 0,-1-1-1,0 1 1,1-1 0,-1 0-1,6-7 1,-9 8-16,0 0-1,0 0 1,0 0-1,-1 0 1,1 0-1,0-1 1,-1-2-1,2-5 31,11-20 135,-11 27-150,0-1 0,-1 1 1,1-1-1,-1 0 0,1 0 1,-1 1-1,0-6 0,-1 8-14,0-1-1,0 1 0,-1 0 0,1-1 0,0 1 0,-1 0 0,1 0 1,-1-1-1,0 1 0,-1-2 0,-3-6 17,-14-35 7,12 26-27,0 0 0,-2 0 0,-18-28 1,-1 13-31,24 26 0,-1 1-1,0 0 1,-1 0-1,1 0 1,-1 1-1,-12-9 1,14 12 22,0-1 0,0 1 0,0 1 0,0-1 0,0 0-1,0 1 1,-5-1 0,-4-2-18,0-3-47,11 6 61,1 0 0,-1 0 1,0 1-1,1-1 0,-1 0 1,0 1-1,1-1 0,-1 1 1,0-1-1,0 1 0,1 0 0,-1 0 1,-2 0-1,1 0 4,0 0 1,0 0-1,0 0 1,0 0-1,0 1 1,-4 1-1,1 5-48,4-3-91,-12 1-710,-3 9 236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1824,'0'0'672,"0"0"-512,0 0-64,16 0 512,1 0-352,16 0 256,-16 0-288,33 0 480,-1 0-384,1 0-480,0 0 64,0 0 64,-34 0 32,18 0-1664,-18 0 896,-16 17-768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2304,'0'17'864,"0"-17"-672,0 17-32,16-1 384,1-16-320,-17 17 192,16 16-256,1-16 0,0-1-96,-17 17-896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67 1664,'0'-3'528,"0"-24"528,0 24-613,-2 3-81,-5-1-184,3 1-66,-1 0 0,1 0 0,0 0-1,-1 0 1,1 1 0,0-1-1,-6 3 1,-71 44 683,78-45-745,0 0 0,0 1 0,1 0 0,-1-1 0,0 1 0,1 0 0,0 0 0,0 1 0,0-1 0,-2 4 0,-3 5 146,5-10-163,0 1-1,1 0 1,-1 0 0,0-1-1,1 1 1,0 1-1,-1-1 1,1 0-1,0 0 1,1 0-1,-1 1 1,1-1-1,-1 0 1,1 1-1,0-1 1,1 6-1,-1 5 71,0-2 49,-1-3-56,1-1-1,0 1 0,4 16 1,7 8-139,-10-25 46,1-1-1,1 0 1,3 8-1,-4-12 19,-1 0 0,1 0 0,0 0-1,0-1 1,1 1 0,-1-1 0,0 0 0,6 4-1,-2-2 34,0 1-1,1-1 0,-1-1 0,1 1 0,0-1 0,0-1 0,1 1 0,-1-1 0,1 0 1,-1-1-1,15 1 0,-10-1 22,0-2 0,0 0 0,0 0 0,0-1 0,0-1 0,17-6 0,-5 2-96,-14 4 6,0 0 0,1 0 0,-2-2-1,1 1 1,10-7 0,-17 9 39,0 0-1,0-1 1,-1 1-1,1-1 1,0 0-1,-1 0 1,0 0-1,0 0 1,0 0 0,0-1-1,0 1 1,-1-1-1,1 1 1,-1-1-1,0 1 1,0-1-1,-1 0 1,1 1 0,-1-1-1,1 0 1,-1 0-1,0 0 1,-1-4-1,0 1-23,-1-1-1,0 1 1,-1-1-1,1 1 1,-1 0-1,0 0 1,-1 0-1,0 0 1,-8-11-1,-3 2-55,-1 0 0,-24-19 0,-43-29-48,65 52 99,2-1 8,14 10-30,-1 1 1,1 0-1,-1 0 0,1 0 1,-1 0-1,0 1 1,0-1-1,0 1 1,1 0-1,-1 0 1,0 0-1,-1 0 1,1 0-1,0 0 1,0 1-1,0 0 1,-5 0-1,8-1-57,-1 1 0,0 0-1,0 0 1,0 0 0,0 0 0,0 1 0,0-1 0,0 0-1,0 0 1,1 0 0,-1 1 0,0-1 0,-1 1-1,1 0 23,1 0-1,-1 0 1,1 0 0,0-1-1,-1 1 1,1 0-1,0 0 1,0 0-1,0 0 1,0 0-1,0 0 1,0 0-1,0 1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2080,'0'0'768,"0"0"-608,33 0-32,-33 0 640,16 0-448,18 0-352,-1 0 0,17-17 32,16 17 32,-16 0-160,-17 0 64,0 0 32,0 0 32,-33 0-2112</inkml:trace>
  <inkml:trace contextRef="#ctx0" brushRef="#br0" timeOffset="1">117 1 3328,'0'17'1216,"16"-17"-928,-16 16-96,0-16 320,0 17-320,0 16 192,0-16-224,0-1 0,17 1-96,-17 16-2528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94 3392,'-13'-28'1088,"12"27"-1050,1 1 1,-1-1-1,1 0 0,-1 0 1,1 0-1,0 0 1,-1 0-1,1 0 0,0 1 1,0-1-1,-1 0 1,1 0-1,0 0 0,0 0 1,0-1-1,-1-5 100,-10-7 416,11 14-536,-1 0-1,1 0 0,0 0 0,0-1 1,-1 1-1,1 0 0,0 0 0,0-1 0,0 1 1,-1 0-1,1 0 0,0-1 0,0 1 0,0 0 1,0-1-1,-1 1 0,1 0 0,0 0 1,0-1-1,0 1 0,0 0 0,0-1 0,0 1 1,0 0-1,0-1 0,0 1 0,0 0 0,0-1 1,0 1-1,0 0 0,0-1 0,0 1 0,1 0 1,-1-1-1,0 1 0,0-1 0,0 1-3,1 0 0,-1-1 0,0 1-1,0 0 1,0-1 0,0 1 0,0 0 0,0-1-1,1 1 1,-1 0 0,0 0 0,0-1-1,0 1 1,0 0 0,0-1 0,0 1 0,0 0-1,-1-1 1,1 1 0,0 0 0,0-1-1,0 1 1,0 0 0,0-1 0,0 1 0,-1 0-1,1-1 1,0 1 0,0 0 0,0 0-1,-1-1 1,1 1 0,0 0 0,0 0 0,-1 0-1,1-1 1,-10-6 249,10 7-259,0 0 0,-1 0 1,1 0-1,0 0 0,0 0 1,0 0-1,-1 0 0,1 0 1,0 0-1,0 0 0,0 0 1,-1 0-1,1 0 0,0 1 0,0-1 1,0 0-1,0 0 0,-1 0 1,1 0-1,0 0 0,0 1 1,0-1-1,0 0 0,0 0 0,0 0 1,-1 0-1,1 1 0,0-1 1,0 0-1,0 0 0,0 0 1,0 1-1,0-1 0,0 0 0,0 0 1,0 1-1,0-1 0,0 0 1,0 0-1,0 0 0,0 1 1,0-1-1,0 0 0,0 0 1,0 0-1,0 1 0,1-1 0,-4 6 39,-2-1 24,0 1 0,0 0 0,1 0 0,0 0 0,0 1 0,1 0-1,0-1 1,0 1 0,0 0 0,-2 13 0,2-4 87,-3 15 135,-11 6-34,13-29-178,-1 1-1,2-1 1,-1 1-1,1-1 1,-2 12-1,3-3 13,0 0-1,1 0 0,1-1 1,1 1-1,0 0 0,1 0 0,1-1 1,9 30-1,-10-41-64,1 0 1,-1-1-1,1 0 0,0 1 1,1-1-1,-1 0 0,1 0 0,0-1 1,-1 1-1,2-1 0,-1 0 1,0 0-1,1 0 0,-1-1 1,7 3-1,-3-1 14,0-1 0,1 0 0,0 0 0,-1-1 0,1-1 0,0 1 0,13-1 0,14-5 49,-16 0-40,8 1 27,-18 3-52,-1-1-1,1 0 0,-1-1 1,1 0-1,-1-1 0,0 0 1,10-4-1,-7 1 22,20-16-1,-29 21-34,-1-1 0,1 0 0,-1 0 0,0 0 0,1 0 0,-1 0 0,0 0 0,0-1 0,-1 1 1,1-1-1,0 1 0,-1-1 0,0 1 0,0-1 0,1 0 0,-1-3 0,0 2-7,-2 0 0,1 0 0,0 0 0,-1 0 1,1 0-1,-1 0 0,0 1 0,-1-1 0,1 0 0,-2-3 1,2 5-7,-2-5-19,1 0 0,-1 1-1,0-1 1,-1 1 0,1-1 0,-1 1 0,-1 0 0,1 1 0,-1-1 0,0 1 0,-6-5 0,9 8 24,-90-77 171,74 63-68,-21-15 0,-4-5-192,42 35 74,0-1-1,-1 1 0,1-1 1,0 1-1,-1-1 0,1 1 0,-1 0 1,0 0-1,1 0 0,-1 0 1,0 0-1,0 0 0,0 0 0,0 1 1,0-1-1,0 1 0,-3-1 1,2 1-439,3 0-1151,3 5-134,11 23-2127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2144,'-33'0'800,"49"0"-608,-16 0-64,17 0 832,-1 17-544,1-17 128,16-17-352,0 17-256,17 0 32,0-16-352,-17 16 224,17 0-2400</inkml:trace>
  <inkml:trace contextRef="#ctx0" brushRef="#br0" timeOffset="1">100 0 2720,'0'0'1024,"0"0"-800,17 17-64,-1-1 352,-16 1-320,17 16 128,0-16-192,-1 16 64,1 0-96,-1 0 96,1 1-128,-17-18-800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34 3808,'0'-28'1227,"0"28"-1218,0 0-1,0 0 1,0 0 0,0 0 0,0 0 0,0 0 0,0 0 0,0-1 0,0 1 0,1 0 0,-1 0 0,0 0 0,0 0 0,0 0 0,0-1 0,0 1 0,0 0 0,0 0 0,0 0 0,0 0 0,0 0 0,0-1 0,0 1 0,-1 0 0,1 0 0,0 0 0,0 0 0,0 0 0,0-1 0,0 1 0,0 0 0,0 0 0,0 0 0,0 0 0,0 0 0,0 0 0,-1 0 0,1 0 0,0-1 0,0 1 0,0 0 0,0 0 0,0 0 0,0 0 0,-1 0 0,1 0 0,0 0 0,0 0 0,0 0 0,0 0 0,0 0 0,-1 0 0,1 0 0,-61 0 2113,57 0-2064,0 1-1,-1-1 0,1 1 0,0 0 0,0 0 0,0 1 0,0-1 0,0 1 0,0 0 0,0 0 0,1 0 0,-1 0 0,1 1 0,-1-1 1,1 1-1,0 0 0,-3 3 0,-11 10 62,3-5-5,1 0 0,0 2 0,1-1 0,1 2 0,0-1 0,0 1 0,-15 31 0,18-29 75,1 1 1,1 0-1,-6 29 0,10-34-135,0-1-1,1 1 0,1 0 0,0-1 0,1 1 1,3 18-1,-4-30-52,1 9 16,1 0 0,1 0 0,0-1 0,0 1 0,0-1 0,1 1 0,1-1 1,-1 0-1,1-1 0,0 1 0,1-1 0,8 8 0,-5-6 34,-1-1-1,1-1 1,1 0-1,-1 0 1,1-1-1,1 0 1,-1 0-1,22 7 1,-11-6 29,1-1-1,1-1 1,-1-1 0,1-1-1,36 1 1,-49-4-51,0-1 0,-1 1 0,1-2 0,0 1 0,-1-1 1,1-1-1,-1 0 0,0 0 0,0 0 0,0-2 0,0 1 0,-1-1 1,1 0-1,-1-1 0,13-11 0,-5 2 27,-11 11-39,1-2 0,-1 1 0,0 0 0,0-1 0,0 0 0,-1 0 0,6-10 0,-8 10-6,-1 0-1,1 0 1,-1 0-1,0 0 1,-1 0 0,1-1-1,-1 1 1,-1 0 0,1 0-1,-1 0 1,-2-11-1,-1 5 18,1 0 0,-2 0 0,1 0 0,-11-16 0,10 17-47,-2 1 0,1 0 1,-1 0-1,-1 1 0,1 0 1,-1 0-1,-13-9 0,1 2-46,10 10 89,1-1 0,0-1-1,0 0 1,-11-14 0,11 9 17,7 8-130,-1 0-1,-1 0 1,-5-8 0,8 13 29,0-1 1,1 0 0,-1 1 0,0-1 0,1 1 0,-1-1 0,0 1-1,0-1 1,1 1 0,-1-1 0,0 1 0,0 0 0,0-1-1,0 1 1,1 0 0,-1 0 0,0-1 0,0 1 0,0 0 0,0 0-1,0 0 1,0 0 0,0 0 0,0 1 0,1-1 0,-1 0-1,0 0 1,0 0 0,-1 1 0,1 0-181,0 0-1,-1-1 1,1 1-1,0 0 1,0 0-1,0 0 1,0 0 0,0 0-1,1 0 1,-1 0-1,0 0 1,0 1 0,1-1-1,-1 0 1,1 0-1,-1 0 1,1 1-1,-1-1 1,1 0 0,0 1-1,-1-1 1,1 0-1,0 1 1,0 2 0,0 12-2523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3232,'-33'0'1184,"33"0"-896,0 0-96,16 0 1088,1 17-736,16-17 0,17 0-352,16 0 160,1 0-224,16 0-2368</inkml:trace>
  <inkml:trace contextRef="#ctx0" brushRef="#br0" timeOffset="1">134 0 2080,'16'17'768,"17"-17"-608,1 17-32,-18 16 640,17-17-448,1 18-480,-1-1 64,0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62 2240,'-3'-3'720,"-8"-11"-448,8 7-204,2 6-50,1 1 1,0-1-1,0 1 1,0-1-1,0 1 1,-1-1-1,1 1 0,0-1 1,-1 1-1,1-1 1,0 1-1,-1-1 0,1 1 1,0 0-1,-1-1 1,1 1-1,-1 0 1,1-1-1,-1 1 0,1 0 1,-1 0-1,1 0 1,-1-1-1,1 1 0,-1 0 1,1 0-1,-1 0 1,1 0-1,-1 0 1,1 0-1,-1 0 0,1 0 1,-1 0-1,1 0 1,-1 0-1,0 0 0,0 0 1,0 0 36,-1 0-1,0 0 1,1 0 0,-1-1 0,0 1 0,1-1-1,-1 1 1,1-1 0,-1 1 0,1-1 0,-1 0-1,-1-1 1,-11-5 454,-4 6-142,13 1-291,0 0-1,1-1 1,-1 1 0,0-1 0,-5-1-1,2 0-29,3 0-23,-1 1 0,0 0 1,-11-1-1,14 2-22,-1 0-1,1 1 1,-1-1 0,1 1-1,-6 2 1,-1 0-10,-1-1 1,-11 4 58,-11 19 254,24-18-245,6-5 1,-1 0-1,1 1 1,0-1 0,0 1 0,0 0 0,0 0 0,0 0-1,0 0 1,1 1 0,0-1 0,0 1 0,0 0 0,-3 6-1,-10 28 907,-17 67-1,31-99-880,1-1-1,-1 1 0,1-1 1,0 1-1,1-1 1,-1 0-1,1 1 1,0-1-1,1 0 1,-1 1-1,3 5 1,2 7-16,-4-12-54,0 4-11,2 0 0,-1 0 1,8 15-1,-5-15 3,1 0 1,0-1 0,1 0 0,0 0-1,0-1 1,1 0 0,16 12-1,-12-11 24,0-1-1,1 0 0,0-1 1,28 11-1,-15-9 80,-1-1 0,1-2 0,39 6 0,-57-11-62,-1-1 1,1 0-1,0 0 0,-1-1 0,1 0 0,-1 0 0,1-1 0,-1 0 1,0 0-1,0-1 0,0 0 0,0-1 0,0 1 0,-1-2 0,8-4 1,-12 6-39,0 1 1,0-1 0,-1 1-1,1-1 1,-1 0 0,0 0-1,0 0 1,0 0-1,0 0 1,-1 0 0,1 0-1,-1-1 1,0 1 0,2-6-1,-2 2 2,0 1-1,-1-1 0,0 1 1,0-1-1,0 1 1,-1-1-1,-1-8 0,0 7 0,-1 0 1,0 1-1,0-1 0,-1 1 0,0-1 0,0 1 0,-1 0 0,0 1 1,-10-11-1,13 14-11,-15-15 17,-1 1 0,-1 0-1,0 2 1,-1 0 0,-1 1-1,0 1 1,-24-11 0,38 21-105,6 3 57,0-1 0,-1 1-1,1-1 1,-1 1 0,1-1 0,0 1 0,0-1 0,-1 0 0,1 0-1,0 0 1,0 0 0,0 0 0,0 0 0,0 0 0,0 0-1,0 0 1,0 0 0,1 0 0,-1-1 0,0 1 0,1 0 0,-1-1-1,1 1 1,-1 0 0,1-1 0,0 1 0,-1-3 0,1-10-1484,0 14 1484,0 0 1,0 0-1,0 0 0,0 0 1,0 0-1,0 0 0,0 0 1,0 0-1,0-1 0,0 1 0,0 0 1,0 0-1,0 0 0,0 0 1,0 0-1,0 0 0,0 0 1,0 0-1,0 0 0,0 0 1,0-1-1,0 1 0,0 0 0,0 0 1,0 0-1,0 0 0,0 0 1,0 0-1,0 0 0,0 0 1,1 0-1,-1 0 0,0 0 1,0 0-1,0 0 0,0-1 1,0 1-1,0 0 0,0 0 0,0 0 1,0 0-1,0 0 0,0 0 1,1 0-1,-1 0 0,0 0 1,0 0-1,0 0 0,0 0 1,0 0-1,0 0 0,0 0 0,0 0 1,0 0-1,1 0 0,-1 1 1,14-1-4226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5632,'-33'0'2112,"33"0"-1664,-16-16-96,16 16 1824,0 0-1248,16 0 352,17 0-768,16-16 32,0 16-320,17 0 0,-1 0-128,-16 0-544,0 16 224,1-16-3488,-18 16 2016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1824,'-16'17'672,"16"-17"-512,0 16-64,0-16 160,16 0-160,18 0 32,-1 0-64,17 0 160,16 0-128,0 0 32,-16-16-64,0 16-1120,-33 0 608,16 0-832</inkml:trace>
  <inkml:trace contextRef="#ctx0" brushRef="#br0" timeOffset="1">34 1 3392,'0'0'1248,"0"0"-960,0 17-64,17-17 224,16 16-288,0 1 192,17 16-192,-17-16-64,17 16-64,-17-17-2848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84 2816,'18'-8'582,"-9"4"-396,-1 0-1,1-1 1,-1 0 0,0 0-1,12-11 1,-17 14 1094,-3-1-326,0 2-918,0 1 0,0-1 0,0 1 0,0 0 0,0-1 0,0 1 0,0-1 0,0 1 0,0-1 0,0 1 0,0-1 0,0 1 0,-1 0 0,1-1 0,0 1 0,0-1 0,-1 1 0,1 0 0,0-1 0,0 1 0,-1 0 0,1-1 0,0 1 0,-1 0 0,1 0 0,0-1 0,-1 1 0,1 0 0,-1 0 0,0-1 0,-6-4 326,5 1-163,-4-3 119,1 6-258,0 0 1,-1 0-1,1 1 0,0 0 0,-1 0 1,1 0-1,0 0 0,0 1 0,-6 1 1,5 1-59,0 0 0,0 0 0,1 0 0,-1 1 0,1-1 0,0 2 0,-6 4 0,8-5-11,-1 0 1,1 0 0,0 0-1,1 0 1,-1 0 0,1 1-1,0-1 1,0 1 0,0-1-1,0 1 1,-1 8 0,1 3-7,0 0 0,1 25 1,1-37 21,0 0 1,0 0 0,0-1-1,0 1 1,1 0 0,-1 0-1,1 0 1,0-1 0,0 1-1,1 0 1,-1-1 0,1 1-1,0-1 1,0 0-1,0 0 1,0 1 0,0-1-1,1 0 1,-1-1 0,1 1-1,0 0 1,3 1 0,10 8 33,0-1 0,0-1 0,1-1 0,0 0 0,1-1 1,29 9-1,-23-11 34,0 0 1,0-2 0,0 0 0,43 0-1,-61-4-37,0 1 0,0-1 0,1-1-1,-1 1 1,0-1 0,0 0 0,0 0 0,0-1-1,0 0 1,0 0 0,10-6 0,-15 7-27,1 0 0,-1 0 0,1 0 0,-1 0 1,0 0-1,0-1 0,1 1 0,-1-1 1,0 1-1,0-1 0,0 1 0,-1-1 0,1 1 1,0-1-1,-1 0 0,1 1 0,-1-1 0,1 0 1,-1 0-1,0 1 0,0-1 0,1 0 0,-1 0 1,-1-2-1,1 1-3,-1 0 0,0 0 0,0 0 0,0-1 1,0 2-1,0-1 0,-1 0 0,1 0 0,-1 0 1,0 1-1,0-1 0,0 0 0,-3-2 0,-8-5 29,0 0 0,-1 1 0,0 0 0,-28-12 0,27 14-8,-20-10-429,-1 1 0,-53-15 0,53 17-363,36 15 575,-1-1 0,1 0-1,0 1 1,0-1 0,-1 1 0,1-1 0,0 0-1,0 1 1,-1-1 0,1 1 0,0-1-1,0 1 1,0-1 0,0 1 0,0-1 0,0 0-1,0 1 1,0-1 0,0 1 0,0-1 0,0 1-1,0-1 1,0 2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1984,'0'0'27,"-1"0"-1,0 0 1,1 0-1,-1 0 1,0 0 0,1 0-1,-1 0 1,0 0-1,1 0 1,-1-1 0,0 1-1,1 0 1,-1 0-1,1-1 1,-1 1 0,0 0-1,1-1 1,-1 1-1,1 0 1,-1-1 0,1 1-1,-1-1 1,1 1-1,-1-1 1,1 1 0,-1-2-1,1 1 13,-1 1 1,1-1-1,-1 1 0,1-1 0,-1 0 0,1 1 0,-1-1 1,0 1-1,1-1 0,-1 1 0,0-1 0,1 1 0,-1 0 1,0-1-1,0 1 0,0 0 0,1 0 0,-1-1 0,0 1 1,0 0-1,0 0 0,1 0 0,-1 0 0,0 0 1,0 0-1,-1 0 0,2 0-8,-1 0 1,1 0-1,-1 1 1,1-1 0,-1 0-1,1 0 1,-1 0-1,1 0 1,-1 0-1,1 1 1,-1-1-1,1 0 1,0 0-1,-1 1 1,1-1-1,-1 0 1,1 1 0,0-1-1,-1 1 1,1-1-1,0 0 1,0 1-1,-1 0 1,-4 15 1208,6 27 970,-1-28-2071,0-12-82,0 0-1,1 1 1,-1-1-1,1 1 1,0-1-1,-1 0 0,1 1 1,1-1-1,1 5 1,2 3 40,1 7 23,8 17 58,-10-26-142,-2-6-8,0 0 0,-1 0 0,0 0 0,1 0 1,-1 0-1,0 0 0,-1 1 0,1-1 0,0 0 0,-1 0 1,0 7-1,0 53-556,0-46-2944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2496,'0'-13'784,"0"12"-778,0 1-1,0 0 1,0 0-1,0 0 1,0 0 0,0 0-1,0 0 1,0 0-1,0 0 1,0 0 0,0-1-1,0 1 1,0 0-1,0 0 1,0 0 0,0 0-1,0 0 1,0 0 0,0 0-1,0 0 1,0 0-1,0 0 1,0-1 0,0 1-1,0 0 1,0 0-1,0 0 1,0 0 0,0 0-1,0 0 1,0 0 0,0 0-1,1 0 1,-1 0-1,0 0 1,0 0 0,0 0-1,0 0 1,0 0-1,0 0 1,0 0 0,0 0-1,0 0 1,0 0 0,1 0-1,-1 0 1,0 0-1,0 0 1,0 0 0,0 0-1,0 0 1,0 0-1,0 0 1,0 0 0,0 0-1,1 0 1,3 0 63,-1 0 74,-1 0 0,1 0-1,0 0 1,0 0 0,0-1-1,0 1 1,3-2 0,0-1-40,0 1 1,0 0-1,0 0 1,1 1 0,-1-1-1,0 1 1,1 1 0,-1-1-1,9 2 1,33-5 182,-27 1-215,11-2 38,45 0-1,186 5 137,-248-3-642,-15 3 374,0 0 0,0 0 0,0 0 0,0 0-1,0 0 1,0-1 0,0 1 0,0 0 0,0 0-1,0 0 1,0 0 0,0-1 0,0 1 0,0 0-1,0 0 1,0 0 0,0 0 0,0 0 0,0-1-1,0 1 1,0 0 0,-1 0 0,1 0 0,0 0-1,0 0 1,0 0 0,0-1 0,0 1 0,0 0-1,0 0 1,0 0 0,-1 0 0,1 0 0,0 0-1,0 0 1,0 0 0,0 0 0,0-1 0,-1 1-1,1 0 1,0 0 0,0 0 0,-29-12-2017,-1-2 280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1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1888,'0'0'613,"0"0"-367,0 0-54,3 0 181,8 0-74,-11 0-292,0 0 1,0 0-1,0 0 1,1 0-1,-1 0 1,0 0 0,0 0-1,0 0 1,0 0-1,0 0 1,0 0 0,0 0-1,0 0 1,0 0-1,0 0 1,1 0-1,-1 0 1,0 0 0,0 0-1,0 0 1,0 0-1,0 0 1,0 0-1,0 0 1,0 0 0,0 1-1,0-1 1,1 0-1,-1 0 1,0 0-1,0 0 1,0 0 0,0 0-1,0 0 1,0 0-1,0 0 1,0 0 0,0 0-1,0 0 1,0 1-1,0-1 1,0 0-1,0 0 1,0 0 0,0 0-1,0 0 1,0 0-1,0 0 1,0 0-1,0 0 1,0 1 0,0-1-1,0 0 1,0 0-1,0 0 1,0 0 0,0 11 306,0-11-307,0 0-1,0 0 1,0 1-1,0-1 1,0 0-1,0 0 1,0 0 0,0 0-1,0 0 1,0 0-1,0 0 1,0 0-1,0 0 1,0 0-1,0 1 1,0-1 0,0 0-1,0 0 1,0 0-1,0 0 1,0 0-1,0 0 1,0 0-1,0 0 1,0 0-1,0 0 1,0 0 0,0 1-1,0-1 1,0 0-1,0 0 1,0 0-1,1 0 1,-1 0-1,0 0 1,0 0 0,0 0-1,0 0 1,0 0-1,0 0 1,0 0-1,0 0 1,0 0-1,0 0 1,1 0-1,-1 0 1,0 0 0,0 0-1,0 0 1,0 0-1,0 0 1,0 0-1,0 0 1,0 0-1,0 0 1,1 0 0,14 0 345,-5-1-181,1 1 1,-1 0 0,0 1-1,11 2 1,-19-2-122,1 0 0,-1 0 0,0 0 0,0 1 0,0-1 0,0 1-1,0-1 1,0 1 0,2 2 0,12 10 230,-10-9-188,1 0 0,-1 0 0,0 0 1,-1 1-1,1 0 0,8 12 0,1-3 136,-12-12-175,0-1-1,0 1 1,0 0-1,-1 0 0,1 0 1,-1 0-1,1 1 0,-1-1 1,3 8-1,-4-5-37,1 1 1,-2 0-1,1 1 0,-1-1 1,0 0-1,0 0 0,-1 0 0,0 0 1,0 0-1,-1 0 0,0-1 1,0 1-1,-1 0 0,-3 6 0,4-10-14,0 0 0,-1-1 0,1 1-1,0-1 1,-1 0 0,0 0 0,0 0-1,0 0 1,0 0 0,0 0 0,0-1-1,0 0 1,0 1 0,0-1 0,-5 1-1,-7 2-284,-68 29-3283,47-16 1076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1256 2400,'0'-8'482,"0"6"-423,0 0 1,0 0 0,0-1-1,0 1 1,0 0 0,1 0 0,1-5-1,-1 4 135,1 0 0,0 0-1,0 0 1,1 0-1,-1 0 1,5-4 0,2-1 88,-1 1 30,0-1 0,-1 0 0,8-11 0,12-14 228,-6 7 235,28-45 1,-35 48-467,4-8 190,28-64-1,-39 72-283,4-26-1,-4 21-77,-2 5-48,37-184 430,-36 163-505,6-38 646,3-104-1,-15-44-1331,0 230 655,0 1 1,0-1-1,0 0 1,0 1-1,0-1 0,0 0 1,-1 1-1,1-1 0,0 0 1,0 1-1,0-1 1,0 0-1,0 1 0,-1-1 1,1 0-1,0 0 1,0 1-1,-1-1 0,1 0 1,0 0-1,0 0 1,-1 1-1,1-1 0,0 0 1,0 0-1,-1 0 0,0 1-76,0-1-1,1 1 1,-1-1-1,0 1 1,0 0 0,1-1-1,-1 1 1,1 0-1,-1-1 1,0 1-1,1 0 1,-1 1-1,-5 25-1357,-7 7-1983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2912,'33'-17'1056,"0"17"-800,17-16-96,-34 16 704,34 0-512,-17 16 768,1-16-640,-1 17 128,-17 16-352,18 0-32,-18 17-128,1 0 224,-1 16-192,-16 1-1312,0-18 640,-16 18-3392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1429 2560,'0'-5'143,"0"1"0,0-1 0,0 1 0,0-1 0,1 1 0,0-1 0,2-4 0,-2 6-110,1 1 1,-1 0-1,1-1 1,0 1 0,0 0-1,-1 0 1,1 1-1,1-1 1,-1 0-1,0 1 1,3-2 0,2-2 308,0 0 1,-1-1 0,0 1 0,7-10 0,1 1-26,51-62 879,-28 30-397,-7 9-335,-2-1 0,-2-2 0,37-75 0,-28 28-75,46-174 1,-27-35-144,-42 215-226,19-71-324,-27 111-60,-4 37 254,0 1-1,0-1 1,0 0-1,0 0 1,-1 0-1,1 1 1,-3-7-1,3 9 16,-1 1 0,1-1 0,-1 1 0,1 0-1,0-1 1,-1 1 0,1-1 0,-1 1 0,1 0 0,-1 0-1,1-1 1,-1 1 0,1 0 0,-1 0 0,1-1 0,-1 1-1,1 0 1,-1 0 0,0 0 0,1 0 0,-1 0-1,1 0 1,-1 0 0,1 0 0,-2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3552,'50'-16'1312,"-34"16"-992,1-17-128,16 0 64,-16 17-192,16 0 256,-16 0-192,-17 17 96,0 0-128,-17 32-1248,0-15 608,1 15-2112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1473 1888,'14'0'613,"-14"0"-608,0 0-1,0 0 0,0 0 0,0 0 1,0 0-1,1 0 0,-1 0 1,0 0-1,0 0 0,0 0 1,0 0-1,0 0 0,0 0 1,0 0-1,0 0 0,0 0 0,0 0 1,1 0-1,-1 0 0,0 0 1,0 0-1,0 0 0,0 0 1,0 0-1,0 0 0,0 0 0,0 0 1,0 0-1,0 0 0,0-1 1,1 1-1,-1 0 0,0 0 1,0 0-1,0 0 0,0 0 1,0 0-1,0 0 0,0 0 0,0 0 1,0 0-1,0 0 0,0-1 1,0 1-1,0 0 0,0 0 1,0 0-1,0 0 0,0 0 0,0 0 1,0 0-1,0 0 0,0 0 1,0-1-1,0 1 0,0 0 1,0-1 49,0 0 0,0 0 0,1 0-1,-1 0 1,0 0 0,1 1 0,-1-1 0,1 0 0,-1 0 0,1 0 0,0 0 0,-1 1 0,1-1 0,0 0 0,-1 1 0,1-1 0,0 0 0,0 1 0,0-1 0,0 1 0,-1-1 0,1 1 0,2-1 0,14-11 869,-1-6-174,-1-1-1,-1-1 1,-1 0-1,15-29 0,5-8 33,-8 19-91,49-57 1,-58 78-478,29-38 443,-26 26-354,18-41-1,-37 70-301,127-306 880,-41 86-704,-61 162-168,44-111-5,-44 83-115,-20 71 76,12-21 0,-10 23-43,8-22 0,-12 22-366,-3 13 420,0 0-1,0 0 0,0 0 0,0 0 1,0 0-1,0 0 0,0 0 0,0 0 0,0 0 1,0 0-1,0-1 0,0 1 0,0 0 0,0 0 1,0 0-1,0 0 0,0 0 0,0 0 1,-1 0-1,1 0 0,0 0 0,0 0 0,0 0 1,0 0-1,0-1 0,0 1 0,0 0 0,0 0 1,0 0-1,0 0 0,0 0 0,0 0 1,0 0-1,-1 0 0,1 0 0,0 0 0,0 0 1,0 0-1,0 0 0,0 0 0,0 0 0,0 0 1,0 0-1,0 0 0,0 0 0,0 0 1,-1 0-1,1 0 0,0 0 0,0 0 0,0 0 1,0 0-1,0 0 0,-16 14-2044,15-13 2089,-4 4-760,0 1 0,0 0-1,-7 10 1,-10 28-1392,17-37 1545,0 0 0,0-1 0,-11 10 0</inkml:trace>
  <inkml:trace contextRef="#ctx0" brushRef="#br0" timeOffset="1">382 527 2912,'33'-50'1056,"-33"17"-800,33-1-96,-33 34 1248,17-16-800,16-1 256,-16 17-512,-1 0 128,1 0-256,0 33 0,-1 17-128,1 17 96,16 16-128,-16-17-3328,-1 17 1760,17 0-928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3712,'-2'0'102,"0"0"-1,0 0 1,1 1-1,-1-1 1,0 0 0,0 1-1,1-1 1,-1 1-1,1 0 1,-1-1 0,0 1-1,1 0 1,-1 0 0,1 0-1,0 0 1,-1 0-1,1 1 1,0-1 0,-2 2-1,3-3-101,-3 2 135,1 0 0,-1 0 1,1 0-1,-1 0 0,-5 2 0,5-3-60,1 0 0,-1 1 0,1-1 0,0 0 0,-1 1 0,1 0 1,0-1-1,0 1 0,0 0 0,1 0 0,-3 3 0,-5 8 113,2-4-97,1-1-1,0 1 0,1 1 1,0-1-1,-4 12 0,7-7 124,0 1 0,1-1 0,1 1 0,1 21 0,1 1 242,-2 61 525,0-93-940,0 0 0,1-1 0,-1 1 0,1-1 0,0 1 0,1-1 0,-1 1-1,1-1 1,3 6 0,-4-8-10,1 1 0,-1 0 0,1-1-1,0 1 1,0-1 0,0 0 0,0 0-1,1 0 1,-1 0 0,1 0 0,-1 0-1,1 0 1,0-1 0,-1 1 0,4 0-1,1 1 5,-1-1 0,1 0-1,0-1 1,-1 1 0,1-1-1,0 0 1,0-1 0,0 0-1,12-1 1,33-10-776,13 6-3019,14-9 992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3648,'-13'-14'1173,"12"14"-1141,1-1 0,-1 1 0,1-1 0,-1 1-1,0 0 1,1-1 0,-1 1 0,1 0 0,-1 0 0,1-1 0,-1 1-1,0 0 1,1 0 0,-1 0 0,0 0 0,1 0 0,-1 0 0,0 0-1,1 0 1,-1 0 0,1 0 0,-1 0 0,0 0 0,1 1 0,-2-1-1,2 0 69,-3 0 1159,3 0-299,3 0 96,2 0-757,-2 0-199,0 0 0,0 0 0,0 0 0,0 0 0,0 1 0,1-1-1,2 2 1,8 2-12,1-1 0,-1 0-1,1-1 1,17 1 0,66-3 43,-40-1-103,11 0-2,118 4 70,-145 3-89,-22-2 5,36 0 1,-45-4-6,-1 1-1,1 0 0,-1 1 0,1 0 0,15 6 1,-5-5 148,-20-3-153,-1 0 0,1 0 0,-1 0 0,1 0 0,-1 0 0,1 0 0,-1 0 0,1 0 0,-1 0 0,1 0 0,-1 0 0,0 0 0,1 0 0,-1 0 0,1 0 0,-1 1 0,1-1 0,-1 0 0,1 0 0,-1 1 0,0-1 0,1 0 0,-1 0 1,0 1-1,1-1 0,-1 1 0,0-1 0,1 0 0,-1 1 0,0-1 0,0 0 0,1 1 0,-1-1 0,0 1 0,0-1 0,0 1 0,1-1 0,-1 1 0,0-1 0,0 1 0,0-1 0,0 1 0,0-1 0,0 1 0,0-1 0,0 1 0,0-1-2,0 0 0,0 0 0,0 0 0,0 0 0,0 1 0,0-1 0,0 0 0,0 0 0,0 0 0,0 0 0,0 0 0,0 0 0,0 0 0,0 0 0,0 0 0,0 0 0,0 1 0,0-1 0,0 0 0,0 0 0,0 0 0,0 0 0,0 0 0,-1 0 0,1 0 0,0 0 0,0 0 0,0 0 0,0 0 0,0 1 0,0-1 0,0 0 0,0 0 0,0 0 0,0 0 0,0 0 0,0 0 0,0 0 0,-1 0 0,1 0 0,0 0 0,0 0 0,0 0 0,0 0 0,0 0 0,0 0 0,0 0 0,0 0 0,0 0 0,0 0 0,-1 0 0,1 0 0,0 0 0,0 0 0,0 0 0,0 0 0,-4 0 29,1-1-18,1 1 0,-1 0 0,1 0 0,-1 0 0,1 1 0,0-1 0,-1 1 0,-3 1 0,-3 3-55,8-4 31,0 0 0,-1 0 1,1-1-1,-1 1 0,0 0 0,1 0 0,-1-1 0,1 1 1,-1-1-1,0 0 0,0 1 0,1-1 0,-3 0 0,3 0 7,0 0 0,1 0-1,-1 0 1,0 0 0,0 0-1,1 0 1,-1 1 0,0-1-1,0 0 1,1 0 0,-1 1-1,0-1 1,1 0 0,-1 1-1,0-1 1,1 1 0,-1-1-1,0 1 1,1-1-1,-1 1 1,1-1 0,-1 1-1,1 0 1,-1 0 0,1 0 2,-1-1 0,1 1 0,0-1 0,-1 1 1,1-1-1,-1 0 0,1 1 0,-1-1 0,1 1 0,0-1 1,-1 0-1,1 1 0,-1-1 0,0 0 0,1 1 0,-1-1 1,1 0-1,-1 0 0,1 0 0,-1 0 0,0 0 0,1 1 1,-2-1-1,2 0 3,0-1 0,0 1 0,0 0 0,0 0 0,0 0 0,-1 0 0,1 0 0,0 0 0,0 0 0,0 0 0,0 0 0,0 0 1,0 0-1,0 0 0,0 0 0,0 0 0,-1 0 0,1 0 0,0 0 0,0 0 0,0 1 0,0-1 0,0 0 0,0 0 0,0 0 0,0 0 0,0 0 0,0 0 1,0 0-1,0 0 0,-1 0 0,1 0 0,0 0 0,0 0 0,0 0 0,0 0 0,0 1 0,0-1 0,0 0 0,0 0 0,0 0 0,0 0 0,0 0 1,0 0-1,0 0 0,0 0 0,0 0 0,0 0 0,0 1 0,0-1 0,0 0 0,0 0 0,0 0 0,0 0 0,0 0 0,0 0 0,0 1 1,0 0-1,0-1 0,0 1 0,0 0 1,0 0-1,0-1 0,1 1 1,-1 0-1,0-1 0,0 1 1,1 0-1,-1-1 0,0 1 0,1 0 1,10 5-27,-10-3 32,0 0-1,-1 1 1,1-1-1,-1 1 1,1-1-1,-1 1 1,0-1-1,0 0 1,-1 1-1,1-1 1,-1 1-1,-1 4 1,-2 2 10,0 0 0,-1-1-1,0 1 1,-10 14 0,8-16-27,4-4 2,0-1-1,1 1 1,-1 0 0,-3 8-1,-5 37-26,6-36 36,0 0 0,-1-1-1,-12 19 1,-8 18-26,11-19-20,-36 68-98,-15 28 108,64-122 37,-9 15 10,0 1 1,-14 38 0,20-43 148,0 0 0,-2 0 0,0-1 0,0 0 0,-11 14 0,14-21-33,3-6-98,0 1 0,1-1 0,-1 0 1,0 0-1,0 1 0,0-1 0,0 0 0,0 0 0,0 0 1,-2 1-1,3-2-14,-1 0 0,0 0 0,1 0 0,-1 0 0,0 0 0,1 0-1,-1 0 1,0 0 0,1 0 0,-1 0 0,0-1 0,1 1 0,-1 0 0,0 0 0,1-1 0,-1 1 0,1 0 0,-1-1 0,0 1 0,1 0 0,-1-1 0,1 1 0,-1-1 0,1 1 0,0-1 0,-1 1 0,0-1 0,-4-6 54,-1 1 0,1-1-1,0 0 1,0 0 0,1 0 0,-4-10 0,-17-48 87,4 5-65,16 49-75,0-1 7,0 0-1,-5-19 1,-1-51 5,-10 3-63,-2-6-14,16 50 26,-18-72-53,11 40 127,9 36-15,4 27-24,-1 0 0,1 1-1,0-1 1,-1 1-1,0-1 1,0 1 0,-3-4-1,4 5-31,-1 0-1,0-1 0,1 1 0,-1-1 1,1 1-1,0-1 0,0 0 1,0 1-1,0-1 0,1 0 0,-1 0 1,1-2-1,0-25-373,0 29 394,-1 1-1,1 0 1,0 0-1,0 0 0,0 0 1,0 0-1,0 0 1,0 0-1,0 0 0,0 0 1,0-1-1,0 1 1,0 0-1,0 0 0,0 0 1,0 0-1,0 0 1,0 0-1,0 0 0,0 0 1,1 0-1,-1 0 1,0-1-1,0 1 1,0 0-1,0 0 0,0 0 1,0 0-1,0 0 1,0 0-1,0 0 0,0 0 1,0 0-1,0 0 1,0 0-1,0 0 0,1 0 1,-1 0-1,0 0 1,0 0-1,0 0 0,0 0 1,0 0-1,0 0 1,0 0-1,0 0 1,0 0-1,0 0 0,1 0 1,-1 0-1,0 0 1,0 0-1,0 0 0,0 0 1,0 0-1,0 0 1,60 0-2341,-41 0 876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1063 2912,'0'-3'136,"0"-6"142,0 1 0,0-1 0,4-17 1,-3 23-190,0 0 1,0 0 0,1 0 0,-1 0 0,0 0 0,1 0 0,0 0 0,0 1 0,0-1 0,0 1 0,0-1 0,0 1 0,0 0 0,1 0 0,3-2 0,2-2 182,0-1 0,0 0 0,8-9 1,13-12 355,-13 17-232,31-18 1,1 0 410,-31 18-578,-4 3-68,0-1 0,0 0 0,-1-1 0,0 0 0,18-22 0,-22 21-72,-1-1 1,6-13-1,1-1 59,30-49 396,-27 37-369,14-52 0,-10 27-152,-15 49-24,1-6-14,8-32-1,-9-4-37,-4 29 26,5-24-51,-4 33-95,0 0 0,-1-1 1,-1 1-1,-1-1 0,-5-34 0,4 47-386,-1 0 0,0 1 0,0-1 0,-4-7 0,6 13 528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2816,'33'-17'1056,"-16"17"-832,16 0-64,-33 0 640,17 17-480,-17-1 0,16 1-192,-16 33-32,0 0-32,0 16-2944,0 0 1568,-16 1 192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1223 2912,'1'-2'76,"1"1"0,-1 0 1,0-1-1,1 1 0,-1-1 0,0 1 1,0-1-1,0 0 0,0 1 0,0-1 0,-1 0 1,1 0-1,0 0 0,-1 0 0,1 1 1,-1-4-1,3 0 228,3-1-19,0-1 1,0 1-1,-1-1 0,0 0 0,0 0 1,-1 0-1,6-13 0,-2 1 6,3-10 130,1 0-1,1 1 1,29-44 0,5 14 181,-27 28-477,0 0-1,-2-1 0,-2-1 0,0-1 0,-3 0 1,17-57-1,-16 35-127,55-236-58,-39 141 98,-28 133-180,-1 0 0,-1-22 0,0 13-676,0 25 742,0 1-1,0-1 1,0 1-1,0-1 1,0 1-1,0-1 1,0 1 0,0-1-1,0 1 1,0-1-1,0 1 1,0-1-1,-1 1 1,1-1-1,0 1 1,0-1 0,0 1-1,-1-1 1,0 0-1,-5 4-1082,-2 2 413,7-5 452,-1 1 0,1-1 0,-1 1 0,1-1 1,-1 0-1,1 1 0,-1-1 0,1 0 0,-2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3328,'17'-17'1216,"0"1"-928,-1 16-96,1 0 512,-17 16-416,16 1 32,1 33-192,-17-17-32,17 33-32,-1-16-3136,-16 16 1664,17-16 64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1097 2816,'-3'-5'183,"1"0"1,-1 0-1,1 1 1,-5-5-1,-2 2 93,2 2-132,7 5-133,0 0 0,0-1-1,-1 1 1,1 0 0,0-1 0,0 1 0,0 0 0,0 0 0,0-1 0,0 1 0,0 0-1,0 0 1,0-1 0,0 1 0,1 0 0,-1 0 0,0-1 0,0 1 0,0 0 0,0 0-1,0 0 1,0-1 0,0 1 0,1 0 0,-1 0 0,0-1 0,0 1 0,0 0 0,1 0-1,-1 0 1,0 0 0,11-6 1221,-5-8-293,27-38 757,8-13-692,29-50-366,-42 54-512,16-30-54,23-43-3,-4 7 0,34-52 33,-31 57-225,-63 115 11,1-1 0,-2 0 0,1 1 0,-1-1 0,0 0 0,-1 0 0,1-16 0,-2 19-2629</inkml:trace>
  <inkml:trace contextRef="#ctx0" brushRef="#br0" timeOffset="1">283 349 2304,'33'0'864,"-16"0"-672,-1 17-32,1-17 32,16 17-128,-16 16-2080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972 664 2560,'0'-1'35,"0"0"0,0 1 0,0-1 0,0 0 0,0 1 0,0-1 0,0 0 0,1 1 0,-1-1 0,0 0 0,0 1 0,0-1 0,1 0 0,-1 1 0,0-1 0,1 1 0,-1-1 0,0 1 0,1-1 0,-1 1 0,1-1 0,-1 1 0,1-1 0,-1 1 0,1-1 0,0 1 0,0-1 7,0 1 1,-1-1-1,1 1 1,-1-1-1,1 1 0,0-1 1,-1 0-1,1 1 1,-1-1-1,1 0 1,-1 1-1,0-1 0,1 0 1,-1 0-1,0 1 1,1-1-1,-1 0 1,0 0-1,0 0 1,0 1-1,0-1 0,0 0 1,0 0-1,0 0 1,0 1-1,0-2 1,0-3 147,0 3-92,1-1 0,-1 1 0,0-1 0,-1 1 0,1 0 0,0-1 0,-1 1 0,-1-5-1,-4-5 154,1 1-66,0 1 1,-1 0-1,-8-10 0,-30-22 269,-11-19 234,32 40-392,-1 0 1,-50-32 0,-60-25 584,29 19-439,64 34-326,11 5 85,-65-29-1,15 24-50,58 16-131,-24-12 0,30 13-37,0 0 0,-17-4 0,-17 3-153,33 3 105,16 5 50,-1 0 1,0 0 0,1 1 0,-1-1 0,0 0 0,1 1 0,-1-1 0,0 1 0,0 0 0,1-1 0,-1 1 0,0 0 0,0 0 0,0 0 0,1 1 0,-1-1 0,0 0 0,-2 1 0,-5 5-106,8-1 90,16 6-194,-1-2-267,50 38-3961,-31-28 1722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17 2560,'-50'-17'960,"34"17"-768,-1 0-32,0 0 896,1 0-608,-17 0 32,-1 0-288,-15 17 288,15-17-256,1 16-128,0 1-32,16 16-64,17-16 0,17 33 0,-17-1 0,33 1-1856,0 33 1024,1-16-1568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0 2976,'-30'0'1339,"24"3"-1089,1 2-152,-1-1 0,0 0 0,0 0 0,0 0 0,-1-1 0,1 1-1,-13 3 1,-22 11 180,-63 36 157,-72 36 229,103-58-461,-103 32-1,32-25 1,-53 29 126,162-56-221,-83 37-3,37-15-786,50-20-1425,27-11 1225,5 0 93,13 11-1159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3328,'-133'50'1216,"83"-33"-928,0 33-96,17-17 1504,0 17-960,16 16 0,1 0-480,16-16-224,33 0-64,0 0 384,33-17-192,34-16-2624,16 16 1344,-16-17-1952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76 2976,'-2'-2'145,"1"2"-104,0-1 0,0 0 0,0 1 1,0-1-1,0 0 0,1 0 0,-1 0 0,0 0 0,0 1 1,1-1-1,-1 0 0,1 0 0,-1-1 0,1 1 0,-1 0 0,1 0 1,0 0-1,-1 0 0,1 0 0,0 0 0,0-1 0,0 1 1,0 0-1,0 0 0,0 0 0,0 0 0,0-1 0,1-1 1,10-13 182,-8 10-142,-3 6-67,0-1 1,0 0-1,1 1 1,-1-1-1,0 0 0,1 1 1,-1-1-1,1 1 1,-1-1-1,0 0 0,1 1 1,0-1-1,-1 1 0,1-1 1,-1 1-1,1 0 1,-1-1-1,1 1 0,0 0 1,-1-1-1,2 1 1,3-3 11,0 1 7,-4 1-29,0 0 0,0 1 0,0-1-1,0 1 1,0 0 0,0-1 0,0 1 0,0 0 0,0 0 0,0-1 0,2 1-1,-2 0 9,0 1-1,0-1 1,0 1-1,0-1 1,0 1-1,0-1 0,0 1 1,0 0-1,0 0 1,0-1-1,0 1 0,0 0 1,1 1-1,0 1 68,1-1 1,0 1-1,-1 0 0,1 1 0,-1-1 1,0 0-1,0 1 0,0-1 1,-1 1-1,1-1 0,-1 1 0,0 0 1,0 0-1,0 0 0,0-1 0,0 6 1,-2 2 35,0-1 1,0 1-1,-1-1 1,-1 0 0,-3 11-1,-41 158 759,31-85-456,-7 28 10,-6-24-138,-2 3-140,10 2-137,6-26-12,0 16 118,10-53-112,-6 13-120,6-6 48,0-32 76,1 0 109,4-15-133,1 0 0,-1 1 0,0-1-1,0 0 1,0 0 0,0 1 0,0-1-1,0 0 1,0 0 0,0 1 0,0-1-1,1 0 1,-1 0 0,0 1 0,0-1-1,0 0 1,1 0 0,-1 0-1,0 1 1,0-1 0,0 0 0,1 0-1,-1 0 1,0 0 0,0 0 0,1 1-1,-1-1 1,0 0 0,1 0 0,-1 0-1,0 0 1,0 0 0,1 0 0,-1 0-1,0 0 1,0 0 0,1 0 0,-1 0-1,1 0 1,1 0-2617</inkml:trace>
  <inkml:trace contextRef="#ctx0" brushRef="#br0" timeOffset="1">17 707 1824,'0'0'672,"-16"0"-512,16 33-64,0-16 1632,0 16-960,16 0 64,-16 1-512,17-1 32,-1-17-192,18 18 224,-18-18-256,1 1 160,16-17-160,0 0-128,0 0-32,1-17-2720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44 4576,'-14'-27'1450,"11"21"-868,3 6-86,55 0 2266,-35 0-2629,72-3 198,-68 0-220,29-2 157,-7 10-90,-21-2-121,149 1 9,-108-5-68,-55 1-40,-25 0-54,-32 3-81,-1 8 108,21-8 35,19-2 24,-1 0-1,1 0 1,-1 0-1,1 1 1,0 0-1,0 1 1,0-1-1,-10 6 1,6-1-9,1 1 0,0 0 0,0 0 0,1 1 1,0 0-1,-14 18 0,13-14-57,1 1 0,0 1 0,0 0 0,-11 30 0,10-13-3,2 0 1,-4 38-1,4-24 91,3-23 4,-1 44 0,6-53-5,5 24 0,-2-19-1,2 44 16,1-31-20,-4-25 4,0 0 0,-1 0 0,0 0 0,-1 0 0,1 0 0,-1 0 0,-2 11 0,-9 17 347,11-32-328,-1 0 1,1 0-1,-1-1 1,0 1-1,0 0 1,-1-1-1,0 4 1,0-5-20,1 0 1,0 0 0,0-1 0,-1 1 0,1 0-1,0 0 1,-1-1 0,1 1 0,-1-1 0,1 1-1,-2 0 1,-3 1 8,-10 3 38,13-3-42,-1-1 0,1 0 0,-1 0 0,0 0 0,1 0 0,-1-1 0,0 1 0,-3-1 0,0 0-10,0-1 1,0 1-1,0-2 0,0 1 1,1-1-1,-1 0 0,0 0 1,1-1-1,0 0 0,-1 0 1,1 0-1,0-1 0,-7-5 1,-19-16 250,2 17-91,15 1-159,14 6 36,-1 0-1,1 0 1,-1 1 0,1-1-1,0 0 1,-1 1 0,1-1-1,-1 1 1,1 0-1,-3-1 1,8 1 39,1 1 0,-1-1 0,1 1 0,-1 0 0,1 0 0,5 2 0,18 4 195,41-2 81,11 7-5,34 4-48,45-13-106,-111-4-172,86-9-31,-104 7-70,-2 0-131,-15 2-28,0 0 0,0-1 0,-1 0 0,24-8 0,-1-4-2166,-29 13 1975,0 0-1,-1 1 1,11-1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1728,'0'3'560,"0"-1"-535,0 0 0,1 1 0,-1-1 0,0 1 0,1-1 0,0 1 0,0-1 0,0 0 0,0 0 0,0 1 0,0-1 1,0 0-1,1 0 0,1 3 0,0-2 93,0 1 1,-1 0 0,0-1-1,0 1 1,2 7 0,2 22 500,24 70 1375,-18-45-1458,-3 1 1,3 78-1,-9-82-364,8 59 10,-5-12-108,-1-49-49,4 77 164,-9 130-1219,0-258 881,0 0 0,0 0-1,0 0 1,0 0 0,0 0-1,-1 0 1,1 0 0,-2 4-1,-12 11-2932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3328,'-11'0'821,"15"0"1,23 0 73,-22 1-823,1-1 0,-1 1 0,1 0 0,-1 0 0,0 0 0,1 1 0,-1 0 0,7 3 0,4 4 205,18 13-1,-26-17-175,4 4 60,-1 0 1,1 0-1,-2 1 1,19 21-1,-10-5 124,21 35-1,-24-31-138,-2 0 0,0 0 0,12 46 0,17 96 203,-10 23 72,-30-154-282,-1 1 0,-6 67-1,-8-29-4,10-58-114,0 0 79,-8 35 1,9-51-176,-1 0 0,0 0 1,-1-1-1,1 1 0,-1-1 1,0 1-1,0-1 0,-1 0 1,1 0-1,-6 5 0,6-8-820,0-6-128,1-1 681,0 0 0,0 0-1,0 0 1,-1-6-1,2 0-591,0 0 0,0-14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17 167 2816,'-13'-14'917,"10"11"-565,6 6-5,16 30 1285,-12-25-1430,1-1 0,-1 0 0,2 0 0,-1-1 1,1 0-1,11 6 0,20 15 148,-18-8-202,-15-13-106,-1 0-1,1-1 0,0 0 1,0 0-1,1-1 0,14 7 0,9-5 46,-15-4-40,6 5 49,-19-6-80,1 0 0,-1 0 1,0 0-1,1 0 1,-1-1-1,0 1 1,1-1-1,-1 0 1,0 0-1,1 0 1,6-2-1,20-9 283,-28 11-275,1-1 0,-1 0 0,0 0 0,0 0 1,-1 0-1,1-1 0,0 1 0,0 0 0,0-1 0,-1 1 1,1-1-1,-1 0 0,1 1 0,-1-1 0,0 0 1,0 0-1,0 0 0,0 0 0,0 0 0,0 0 0,0 0 1,-1 0-1,1-1 0,0-1 0,0-4-22,-1 0 1,0 0-1,0 1 1,0-1-1,-3-13 0,-9-32-359,7-7-955,-6 4-144,9 36-234,1-23-1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1664,'14'-13'528,"-14"12"-515,1 1 0,-1-1 0,1 1 0,-1 0 1,1-1-1,0 1 0,-1 0 0,1-1 0,-1 1 0,1 0 0,0 0 0,-1 0 1,1 0-1,0-1 0,-1 1 0,1 0 0,-1 0 0,1 0 0,0 0 0,-1 1 1,1-1-1,0 0 0,-1 0 0,1 0 0,0 1 0,0-1 25,1 0 378,-2 3-70,1-2-243,-1 1 1,0 0-1,1-1 0,-1 1 0,1 0 1,-1-1-1,1 1 0,0 0 0,1 2 0,5 10 268,-2 5-117,-4-14-182,0-1-1,0 0 0,0 0 0,0 1 1,1-1-1,0 0 0,0 0 1,4 6-1,12 12 444,39 36-1,-36-38-231,27 33-1,50 94 19,-77-112-250,209 358 653,-221-377-650,-1 1-1,0 0 0,-2 1 0,7 21 0,-11-26-28,1 0 1,-2 0-1,1 0 0,-2 1 0,0-1 1,-2 20-1,-4-2-318,0 1-1,-13 32 1,17-59 74,1 1-1,-2-1 1,1 0-1,-1 0 1,1 0-1,-1 0 1,-1-1-1,1 1 1,-1-1-1,1 0 1,-1 0 0,0 0-1,-1 0 1,1-1-1,-1 0 1,0 0-1,1 0 1,-1 0-1,-9 3 1,-5-4-1701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1984,'-33'0'736,"33"0"-576,0 0-32,16 17 704,1 16-480,0-17 192,16 18-288,0-1-32,17-17-128,0 1 96,-1 0-128,-15-17 32,15 0-32,-32-17 96,16-16-96,0 0-576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1472,'56'0'667,"-50"0"-635,-3-1 21,0 1-1,0 0 1,0 0-1,0 0 1,0 0-1,-1 1 0,1-1 1,0 1-1,0 0 1,0 0-1,-1 0 1,1 0-1,0 0 1,-1 0-1,1 1 1,-1 0-1,0-1 0,3 3 1,4 5 362,4 4 391,19 23 0,-28-30-649,1 1 0,-1 0-1,0 1 1,-1-1 0,0 0 0,3 12 0,15 50 487,-5-19-123,14 80-1,3 81 8,-17-73-210,-13-94-246,2 8 69,0-9-44,-2-1 0,-1 1-1,-6 43 1,1-63-274,-2 1 0,-1-1 0,-9 23 0,14-43 127,-1 4-154,0 0-1,-1-1 0,0 1 0,-6 10 0,6-14-93,1-1-1,0 1 1,-1-1-1,0 0 0,1 0 1,-1 0-1,0 0 0,0-1 1,-4 2-1,7-3 283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0 924 2240,'0'-17'832,"0"17"-672,17 0 0,-1 17 1312,1-17-832,0 0-64,32 0-352,-15 0-96,-1 0-64,0 0-1536,0 0 800,17-17-1760</inkml:trace>
  <inkml:trace contextRef="#ctx0" brushRef="#br0" timeOffset="1">648 11 2240,'3'-1'62,"-2"-1"-32,0 2 0,1-1 0,-1 0 0,0 0 0,1 0 0,-1 1 0,1-1 0,0 1 0,-1-1 0,1 1 0,-1-1 0,1 1 0,0 0 0,-1 0 0,1 0 0,0 0 0,-1 0 0,1 0 0,-1 1 0,1-1 0,0 0 0,-1 1 0,1-1 0,-1 1 0,1 0 0,-1-1 0,1 1 0,-1 0 0,1 0 0,1 2 0,4 1 128,0 0 1,0 1-1,-1 0 0,1 0 1,-1 1-1,-1-1 0,1 1 1,-1 1-1,0-1 0,0 1 1,-1-1-1,6 14 1,-5-8 63,-2 1 0,0 0 1,0 0-1,0 18 1,0-11 62,27 174 840,-24-149-969,2 11-15,14 56-1,-4-54-95,11 55-20,-15 4 37,-8-57 52,-1-19-77,-2-15-86,0 0 0,-1 0 0,-2 0 0,-2 29 0,-1-43-634,0 1 0,-5 14 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3808,'16'-17'1408,"1"17"-1088,0-16-96,16 16 384,0 0-384,17 0-32,0-17-96,-1 0-2336,1 1 1216,17-17-1056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1984,'13'14'640,"-7"-11"-389,-5-3-226,-1 0 0,0 0 1,1 0-1,-1 0 1,1 0-1,-1 0 1,1 0-1,-1 0 1,1 0-1,-1 0 0,1 0 1,-1 0-1,1 0 1,-1 1-1,1-1 1,-1 0-1,0 0 0,1 1 1,-1-1-1,1 0 1,-1 1-1,0-1 1,1 0-1,-1 1 1,0-1-1,1 0 0,-1 1 1,0-1-1,0 1 1,1-1-1,-1 1 1,0-1-1,0 0 0,0 1 1,0-1-1,0 1 1,0-1-1,1 1 1,-1-1-1,0 1 0,0-1 1,0 1-1,-1-1 1,1 1-1,0-1 1,0 1-1,4 21 833,-2-17-715,-1-2-69,0 1 0,0-1 0,0 0 0,0 0 0,-1 0 0,1 6 0,-6 20 208,2-11-148,0 1 57,2 1 1,1 27-1,1-17 40,4 195 1745,1-159-1358,19 91-1,-13-112-589,2-1 1,25 55-1,-27-71-6,71 183 335,-70-177-311,-1 0-1,10 58 1,0-1 73,-19-83-188,-1 0 0,0 0 1,0 0-1,-1 0 0,0 15 0,-1-19-68,-1 0 1,0 0-1,0 0 1,0 0-1,0-1 1,0 1-1,-1-1 1,0 1-1,0-1 1,0 1-1,0-1 1,0 0-1,-1 0 1,0 0-1,-3 3 1,4-3-19,-1-1 0,1 1 0,-1-1 0,0 0 0,0 0 0,0 0 0,0 0 1,0 0-1,-1 0 0,1-1 0,0 0 0,-1 0 0,1 0 0,-1 0 0,1 0 0,-1-1 0,1 1 0,-1-1 1,0 0-1,1 0 0,-7-1 0,4-1-338,0 0 0,0 0 1,1 0-1,-8-4 0</inkml:trace>
  <inkml:trace contextRef="#ctx0" brushRef="#br0" timeOffset="1">0 1212 3552,'0'0'1312,"17"0"-992,0 0-128,-1 17 1536,17-17-992,17 16 128,33-16-512,-16 0-736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2816,'0'-17'1056,"0"17"-832,16 0-64,-16 0 544,34 0-416,15 0-96,34-16-128,0-1-64,0 0 0,0 1 64,0-1-32,-16 1 128,16-1-96,-17 0 32,-16 17-32,-17-16-416,-16-1 224,-34 17-2880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687 197 4224,'-27'-14'1365,"13"4"-826,8 3-401,0 2-1,0-1 1,-1 1 0,0 0-1,0 0 1,0 0 0,-1 1-1,1 1 1,-1-1 0,-10-2-1,-83-13 1906,82 14-1668,0 1 0,-1 1 0,-36-1 0,32 5 108,0 1 0,-46 11 0,42-8-70,17-4-223,1 1 1,-1 0-1,1 1 0,-1 0 1,1 1-1,0 0 1,-18 10-1,20-8-23,0 1 1,0 0-1,0 0 0,1 1 0,0 0 0,0 0 0,1 1 1,-8 12-1,11-15-134,0 1 0,0-1 0,0 0 0,0 1 0,1 0 0,0-1 0,1 1 1,-1 0-1,1 0 0,1 0 0,-1 0 0,1 0 0,2 13 0,-1-16-21,-1-1 1,1 0-1,0 0 0,0-1 0,1 1 0,-1 0 1,1 0-1,-1-1 0,1 1 0,0 0 0,0-1 1,0 0-1,5 4 0,-2-2 6,0 0 0,0-1-1,1 0 1,-1 0 0,12 4-1,15 3 105,66 10 0,-67-14-78,21 1 68,101 2 0,-121-9-105,0-2 0,0-1-1,39-8 1,-6-3 297,-53 12-247,-7 2-31,-1-1 0,1 1 0,-1-1 1,0 0-1,8-3 0,-10 2-18,0 1-1,-1 0 1,1-1-1,0 1 1,0-1 0,-1 1-1,1-1 1,-1 0-1,1 0 1,-1 0-1,0 0 1,0 0 0,2-3-1,-2 2 0,1-1 0,-1 0 0,0 1 1,0-1-1,0 0 0,0 0 0,-1 0 0,1 0 0,-1 0 0,0 0 0,0 0 0,0 0 0,-1 0 1,0 0-1,-1-5 0,-1-6 7,1-2 0,-4-17-17,3 23-19,0 0 0,-1 1 0,0 0 0,-1 0 0,0 0 0,-1 0 0,0 1 0,-7-9 0,4 7-71,-18-17 0,0 2-57,3-2-10,23 28 145,0-1-1,1 1 0,0-1 1,-1 1-1,1-1 0,-1 0 0,1 1 1,0-1-1,-1 0 0,1 0 0,0 1 1,0-1-1,-1 0 0,1 1 0,0-1 1,0 0-1,0 0 0,0 1 0,0-1 1,0 0-1,0 0 0,0 1 0,1-1 1,-1 0-1,0 0 0,0 1 0,1-1 1,-1 0-1,0 1 0,1-1 0,-1 0 1,0 1-1,1-1 0,-1 1 1,2-2-1,0 1-178,1-1 0,-1 0 1,1 1-1,0 0 0,0-1 1,6 0-1,-4 0-177,27-9-2279,-21 10 2031,0 0 0,14 0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1824,'17'0'672,"16"0"-512,17 0-64,-1 17 1024,1 16-640,17 0 576,16 17-608,-34 0 32,18-1-288,-17-15 320,-34-1-288,1 0-256,-50 0 0,-1 17-224,-32-33 160,0 16-3264,-1-17 1824,17 1 288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9:3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12 232 2080,'-4'-7'181,"3"6"-129,0-1-1,0 0 0,0 0 1,0 0-1,0 1 0,1-1 1,-2-4-1,2 6-41,0 0-1,1-1 1,-1 1-1,0-1 0,0 1 1,0-1-1,0 1 1,1 0-1,-1-1 1,0 1-1,0 0 1,1-1-1,-1 1 1,0-1-1,1 1 1,-1 0-1,0 0 0,1-1 1,-1 1-1,0 0 1,1 0-1,-1-1 1,1 1-1,-1 0 1,1 0-1,-1 0 1,0 0-1,1 0 1,-1 0-1,1 0 0,-1 0 1,1 0-1,-1 0 1,1 0-1,-1 0 1,1 0-1,-1 0 1,0 0-1,1 0 1,1 0-41,0 1 0,-1-1 0,1 0 0,0 1 1,-1-1-1,1 1 0,0 0 0,-1-1 1,1 1-1,-1 0 0,2 1 0,-1-1 19,0 0 0,-1 0-1,1 0 1,0 0 0,0 0-1,0-1 1,0 1 0,0 0-1,0-1 1,0 0 0,3 1-1,-1-1 19,0 0-1,0 1 0,-1 0 1,1-1-1,0 1 0,-1 0 1,1 1-1,0-1 0,-1 1 1,0 0-1,1-1 0,-1 1 1,0 1-1,0-1 0,0 0 1,0 1-1,-1 0 0,4 3 1,-4-4 31,0-1 0,0 1 1,0-1-1,0 1 1,0-1-1,0 0 0,0 0 1,0 0-1,1 0 1,-1 0-1,1 0 1,-1-1-1,3 1 0,9 2 90,41 25 769,-46-26-718,1-1 0,-1 0 0,0-1-1,15-1 1,-5 1 21,-2 0 23,-8 1-65,1-1-1,0-1 1,14-2-1,3-2 273,1 1-1,47-1 0,1056 5 479,-854-8-1115,11 0-176,33-2 706,-213 6-297,113-2-164,-114 2 79,265-6 93,635 10 415,-609-8-292,-16 0-24,-340 8-125,705-17 114,97-33 231,-557 37-288,-29 7-10,-134 2-4,247-6 108,473 10 450,-695-3-518,-30-8 6,-86 9-44,34-4 72,-37-1-60,37-13-1,-15 3-14,-46 15-42,2 0-21,1 0 0,-1 0 0,0-1 0,-1 0-1,1-1 1,0 0 0,10-7 0,-17 10 9,0 0 1,-1 1 0,1-1 0,-1 0 0,1 0-1,-1 1 1,0-1 0,1 0 0,-1 0 0,0 0-1,1 0 1,-1 1 0,0-1 0,0 0 0,0 0-1,0 0 1,0 0 0,0-1 0,0 2 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31 3648,'-13'-12'1173,"13"11"-1145,-1 1 1,1-1-1,-1 1 0,1 0 1,-1-1-1,1 1 0,-1 0 0,0 0 1,1-1-1,-1 1 0,1 0 0,-1 0 1,0 0-1,1 0 0,-1 0 1,0 0-1,1 0 0,-1 0 0,0 0 1,1 0-1,-1 0 0,1 0 0,-2 1 1,0-1 124,-9 0 842,-3 0 1723,22 0-2228,-1-2-320,-1-1-137,0 1-1,0 0 1,0 0 0,0 1-1,1 0 1,10-1-1,46 2-88,-36 0 44,302 0 476,-313 1-417,0 0 0,-1 1-1,23 7 1,-37-9-6,1 1 1,0-1-1,0 1 0,0-1 0,-1 1 1,1-1-1,0 0 0,0 0 1,0 0-1,-1 0 0,1 0 0,0-1 1,0 1-1,0 0 0,-1-1 1,1 1-1,0-1 0,0 0 0,-1 0 1,1 1-1,-1-1 0,1 0 1,0 0-1,-1-1 0,0 1 0,2-1 1,-4 1-242,1 1 1,-1-1 0,0 1 0,0 0-1,1 0 1,-1-1 0,0 1 0,0 0 0,0 0-1,1 0 1,-1 0 0,0 0 0,-1 0-1,-13 0-1602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2144,'-50'0'699,"49"0"-679,0 0 0,0 0 0,0 0 0,0 0 1,0 0-1,0 0 0,0 0 0,1 0 0,-1 1 0,0-1 1,0 0-1,0 1 0,-2 0 0,-16 11 188,11 1 214,-4-6-76,10-5-296,0 0 0,1 0 0,0 1-1,-1-1 1,1 0 0,0 1 0,0-1-1,0 1 1,0-1 0,1 1 0,-1 0 0,0 4-1,0 41 376,2-30-297,-1 219 379,0-236-505,0 8 66,0 0-1,0 0 0,-1 0 0,0-1 1,-1 1-1,0 0 0,0 0 1,-5 11-1,0-3 55,0 2 234,-1-1 0,-15 27-1,21-41-329,-1-1 0,1 0 0,-1-1 1,0 1-1,0 0 0,0-1 0,0 0 0,0 1 0,-7 2 0,-12 10-106,19-12 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4640,'12'-13'1504,"-11"13"-1468,-1-1 0,1 1 0,-1 0 0,1-1 1,0 1-1,-1 0 0,1 0 0,-1-1 0,1 1 0,0 0 0,-1 0 0,1 0 1,-1 0-1,1-1 0,0 1 0,-1 0 0,1 0 0,0 0 0,-1 1 1,1-1-1,0 0 0,-1 0 0,1 0 0,2 1 153,3-1 204,0 1 0,0-1 0,0 1 0,11 4-1,4 0 81,-1-2-211,0-2 1,1 0-1,21-2 1,7 0-22,188-14 475,-200 12-718,48-10-356,-16 1-761,55 10-1012,-86 2 1499,-34 0 594,-1 0 0,1 0-1,-1 0 1,1 1 0,-1 0 0,1 0-1,-1-1 1,0 2 0,1-1-1,-1 0 1,4 3 0,-4-3 28,9 4-11,-12-4 21,1 0 0,-1-1 0,0 1 0,1 0 0,-1 0 0,0 0 0,0-1 0,0 1 0,1 0 0,-1 0 0,0 0 0,0-1 0,-1 3 0,1-3-4,0 1 1,0-1-1,0 0 1,0 1-1,0-1 0,0 0 1,0 1-1,0-1 1,0 1-1,0-1 1,0 0-1,0 1 1,0-1-1,0 1 0,0-1 1,0 0-1,1 1 1,-1-1-1,0 0 1,0 1-1,0-1 1,1 0-1,-1 1 0,0-1 1,0 0-1,1 1 1,-1-1-1,7-5-165,-4 2 166,-3 3 2,1-1 0,-1 1 0,1 0 0,-1-1 0,1 1 0,-1 0 0,1-1 0,-1 1 0,1 0 0,-1 0 0,1-1 0,-1 1 0,1 0 0,-1 0 0,1 0 1,0 0-1,-1 0 0,1 0 0,-1 0 0,2 0 0,3-1 31,-3 0-16,0 1 0,-1-1-1,1-1 1,0 1 0,-1 0-1,1 0 1,-1-1 0,0 1-1,1 0 1,-1-1 0,0 1-1,2-4 1,-3 5-7,1-1-1,-1 0 1,0 1 0,0-1 0,1 0-1,-1 0 1,0 1 0,0-1 0,0 0-1,0 0 1,0 1 0,0-1 0,0 0-1,0 0 1,0 1 0,0-1 0,-1 0 0,1 1-1,0-1 1,0 0 0,-1 0 0,1 1-1,0-1 1,-1 1 0,1-1 0,-1 0-1,1 1 1,-1-2 0,-2 0 78,-22 1 218,17 1-259,0-1 0,0 1-1,0 1 1,-12 1-1,17-1-21,0 0-1,0 0 0,0 0 1,1 1-1,-1-1 1,1 0-1,-1 1 1,1 0-1,-1 0 1,1 0-1,0 0 0,0 0 1,0 0-1,0 0 1,-3 5-1,-1 2 35,2-4 20,0 0 1,1 0-1,0 1 0,-5 9 0,3 13 84,1-13-106,2-8-35,0-1 0,1 1 0,0-1 1,-1 10-1,2-14-8,0 0 0,0 0 0,1 0 0,-1 0 0,1 0 0,-1 0 0,1 0 0,0 0 0,0 0 0,-1 0 0,1 0 0,1-1 0,-1 1 0,0 0 0,0-1 0,1 1 0,-1-1 0,1 1 0,-1-1 0,1 1 0,-1-1 0,1 0 0,0 0-1,0 0 1,0 0 0,0 0 0,0-1 0,-1 1 0,1 0 0,0-1 0,1 1 0,2-1 0,-2 0 17,0 1 0,0-1 0,0 0 0,0 1 0,0 0 0,-1 0 0,4 1 0,10 2-92,-13-4-35,-1-1-1,1 1 0,0-1 0,-1 0 0,1 0 0,-1 0 0,1 0 0,-1-1 1,5-2-1,13-6-1019,-9 6 788,-8 4 261,0-1 0,0 0-1,0 0 1,-1 0 0,1 0 0,0 0 0,-1-1-1,1 1 1,-1-1 0,1 0 0,-1 0 0,0 0-1,0 0 1,0 0 0,0 0 0,0 0 0,2-4-1,3-5 10,-4 6 58,0 0-1,1 0 0,-1 0 0,1 0 0,0 1 0,0-1 0,1 1 0,5-4 1,-3 3-56,24-13 801,-29 17-682,-1 0 1,1 0-1,0 0 0,0 1 1,0-1-1,0 1 0,0-1 0,0 1 1,0 0-1,-1 0 0,1 0 0,0 0 1,0 0-1,0 0 0,2 1 0,16 9 591,-1-5-340,-14-4-254,-1 0 0,1 0 0,-1 0 0,0 1 0,0 0 0,6 3-1,-5-2 8,0-1 0,0 1 0,0-1-1,1 0 1,-1 0 0,8 2-1,20 7 163,-18-4-99,-4-2-11,0 1 0,16 10 0,-25-15-85,0 1 0,0-1-1,-1 0 1,1 1-1,0 0 1,-1-1 0,1 1-1,-1 0 1,1 0 0,-1 0-1,0 0 1,0 0 0,0 0-1,0 0 1,0 0 0,0 0-1,-1 1 1,1-1 0,0 4-1,-1-4-14,0-1-1,-1 1 0,1-1 0,0 1 0,-1 0 0,1-1 0,-1 1 1,1-1-1,-1 0 0,1 1 0,-1-1 0,0 1 0,-1 0 1,-3 6 22,5-7-36,0 0-1,-1-1 1,1 1-1,0 0 1,-1 0 0,1 0-1,-1-1 1,1 1-1,-1 0 1,0-1-1,1 1 1,-1 0 0,0-1-1,1 1 1,-1-1-1,0 1 1,0-1 0,1 1-1,-1-1 1,0 0-1,0 1 1,0-1 0,1 0-1,-1 0 1,-1 0-1,-8 3 1,2 5 25,8-8-23,0 0-1,0 1 0,-1-1 0,1 0 0,0 1 1,0-1-1,-1 0 0,1 1 0,0-1 0,-1 0 1,1 0-1,0 1 0,-1-1 0,1 0 0,0 0 1,-1 0-1,1 0 0,0 1 0,-1-1 0,1 0 1,-1 0-1,1 0 0,0 0 0,-1 0 0,1 0 1,-1 0-1,0 0 0,-3-3 66,3 3-68,0-1-1,1 0 0,-1 0 0,0 0 0,1 1 0,-1-1 1,1 0-1,0 0 0,-1 0 0,1 0 0,0 0 1,0 0-1,-1 0 0,1 0 0,0 0 0,0 0 1,0 0-1,0 0 0,0 0 0,0 0 0,1 0 1,-1 0-1,0 0 0,0 0 0,1 0 0,-1 0 0,0 0 1,1 1-1,0-3 0,3-3-44,0 0 0,1 0 1,7-8-1,8-12-32,-10-6 39,19-24 157,-3 10-48,-21 36-112,0 1 1,1 0-1,8-10 1,-13 17 13,1-1 0,0 1 0,0 0 0,0 0 0,0 0 0,0 0 0,0 1 1,1-1-1,-1 1 0,1-1 0,-1 1 0,1 0 0,-1 0 0,1 0 0,0 0 0,-1 0 1,4 0-1,-4 1-2,1 0 0,-1-1 1,0 1-1,0 0 0,1 1 1,-1-1-1,0 0 0,0 1 1,0-1-1,0 1 0,0 0 1,1 0-1,-1-1 0,0 1 0,-1 1 1,1-1-1,0 0 0,0 0 1,0 1-1,1 1 0,0 0 33,1 0-1,-1 0 0,1-1 1,0 1-1,0-1 0,0 0 1,0 0-1,0 0 0,7 1 1,1 2 26,1 0 9,0 0 1,0 0-1,0-1 0,0-1 1,1 0-1,0-1 0,-1 0 0,18-1 1,27 1 156,-11 6-32,-17-13 17,-15 2-92,8 0 13,-15 2-45,0 0 1,0 0-1,0-1 1,0 0-1,0 0 1,10-6-1,-12 6 31,-4 1-68,0 0 0,-1 1 0,1-1-1,0 0 1,-1 0 0,1 0 0,-1 0-1,0 0 1,3-2 0,-4 3-16,0-1-1,0 1 1,0 0-1,0 0 1,0-1-1,0 1 1,0 0-1,0 0 1,1-1 0,-1 1-1,0 0 1,0 0-1,0-1 1,0 1-1,0 0 1,-1-1-1,1 1 1,0 0 0,0 0-1,0-1 1,0 1-1,0 0 1,0 0-1,0 0 1,0-1-1,-1 1 1,1 0-1,-13-10 186,-26-4-52,35 12-145,1 0 0,0 0-1,-1 1 1,1 0 0,-1 0 0,1 0-1,-1 0 1,1 0 0,-1 1 0,-6-1-1,7 1 11,-5 0-62,0 0 0,0 1 1,-15 2-1,20-2 27,0 0-1,0 0 1,1 0-1,-1 0 1,1 0-1,-1 1 1,1-1-1,-1 1 1,1 0-1,0 0 1,0 0-1,0 0 1,0 0-1,0 0 1,-2 3-1,-6 12-23,2-1-1,-1 1 1,2 0-1,-6 21 1,12-36 56,0 1 0,0-1 0,0 1 1,1-1-1,-1 1 0,1-1 0,0 1 1,0-1-1,0 1 0,0 0 0,0-1 1,0 1-1,1-1 0,-1 1 0,1-1 1,-1 1-1,1-1 0,0 0 0,0 1 1,1-1-1,1 3 0,-3-4 10,1 0-1,0 1 1,0-1-1,-1-1 1,1 1 0,0 0-1,0 0 1,0 0-1,0 0 1,0-1 0,0 1-1,0 0 1,0-1-1,1 1 1,-1-1 0,0 1-1,0-1 1,0 1-1,1-1 1,1 0 0,31 1 66,-17-2-509,-7 1 227,0 1-227,-1-1 1,1-1-1,-1 0 0,12-2 0,-19 3 406,-1-1 0,1 1 0,-1-1 0,1 1 0,0-1 0,-1 1 0,1-1 0,-1 0 0,1 0 1,-1 0-1,0 0 0,1 0 0,-1 0 0,0 0 0,0 0 0,0-1 0,0 1 0,0 0 0,0-1 0,0 1 0,0-1 0,0 1 1,0-1-1,-1 1 0,1-1 0,-1 1 0,1-1 0,-1 0 0,0 1 0,1-4 0,-4 0 80,-7-5-95,10 10 59,-1-1 0,1 1 0,-1-1 1,1 1-1,-1 0 0,1 0 0,-1-1 1,1 1-1,-1 0 0,1 0 0,-1 0 0,0-1 1,1 1-1,-1 0 0,1 0 0,-1 0 1,1 0-1,-1 0 0,0 0 0,1 0 1,-1 0-1,1 1 0,-1-1 0,1 0 0,-2 0 1,2 0 19,-2 0 347,2 3-323,1 0 0,-1 0 0,1-1 0,0 1 0,0 0 0,0-1 0,0 1 0,0-1 0,1 1 0,-1-1 0,1 0 0,0 0 0,0 1 0,-1-1 0,1-1 0,1 1 0,-1 0 0,0 0 0,5 2 0,-1 0-37,-1-1 0,1 0 0,1 0 1,-1 0-1,0-1 0,1 0 0,6 2 0,3-3 29,-1 0 0,0-1-1,0 0 1,1-1 0,20-5-1,3 1-229,28 1-211,-44 4-19,-1-2 0,1 0 0,31-8 0,34-7-420,-87 17 832,0-1 0,0 1 0,0-1 0,0 1 0,0-1 0,0 1 0,0-1 0,0 0 0,0 1 0,0-1 0,0 0-1,0 0 1,-1 0 0,1 0 0,0 0 0,0 0 0,-1 0 0,1 0 0,-1 0 0,1 0 0,-1 0 0,1 0 0,-1 0 0,0 0-1,1 0 1,-1-1 0,0 0 0,0-1 53,0 0-1,0 0 1,0-1-1,0 1 0,0 0 1,-1 0-1,-1-5 1,-10-14 400,8 13-239,1 4-43,1 0 0,0 0 0,-7-9 0,-26-18 581,12 5 209,17 21-808,-1 1-1,1-1 1,-1 2 0,-9-5 0,16 8-156,-1 1-1,0 0 1,1 0 0,-1 0 0,1-1-1,-1 1 1,0 0 0,1 0 0,-1 0-1,1 0 1,-1 0 0,0 0 0,1 0-1,-1 0 1,1 1 0,-1-1 0,0 0-1,1 0 1,-1 0 0,1 1 0,-1-1-1,1 0 1,-1 1 0,1-1 0,-1 0-1,1 1 1,-1-1 0,1 0 0,-1 1-1,1-1 1,-1 1 0,1-1 0,-1 2-1,-7 16-2,8-17 2,-5 14 64,1 0 0,1 1-1,0-1 1,1 1 0,1 0 0,1 26 0,0-40-55,0 3 25,0 0 1,1 1 0,-1-1 0,1 0-1,2 9 1,-2-11-20,1-1 0,-1 1 0,0 0 0,1-1 0,-1 1 0,1-1-1,0 0 1,0 0 0,0 0 0,0 0 0,0 0 0,0 0 0,4 2 0,48 26-357,-46-24-62,-7-5 344,-1-1 0,1 1 0,0 0 0,0 0 0,0-1-1,0 1 1,-1-1 0,1 1 0,0-1 0,0 1 0,0-1-1,0 0 1,0 1 0,0-1 0,0 0 0,0 0-1,0 0 1,0 0 0,1 0 0,-1 0 0,0 0 0,0 0-1,0 0 1,0 0 0,0-1 0,1 1 0,1-1-73,41-16-940,-41 15 1049,0 1-1,0-1 0,0 1 0,-1-1 1,1 0-1,0 0 0,-1-1 1,1 1-1,-1 0 0,0-1 0,4-5 1,-4 5 20,-1-1 1,0 1-1,0 0 0,-1-1 1,1-5-1,1-5 3,21-79 190,-4 20 20,-9 3-36,-8 48 52,2 0 1,10-41-1,-11 55-159,0-4 126,1 1-1,1 0 1,10-19-1,-7 16 40,-7 13-201,-1-1 0,1 1-1,-1 0 1,1 0 0,0 0-1,-1 0 1,1 0 0,0 0-1,0 0 1,0 0 0,0 0-1,0 0 1,0 0 0,0 0-1,0 0 1,0 1 0,2-2-1,-3 2-23,-1 0 0,1 0 0,0 0 0,0 0 1,-1 0-1,1 0 0,0 0 0,0 0 0,-1 0 0,1 0 0,0 0 0,0 1 0,-1-1 0,1 0 0,0 0 0,0 0 0,-1 0 0,1 0 0,0 1 0,0-1 0,0 0 0,-1 0 0,1 0 0,0 1 0,0-1 0,0 0 0,0 0 0,0 0 1,-1 1-1,-2 10 89,-2 7-4,0-8 0,0-1-1,-10 15 1,-15 25 76,-5 33-13,10-22-65,14-35-1,1 0 1,-7 28-1,15-43-62,0 1 0,0-1 0,1 0 0,0 1 1,1-1-1,0 1 0,1-1 0,2 13 0,-2-20-14,-1 0 1,1 0-1,0 0 0,0 0 0,0-1 0,0 1 1,1 0-1,-1-1 0,1 1 0,-1 0 1,1-1-1,0 0 0,0 1 0,0-1 0,4 3 1,-1-2 29,1 0 0,-1 0 0,1 0 0,0-1 0,8 3 0,20 8 37,-30-11-88,-1-1 0,0 0 0,1 0 1,-1 0-1,1 0 0,0 0 1,-1-1-1,1 0 0,0 1 0,-1-1 1,1-1-1,-1 1 0,1 0 0,0-1 1,6-2-1,-2 1-28,6 0-100,-1-2 0,0 0 0,0 0 0,0-1 0,14-8 0,-20 8 94,0 0 0,0 0 1,-1-1-1,1 0 1,-1 0-1,0 0 1,-1-1-1,8-12 0,-5 9 27,-4 3-8,0-1 0,-1 0-1,0 0 1,0 0 0,0 0-1,-1 0 1,2-16 0,0 4 12,-2 0-39,-2 20 36,0-1 1,-1 0-1,1 0 1,0 1-1,1-1 1,-1 0-1,0 0 1,0 0-1,0 1 1,0-1-1,1 0 0,-1 1 1,0-1-1,1 0 1,0-1-1,4-1-94,-5 6 3,-5 10-98,2-9 183,1 1 1,-1 0-1,1 0 0,1 0 0,-1 0 0,1 0 0,-1 0 0,2 0 0,-1 0 1,0 6-1,1 4 42,-1-6 41,1-1 0,1 1 0,2 15 0,-3-22-50,1 0 1,-1 0-1,1 0 1,0 0-1,0 0 1,0 1-1,0-1 1,0-1-1,0 1 1,1 0-1,-1 0 1,0 0-1,1-1 1,0 1-1,-1-1 1,1 1-1,0-1 1,0 0-1,2 2 1,26 12 551,-29-15-543,1 1 0,-1-1 0,1 1 0,-1-1 0,1 0 0,0 0 0,-1 1 0,1-1 1,-1 0-1,1-1 0,-1 1 0,1 0 0,-1 0 0,1-1 0,-1 1 0,1 0 0,-1-1 0,1 0 0,-1 1 0,1-1 0,-1 0 0,0 0 0,2-1 0,5-2-151,-4 1-86,-3 3 159,0 0-1,-1 0 1,1 0 0,-1-1-1,1 1 1,0 0 0,-1-1 0,1 1-1,-1-1 1,1 1 0,-1-1 0,1 1-1,-1-1 1,0 1 0,1-1 0,-1 1-1,1-1 1,-1 1 0,0-1 0,0 1-1,1-2 1,1-3-96,7-11-531,-6 13 592,-1-1-1,1 0 1,-1 0 0,0 0 0,-1 0-1,1 0 1,-1 0 0,2-6 0,-3 8-27,0 4 54,-1 1 64,1 0-1,0 1 1,0-1-1,0 0 0,0 0 1,1 0-1,-1 1 0,1-1 1,0 0-1,0 0 1,0 0-1,2 4 0,2 3 9,-5-9-4,2 3 13,-1 1-1,1-1 0,0 0 1,3 6-1,-4-8-7,1-1 0,-1 1 0,0-1 0,0 0 0,1 0 0,-1 0 0,0 0 0,1 0 0,-1 0 0,1 0 0,0 0 0,-1 0 0,1-1 0,0 1 0,1 0 0,14 1 85,0-1 0,34-1 0,-21-1-35,-20 1-43,-1 1-66,-1-1 1,1 0-1,0-1 1,-1 0-1,1 0 0,-1-1 1,1 0-1,-1 0 1,10-5-1,26-10-883,-43 16 915,0 1 0,0-1 1,0 0-1,0 1 0,0-1 1,0 0-1,-1 0 0,1 0 1,0 1-1,-1-1 0,1 0 1,0 0-1,-1 0 0,1 0 1,0-2-1,1-22-46,-2 12-4,0 17 202,3 17 403,0-14-441,-2-4-70,1 1 0,-1-1 0,1 0 0,0 0 0,0 1 1,0-1-1,0 0 0,1-1 0,4 6 0,4-3 116,6 5 79,-17-10-210,0 0 1,1 1 0,-1-1 0,1 0-1,-1 1 1,1-1 0,-1 0-1,1 0 1,-1 1 0,1-1 0,0 0-1,-1 0 1,1 0 0,-1 0-1,1 0 1,-1 0 0,1 0 0,0 0-1,-1 0 1,1 0 0,-1 0-1,1 0 1,-1 0 0,1 0 0,0-1-1,0 1 15,11-2 285,-8-2-228,-1-2 25,1 3-57,-1-2 92,-9-2 1,5 7-141,1-1 4,0 1-1,-1-1 1,1 1 0,0-1 0,-1 1-1,1-1 1,0 0 0,-1 1 0,1-1-1,0 1 1,0-1 0,0 0 0,0 1-1,0-1 1,0 0 0,0 1-1,0-1 1,0 0 0,0 1 0,0-1-1,0 1 1,0-1 0,1 0 0,-1-2 12,0 2-25,0-1 0,0 1 1,-1-1-1,1 0 0,0 1 0,-1-1 0,1 1 0,-1-1 0,1 1 0,-1-1 0,0 1 0,0 0 0,0-1 0,0 1 0,0 0 1,0 0-1,-2-2 0,1 0-165,2 3-288,0 0 161,0 3 143,1 4 114,1 0 0,0 0 0,0 0 0,1 0 1,0-1-1,0 1 0,1-1 0,6 10 0,1 4 33,-9-16 53,1 0 0,-1 0 0,0-1 0,1 1-1,4 4 1,-6-6-19,1-1-1,0 1 0,-1 0 0,0 0 0,1 0 0,-1 0 0,0 0 0,0 1 1,0-1-1,0 0 0,-1 0 0,1 1 0,-1-1 0,1 0 0,-1 1 0,0-1 1,0 1-1,0-1 0,0 0 0,0 4 0,-2 3 44,-1 0-1,1 0 1,-1-1-1,-5 10 1,-5 17 31,11-29-89,-1 6 7,-1 0-1,-7 15 1,-59 93 62,42-71 424,-46 64 0,62-98-354,0 0 0,-1-1 1,-1 0-1,0-1 0,-28 20 0,15-13 368,7 2-150,18-21-339,0 0 0,0 0 1,0 0-1,1-1 1,-1 1-1,0-1 1,-3 1-1,-5 1 66,0 1-15,-10 1 43,16-4-88,0 0 0,0-1 0,-1 0 0,1 0 0,0 0 0,0 0 0,-8-4 0,10 4-21,0 0-1,0-1 1,0 1-1,0 0 1,0-1-1,0 1 1,0-1-1,0 1 0,1-1 1,-1 0-1,1 0 1,-1 0-1,1 0 1,0 0-1,0 0 1,-1 0-1,0-4 1,0-5-37,1 1 0,0 0 0,0 0 0,1-1 0,1 1 0,0 0 0,0-1 0,1 1 0,0 0 0,0 0 0,1 0 0,8-17 0,-3 11-46,0 0 0,1 0-1,1 1 1,0 0-1,1 0 1,20-19 0,41-31-113,-53 48 152,37-30-30,-43 38 56,30-13 1,-25 13 15,34-17-625,-1-2-1,68-50 1,-100 63-232,15-12-631,-31 25 1313,-1-1 0,0 1 0,1-1 0,-1 1 0,0-1 0,0 0-1,-1 0 1,1 0 0,1-3 0,-3 3 35,1 0 0,0 1 0,-1-1 0,0 0 0,0 1 0,0-5 0,0-10-330,-1-3 23,5-40 0,-2 50 452,1 0 1,6-13-1,2-9 97,4-27 899,-13 42-295,-2 16-631,0 0-1,0 0 1,0 0-1,0 1 1,0-1-1,0 0 1,0 0-1,0 0 1,0 1-1,1-1 1,-1 0-1,0 0 1,0 1-1,2-2 1,4-3 580,-6 5-621,1 0-1,-1 0 0,0 0 0,1-1 0,-1 1 1,0 0-1,1 0 0,-1-1 0,0 1 1,1 0-1,-1 0 0,0-1 0,0 1 0,1 0 1,-1-1-1,0 1 0,0 0 0,0-1 0,1 1 1,-1-1-1,0 1 0,0 0 0,0-1 1,0 1-1,0-1 0,0 1 0,0 0 0,0-1 1,0 1-1,0-1 0,0-1 344,-2 4-127,-4 2-127,-9 13 456,14-16-613,0 0 0,1 0 0,-1 0 0,1 0 0,-1 0 1,1 0-1,-1 0 0,1 0 0,0 0 0,0 0 0,-1 0 0,1 1 0,0-1 0,0 0 0,0 0 0,0 0 0,1 0 0,-1 0 1,1 3-1,9 21-2714,-8-8 704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5312,'-25'-12'1701,"20"9"-1024,5 3-175,0 0 490,0 165 138,1-158-1016,0 0-1,0 1 0,0-1 1,1 0-1,3 8 0,2 8 151,-4-15-152,0 0 0,1-1-1,0 0 1,9 13 0,0 0 108,-12-18-141,-1-1 0,1 1 0,-1 0-1,1-1 1,-1 1 0,1 0 0,-1 0 0,0 0 0,0-1-1,0 1 1,0 0 0,0 0 0,0-1 0,-1 3 0,0 0 114,1-3-187,0-1 1,0 0-1,0 0 1,0 0-1,0 0 1,0 0-1,0 0 1,0 0-1,0 0 0,0 0 1,0 0-1,0 0 1,0 1-1,0-1 1,0 0-1,0 0 1,0 0-1,0 0 1,0 0-1,0 0 0,0 0 1,0 0-1,0 0 1,0 0-1,0 0 1,0 0-1,0 1 1,0-1-1,0 0 1,0 0-1,0 0 1,0 0-1,0 0 0,0 0 1,0 0-1,-1 0 1,1 0-1,0 0 1,0 0-1,0 0 1,0 0-1,0 0 1,0 0-1,0 0 0,0 0 1,0 0-1,0 0 1,0 0-1,-1 0 1,1 0-1,0 0 1,0 0-1,0 0 1,0 0-1,0 0 0,0 0 1,-2 0 24,1-1 0,-1 1 0,0 0 0,1-1 0,-1 1 1,1-1-1,-1 0 0,1 1 0,-1-1 0,-2-2 0,-4-2 86,-7 3 11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3968,'0'0'1285,"0"3"-768,1 5-293,-1-4-29,0 0 1,0 0-1,0 0 0,0 0 1,-1 0-1,1 0 1,-2 5-1,-2 3 62,-2 22 0,-2 4-104,-12 15 23,13-8-93,5-27-23,-9 36-1,5-30-25,-17 51 146,10-35 230,11-34-179,1 0-1,-1 1 1,0-1-1,0 0 0,-1-1 1,0 1-1,0 0 1,0-1-1,-6 7 0,7-10-6,2-1-217,1 0 0,-1 0 0,1 0 0,0 0 0,0 0 0,-1 0 0,1-1 0,0 1 0,0 0 0,0-1 0,0 1 0,0 0 0,0-1 0,-1 1 0,2-1 0,-1 0 0,0 1 0,1-1 0,22 3-78,-3-1-44,-9 0 70,3 2 88,1-2 1,28 2-1,140-4 603,48-17-3542,-210 13 2313,25-6 0,4-1-337,-38 9 729,0 0-90,0 0 0,21-6 1,-30 7 266,0-1 1,-1 1-1,1-1 1,-1 0 0,1 0-1,-1-1 1,1 1-1,-1 0 1,0-1 0,0 0-1,-1 0 1,1 0 0,3-4-1,1-3 13,-1-1-1,0 0 1,0 0-1,-1 0 1,-1-1-1,4-12 0,-3-15 130,0 16-34,-3 14 121,0 0 0,-1 1 0,0-1 0,0-13-1,-1-20 874,0 41-1075,0 0 0,0 1-1,0-1 1,0 1 0,0-1-1,0 0 1,0 1 0,0-1-1,0 1 1,0-1 0,-1 1-1,1-1 1,0 1 0,0-1-1,-1 1 1,1-1-1,0 1 1,-1-1 0,1 1-1,-1-1 1,1 1 0,0 0-1,-1-1 1,1 1 0,-1-1-1,1 1 1,-1 0 0,1 0-1,-1-1 1,1 1 0,-2 0-1,-20-1 343,10 2-299,9-1-62,1 0 0,-1 0-1,1 1 1,-1-1-1,1 1 1,-1 0 0,1 0-1,0 0 1,-1 0-1,1 0 1,0 1 0,0-1-1,-3 3 1,-24 25-153,16-15 103,-12 8-29,21-14 80,-1 0 0,1 0 0,0 0 0,1 1 0,0-1-1,0 1 1,-2 11 0,4-14 10,0 1-1,1-1 1,-1 1-1,1-1 0,1 8 1,0-11 3,-1-1 1,0 1 0,1-1-1,0 1 1,0-1 0,0 1-1,0-1 1,0 1 0,0-1-1,0 0 1,1 0-1,0 1 1,1 1 0,1-1 27,0 0 0,0 0 0,0 0 0,0-1 1,1 1-1,-1-1 0,1 0 0,-1 0 0,1-1 1,0 1-1,0-1 0,0 0 0,9 1 0,-11-3-23,0 0 0,0 1 0,0-1-1,0 0 1,0 0 0,0 0 0,0-1 0,0 1-1,-1-1 1,1 0 0,-1 1 0,1-1-1,-1 0 1,0-1 0,1 1 0,-1 0 0,0-1-1,1-2 1,8-7 75,-6 7-43,-1-1 0,1 1 0,5-11 0,-4 5 20,-2 6-67,-1 0 0,0 0 0,0 0 0,0-1 0,-1 0 1,0 1-1,0-1 0,0 0 0,1-9 0,3-13-69,-5 24 66,0 0 0,1 0 1,0 0-1,0 0 1,0 0-1,0 0 0,1 1 1,0-1-1,-1 1 0,1 0 1,0-1-1,1 1 1,-1 1-1,6-5 0,-8 7 16,-1 0 0,0-1 0,1 1 0,-1 0 0,1 0-1,-1 0 1,1 0 0,0 0 0,-1 0 0,1 0 0,-1 0 0,1 0-1,-1 0 1,1 0 0,-1 0 0,1 0 0,-1 1 0,1-1-1,-1 0 1,0 0 0,1 0 0,-1 1 0,1-1 0,-1 0-1,1 1 1,-1-1 0,0 0 0,1 1 0,-1-1 0,0 0 0,1 2-1,9 15 469,-8-12-430,3 6 38,-2-1 0,1 0-1,-2 1 1,3 11 0,-4-13-37,1 0 0,0 0 0,7 15 1,-5-15 15,1-1-1,0 0 1,8 10 0,5 6 113,-3-1-51,-3-16 118,-8-1-121,-4-5-113,1-1 0,-1 0 0,0 1-1,0-1 1,1 1 0,-1-1 0,0 0-1,1 1 1,-1-1 0,0 0 0,1 1-1,-1-1 1,0 0 0,1 0-1,-1 1 1,1-1 0,-1 0 0,1 0-1,-1 0 1,0 1 0,1-1 0,-1 0-1,1 0 1,-1 0 0,1 0 0,-1 0-1,1 0 1,-1 0 0,1 0-1,-1 0 1,1-1 0,2 2 25,-1-1 0,0 0 0,0 0 0,0-1-1,0 1 1,0 0 0,0-1 0,1 1 0,-1-1 0,0 0 0,0 1 0,2-2 0,-3 0-40,1 0 0,-1 1 0,1-1-1,-1 0 1,1 0 0,-1 0 0,0 0 0,2-4 0,-2 3 10,3-6-35,-1 0 0,1 0 0,0-10 1,-1 10-23,-1 0 0,1 0 1,4-8-1,-1 3-101,-3 8 84,-1 1-1,1-1 0,-1 1 0,8-9 0,-9 13 45,0 0-1,-1 0 0,1 0 1,0 0-1,0 1 0,0-1 1,0 0-1,0 1 0,0-1 0,-1 1 1,2-1-1,-1 1 0,0-1 1,0 1-1,0 0 0,0 0 1,0-1-1,0 1 0,0 0 1,0 0-1,0 0 0,0 0 0,1 0 1,-1 0-1,0 1 0,0-1 1,0 0-1,0 0 0,0 1 1,0-1-1,2 2 0,2 0 1,0 1-1,-1-1 0,1 1 1,-1 0-1,0 1 1,1-1-1,-1 1 0,-1 0 1,1 0-1,-1 0 1,1 0-1,-1 1 0,4 7 1,1 1 42,0-1 1,1 1-1,1-2 1,0 1-1,17 15 1,-10-10 225,-15-16-192,0 1 1,1 0-1,-1-1 0,0 0 0,1 1 0,-1-1 0,0 0 0,1 0 0,0 0 1,-1-1-1,1 1 0,-1 0 0,1-1 0,0 0 0,-1 0 0,1 0 1,0 0-1,4 0 0,1-1 180,-8-4-78,1-1-119,0-1 1,0 0-1,3-9 1,-2 8-70,0 0 1,0-1-1,0-14 1,-2 9-29,-1 8 0,1-1 0,0 1 0,1 0 0,-1 0 0,3-6 0,11-16-824,-9 31 857,0-1 1,-1 1-1,1 0 1,-1 0-1,0 0 1,7 8 0,-1 16 203,-7-22-138,0-1 1,1 0-1,-1 0 1,1 0-1,0 0 1,1 0-1,-1-1 1,0 0-1,6 3 1,45 25 306,-46-27-266,1-1-1,-1 0 0,1 0 1,-1-1-1,1 0 1,0-1-1,-1 0 0,1-1 1,0 0-1,0 0 1,0-1-1,0 0 0,-1-1 1,1 0-1,-1 0 1,1-1-1,-1-1 0,0 1 1,16-10-1,-23 11-48,1 1-1,-1-1 1,0 1 0,0-1-1,0 0 1,0 0-1,0 0 1,0 0 0,-1 0-1,1-1 1,-1 1 0,1 0-1,-1-1 1,0 1-1,0-1 1,0 1 0,0-1-1,-1 1 1,1-1-1,-1 0 1,1 1 0,-1-1-1,0 0 1,0 0-1,0 1 1,-1-1 0,1 0-1,-1-2 1,1 3-16,-1 1 0,0-1 1,1 1-1,-1-1 0,0 0 0,0 1 0,0 0 1,0-1-1,0 1 0,0 0 0,-2-3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3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26 300 3072,'-13'12'976,"11"-9"-587,-1-3-15,-4 0 234,11 0 201,14 0 344,-13 2-513,-3 0-594,0-1 0,0 1-1,0-1 1,0 0 0,1 0 0,-1 1 0,0-1-1,0-1 1,1 1 0,-1 0 0,1-1-1,-1 1 1,1-1 0,-1 0 0,0 1 0,1-1-1,-1-1 1,1 1 0,-1 0 0,1 0-1,-1-1 1,1 0 0,3-1 0,0 0 30,0 0-19,1 0 0,-1 0 0,0 1 0,1-1 0,-1 2-1,10-1 1,235 1-9,-139-8-55,6 1 62,-73 7-49,114-3 63,154-22 480,36 5-362,-117-6-110,27-2-15,-130 23 39,-63 0-56,122-3 155,-62 3-143,-13 0-119,-41 10 22,-34-2 37,26 0 81,83-6-1,-114 0-34,47-2 63,10 10-16,-55-3-7,51-1 0,-40-5-40,132-5 229,129-4-238,-240 9-47,0 0 29,473-20 448,-248 24-506,-246 1 11,102-4-34,-101-1 80,98-5 34,-101 10-67,96-4-28,67-12 136,-175 12-67,35-1 29,29 9 7,-69-2-35,0-1 0,-1-1 0,40-5 0,-44 1-37,15-2-13,38 1 1,14 5 72,121-5 87,-172 0-175,74-4-78,-75 8 100,75-3 1,-83 0 18,104-6 0,79 9 0,-126-7-59,9-1-85,-70 9 67,-10-1 53,-1 1 1,1-2 0,21-3-1,-19 0 44,-8 2 0,1 0-1,-1 0 1,0 1-1,12 0 1,290 1 1921,-311 0-1933,1 0 0,-1 0 1,1 0-1,-1 0 0,1 0 0,-1 0 1,1 0-1,-1 0 0,1 0 0,-1 0 0,1 0 1,-1 0-1,1 0 0,-1 0 0,1 0 1,-1 0-1,1-1 0,-1 1 0,0 0 1,1 0-1,-1-1 0,1 1 0,-1 0 0,0-1 1,1 1-1,-1 0 0,0-1 0,1 1 1,-1 0-1,0-1 0,0 1 0,1-1 1,-1 1-1,0-1 0,0 1 0,0 0 0,1-1 1,-1 1-1,0-1 0,0 1 0,0-1 1,0 1-1,0-1 0,0 1 0,0-2 1,0 2-8,0 0 1,0 0 0,0 0-1,0 0 1,0 0-1,0 0 1,0 0 0,0 0-1,0 0 1,0 0 0,0-1-1,0 1 1,0 0 0,0 0-1,0 0 1,0 0 0,0 0-1,0 0 1,0 0 0,0 0-1,0 0 1,0 0 0,0 0-1,0-1 1,0 1 0,0 0-1,0 0 1,0 0 0,-1 0-1,1 0 1,0 0 0,0 0-1,0 0 1,0 0-1,0 0 1,0 0 0,0 0-1,0 0 1,0 0 0,0 0-1,0 0 1,0 0 0,-1 0-1,1 0 1,0 0 0,0 0-1,0 0 1,0 0 0,0 0-1,0 0 1,0 0 0,0 0-1,0 0 1,0 0 0,0 0-1,-1 0 1,1 0 0,-10 0 126,8 0-144,-1 0-358,-9 0 76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3968,'-15'0'2160,"15"3"-1467,0-3-631,0 1-1,0 0 0,0-1 1,0 1-1,0-1 1,-1 1-1,1-1 1,0 1-1,0-1 0,-1 1 1,1-1-1,0 1 1,0-1-1,-1 1 1,1-1-1,0 0 0,-1 1 1,1-1-1,-1 1 1,1-1-1,-1 0 0,1 1 1,0-1-1,-1 0 1,1 0-1,-1 1 1,0-1-1,2 0 958,4 0-910,0-2 30,-3 0-121,0 1 0,0 0 0,0-1-1,0 1 1,0 0 0,0 0 0,1 1 0,-1-1 0,0 0 0,0 1 0,5-1 0,6-2 12,64-12 130,19-4-58,-64 12-126,1 1 0,0 1 0,39 0-1,125 5 436,-194 0-370,0 0 1,0 0-1,0 0 1,0 1-1,0-1 1,0 1-1,4 1 1,-6-1-15,0-1 1,0 1-1,0-1 1,0 1-1,-1-1 0,1 1 1,0-1-1,0 1 1,-1 0-1,1 0 0,0-1 1,-1 1-1,1 0 1,-1 0-1,1 0 0,-1 0 1,1 0-1,-1 0 1,0 0-1,1 0 1,-1 0-1,0 0 0,0 0 1,0 0-1,0 0 1,0 1-1,3 3 293,7 5-197,-8-8-219,-2 13-102,1-3 159,-1-8 71,1 0 1,-1-1-1,-1 1 0,1 0 0,0 0 1,-1-1-1,-1 7 0,-4 10 73,-4 31 1,-1 7 72,-19 62-66,23-97-96,0 0 0,-1-1 0,-2 0-1,-12 22 1,13-26 28,2-5 62,-2-1-1,1 1 1,-2-2 0,1 1 0,-20 16 0,28-26-94,-1-1 1,1 0-1,-1 1 1,0-1-1,1 0 1,-1 0 0,0 0-1,0 0 1,0 0-1,0-1 1,0 1-1,0 0 1,0-1-1,0 0 1,0 1 0,0-1-1,-2 0 1,-2-1 49,-1 1 1,1-1-1,0-1 1,-8-2-1,-1 0 56,11 3-107,1 0-1,0 1 1,0-1 0,0-1 0,0 1 0,0 0 0,0-1 0,0 1 0,0-1 0,0 0 0,1 0 0,-1 0 0,1 0 0,-1-1-1,1 1 1,0-1 0,0 1 0,0-1 0,1 0 0,-1 0 0,0 0 0,-1-3 0,-17-28 63,-110-171 97,58 91 175,68 108-318,0 1-61,0 1 0,1-1 0,-1 0 0,1-1 0,0 1 0,-2-7 1,5 10 1,-1-1 1,0 1 0,0-1 0,0 0 0,0 1 0,0-1 0,-1 1 0,1 0 0,-1-1 0,-2-1 0,4 3 25,0 1 1,0 0-1,-1 0 0,1 0 1,0 0-1,0-1 0,-1 1 1,1 0-1,0 0 0,0-1 1,0 1-1,0 0 1,-1 0-1,1-1 0,0 1 1,0 0-1,0 0 0,0-1 1,0 1-1,0 0 0,0-1 1,0 1-1,0 0 0,0 0 1,0-1-1,0 1 0,0 0 1,0-1-1,0 1 1,0 0-1,0-1 0,0 1 1,0 0-1,0 0 0,0-1 1,1 1-1,-1-1 3,0 1-1,0 0 1,0 0 0,1-1 0,-1 1-1,0 0 1,0-1 0,0 1 0,0 0-1,0 0 1,0-1 0,0 1-1,0 0 1,0-1 0,0 1 0,0 0-1,0 0 1,0-1 0,0 1 0,0 0-1,0-1 1,-1 1 0,1 0-1,0 0 1,0-1 0,0 1 0,0 0-1,0 0 1,-1-1 0,1 1 0,0 0-1,0 0 1,0-1 0,-1 1-1,1 0 1,-1 0 0,-5-9 152,6 9-147,0 0-1,0 0 1,0-1 0,0 1 0,0 0 0,0 0 0,0 0 0,0-1 0,0 1-1,0 0 1,0 0 0,0 0 0,0 0 0,0-1 0,0 1 0,1 0 0,-1 0 0,0 0-1,0 0 1,0 0 0,0-1 0,0 1 0,1 0 0,-1 0 0,0 0 0,0 0-1,0 0 1,0 0 0,1 0 0,-1 0 0,0 0 0,0 0 0,0 0 0,1 0-1,-1 0 1,0 0 0,0 0 0,0 0 0,1 0 0,-1 0 0,0 0 0,0 0-1,0 0 1,0 0 0,1 0 0,-1 0 0,0 0 0,5 3 29,-3-2 25,-1 0-274,0 0 0,0 0 0,0 0 0,0 0 0,1 0 0,-1 0 0,0 0 0,1-1 0,-1 1 0,0-1 0,1 1-1,-1-1 1,1 1 0,-1-1 0,1 0 0,-1 0 0,1 1 0,-1-1 0,1 0 0,2-1 0,36 1-2471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2816,'0'0'917,"5"2"-565,35 11 810,7 2 540,124 70 133,-167-83-1803,149 99 440,-127-82-422,-19-14-27,3 2 54,18 15-1,-11-4-11,-8-8 79,1 0 0,16 12-1,-22-19-93,0 0 3,-1-1 1,1 1 0,-1-1-1,0 1 1,0 0 0,0 1-1,0-1 1,0 0 0,-1 1-1,1 0 1,1 4 0,-1 14-188,-3-21 105,0-1-1,0 0 0,0 0 0,0 0 1,0 0-1,0 0 0,0 0 1,0 0-1,0 1 0,0-1 0,0 0 1,1 0-1,-1 0 0,0 0 0,0 0 1,0 0-1,0 1 0,0-1 1,0 0-1,0 0 0,0 0 0,-1 0 1,1 0-1,0 0 0,0 1 0,0-1 1,0 0-1,0 0 0,0 0 1,0 0-1,0 0 0,0 0 0,0 0 1,0 1-1,0-1 0,0 0 0,-1 0 1,1 0-1,0 0 0,0 0 1,0 0-1,0 0 0,0 0 0,0 0 1,0 0-1,-1 0 0,1 0 0,0 0 1,0 0-1,0 0 0,0 0 1,0 0-1,-1 0 0,-11 0-1191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2304,'14'0'752,"-11"0"-453,-3 0-59,0 0 234,0 0-47,0 0 304,0 0-193,0 0 1,0 0-150,0 0 150,0 0-150,0 0 38,0 0-86,0 0 171,0 0-128,0 0 43,0 0-134,3 0 6,253 0 575,-247 0-837,-1 1 0,1 0 0,-1 0 0,12 4-1,-13-3-5,0 0-1,1 0 1,0-1-1,9 0 0,-9 0 20,-1-1 0,1 1-1,-1 1 1,1 0 0,12 4-1,-15-4-21,-2-1 13,0-1 1,0 1-1,0-1 0,1 1 1,-1-1-1,0 0 1,3 0-1,-1 0 44,-5 0-79,0-1 1,0 1-1,0 0 1,0 0-1,0 0 1,1 0-1,-1 0 1,0 0 0,0 0-1,0 0 1,0 0-1,0 0 1,0 0-1,0 0 1,0 0-1,0 0 1,0 0 0,1 0-1,-1 0 1,0 0-1,0 1 1,0-1-1,0 0 1,0 0-1,0 0 1,0 0-1,0 0 1,0 0 0,0 0-1,0 0 1,0 0-1,1 0 1,-1 0-1,0 0 1,0 0-1,0 0 1,0 1 0,0-1-1,0 0 1,0 0-1,0 0 1,0 0-1,0 0 1,0 0-1,0 0 1,0 0-1,0 0 1,0 0 0,0 1-1,0-1 1,0 0-1,0 0 1,0 0-1,0 0 1,0 0-1,0 0 1,0 0 1,-1 1 0,1-1 1,0 0-1,0 0 0,0 0 0,0 1 1,0-1-1,0 0 0,0 0 0,0 0 1,0 1-1,0-1 0,0 0 0,0 0 1,0 1-1,0-1 0,0 0 0,0 0 1,0 0-1,0 1 0,0-1 0,0 0 1,0 0-1,1 0 0,-1 0 0,0 1 1,0-1-1,0 0 0,0 0 0,0 0 1,1 0-1,-1 1 0,0-1 0,0 0 1,0 0-1,0 0 0,1 0 0,-1 0 1,0 0-1,0 0 0,0 0 0,1 1 1,-1-1-1,0 0 0,0 0 0,0 0 1,1 0-1,8-8 412,-8 8-410,-1-1 0,1 1 1,-1-1-1,0 1 0,1-1 0,-1 1 1,0-1-1,0 0 0,1 1 0,-1-1 1,0 1-1,0-1 0,0 0 0,0 1 1,0-1-1,0 1 0,0-1 0,0 0 1,0 1-1,0-1 0,0 0 0,0 1 1,0-1-1,0 1 0,-1-2 0,1 2 7,0-11-88,-1 10-139,1-1-1,0 1 0,0 0 0,0-1 0,0 1 1,0-1-1,0 1 0,1 0 0,-1-1 1,0 1-1,1-1 0,-1 1 0,0 0 0,2-2 1,-1 3 73,-1-1-1,1 1 1,0 0 0,0-1 0,0 1 0,0 0 0,-1 0 0,1-1-1,0 1 1,0 0 0,0 0 0,0 0 0,1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612 15 5472,'-13'-13'1760,"13"13"-1748,0 0 1,0 0-1,0 0 1,0 0-1,0 0 0,0 0 1,0 0-1,0 0 1,0-1-1,0 1 1,0 0-1,0 0 1,-1 0-1,1 0 0,0 0 1,0 0-1,0 0 1,0 0-1,0 0 1,0 0-1,0 0 1,0 0-1,-1 0 0,1 0 1,0 0-1,0 0 1,0 0-1,0 0 1,0 0-1,0 0 1,0 0-1,-1 0 0,1 0 1,0 0-1,0 0 1,0 0-1,0 0 1,0 0-1,0 0 1,0 0-1,-1 0 0,1 0 1,0 0-1,0 0 1,0 0-1,0 0 1,0 0-1,0 0 1,0 1-1,0-1 0,0 0 1,0 0-1,0 0 1,-1 0-1,1 0 1,0 0-1,-6 6 443,0-2-1,-1 1 1,-11 5 0,8-2 462,-21 18-195,-1 0 0,-52 30 1,-16 13-437,45-23-168,34-27-11,-1-1-1,-49 31 1,-16 8 447,85-55-581,-1 0 0,1 0 0,-1-1 0,0 1 0,0-1 0,1 0 0,-1 1 0,0-1 0,0 0-1,0-1 1,0 1 0,-6 0 0,7-1-509,6-2-80,71-41-5629,-5 14 3040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658 135 5728,'-12'-12'1840,"11"11"-1798,1 1 1,-1-1-1,1 1 1,0-1-1,-1 1 1,1-1-1,0 1 1,0-1-1,-1 0 1,1 1-1,0-1 1,0 1-1,0-1 1,0 0-1,0 1 1,0-1-1,0 0 1,0 1-1,0-1 1,0 0-1,0 1 1,0-1-1,1 0 1,-1-1 137,0-11 556,0 13-727,0 0 0,0 0 0,0 0 0,0-1 1,0 1-1,0 0 0,0 0 0,0 0 0,0 0 1,0 0-1,0 0 0,0-1 0,0 1 0,0 0 0,0 0 1,0 0-1,-1 0 0,1 0 0,0 0 0,0 0 1,0 0-1,0-1 0,0 1 0,0 0 0,0 0 1,0 0-1,-1 0 0,1 0 0,0 0 0,0 0 0,0 0 1,0 0-1,0 0 0,0 0 0,0 0 0,-1 0 1,1 0-1,0 0 0,0 0 0,0 0 0,0 0 0,0 0 1,-1 0-1,1 0 0,0 0 0,0 0 0,0 0 1,0 0-1,0 0 0,0 0 0,0 0 0,-1 0 1,1 1-1,-8-2 211,0-1 0,0 0 0,-12-4 1,-6-1 34,-35-5-54,37 9-195,-28-9 0,16 4-94,-55-6-1,44 8 314,-43-9 340,87 15-552,0-1 0,0 0 0,0 1 0,0 0 0,0 0 0,-1 0 1,1 0-1,0 0 0,0 1 0,0-1 0,0 1 0,0 0 0,0 0 0,-4 1 0,4 0-31,1 0 0,0 0 0,0 0 0,-1 0 0,1 0 0,0 0 1,1 0-1,-1 1 0,0-1 0,1 1 0,-1-1 0,1 1 0,0 0 0,0 0 1,-1 3-1,-5 14 132,2-1 1,0 1 0,1 0-1,1 0 1,-1 33 0,-3 52 211,-1 7-135,8-96-184,-2 0 0,0 0 0,-1 0 0,-8 27 0,5-18-26,-2 22 35,4-27 105,1-8-18,1 0 0,0 1 0,1 22 0,0-23-19,2 11-5,-1-22-81,0-1 0,0 1-1,1-1 1,-1 1 0,0-1 0,0 1 0,1-1 0,-1 1 0,0-1 0,1 1 0,-1-1 0,1 0 0,-1 1 0,1-1 0,-1 1-1,0-1 1,1 0 0,-1 1 0,1-1 0,0 0 0,-1 0 0,1 0 0,-1 1 0,1-1 0,-1 0 0,1 0 0,-1 0 0,1 0-1,0 0 1,-1 0 0,2 0 0,6 0-6,1 1-1,0-1 1,0 2 0,-1-1-1,1 1 1,11 5 0,-18-7-2,1 1 0,0-1 0,-1 1 0,1-1 0,0 0 0,3 0 0,8 0-10,-6-1 39,1 1 0,0 0 0,0 1 0,12 1 0,-6 3 22,-9-3-20,0 0-1,1-1 1,-1 0 0,0 0 0,10 0-1,22-1 98,-35 0-78,0 0 1,0 0 0,1 1-1,-1-1 1,0 1 0,0 0-1,0 0 1,4 1 0,10 2-23,-14-4-52,0-1 0,0 1 0,-1-1 0,1 1 0,-1-1 0,4-1 0,0-1-54,11 1-178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90 5728,'-45'-15'2112,"45"15"-1632,-30-15-128,30 15 1408,15 0-1024,0 0-160,0 0-352,30 0-128,-15 0-32,15-15 224,-1 15-160,1-15 608,0 0-448,0 0-1088,0 15 416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5056,'-15'-15'1888,"15"15"-1472,0 0-128,0 0 1344,15 0-960,0 0 704,0 0-800,15-15 352,0 15-576,30 0-32,-1 0-192,1 0 480,-15 0-352,15 0 256,0 0-288,-1-15-4448,-14 15 2304</inkml:trace>
  <inkml:trace contextRef="#ctx0" brushRef="#br0" timeOffset="1">1151 463 5152,'0'0'1888,"0"0"-1440,0 0-160,0 0 1120,15 0-832,0 0 64,0 15-416,14-15 288,1 0-288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6144,'45'15'2272,"-45"-15"-1760,60 0-160,-15 0 320,-15 0-448,15 0 64,-16 0-192,16 0-480,0 0 192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2656,'-45'0'960,"45"0"-736,-30 0-64,15 0 1472,15 0-928,0 0 768,0 0-832,30 0 608,0 0-704,0 0 160,15 0-416,14 0 256,-14 0-320,-15 0 320,15 0-320,0 0-1792,-15 0 832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2912,'12'-13'923,"-11"13"-899,-1-1 1,1 1 0,0-1 0,-1 1 0,1-1 0,0 1 0,0 0 0,-1-1 0,1 1-1,0 0 1,0 0 0,0-1 0,-1 1 0,2 0 0,8-3 34,-4 1 9,0 0 0,0 1 1,-1 0-1,1 0 1,1 0-1,-1 0 0,0 1 1,0 0-1,0 1 0,7 0 1,101 27 714,-96-24-715,0 2 0,-1 0 0,0 1 0,0 1 0,0 0-1,16 12 1,-20-13-21,-1 1 0,0 0 0,0 1 0,-1 0 0,0 1 0,0 0 0,-1 1 0,-1 0 0,10 13-1,-3 0 73,-2 1 0,0 0-1,12 32 1,-22-46-34,0 0 1,-1 1 0,0-1 0,-1 1 0,0-1 0,0 1 0,-2 0-1,1-1 1,-2 1 0,-2 21 0,2-29-62,0 0 0,0-1-1,0 1 1,-1 0 0,1-1 0,-1 1 0,0-1 0,0 0-1,0 0 1,0 0 0,-1 0 0,1 0 0,-1 0-1,0 0 1,1-1 0,-2 1 0,1-1 0,0 0-1,0 0 1,0 0 0,-1-1 0,1 1 0,-1-1-1,0 0 1,1 0 0,-1 0 0,0 0 0,-4 0-1,-3 0 110,-1 0-1,0-1 0,1 0 1,-1-1-1,0-1 1,1 0-1,-17-4 0,19 3-60,1 1-1,0-1 1,0 0-1,0-1 1,1 1-1,-14-10 1,17 10-68,1-1-1,-1 1 1,1-1 0,0 0 0,0 0-1,0 0 1,0 0 0,1 0 0,0-1-1,0 1 1,0-1 0,-2-9 0,2 10-13,1-1 0,-1 0 0,2 0 0,-1 0 0,0 0 0,1 0 0,0 1 1,0-1-1,0 0 0,1 0 0,0 0 0,0 0 0,0 0 0,0 0 0,1 1 0,0-1 1,0 1-1,0-1 0,1 1 0,2-5 0,28-46-23,-23 42 29,22-21 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4640,'-5'-1'414,"0"1"0,1 0 0,-1 1 1,0-1-1,0 1 0,0 0 0,0 0 0,-4 2 0,7-2-359,-1 1-1,1-1 0,0 1 0,0 0 0,1 0 0,-1-1 1,0 1-1,1 0 0,-1 0 0,1 1 0,-1-1 1,1 0-1,0 0 0,0 1 0,0-1 0,0 0 1,0 1-1,0 4 0,-3 8 7,1 0 1,1 0-1,-1 28 0,2 12 301,-1-17-124,7 60 0,0-67-168,-2-20 42,-1 1 0,-1 0-1,1 14 1,-2 42 731,0-68-833,0 0 1,0 1-1,0-1 0,0 0 1,0 0-1,0 1 1,0-1-1,0 0 1,0 1-1,0-1 1,0 0-1,-1 1 1,1-1-1,0 0 1,0 0-1,0 1 0,0-1 1,0 0-1,0 1 1,-1-1-1,1 0 1,0 0-1,0 0 1,0 1-1,-1-1 1,0 1-49,0 0 1,0 0 0,-1 0 0,1 0 0,0 0-1,0 0 1,-1 0 0,1 0 0,-1-1 0,1 1-1,-1-1 1,1 1 0,-1-1 0,1 0 0,-1 1-1,1-1 1,-1 0 0,1 0 0,-1 0 0,1 0-1,-1 0 1,0 0 0,1-1 0,-1 1 0,1 0-1,-1-1 1,1 1 0,-1-1 0,1 0 0,0 1-1,-1-1 1,1 0 0,0 0 0,0 0 0,-1 0-1,1 0 1,0 0 0,0 0 0,0-1 0,-1-1-1,-4-7-252,1 1 1,0-2-1,0 1 0,1-1 0,1 1 0,-5-21 0,4 9-6,2 1 0,-1-36 0,3 39-45,1-1 0,0 1-1,8-30 1,-7 39 301,0 1 0,1 1 1,0-1-1,0 0 0,1 1 0,0 0 1,0-1-1,1 2 0,0-1 0,9-9 0,-4 7 151,1 0-1,0 0 0,1 1 0,0 1 1,21-11-1,-30 17-59,-1 0 1,1 0 0,0 0-1,-1 0 1,1 0 0,0 1-1,0-1 1,-1 1 0,1-1-1,0 1 1,0 0 0,0 0-1,-1 0 1,1 1 0,0-1-1,0 1 1,-1 0 0,5 1-1,-3-1 18,9 1 119,-12-2-152,1 0-1,0 0 1,-1 1 0,1-1-1,0 0 1,-1 1-1,1-1 1,-1 1-1,1 0 1,-1-1 0,1 1-1,-1 0 1,1 0-1,-1 0 1,0 0 0,1 0-1,-1 0 1,0 1-1,0-1 1,0 0-1,1 2 1,0 1 49,1 0-1,-1 0 1,0 0-1,-1 0 1,1 0 0,-1 1-1,0-1 1,1 6-1,-1-6-2,2 5 21,-2-7-77,0 0 1,-1 0-1,1 0 1,-1 0 0,1 0-1,-1 0 1,0 0-1,0 0 1,0 0 0,0 0-1,0 0 1,0 0-1,0 0 1,-1 0 0,1 0-1,-1 0 1,1 0-1,-1 0 1,0 0 0,0 0-1,0 0 1,-2 2-1,-8 17 186,9-16-161,-1 0 1,0 0 0,0 0 0,0-1 0,-4 6 0,-36 23 417,42-32-472,0 0-1,0 0 1,0 0-1,0 1 1,-1-1 0,1 0-1,0-1 1,-1 1-1,1 0 1,-1 0-1,1 0 1,-1-1-1,1 1 1,-1-1-1,1 1 1,-1-1-1,0 0 1,1 0-1,-3 1 1,1-1-22,-2 0-125,7 1-53,0 0 167,-1-1 0,1 1 0,0 0 0,0 0 0,-1 0 0,1 0 0,-1 1 0,1-1-1,-1 0 1,1 1 0,1 2 0,21 29-271,14 24-47,65 102 786,-102-157-315,1 1 1,0-1-1,-1 1 0,0-1 1,1 1-1,-1 0 0,0-1 1,0 1-1,0 0 0,-1 0 1,1 0-1,-1 0 0,0-1 1,1 6-1,-1-7-72,0 0-1,0 0 1,0 1 0,0-1-1,0 0 1,0 0-1,-1 0 1,1 1 0,0-1-1,-1 0 1,1 0 0,-1 0-1,1 0 1,-1 0-1,1 0 1,-1 0 0,0 0-1,1 0 1,-1 0 0,0 0-1,0 0 1,0 0 0,0 0-1,0-1 1,0 1-1,0 0 1,-1 0 0,-2 0 22,1 0 0,-1 0 1,0-1-1,1 1 1,-1-1-1,0 0 0,-4-1 1,-2 1 26,3 0-39,1-1 0,0 0 1,-1 0-1,1 0 0,-6-3 0,-4 0 67,10 2-197,0 1 1,1-1-1,-1-1 0,0 1 1,1-1-1,0 0 0,0 0 1,0 0-1,-6-5 0,9 6-140,0 0 0,-1 1 0,1-1 0,0 0 0,0 0 0,0-1 0,0 1 0,1 0 0,-1-1 0,1 1 0,-1-1 0,1 1 0,0-1 0,0 0 0,0 1 0,0-1-1,0 0 1,1 0 0,-1 0 0,1 0 0,0-3 0,-2-9-1230,1 10 886,0 0 0,-1 0 0,1 1 0,-1-1 0,-4-6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1072 45 4224,'0'-15'1568,"0"15"-1216,30 0-96,0 0 1280,-15 0-896,30-15 160,-15 15-480,30-15 0,-1 15-192,16 0 352,0 0-256,-30 15-1376,14 0 608</inkml:trace>
  <inkml:trace contextRef="#ctx0" brushRef="#br0" timeOffset="1">12 1061 2976,'-11'-1'866,"13"-3"-442,-1 4-316,0-1 0,0 1 0,-1-1 0,1 1 0,0-1 0,-1 0 0,1 1 0,-1-1-1,1 0 1,-1 0 0,1 0 0,0-1 0,1 2 665,-1 0-721,-1 0 0,1 0 0,-1 0 0,1 0 0,-1 0 0,1 0-1,0 0 1,-1-1 0,1 1 0,-1 0 0,1 0 0,-1-1 0,1 1-1,-1 0 1,0-1 0,1 1 0,-1 0 0,1-1 0,-1 1 0,0 0-1,1-1 1,-1 1 0,1-2 0,-1 2-6,1-1 0,-1 1 1,1-1-1,-1 0 0,0 1 0,1-1 1,0 1-1,-1 0 0,1-1 0,-1 1 0,1-1 1,-1 1-1,1 0 0,0-1 0,-1 1 0,1 0 1,0 0-1,-1 0 0,1-1 0,0 1 1,0 0-1,-1 0 0,1 0 0,1 0 0,81 1 1262,140-4-333,-201 1-914,267-9 422,107-6-62,-202-6-191,-74 18-135,-60 3-57,101-8 74,106-5 48,-172 10-37,-21-5 261,-49 8-251,-21 2-69,1 0-1,0-1 1,0 1-1,-1-1 0,1 0 1,-1 0-1,1-1 1,-1 0-1,7-3 1,-7 3 4,1 0 235,-9 2 55,-21 2-58,12-3-464,3 1-195,-1 0 0,1 0 0,-18 3 0,-14 7-3908,-3-7 1185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16 1472,'-112'0'667,"50"0"1205,62 0-1831,-1 0 1,1 0-1,0 1 1,-1-1 0,1 0-1,0 0 1,-1 0 0,1 0-1,0-1 1,0 1 0,-1 0-1,1 0 1,0 0 0,-1 0-1,1 0 1,0 0-1,0 0 1,-1-1 0,1 1-1,0 0 1,0 0 0,-1 0-1,1 0 1,0-1 0,-1 1-1,-5-7 564,6 7-593,0 0 0,0-1 0,0 1 0,0 0 0,0 0 0,0 0 0,0 0 0,0 0 0,0 0 0,0 0 0,0 0 0,0 0 0,0-1 0,0 1 0,0 0 0,0 0 0,0 0 0,0 0 0,0 0 0,0 0 0,0 0 1,0 0-1,0-1 0,0 1 0,0 0 0,0 0 0,0 0 0,0 0 0,0 0 0,0 0 0,0 0 0,0 0 0,0 0 0,0 0 0,1-1 0,-1 1 0,0 0 0,0 0 0,0 0 0,0 0 0,0 0 0,0 0 0,28-2 914,-9 2-736,32 0 204,0 1-1,77 13 1,-98-8-296,147 35 541,-152-33-484,-1 0 1,0 2-1,0 1 1,40 25-1,-58-33-89,-1 1-1,-1 0 0,1 0 1,6 8-1,-9-10-44,-1-1 0,1 1 1,-1 0-1,0 0 0,0 0 0,0 0 1,0 0-1,0 0 0,0 1 0,0-1 1,-1 0-1,1 0 0,-1 5 0,-1-1 28,0 0-1,-1 1 1,1-1-1,-1 0 1,-1 0-1,1 0 1,-1 0-1,0 0 1,-1-1-1,-4 7 1,3-6 14,-1 0 0,0 0 1,-1-1-1,1 0 0,-1 0 1,0-1-1,-14 8 0,2-4 53,0-1-1,-20 6 1,26-9-85,0 0 1,-1-1-1,1-1 1,-1 0-1,0-1 1,0-1-1,1 0 1,-1 0-1,-15-4 1,23 3-45,0 0 1,0-1-1,1 1 1,0-2-1,-8-3 1,11 5 2,0 0 1,0 0-1,0 0 1,0 0 0,1 0-1,-1-1 1,0 1-1,1-1 1,-1 1 0,1-1-1,0 0 1,-1 0 0,1 0-1,0 1 1,0-1-1,-1-3 1,2 3-18,0 1 0,0-1 0,0 0 0,0 0 0,0 1 0,0-1 0,1 0-1,-1 1 1,0-1 0,1 0 0,1-2 0,-1 0-43,0 0 8,0 3 41,-1-1 0,1 0 0,-1 1 0,1 0 0,0-1 0,0 1 0,0-1 0,-1 1 0,1 0 0,0 0 0,3-3 0,3-2-18,0 0 0,1 1 1,0-1-1,0 1 0,0 1 1,1 0-1,-1 0 0,1 1 1,0-1-1,0 2 0,18-3 1,52-11-67,10-1 149,109-8 1,4 23 191,12-1 29,-97-4-153,-40 12-21,0 0 154,-53-4-162,-16 0 22,-1-1-1,1 0 1,-1 0 0,0 0-1,1-1 1,10-3 0,5-6 483,-22 10-570,-1-1 1,1 1 0,-1 0 0,1 0-1,-1-1 1,0 1 0,1-1 0,-1 1 0,1 0-1,-1-1 1,0 1 0,1-1 0,-1 1 0,0-1-1,1 1 1,-1-1 0,0 1 0,0-1 0,1 1-1,-1-1 1,0 1 0,0-1 0,0 0 0,0 1-1,0-1 1,0 1 0,0-1 0,0 1 0,0-1-1,0 0 1,0 1 0,0-1 0,-1 0 0,-9-12 210,8 11-106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4800,'-82'-16'1792,"82"16"-1408,-33 16-96,33-16 352,-17 0-416,17 0-96,0 0-64,0 0 0,17 0-32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2976,'0'0'971,"-2"2"-603,0-1-293,1 0 0,0 1 0,0-1 1,0 0-1,0 0 0,0 1 0,1-1 1,-1 1-1,0-1 0,1 0 0,-1 1 1,1-1-1,-1 1 0,1 0 0,0-1 1,-1 1-1,1 2 0,0 0 100,-1 0-1,1 1 1,-1-1-1,0 0 1,-1 0-1,1 1 1,-1-1-1,1 0 1,-1-1-1,-3 6 1,-9 18 454,-38 142 2158,15-42-1435,33-115-1320,1-1 0,0 1 0,1 0 0,0 0 0,1 16 0,0-26-5,1 0 1,0 0-1,0 0 1,0 0-1,0 0 0,1-1 1,-1 1-1,0 0 0,1 0 1,0 0-1,-1-1 1,1 1-1,0 0 0,0 0 1,0-1-1,0 1 1,0-1-1,0 1 0,0-1 1,0 1-1,1-1 0,-1 0 1,0 0-1,1 1 1,-1-1-1,1 0 0,3 1 1,-3 0-11,-1-2-6,1 2 12,-1-1 1,1 0-1,0 1 1,0-1-1,0 0 1,0 0-1,1 0 1,-1 0-1,0 0 1,0-1-1,0 1 1,1-1-1,-1 1 1,0-1-1,1 0 1,-1 0-1,1 0 1,-1 0-1,0 0 1,1-1-1,2 0 1,80-11 331,134-3-1,-184 15-268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5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48 359 1568,'-28'27'955,"28"-26"-894,0-1 1,-1 1-1,1-1 1,-1 1 0,1-1-1,0 1 1,-1 0-1,1-1 1,0 1 0,0-1-1,-1 1 1,1 0-1,0-1 1,0 1 0,0 0-1,0-1 1,0 1-1,0 1 1,-1 5 128,-3 3 58,3-7-175,0 0-1,-1-1 1,1 1 0,1 0 0,-1 0-1,0 0 1,1 0 0,-1 0 0,1 6 0,-1 1 98,1-6-73,-1 1-1,1-1 1,0 1 0,0-1-1,0 1 1,1-1 0,0 1-1,1 6 1,1-5 10,-2-4-41,-1-1 0,0 0 1,1 0-1,-1 0 1,1 1-1,0-1 0,-1 0 1,1 0-1,0 0 1,-1 0-1,1 0 0,0 0 1,0 0-1,0 0 1,0 0-1,0-1 0,0 1 1,0 0-1,1 0 1,-1-1-1,0 1 0,0-1 1,0 1-1,1-1 1,-1 0-1,0 1 0,2-1 1,-2 0-50,-1 0 1,1 0-1,-1 0 1,1 0-1,-1 0 1,1 0 0,-1 0-1,1 0 1,-1-1-1,1 1 1,-1 0-1,1 0 1,-1 0-1,1-1 1,-1 1-1,0 0 1,1-1 0,-1 1-1,0 0 1,1-1-1,-1 1 1,0 0-1,1-1 1,-1 1-1,1-1 1,-1 0-6,1 0 1,-1 1-1,0-1 1,1 1-1,0-1 1,-1 0-1,1 1 0,-1-1 1,1 1-1,0 0 1,-1-1-1,1 1 1,0-1-1,-1 1 1,1 0-1,0 0 1,0-1-1,-1 1 1,1 0-1,0 0 0,0 0 1,0 0-1,-1 0 1,1 0-1,1 0 1,1 0 0,0 0-1,0 0 1,0-1 0,0 1 0,0-1 0,-1 1 0,1-1 0,0 0 0,0 0-1,-1 0 1,1-1 0,0 1 0,-1-1 0,4-2 0,-2 2 5,0 0 0,1 0 0,-1 0 0,1 0 0,-1 1 0,1 0 0,0 0 0,4-1 1,6 0-22,14-3-31,1 1 0,0 1-1,30 2 1,207 1 502,226 0-37,-319-2-373,-91-2-51,252-5 32,-225 10-15,259-7 35,-103-14-49,-97 15 21,-86 3 16,173-8 219,424-10 458,-496 10-485,-131 8-143,124-9 283,-143 7 78,-1-2 0,64-18 0,-95 23-418,1 0 0,0 0 0,0-1 0,0 1 0,-1-1 0,1 1 0,-1-1 0,1 0 0,-1 0 0,0 0 0,0 0 1,0 0-1,0-1 0,0 1 0,0-1 0,0 1 0,-1-1 0,1 1 0,-1-1 0,0 0 0,0 0 0,0 0 0,0 0 1,-1 0-1,2-6 0,-2-3 61,0-1 0,0 0 0,-2 1 0,-4-24-1,1 5 44,-10-86-1237,12 70 304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4:5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76 133 3136,'-13'0'1029,"13"0"-1017,0 0-1,0 0 0,0 0 1,-1 0-1,1 0 1,0 0-1,0 0 1,0 0-1,-1 0 0,1 0 1,0 0-1,0 1 1,0-1-1,-1 0 1,1 0-1,0 0 0,0 0 1,0 0-1,0 0 1,0 1-1,-1-1 1,1 0-1,0 0 0,0 0 1,0 1-1,0-1 1,0 0-1,0 0 1,0 0-1,0 1 0,0-1 1,0 0-1,-1 0 1,1 1-1,-27 59 802,24-52-729,0 0 1,1 0-1,0 1 0,0-1 0,1 1 1,-1 8-1,3-13-14,-1 0 0,0 1 0,0-1 0,-1 1 1,1-1-1,-1 0 0,0 0 0,0 1 0,0-1 0,0 0 0,-1 0 1,-3 7-1,1 0 1538,5-19-944,2 3-382,-1 2-246,0 0-1,0 0 0,0-1 1,-1 1-1,1 0 0,-1 0 0,0-1 1,0 1-1,1-8 0,9-22 114,-9 29-120,2-5-9,0 0 0,1 0 0,0 1 0,0 0-1,1 0 1,0 0 0,0 1 0,11-10 0,-9 11 10,0 0 0,0 1 0,0 0 1,1 0-1,0 1 0,0 0 0,0 1 0,0 0 1,1 0-1,-1 1 0,14-2 0,-2-1 36,-16 4-50,0-1-1,-1 1 0,1 0 0,0 1 1,0-1-1,-1 1 0,1 0 0,0 0 1,9 1-1,-4 1 1,13 3 91,25 8 0,-41-11-35,0 1 1,0 0-1,-1 0 0,1 0 0,-1 1 0,0 0 1,0 0-1,7 8 0,-9-8 11,1 0-1,-1 0 1,1-1 0,5 4-1,-8-6-56,0 1 0,1-1 0,-1-1 0,0 1 0,1 0 0,-1-1 0,1 1 0,-1-1 0,1 0 0,3 1 0,-5-2-12,1 1 0,-1 0 0,1 1 0,-1-1 0,1 0 0,-1 0 0,1 1 0,-1-1 0,1 1 0,-1-1 0,0 1 1,1-1-1,-1 1 0,0 0 0,1 0 0,-1 0 0,0 0 0,0 0 0,2 1 0,-2-1-13,-1-1-10,1 1 0,-1-1 0,1 1 0,-1-1 0,1 0 0,-1 1 0,1-1 0,0 0 0,-1 0 0,1 0 0,-1 1 0,1-1 0,0 0 0,-1 0 0,1 0 0,0 0 0,-1 0 0,1 0 0,0 0 0,-1 0 1,1 0-1,-1-1 0,2 1 0,0 0-192,11 0-1489,-13-1 1663,0 1 1,0 0 0,0 0-1,0 0 1,0 0-1,0 0 1,0 0 0,0 0-1,0 0 1,0 0-1,0 0 1,1 0 0,-1 0-1,0 0 1,0 0 0,0 0-1,0 0 1,0 0-1,0 0 1,0 0 0,0 0-1,0 1 1,0-1-1,0 0 1,0 0 0,1 0-1,-1 0 1,0 0 0,0 0-1,0 0 1,0 0-1,0 0 1,0 0 0,0 0-1,0 0 1,0 0-1,0 0 1,0 0 0,0 1-1,0-1 1,0 0 0,0 0-1,0 0 1,0 0-1,0 0 1,0 0 0,0 0-1,0 0 1,0 0-1,0 0 1,0 0 0,0 1-1,0-1 1,0 0 0,0 0-1,0 0 1,0 0-57,0 1 0,0-1 0,0 1 0,0-1 0,0 1 0,0-1 0,0 1 0,0-1 0,0 1 1,0-1-1,1 1 0,-1-1 0,0 0 0,0 1 0,0-1 0,1 1 0,-1-1 0,0 0 0,0 1 0,1-1 0,-1 1 1,0-1-1,1 0 0,-1 0 0,0 1 0,1-1 0,-1 0 0,1 0 0,-1 1 0,1-1 0,-1 0 0,0 0 0,1 0 1,-1 0-1,1 0 0,-1 1 0,1-1 0,-1 0 0,1 0 0,-1 0 0,1-1 0,4 4-829,-1 0 725,-3-1 158,1 1 0,0-1-1,0 0 1,0-1 0,1 1-1,-1 0 1,0-1 0,1 1 0,2 0-1,-4-2 68,0 0 0,0 0-1,-1-1 1,1 1 0,0 0-1,0-1 1,0 1 0,-1-1-1,1 1 1,0-1 0,0 1-1,-1-1 1,1 0 0,0 0 0,-1 1-38,1-1 50,-1 1 0,1 0 1,-1-1-1,1 1 0,-1 0 1,1-1-1,0 1 1,-1 0-1,1 0 0,-1 0 1,1-1-1,0 1 1,-1 0-1,1 0 0,0 0 1,-1 0-1,1 0 1,0 0-1,-1 0 0,1 0 1,-1 0-1,1 1 1,0-1-1,2 0 175,-1 0-140,0 0 0,0 0-1,0-1 1,1 1 0,-1-1 0,0 1-1,0-1 1,0 0 0,0 0-1,3-2 1,16-6 172,-16 7-250,1 0-16,1 0 0,-1 0 0,1 1 0,0-1 0,12 1-1,-4 1 67,-8 0-25,0 0-1,1 0 0,-1-1 0,9-1 1,-6-1-11,10-1 16,5 9 182,-25-5-200,0 0 1,1-1-1,-1 1 1,0 0-1,0 0 0,1 0 1,-1 0-1,0 0 0,0 0 1,1 0-1,-1 0 0,0-1 1,0 1-1,0 0 0,1 0 1,-1 0-1,0 0 1,0-1-1,0 1 0,0 0 1,1 0-1,-1 0 0,0-1 1,0 1-1,0 0 0,0 0 1,0-1-1,2-2 276,8 1 399,-7 2 127,-6-3-224,-3-1-335,-1 0 0,-1 0 0,1 1 0,0 0 0,-12-4 0,18 7-250,-15-5 21,-29-6 0,38 10-59,1 0 0,-1 1 0,1 0-1,-1 0 1,0 0 0,1 1 0,-9 1-1,13-1 11,-1 0 0,0 0 0,0 1 0,1-1 0,-1 1-1,1-1 1,-1 1 0,1 0 0,0 0 0,0 0 0,0 0 0,0 1-1,0-1 1,-2 3 0,1 0 1,0 0 0,0 0 0,1 0 0,-1 0 1,1 1-1,-2 6 0,3-8 24,1 0 0,0 0 0,-1-1 0,1 1 1,0 0-1,1 0 0,-1 0 0,1-1 1,-1 1-1,3 6 0,-2-7 9,0 0 0,0-1 0,0 1 0,1-1 0,-1 1 0,1-1 0,-1 0 0,1 0 0,0 0 0,0 0 0,0 0 0,0 0 0,0 0 0,0 0 0,4 1 0,-3-2-1,0 0-1,1 0 1,-1 0 0,1 0-1,5 0 1,4 1 22,-11-2-37,22 5-107,1-2-1,-1 0 1,1-2 0,0 0 0,35-4-1,82-12-934,-129 13 1023,-1-1 0,1 0-1,0 0 1,-1-2 0,0 1-1,0-1 1,20-13 0,-29 16 36,0 0 1,-1 0-1,1-1 0,-1 1 1,0-1-1,0 1 1,0-1-1,0 0 1,0 0-1,-1 0 0,1 0 1,-1 0-1,2-5 1,-2 6-16,-1 0 0,0 0 0,1 1 0,-1-1 0,0 0 1,0 0-1,0 0 0,0 0 0,-1 0 0,1 1 0,0-1 1,-1 0-1,1 0 0,-1 0 0,0 1 0,0-1 0,1 0 1,-3-2-1,-1-4 2,4 6-5,-1 1 1,1-1-1,-1 1 0,0-1 1,1 0-1,-1 1 0,0-1 1,0 1-1,0 0 1,0-1-1,0 1 0,-1 0 1,1-1-1,0 1 0,-1 0 1,-2-2-1,-4-3 3,-2-9-31,-7 4-56,17 11 78,-1-1 0,0 1 1,1-1-1,-1 1 0,0 0 0,0-1 0,0 1 1,1 0-1,-1 0 0,0-1 0,0 1 1,0 0-1,0 0 0,1 0 0,-1 0 0,0 0 1,0 0-1,0 0 0,0 0 0,1 1 0,-1-1 1,0 0-1,0 1 0,-1-1 0,-13 28-165,15-25 153,-1 0 1,0 0-1,1 0 1,-1 0 0,1 0-1,0 0 1,0 0-1,0 0 1,0 0 0,1 0-1,-1 0 1,2 6-1,13 68-127,10 36 190,-7-34 218,-10-42-155,8 49 87,-14-72-159,0-1 0,-2 1 0,-1 26 0,-9 10 187,8-39-192,1-2 42,-1 0 0,0 0 0,-5 15 0,6-21-56,-1 0 1,0 0 0,0 1-1,0-1 1,0-1 0,0 1-1,-1 0 1,1 0 0,-1-1 0,0 1-1,0-1 1,-6 4 0,4-4-3,0 1 0,-1-1 1,0 0-1,1 0 0,-1 0 0,0-1 1,0 0-1,-6 0 0,-52 0 80,38-1-61,17 0-28,0 0 1,-1 0-1,1-1 1,-11-3-1,13 2-5,0-1 0,0 0 0,-6-5-1,0 2 3,3 1 12,1 1 0,0-1 0,0-1 0,1 1 0,-1-1 0,1-1 0,0 0 0,-7-8 0,12 10-35,-1 0 1,1 0-1,0 0 1,0 0 0,1 0-1,-1-1 1,1 1-1,1-1 1,-1 0-1,1 0 1,0 1-1,0-1 1,0 0-1,1-8 1,1 7 0,0-1 0,0 1 0,1 0 0,0-1 0,0 1 0,1 0 0,0 0 0,0 0 0,0 1 1,1-1-1,0 1 0,0 0 0,8-8 0,-2 3 9,19-14 0,-13 11-10,46-41-125,-5 15-41,16-12-617,-38 21 413,-19 16 237,1 0-1,0 1 0,1 1 1,31-16-1,-19 16 92,-21 10 47,-1-1 1,17-8 0,-22 9 19,0 1-1,1 1 1,-1-1 0,0 1 0,1-1 0,0 1-1,-1 0 1,1 0 0,0 0 0,-1 1 0,1-1-1,0 1 1,0 0 0,4 1 0,-6-1 8,-2 0-11,0 0-1,0-1 1,0 1 0,0 0-1,0 0 1,0 0-1,0 0 1,0 0 0,0 0-1,0 0 1,0 0-1,1 0 1,-1 0 0,0 0-1,0 0 1,0 0 0,0 0-1,0 0 1,0 0-1,0 1 1,0-1 0,0 0-1,0 0 1,0 0 0,0 0-1,1 0 1,-1 0-1,0 0 1,0 0 0,0 0-1,0 0 1,0 0 0,0 0-1,0 0 1,0 0-1,0 0 1,0 0 0,0 1-1,0-1 1,0 0-1,0 0 1,0 0 0,0 0-1,0 0 1,0 0 0,0 0-1,0 0 1,0 0-1,0 0 1,0 0 0,0 1-1,0-1 1,0 0 0,0 0-1,0 0 1,0 0-1,0 2 12,1 0-1,-1-1 1,0 1-1,1 0 0,0-1 1,-1 1-1,1-1 0,2 4 1,-2-3 0,0 0 1,0 0 0,0 0-1,0 0 1,-1 0 0,1 0-1,0 0 1,-1 1-1,1 2 1,-1-3-1,0 0 0,0-1-1,0 1 1,1-1 0,-1 1 0,1-1 0,-1 1-1,1-1 1,-1 0 0,1 1 0,0-1 0,1 3-1,-1-3 20,0 1 0,0 0-1,0-1 1,-1 1-1,1 0 1,0-1-1,-1 1 1,1 0-1,-1 0 1,0-1 0,1 1-1,-1 4 1,0 34 244,2-35-197,8 5-37,-9-10-35,-1 0 0,1 1 0,-1-1 0,1 0 0,0 1 1,-1-1-1,1 0 0,-1 0 0,1 0 0,0 1 0,-1-1 1,1 0-1,-1 0 0,1 0 0,0 0 0,-1 0 0,1 0 1,0 0-1,-1 0 0,1 0 0,0-1 0,-1 1 0,1 0 1,-1 0-1,1-1 0,0 1 0,0-1 0,1 1 30,53-15 256,-35 5-225,-2 5-57,-14 5-6,-1-1 1,1 0-1,0 0 0,0-1 1,-1 1-1,1-1 1,-1 1-1,7-5 0,2-3 81,-1 1-1,0-1 0,-1-1 0,0 0 0,11-14 1,-17 19-106,0-1 1,1 1 0,5-5-1,-6 6-105,-1 2-46,-4 1 177,1 1 1,-1 0 0,1 0 0,-1 0 0,1 0-1,-1 0 1,1 0 0,-1 0 0,1 0 0,-1 0-1,1 0 1,-1 0 0,1 0 0,-1 0 0,1 1-1,-1-1 1,1 0 0,0 0 0,-1 0 0,1 1-1,-1-1 1,1 0 0,-1 1 0,1-1 0,0 0-1,-1 1 1,1-1 0,0 0 0,-1 1 0,1-1-1,0 1 1,0-1 0,-1 1 0,1-1-1,0 1 1,0-1 0,0 0 0,0 1 0,0-1-1,-1 1 1,1-1 0,0 2 0,-2 4 83,-1 2-16,1-6-59,2-1-1,-1 1 1,0-1-1,0 1 1,0 0-1,1 0 0,-1-1 1,1 1-1,-1 0 1,1 0-1,0 0 0,0 0 1,0 0-1,0-1 1,0 1-1,0 0 0,0 0 1,1 3-1,9 22 161,-9-23-116,0 0 0,0 0 0,0-1 0,1 1 0,2 5 0,-3-7-35,1-1-1,0 1 1,-1 0-1,1-1 1,0 1-1,0-1 1,0 0-1,0 1 1,0-1-1,3 1 1,5 3 74,-4-1-34,0-1 0,1 0-1,0 0 1,0 0 0,0-1-1,0 0 1,0 0 0,0-1 0,11 1-1,-11-2-37,-1 1 35,0-1 0,0 0 0,0 0 1,1-1-1,-1 0 0,0 0 0,0 0 1,0-1-1,0 0 0,0 0 0,8-4 1,-9 3-75,-1 0 1,1 0-1,0 0 1,-1-1 0,1 0-1,-1 0 1,0 0 0,-1 0-1,1-1 1,-1 0-1,0 1 1,0-1 0,0 0-1,4-11 1,-1-1-122,-1 0 1,-1 0-1,4-30 1,-4 23 70,-2 0-85,-1-44-1,-1 45-122,0 22 228,-1-1 0,1 1 0,0-1 1,0 1-1,0-1 0,1 1 0,-1-1 1,0 1-1,1-1 0,-1 1 1,1 0-1,-1-1 0,1 1 0,-1-1 1,1 1-1,0 0 0,0 0 0,0-1 1,0 1-1,2-2 0,-2 2-47,4 13-151,-2-7 298,-1 1 1,0-1-1,-1 0 0,1 1 0,1 10 0,-1-1 47,3 6 26,-3-11-51,0 0 1,0 0-1,0 16 1,-2-12 90,2 1-1,-1-1 1,2 0 0,0 0-1,1 0 1,0 0 0,11 21-1,-14-33-163,0 0 0,1 0 0,-1 0 0,1 0 0,0 0 0,-1 0 0,1-1 0,0 1 0,0-1 0,0 1-1,0-1 1,0 0 0,1 0 0,-1 0 0,0 0 0,0 0 0,1-1 0,-1 1 0,4 0 0,6 1-265,-1-1 1,24-1 0,-18-1-256,-7 1 434,0-1 1,1-1-1,-1 0 1,0 0-1,-1-1 1,1 0 0,0-1-1,-1 0 1,0 0-1,1-1 1,-2 0-1,1-1 1,-1 0 0,0 0-1,0-1 1,7-8-1,13-12-107,-29 27 164,0-1-1,1 1 1,-1 0 0,0-1 0,0 1 0,0 0 0,1 0 0,-1 0 0,0-1 0,0 1 0,0 0 0,1 0-1,-3 1 1,-6-2-57,6 1 71,1 0 0,-1 0 0,1 0 0,0 0 0,-1 0 0,1 0-1,-1 1 1,1-1 0,0 1 0,-1 0 0,-3 2 0,-14 16 19,6-13 40,14-6-46,-1 1-1,0-1 1,0 0 0,0 0 0,0 1-1,0-1 1,1 1 0,-1-1 0,0 0 0,0 1-1,1 0 1,-1-1 0,0 1 0,1-1-1,-1 1 1,1 0 0,-1-1 0,1 1-1,-1 0 1,1 0 0,-1 0 0,1-1 0,-1 2-1,-9 11 34,10-13-37,-1 1 0,1-1 0,0 1 1,-1-1-1,1 1 0,0 0 1,-1-1-1,1 1 0,0-1 0,0 1 1,0 0-1,0-1 0,-1 1 0,1-1 1,0 1-1,0 0 0,0-1 1,0 1-1,0 0 0,1-1 0,-1 1 1,0 0-1,0 0 0,1 1 1,-1-1 1,0-1 0,0 1 0,0 0 1,0-1-1,0 1 0,0-1 0,0 1 1,0-1-1,0 1 0,0 0 0,1-1 1,-1 1-1,0-1 0,0 1 0,1-1 1,-1 1-1,0-1 0,1 1 0,-1-1 1,1 0-1,-1 1 0,0-1 0,1 1 1,-1-1-1,1 0 0,-1 1 0,1-1 1,-1 0-1,1 0 0,-1 1 0,2-1 1,20 1 186,-10-2-122,-10 1-55,0 0 0,-1 0 0,1 0 1,-1-1-1,1 1 0,-1-1 0,1 1 0,-1-1 0,1 1 0,-1-1 0,1 0 0,-1 0 0,2-1 0,4-2 60,3-1-11,-8 4-56,1 0 0,-1 0 0,0 0 1,0 0-1,0 0 0,0-1 0,0 1 0,1-3 1,2 1-85,0-1 1,0 1-1,0 0 1,1 0-1,-1 1 1,1 0-1,9-3 0,-9 3 69,-5 1-18,1 1 1,-1-1-1,1 1 0,-1 0 0,1-1 0,0 1 0,-1 0 1,1 0-1,0 0 0,-1 0 0,1 0 0,0 1 0,-1-1 0,1 0 1,0 1-1,-1-1 0,1 1 0,-1-1 0,1 1 0,2 2 1,9 3-211,-1-4 129,-10-2 100,-1 1-1,1-1 1,0 0-1,-1 1 1,1-1-1,-1 0 0,1 1 1,-1 0-1,1-1 1,-1 1-1,1 0 0,-1 0 1,1 0-1,-1 0 1,0 0-1,0 0 1,0 0-1,1 1 0,-1-1 1,1 2-1,10 19 100,-12-21-64,0-1 0,1 1 0,-1-1 0,0 0 0,0 1 0,1-1-1,-1 1 1,0-1 0,0 0 0,1 1 0,-1-1 0,1 0 0,-1 1 0,0-1 0,1 0 0,-1 1 0,1-1 0,-1 0-1,0 0 1,2 1 0,17 11 453,-12-3-60,-6-8-402,-1-1 0,0 1-1,0-1 1,1 0 0,-1 1 0,0-1 0,0 0 0,1 1 0,-1-1 0,0 0 0,1 1-1,-1-1 1,1 0 0,-1 0 0,0 1 0,1-1 0,-1 0 0,1 0 0,-1 0 0,1 0-1,-1 0 1,1 0 0,-1 1 0,0-1 0,1 0 0,-1 0 0,1 0 0,-1 0 0,1-1 0,-1 1-1,1 0 1,14 0 478,6 0 266,-18-4-564,-9-4-160,6 7-34,-1 1 1,1 0 0,0 0 0,0 0 0,-1-1 0,1 1 0,0 0 0,0 0 0,0-1 0,0 1 0,0 0 0,-1-1 0,1 1-1,0 0 1,0 0 0,0-1 0,0 1 0,0 0 0,0-1 0,0 1 0,0 0 0,0-1 0,0 1 0,0 0 0,0-1 0,0-12 40,1 1 0,0-1 1,1 0-1,0 1 0,7-22 1,21-41-217,-15 43 54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149 448 3808,'0'9'405,"-1"-6"-215,1 1 0,0 0-1,0-1 1,0 1-1,0 0 1,1-1 0,0 1-1,0 3 1,4 1 237,-4-7-341,0 0 0,0 0 0,0 1 0,-1-1 0,1 1 0,0-1 0,-1 1 0,1-1 1,-1 1-1,0-1 0,1 1 0,-1-1 0,0 3 0,0 8 916,0-12-989,0 0 0,0 0 0,0 1 0,0-1 0,0 0 0,0 0 0,0 0 0,0 0 0,0 0 0,0 0-1,0 0 1,0 0 0,0 0 0,0 0 0,0 0 0,0 1 0,0-1 0,0 0 0,0 0 0,0 0 0,0 0-1,0 0 1,0 0 0,0 0 0,0 0 0,0 0 0,0 0 0,0 0 0,0 0 0,0 0 0,-1 1 0,1-1-1,0 0 1,0 0 0,0 0 0,0 0 0,0 0 0,0 0 0,0 0 0,0 0 0,0 0 0,0 0 0,0 0 0,0 0-1,-1 0 1,1 0 0,0 0 0,0 0 0,0 0 0,0 0 0,0 0 0,0 0 0,0 0 0,0 0 0,0 0-1,-1 0 1,-9 2 809,6 4-463,2-6-191,-14-11 142,15 11-281,-1-1 0,0 0 0,1 0 0,0 0 0,-1 0 0,1 0 0,0 0-1,-1 0 1,1-1 0,0 1 0,-2-2 0,2-1 15,-1 0-1,1 1 1,-1-1-1,1 0 1,-1-8-1,-2-4 2,2 8-41,0-1 1,1 1-1,0 0 0,0-1 1,0 1-1,2-1 1,0-8-1,9-52-57,-8 44 29,3-25-91,0 31-1,2 0 0,0 0 1,0 1-1,2 0 0,12-19 0,5-12-224,-20 37 274,-5 8 65,1 1-1,-1 0 1,1-1 0,0 1 0,0 0 0,0 0 0,0 0-1,0 1 1,1-1 0,-1 0 0,1 1 0,0 0 0,-1-1-1,1 1 1,7-3 0,-3 1 30,-6 3-11,0 0 0,1 0 0,0 0 0,-1 0 0,1 0 0,0 0 0,-1 1 0,1-1 0,0 0 0,0 1 0,-1 0 0,1-1 0,0 1 0,0 0 0,0 0 0,-1 0 0,1 0 0,0 0 0,3 1 0,-4 0-6,0-1 1,-1 0-1,1 1 0,-1-1 0,1 1 0,-1-1 0,1 0 0,-1 1 0,1 0 0,-1-1 0,0 1 0,1-1 0,-1 1 0,0-1 1,1 1-1,-1 0 0,0-1 0,0 1 0,1 0 0,-1-1 0,0 1 0,0-1 0,0 1 0,0 0 0,0 0 0,0-1 1,0 1-1,0 0 0,0-1 0,0 1 0,-1-1 0,1 1 0,0 0 0,0-1 0,-1 1 0,1 0 0,-1 0 0,-2 5 100,0-1-1,-1 1 0,-5 6 1,5-6-78,-3 2 59,-1 0 0,0-1 0,0 1 0,0-2-1,-13 9 1,6-5-63,-87 62-126,92-64 26,-1 0 1,1 0 0,1 1-1,0 1 1,-14 17 0,9-4-111,14-22 174,-1 0-1,1 0 1,0 0-1,-1 0 1,1 0-1,0 0 1,0 0-1,0 0 1,0 0-1,0 1 1,0-1-1,0 0 1,1 1-1,0 0 2,0 1 1,1-1-1,-1 0 0,1 0 0,0 0 1,-1 0-1,1 0 0,0 0 0,0-1 1,0 1-1,5 2 0,-5-2 2,6 4 0,-4-3 7,-1 0 0,0-1-1,1 1 1,7 2 0,17 1 59,-14-4-30,9 3 13,-14-3 19,0 0-1,1-1 1,16 1-1,32-2 176,-43 0-165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64,'-30'0'32,"30"0"-32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254 149 3904,'-12'-24'1253,"11"22"-1164,0 0 1,1 0-1,-1 1 0,0-1 0,1 0 1,0 0-1,-1 0 0,1 1 0,0-1 1,0 0-1,0 0 0,0 0 0,1 0 1,-1-2-1,1 3-34,-1 0 1,0-1 0,0 1-1,0 0 1,0-1-1,0 1 1,0 0 0,0-1-1,0 1 1,0 0 0,-1-1-1,1 1 1,-1-2-1,-3-4 184,1 1 117,10 4-140,-5 2-291,-2 0-53,0 5-53,-1 6 169,0 0 0,-1 0-1,-5 15 1,3-10 34,1-3-5,-14 46 57,-20 30 75,18-36-91,-24 104-1,37-126-91,2 1-1,0-1 0,3 1 0,3 61 1,0-84 56,0 1 1,0-1 0,1 0-1,0 0 1,0 0-1,1 0 1,0 0-1,1-1 1,0 0 0,0 1-1,1-2 1,0 1-1,0-1 1,1 0 0,0 0-1,8 6 1,-14-13-15,0 1 1,0-1 0,0 1-1,0-1 1,0 1 0,0-1-1,0 0 1,0 0 0,1 1 0,-1-1-1,0 0 1,0 0 0,0 0-1,0 0 1,0 0 0,1 0-1,-1-1 1,0 1 0,0 0-1,0-1 1,0 1 0,2-1-1,12-10 171,-13 9-119,-1 0 0,1 1 0,-1-1 0,0 0 0,1 0 0,-1 0 0,0 0 1,0 0-1,0 0 0,-1 0 0,1 0 0,0 0 0,-1 0 0,0-1 0,1 1 0,-1 0 0,0 0 0,0-1 0,0 1 0,0 0 0,-1 0 0,0-4 0,-2-3 118,0 1 0,0-1 1,-1 1-1,-9-14 0,2 4 396,-1 2 0,-24-27 0,-37-29 742,28 29-967,37 35-373,6 7-33,0 0 0,1 0 0,-1-1 0,1 1 0,-1-1 0,1 1 0,0-1 0,0 1 0,-1-1 0,1 0 1,0 0-1,0 1 0,1-1 0,-1 0 0,0 0 0,1 0 0,-1 0 0,1 0 0,-1-4 0,1-9-673</inkml:trace>
  <inkml:trace contextRef="#ctx0" brushRef="#br0" timeOffset="1">807 75 7136,'-45'-60'2656,"45"60"-2080,-75-15-160,46 15 1216,-1 0-992,-15 0-192,0 0-288,15 15-352,0 0 96</inkml:trace>
  <inkml:trace contextRef="#ctx0" brushRef="#br0" timeOffset="2">493 329 6880,'-45'45'2560,"45"-45"-1984,-29 74-160,29-44 896,-15-15-800,15 30 224,-15-30-448,15 15 96,0 0-224,15-15 640,-15-15-448,15 15-1440,-1-15 576,1-15-2784,0 15 1824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2400,'0'-12'779,"0"12"-774,0 0 1,0-1-1,0 1 1,0 0-1,0 0 1,0 0-1,0 0 1,0 0-1,0 0 1,0-1-1,0 1 1,0 0-1,0 0 1,1 0 0,-1 0-1,0 0 1,0 0-1,0 0 1,0-1-1,0 1 1,0 0-1,0 0 1,0 0-1,0 0 1,1 0-1,-1 0 1,0 0-1,0 0 1,0 0-1,0 0 1,0 0 0,0 0-1,0 0 1,1 0-1,-1 0 1,0-1-1,0 1 1,0 0-1,0 0 1,0 1-1,0-1 1,1 0-1,-1 0 1,0 0-1,0 0 1,0 0 0,0 0-1,0 0 1,0 0-1,1 0 1,-1 0-1,0 0 1,0 0-1,2 0 19,13-1 171,-15 1-159,1 0 0,-1-1 0,0 1 0,1 0 0,-1 0 0,1 0 0,-1-1 0,1 1 0,-1 0-1,0 0 1,1-1 0,-1 1 0,0 0 0,1-1 0,-1 1 0,0-1 0,0 1 0,1 0-1,-1-1 1,0 1 0,0-1 0,0 1 0,1-1 0,-1 1 0,0 0 0,0-1 0,0 1-1,0-1 1,0 0 0,0 1-23,0 0 0,0 0 0,0 0 0,0-1 0,0 1 0,0 0 0,0 0-1,0 0 1,0 0 0,0 0 0,0 0 0,0 0 0,0 0 0,0 0 0,0 0 0,0 0 0,0-1 0,0 1 0,0 0-1,0 0 1,0 0 0,0 0 0,0 0 0,0 0 0,0 0 0,0 0 0,0 0 0,0 0 0,0 0 0,0 0-1,0 0 1,1-1 0,-1 1 0,0 0 0,0 0 0,0 0 0,0 0 0,0 0 0,0 0 0,0 0 0,0 0-1,0 0 1,0 0 0,0 0 0,0 0 0,1 0 0,-1 0 0,0 0 0,0 0 0,0 0 0,0 0 0,0 0 0,0 0-1,0 0 1,0 0 0,0 0 0,7 0 478,-7 0-454,1 0 1,0-1-1,-1 1 1,1 0-1,0 0 0,-1 0 1,1 0-1,0 0 1,-1 0-1,1 0 1,0 0-1,-1 0 1,1 0-1,0 0 0,-1 1 1,1-1-1,0 0 1,-1 0-1,1 1 1,-1-1-1,1 0 1,0 1-1,-1-1 0,1 0 1,-1 1-1,1-1 1,-1 1-1,1-1 1,-1 1-1,0-1 0,1 1 1,-1 0-1,0-1 1,1 1-1,-1-1 1,0 1-1,1 0 1,-1-1-1,0 1 0,0 0 1,0-1-1,0 1 1,0 0-1,0-1 1,0 1-1,0 0 1,0-1-1,0 2 0,0-1-26,0 1 45,0 0 0,0 0 0,0 0 0,0 0 0,0 0 0,0 0 0,0 0 0,-1 0 0,-1 4 0,-4-2-42,2-1-13,2 10 203,2-13-199,0 0 0,0 1 0,0-1 0,0 1 1,0-1-1,0 1 0,0-1 0,0 1 0,0-1 1,0 0-1,0 1 0,1-1 0,-1 1 0,0-1 0,0 0 1,0 1-1,1-1 0,-1 0 0,0 1 0,1-1 1,-1 0-1,0 1 0,0-1 0,1 0 0,-1 1 0,1-1 1,-1 0-1,0 0 0,1 1 0,18 0 397,-12-1-197,-5 0-168,0 0-1,-1-1 1,1 1-1,-1-1 1,1 1-1,-1-1 0,1 1 1,-1-1-1,1 0 1,2-2-1,4-1 27,-4 1-32,-3 3-27,0 0 1,-1 0 0,1-1-1,-1 1 1,1 0 0,0-1-1,-1 1 1,1 0 0,-1-1-1,1 1 1,-1-1-1,1 1 1,-1-1 0,0 1-1,1-1 1,-1 1 0,0-1-1,1 1 1,-1-1 0,0 0-1,1 0 1,1-4 12,8-7 84,-10 11-99,1 1 0,-1 0 0,0 0 0,1-1 1,-1 1-1,0 0 0,0-1 0,1 1 0,-1 0 0,0-1 0,0 1 0,1 0 0,-1-1 1,0 1-1,0 0 0,0-1 0,0 1 0,0-1 0,0 1 0,0-1 0,0 1 0,0 0 1,0-1-1,0 1 0,0-1 0,0 0 0,1-3-16,0 3 13,-1 1 0,1-1 0,-1 1 0,1 0 0,0-1 0,-1 1 0,1 0 0,0 0 1,-1-1-1,1 1 0,0 0 0,-1 0 0,1 0 0,0 0 0,-1 0 0,1 0 0,0 0 0,-1 0 1,3 0-1,6-1 44,-9 0-25,1 0-1,-1 1 1,0-1 0,1 0-1,-1 0 1,1 1-1,-1-1 1,0 0 0,0 0-1,0 0 1,1 1 0,-1-1-1,0 0 1,0 0 0,0 0-1,-1-1 1,1-11 803,1 13-802,-1 0 0,1 0 0,-1 0 0,1 0 0,-1 0-1,1 0 1,-1 0 0,1 0 0,-1 0 0,1 0 0,-1 0-1,0 0 1,1 0 0,-1 0 0,1 1 0,-1-1 0,1 0-1,-1 0 1,0 0 0,1 1 0,-1-1 0,1 0 0,-1 1 0,0-1-1,1 0 1,-1 1 0,0-1 0,0 0 0,1 1 0,-1-1-1,0 0 1,1 2 0,3 4 186,-1-4-126,4 3-3,-5 10-44,-3-12-31,1 0 1,0 0-1,1 0 0,-1 0 1,0 0-1,1 0 0,1 4 0,-1-4-13,2 6 161,0 1 1,1 0-1,0-1 1,0 0 0,1 1-1,0-2 1,8 11-1,0-7 59,-13-11-200,0-1-1,0 0 0,0 0 1,1 0-1,-1 1 1,0-1-1,0 0 0,1 0 1,-1 0-1,0 0 0,1 0 1,-1 1-1,0-1 1,0 0-1,1 0 0,-1 0 1,0 0-1,1 0 1,-1 0-1,0 0 0,1 0 1,-1 0-1,0 0 0,0 0 1,1 0-1,36 0-780,-32-3-6,1-2 495,-4 4 219,0-1 1,-1 1-1,1-1 0,0 1 0,-1-1 1,0 1-1,1-1 0,-1 0 1,0 0-1,0 0 0,0 0 0,0 0 1,0 0-1,-1 0 0,1 0 1,0 0-1,-1 0 0,0 0 0,1-4 1,-1 1-6,1 0 0,0-1 0,0 1 1,0 0-1,1 0 0,0 0 0,0 0 1,0 0-1,1 0 0,-1 1 1,1-1-1,4-4 0,-6 8 65,-1 1-1,0 0 1,1 0 0,-1-1-1,0 1 1,1 0 0,-1 0-1,0-1 1,1 1 0,-1 0-1,1 0 1,-1 0 0,1 0-1,-1 0 1,0 0 0,1 0-1,-1-1 1,1 1 0,-1 0-1,1 1 1,-1-1 0,1 0-1,-1 0 1,0 0 0,1 0-1,-1 0 1,1 0 0,-1 0-1,0 1 1,1-1 0,-1 0-1,1 0 1,-1 1 0,0-1-1,1 1 1,-1-1 5,18 30 912,-14-23-824,1 1-1,0 0-1,1-1 0,0 1 0,0-1 1,0 0-1,1-1 0,10 8 1,-15-13-62,2 3 50,1-1 0,-1 0 0,1 0 1,0-1-1,0 1 0,0-1 0,1 0 1,-1 0-1,1-1 0,-1 0 0,10 2 1,-2-3-5,-8 1-50,-1 0 0,0-1 0,1 0 0,-1 0 0,0-1 1,0 1-1,1-1 0,7-2 0,5-7-762,-8 8 505,7-3-248,-14 3 357,1 0 0,-1 0 0,0 0 1,0 0-1,-1 0 0,1 0 0,0 0 0,-1-1 1,1 1-1,1-4 0,9-31-691,1 1 625,-10 30 151,0 0-1,1 0 0,-1 0 1,1 1-1,9-11 0,-11 14 59,0 0 0,-1 0-1,1-1 1,-1 1-1,1-1 1,-1 1-1,0-1 1,0 1-1,0-1 1,-1 0-1,1 0 1,-1 1 0,1-1-1,-1 0 1,0 0-1,0 0 1,-1-4-1,1 1 4,0 4-6,0 0-1,1 1 1,-1-1-1,0 0 1,0 0-1,1 0 1,-1 1 0,1-1-1,0 0 1,0 0-1,-1 1 1,3-4-1,-2 4-39,0 0 1,0-1-1,-1 1 0,1 0 0,0-1 0,-1 1 0,1-1 0,-1 1 0,1-1 0,-1 1 0,0-1 0,0-2 0,0-11-1679,0 0 442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4576,'-15'0'1664,"15"0"-1280,-14-15-96,14 15 1856,0 15-1216,-15-15 288,15 0-768,0 0 160,15 0-352,-1 0 544,-14 0-416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5632,'-2'0'218,"1"0"-1,-1 0 1,1 1 0,-1-1 0,1 0-1,-1 1 1,1-1 0,-1 1 0,1-1 0,-1 1-1,1 0 1,0-1 0,-1 1 0,1 0-1,0 0 1,0 0 0,-2 2 0,2-2-187,1 0 0,-1-1 0,1 1 0,0-1 0,-1 1 0,1 0 0,0-1 0,-1 1 0,1-1 0,0 1 0,0 0 1,0-1-1,0 1 0,0 0 0,0 0 0,0-1 0,0 1 0,0 0 0,0-1 0,0 1 0,1 1 0,-1 2 38,-1 6-62,1-1 0,-6 20 1,4-18-12,-1 0-1,2 0 1,-1 13 0,-5 64 391,-1-2-70,8-36-403,0 54 813,0-31-4643,0-72 3774,0 0-1,0 0 0,0-1 0,0 1 0,0 0 0,0 0 0,0 0 0,-1 0 0,1-1 0,0 1 0,-1 0 0,0 1 0,1-1 55,0-1 0,-1 0 0,1 0 0,0 0-1,-1 1 1,1-1 0,0 0 0,-1 0 0,1 0-1,-1 0 1,1 0 0,0 0 0,-1 0 0,1 1 0,-1-1-1,1 0 1,0 0 0,-1-1 0,1 1 0,-1 0-1,1 0 1,0 0 0,-1 0 0,1 0 0,0 0-1,-1 0 1,1-1 0,-1 1 0,1 0 0,-1-1 0,-14-11-1779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5568,'0'0'1786,"5"0"-1071,35 2 436,-35-2-1043,-1 1 0,0-1 0,0 1 0,1 1 0,-1-1 0,0 1 0,0-1 0,4 4 0,-3-3-72,0 1-1,1-1 1,-1 0 0,1 0 0,-1 0 0,1-1-1,0 0 1,-1 0 0,1-1 0,0 1 0,0-1 0,0 0-1,7-2 1,8 1 7,-21 1-43,31 1 95,1-2-1,-1-1 1,54-10-1,-55 4-43,57-12 154,-66 18-174,-14 2 75,-1-1-1,1 0 1,12-4 0,-16 4-44,-1 0 0,1 0 0,-1 0 0,0-1 0,1 1 0,-1-1 0,0 0 1,0 1-1,0-1 0,0 0 0,0 0 0,0-1 0,1-2 0,2-1 125,-3 3-106,1 0 0,-1 0 0,0 0 0,0-1 0,0 1 0,0-1 0,-1 1 0,1-1 0,0-5 0,-2 5 9,-1 1 0,1-1 1,-1 0-1,0 0 0,-1 0 0,1 0 0,-1 1 0,1-1 0,-1 1 0,0-1 0,-4-4 0,5 6-75,0 1-1,-1-1 0,1 1 1,0-1-1,0 1 0,-1 0 1,1-1-1,-1 1 0,1 0 1,-1 0-1,1 0 0,-1 0 1,0 0-1,0 1 0,1-1 1,-1 0-1,0 1 0,0-1 1,0 1-1,0 0 0,1 0 1,-1 0-1,0-1 1,0 2-1,0-1 0,0 0 1,-2 1-1,0 0-15,0 1 1,-1 1-1,1-1 1,0 0-1,1 1 1,-1 0-1,0 0 1,1 0-1,-4 5 1,6-7 3,0 1 1,0 0 0,0 0 0,1 0 0,-1 0 0,1 0 0,-1 5-1,-1 2 20,-1 8 24,0-9-30,2 0 1,-1 0-1,1 0 1,0 0-1,1 0 1,0 0-1,1 9 1,9 33-38,-9-44 31,1 0-1,0-1 1,0 1-1,1-1 0,0 1 1,0-1-1,4 6 1,1-3 110,0 1 0,1-1 0,0 0 0,0-1 0,1 0 0,0-1 0,0 0 0,1-1 0,19 8 0,-23-11-360,-1 0-1,1-1 1,0 0 0,0 0-1,0-1 1,0 1 0,0-1-1,-1-1 1,1 1 0,11-4-1,-12 3-92,52-1-1609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3232,'-41'40'1035,"40"-38"-1005,0-1 0,-1 0 0,1 1 0,0-1 0,0 1 0,0-1 0,0 1 0,0-1 0,1 1 0,-1 0 1,0-1-1,1 1 0,-1 3 0,0-5-25,-42 118 1616,39-106-1360,0 0-1,1 0 0,-3 22 0,5-29-220,0 1 1,1 0-1,0 0 0,0-1 0,0 1 0,1 0 0,0 0 1,0-1-1,0 1 0,3 6 0,-2-9-13,0 0-1,1 0 1,-1-1 0,1 1-1,0 0 1,-1-1 0,1 0-1,0 1 1,1-1 0,-1-1-1,0 1 1,0 0 0,1-1-1,5 2 1,1-1 0,0 0-1,-1-1 1,1-1-1,0 0 1,0 0 0,0-1-1,18-3 1,-9 0-4,-1-1-1,0-1 1,19-9 0,-20 7 2,-1-1 1,0-1-1,0-1 0,21-19 0,-6 5 36,30-16 13,-51 32-61,-1-1 1,14-17-1,3-3 43,-26 29-50,26-28 187,-26 29-192,1-1-1,-1 1 1,1-1 0,-1 0-1,0 1 1,1-1-1,-1 0 1,0 1 0,0-1-1,1 0 1,-1 0 0,0 1-1,0-1 1,0 0-1,0-1 1,0 2-4,-1 0 0,1-1 0,0 1-1,0 0 1,-1-1 0,1 1 0,0 0 0,0-1 0,-1 1 0,1 0-1,-1 0 1,1 0 0,0-1 0,-1 1 0,1 0 0,0 0 0,-1 0-1,1 0 1,-1-1 0,1 1 0,0 0 0,-1 0 0,1 0-1,-1 0 1,1 0 0,-1 0 0,1 0 0,-1 1 0,0-1 3,-1 0 1,1 1 0,0-1-1,0 1 1,0-1 0,-1 1-1,1 0 1,0-1 0,0 1-1,0 0 1,-1 1 0,-5 3 65,0 1 35,-27 21 428,-7 22 31,-16 17 213,33-32-711,2 1 0,1 1 0,1 1-1,-27 77 1,40-97-14,1-1-1,1 1 0,1 0 0,0 0 1,1 1-1,-1 31 0,4-35-12,0-4-4,0 0 0,1 13 1,0-20-24,-1 0 0,1 0 0,0-1 0,0 1 0,0 0 0,0 0 1,0-1-1,1 1 0,-1 0 0,1-1 0,-1 0 0,4 4 1,0-2 8,-1-1 1,1 0 0,0 0-1,0 0 1,0-1-1,0 1 1,0-1 0,0-1-1,1 1 1,-1-1 0,0 0-1,12 1 1,-14-2-2,1 0 0,0-1 0,-1 0 1,1 0-1,-1 0 0,0 0 0,5-2 0,-2 0 4,4 0 31,-1-2-1,0 1 1,1-1-1,14-12 1,-21 15-33,0 0 0,0-1 1,-1 1-1,1-1 0,-1 0 0,0 1 1,0-1-1,0 0 0,0 0 1,-1-1-1,1 1 0,-1 0 1,0 0-1,0-1 0,0 1 1,0-1-1,0 1 0,-1-1 1,1-3-1,-1 4-16,0 1 0,-1-1 1,1 1-1,0-1 0,-1 1 0,0-1 0,1 1 0,-1 0 1,0-1-1,0 1 0,0 0 0,-1-1 0,1 1 1,0 0-1,-1 0 0,-3-3 0,0 0 22,-1 0 1,0 1-1,0 0 0,-10-5 1,9 6 75,0-1 1,1-1-1,-1 1 1,-8-8-1,2-2 519,12 14-601,1-1-1,-1 1 1,1-1 0,0 1 0,0-1 0,-1 0-1,1 1 1,0-1 0,0 1 0,-1-1-1,1 1 1,0-1 0,0 0 0,0 1 0,0-1-1,0 0 1,0 1 0,0-1 0,0 1-1,0-1 1,0 0 0,1 1 0,-1-1 0,0 1-1,0-1 1,0 1 0,1-1 0,-1 0 0,0 1-1,1-1 1,0 0 28,1-2-96,0 1 0,0 0-1,0-1 1,1 1 0,-1 0 0,1 0-1,-1 0 1,1 1 0,0-1 0,0 1-1,0-1 1,0 1 0,0 0 0,0 0-1,5-1 1,5-2-282,0-2-772,0 0 0,15-11 0,2 0-2090,20-2-214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179 852 2304,'0'0'752,"0"-3"-453,1 2-208,-1-1 0,0 0-1,1 1 1,-1-1 0,1 0 0,-1 1 0,1-1 0,0 1 0,0-1 0,-1 1 0,1-1 0,0 1 0,1 0 0,-1-1 0,0 1 0,2-2 0,-1 2-19,-1 0-1,0 0 1,0 0-1,0-1 1,0 1-1,0 0 0,0-1 1,0 1-1,0 0 1,0-1-1,-1 1 1,1-1-1,-1 1 1,1-1-1,-1 1 1,1-1-1,-1 0 1,0 1-1,0-3 0,0 1 51,1 0 0,-1 0 0,0 0-1,1 0 1,0 0 0,0 0 0,0 0-1,1-3 1,4-9 110,-5 9-127,0-1 0,0 0 0,-1 1-1,1-1 1,-2-10 0,0-12 509,0 15-427,-1 0-1,0 0 1,-5-14 0,6 24-159,0-1 0,0 1 1,0 0-1,0 0 0,-1 0 0,1 0 1,-1 0-1,0 0 0,0 0 0,-1 1 1,1-1-1,-1 1 0,0 0 0,0-1 1,0 1-1,0 1 0,0-1 0,-1 0 1,-5-3-1,3 2 43,3 1-48,0 1 0,1 0 0,-1 0 0,0 0 0,0 0 0,0 1 0,0 0 0,-1-1 0,1 1 0,0 0 0,-5-1 0,-30 10-194,36-8 161,0 0 0,0 0 0,0 1 0,0-1 0,0 1 0,0-1 0,0 1 0,0 0-1,1 0 1,-1 0 0,0 0 0,0 0 0,1 0 0,-1 0 0,0 1 0,1-1 0,-1 1 0,1-1 0,0 1 0,0-1 0,-1 1 0,1 0 0,0 0 0,0 0 0,1-1-1,-1 1 1,-1 2 0,-4 9-28,3-7 22,0 0 10,-1 1-1,1-1 1,1 1 0,-1 0 0,1 0-1,0 0 1,0 0 0,1 0-1,0 1 1,0 7 0,1-5 51,1 0 1,-1 0 0,2 1 0,0-1-1,0 0 1,6 16 0,-8-24-29,1 0-1,0-1 1,-1 1 0,1 0 0,0 0 0,0-1 0,0 1 0,0-1-1,0 1 1,0-1 0,1 1 0,-1-1 0,0 1 0,1-1 0,-1 0 0,1 0-1,0 0 1,-1 0 0,1 0 0,0 0 0,-1 0 0,1-1 0,0 1-1,0-1 1,0 1 0,0-1 0,2 1 0,1 0 23,-2 0-18,0-1-1,0 1 1,0 0 0,1-1 0,-1 0 0,0 0 0,0 0-1,0 0 1,1 0 0,3-2 0,-2 0 4,0 0-1,1 0 1,-1-1 0,-1 0 0,7-4-1,7-6 102,1-1 0,29-30 0,26-41-73,-67 77-99,3-3 12,-1 1 35,-1 0 0,0 0 1,-1 0-1,0-1 0,0 0 1,-1 0-1,0-1 0,-1 0 0,-1 0 1,0 0-1,3-13 0,3-27 96,-1-1 0,1-71 0,-11 85-16,-10-53 0,11 88-76,-3-38 32,4 41-45,-1-1 0,-1 1 0,1 0 0,0-1 0,0 1 0,0-1 0,-1 1 0,1 0 1,-1-1-1,1 1 0,-2-2 0,-2 2-39,0 8 9,-1 30-48,-22 175 181,18-122 395,3 111-1,6 56 844,0-225-1254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6048,'0'0'1952,"2"0"-1179,-1 0-720,1 0 0,-1 0-1,0-1 1,0 1 0,0 0-1,0 0 1,0-1 0,0 1 0,0-1-1,0 1 1,0-1 0,0 1 0,2-2-1,-1 1 19,-1 0-1,1-1 1,0 1 0,0 1-1,0-1 1,0 0-1,1 0 1,-1 1 0,0-1-1,0 1 1,0 0 0,0 0-1,1 0 1,1 0-1,98-7 479,13-1-324,37 0-61,-8 1-8,167 7 638,-304 0-1014,-1 0 1,0 1-1,0 0 0,0 0 0,0 0 0,12 5 0,-10-4-225,7 3-2536,-15-4 2830,0 0 0,1-1-1,-1 1 1,0 0 0,0 0 0,1 0-1,-1-1 1,0 1 0,0 0 0,0 0 0,0 0-1,0-1 1,0 3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524 272 4736,'-9'1'506,"5"-1"-276,1 0 1,-1 0-1,0 0 1,1 0 0,-1 0-1,0-1 1,1 1-1,-4-2 1,5 1-131,-1 0 1,1 0-1,0 0 1,-1 1-1,1-1 0,-1 1 1,1 0-1,-1 0 0,1 0 1,-1 0-1,1 0 1,0 0-1,-1 1 0,1-1 1,-5 2-1,-25 2 881,20-3-658,0 0 1,-23 4-1,4 1-3,12-4-167,-19 3 110,31-2-177,0 0-1,0 0 1,-12 8-1,9-6-16,-15 9 69,6-4 86,-36 26 1,46-30-179,-7 8 96,-18 16 1,29-25-118,1 1-1,0-1 0,0 1 0,0-1 0,0 1 1,-4 13-1,2-6 0,4-10-13,1 0 1,0 0-1,0 0 1,0-1-1,0 1 1,0 1-1,1-1 1,-1 0-1,1 4 1,0-6-1,0-1 1,0 1-1,0-1 1,0 1-1,0 0 1,0-1-1,0 1 1,0-1 0,0 1-1,0-1 1,0 1-1,1-1 1,-1 1-1,0-1 1,0 1-1,1-1 1,-1 1-1,0-1 1,1 0 0,-1 1-1,0-1 1,1 1-1,-1-1 1,1 0-1,-1 1 1,1-1-1,-1 0 1,0 0-1,1 1 1,-1-1 0,1 0-1,0 0 1,1 1 1,-1-1 0,0 0 1,1 0-1,-1 0 0,1-1 1,-1 1-1,1 0 0,-1-1 1,0 1-1,1 0 1,-1-1-1,3-1 0,28-20 206,58-25 192,-59 29-305,-12 9-417,0-2-1,-1 0 1,-1-1-1,23-20 1,-8-7-57,-25 30 335,0 0 0,-1 0 0,-1 0 0,1-1 1,-2 0-1,1 0 0,-1 0 0,-1-1 0,0 1 0,0-1 0,2-21 0,-3 2 74,-1-53 0,-2 34-219,1 17 120,-12 97 415,8-34-272,3-16-49,-1-1 0,0 0 1,-1 0-1,-5 15 1,0-10 45,-7 21 113,5 18 66,-10-9 102,12-5-219,7-30-220,-2 0-1,-4 17 1,-8 13-116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3328,'0'30'1216,"0"-30"-928,15 30-96,-15 0 1728,14 0-1088,-14 0 0,15-1-480,15 16 96,0-15-256,15-15 256,15-15-256,0 0-960,-16 0 416,1-15-2752,0 0 1696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4160,'-15'0'1536,"15"0"-1216,-15 15-64,0-15 1824,0 15-1184,0 0 352,-15 15-736,-15 15 288,16-1-448,-16 16 256,15-15-352,-15 0 64,15 0-192,15-15-2944,-15-16 1504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4064,'0'0'1307,"-2"0"-801,-18 0 839,17 0 95,13 0-577,112 0 721,-111 0-1556,0-1 0,21-5 0,-19 4 83,0-1 0,0 2 0,14-1 0,24 2 381,-29 0-811,-18 0-568,-7 0-708,1 0-21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2976,'-15'45'1120,"15"-45"-896,0 75-32,-15-31 608,15 1-480,-30 30 128,16-15-256,-1 14 32,0 1-128,0-30 160,-15-15-160,15 0 32,0-15-64,0 0-2240,0-15 1184</inkml:trace>
  <inkml:trace contextRef="#ctx0" brushRef="#br0" timeOffset="1">1 403 4576,'14'-14'1664,"-14"14"-1280,30 0-96,0 0 1088,0 0-800,30 0 0,0 0-384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6720,'-13'0'2170,"13"0"-2145,0 0-1,0 0 0,0 0 0,-1 0 1,1 0-1,0 0 0,0 0 0,0 0 0,-1 0 1,1 1-1,0-1 0,0 0 0,0 0 1,0 0-1,-1 0 0,1 0 0,0 0 0,0 1 1,0-1-1,0 0 0,-1 0 0,1 0 1,0 0-1,0 1 0,0-1 0,0 0 1,0 0-1,0 0 0,0 1 0,0-1 0,0 0 1,0 0-1,0 0 0,0 1 0,-7 12 292,2 0 0,-1 1 0,2 0-1,-4 19 1,5-24-192,0 0 0,0 0-1,-1 0 1,-7 12 0,-5 12 57,5-7-80,1-1 1,-17 28-1,10-23 30,1 1-1,1 0 1,-11 37 0,18-42-75,-12 51 61,19-68-83,0 0 0,0 0 0,1 0 0,0 0-1,0 0 1,3 13 0,7 10-146,-7-19-252,-3-11 250,0 0 0,1 1 0,-1-1 0,1 0 0,0 0 0,-1 0 0,1 0 0,0 0 0,0 0 0,1 0 0,-1 0 0,0 0 0,0 0 0,3 1 0,11 12-2398,0 0 768</inkml:trace>
  <inkml:trace contextRef="#ctx0" brushRef="#br0" timeOffset="1">181 448 4224,'-15'0'1568,"15"0"-1216,0-15-96,0 30 832,0-15-640,0 15 192,15 0-384,0 0 32,0 15-160,15-15 224,0 15-224,15 0 96,-1-15-128,1 0 160,15-15-160</inkml:trace>
  <inkml:trace contextRef="#ctx0" brushRef="#br0" timeOffset="2">495 403 6048,'-15'0'2240,"15"0"-1728,0 15-160,-15-15 960,15 15-800,-15 15 128,0-15-352,-15 15 224,0 0-288,15 0 96,1 15-192,-1-30-4576,0 14 2432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2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209 210 5824,'4'-1'590,"-3"1"-512,-1 0-1,1 0 0,0 0 1,0 0-1,-1-1 1,1 1-1,0 0 0,0 1 1,0-1-1,-1 0 0,1 0 1,0 0-1,0 0 1,-1 1-1,1-1 0,0 0 1,-1 1-1,1-1 1,0 0-1,-1 1 0,1-1 1,0 1-1,-1-1 1,1 1-1,0 0 0,16 10 78,-5-5 219,-1 1 1,0 1-1,0 0 0,-1 1 0,15 14 0,-15-9-180,0 0-1,-2 1 0,1 0 1,-2 1-1,0-1 1,-1 1-1,-1 1 0,7 30 1,-5-6 171,-2 0 1,-1 64 0,-4-88-236,-1 0 1,0-1 0,-1 1-1,-1-1 1,0 1 0,-1-1-1,-12 30 1,12-38-110,0 0 0,0 0 0,-1-1 0,0 0 0,0 0 1,0 0-1,-1 0 0,0-1 0,-1 0 0,-10 8 0,-3-1-281,0-2-1,-39 17 1,41-20-481,0 0 1,0-2 0,-1 0 0,0-1 0,0-1 0,0-1 0,0 0 0,-21-1-1,7-2-1349</inkml:trace>
  <inkml:trace contextRef="#ctx0" brushRef="#br0" timeOffset="1">1838 31 7296,'-30'-15'2720,"30"15"-2112,-15 0-192,15-15-480,0 30-64,15-15 32,-15 0 96,30 15 0,-15-15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5152,'-44'45'1888,"44"-45"-1440,-15 74-160,15-59 928,0 15-736,0 0 160,15 15-384,-15 0 32,14-15-160,1 0 576,-15-1-416,0-29-1664,15 0 736</inkml:trace>
  <inkml:trace contextRef="#ctx0" brushRef="#br0" timeOffset="1">524 120 5984,'0'0'80,"0"0"-1,1 0 1,-1 0 0,0 0 0,1 0 0,-1 0 0,1 0 0,-1 0-1,0 0 1,1 0 0,-1 0 0,1 0 0,-1 0 0,0 0-1,1 0 1,-1 0 0,0 1 0,1-1 0,-1 0 0,1 0-1,-1 0 1,0 1 0,1-1 0,-1 0 0,0 0 0,0 1 0,1-1-1,-6 7 914,2-4-963,1-1 1250,-1-2-394,0 1-806,1 0 0,-1-1 0,0 1 0,1 0 0,-1 1 0,1-1 0,-1 0 0,1 1 0,-1-1 0,1 1 0,0 0 1,0 0-1,0 0 0,0 0 0,0 0 0,-2 3 0,-3 4-111,1 0 1,-11 20-1,14-22 22,0-1 1,1 1 0,0 0-1,0 0 1,1 0-1,0 1 1,0-1-1,1 0 1,0 12-1,0-14 3,0 7 9,1-1-1,0 1 0,0-1 0,1 1 1,1-1-1,4 12 0,-3-8 16,5 30 0,-5-17-11,-1-16-2,-2-10 18,-1 0 0,1-1 0,-1 1 0,0 0 0,1-1 0,-1 1 0,0 0 0,0-1 0,0 1-1,0 0 1,-1 0 0,1-1 0,0 1 0,-1-1 0,1 1 0,-1 0 0,1-1 0,-1 1 0,-1 1 0,1-1 3,0 0-1,-1 0 1,1 0 0,-1 0-1,1-1 1,-1 1 0,0 0-1,0-1 1,0 1 0,0-1 0,0 0-1,0 1 1,0-1 0,0 0-1,-1 0 1,1-1 0,0 1-1,-1 0 1,1-1 0,0 1-1,-1-1 1,1 0 0,-1 0-1,-3 0 1,-4-1 1,1 0 1,-1 0-1,0-1 0,1 0 0,-11-4 0,-2-1-8,3 1-10,-29-14 1,3-7-10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18 4480,'-13'-14'1445,"10"11"-885,0 3-139,-82 0 2267,71 0-2535,4-1-77,1 1 0,-1 0 0,0 1 0,-13 2 1,16-1-57,-5 1 1,0 0 1,-1-1-1,1 0 1,-14 0 0,5-1 64,1 1 1,-1 2-1,1 0 1,-25 8-1,8-2 207,13-4-36,0 1 0,1 1 0,0 2 0,0 0 0,-37 24 0,45-24-137,1 0 0,1 1 0,0 1 0,0 0 0,1 1 0,1 0 0,0 1-1,1 0 1,-9 17 0,11-16-53,1-1-1,0 1 1,1 0-1,-6 28 1,10-36-33,1 1 0,0-1-1,0 1 1,1 0 0,0-1 0,0 1 0,1-1 0,0 1 0,0 0 0,0-1 0,1 0 0,4 9 0,-2-7-35,0-1 1,1 0-1,0 0 1,0 0-1,1 0 1,0-1-1,0 0 1,1 0-1,-1-1 1,2 0-1,-1 0 1,1 0-1,9 4 1,1-1 51,0 0 1,1-2-1,0 0 1,37 7-1,-10-3 79,30 6-204,-65-15-93,0-1 0,0 0 0,0-1 0,19-2 1,19-9-2362,-41 10 1569,-1-1 1,0 1 0,0-2 0,0 1 0,9-5-1,-14 6 733,-1 1-1,1-1 1,-1 1-1,1 0 0,-1-1 1,1 1-1,-1 0 0,1 0 1,1 0-1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2720,'0'-12'891,"0"12"-885,0 0 0,0 0 0,0-1 0,0 1 0,0 0 0,0 0 0,0 0 0,0 0 0,0 0 0,0 0 0,0 0 1,0 0-1,0 0 0,0 0 0,0 0 0,0-1 0,0 1 0,0 0 0,0 0 0,0 0 0,0 0 0,0 0 0,0 0 1,0 0-1,0 0 0,0 0 0,0 0 0,0 0 0,0 0 0,0 0 0,0-1 0,0 1 0,1 0 0,-1 0 0,0 0 0,0 0 1,0 0-1,0 0 0,0 0 0,0 0 0,0 0 0,0 0 0,0 0 0,0 0 0,0 0 0,1 0 0,-1 0 0,0 0 1,0 0-1,0 0 0,0 0 0,0 0 0,0 0 0,0 0 0,0 0 0,0 0 0,1 0 3,-1 1 0,0-1 0,1 0 0,-1 0 0,0 0 0,0 0 0,1 0 0,-1 0 0,0 0 0,1 0 0,-1 0-1,0 0 1,0 0 0,1 0 0,-1 0 0,0 0 0,1 0 0,-1-1 0,0 1 0,0 0 0,1 0 0,-1 0 0,0 0 0,0 0 0,1-1 0,-1 1 0,0 0-1,0 0 1,0 0 0,1-1 0,-1 1 0,0 0 0,0 0 0,0-1 0,0 1 0,0 0 0,1 0 0,-1-1 0,0 1 0,0 0 0,0 0 0,0-1 0,0 0-1,3-8 853,-1 9-206,8-2-84,-6-5 433,-5 14-237,1-5-37,0-2-303,0 0-155,0 0-123,0 0-53,15 0 438,-3 1-286,-9-1-160,1 0 0,0 1 1,0-2-1,-1 1 0,1 0 1,0-1-1,5-1 0,-3 0-52,0-1-16,1 2 0,-1-1 0,0 0 0,1 1 0,-1 0 0,10 0 0,161 1 492,-176 0-493,1 1 0,-1-1-1,1 0 1,0 0 0,-1 1-1,1-1 1,-1 1 0,1-1-1,-1 1 1,0 0 0,1-1-1,-1 1 1,1 0 0,-1 0-1,0 0 1,0 0 0,2 2-1,0-1 404,-3-2-81,0 0 59,0-12 331,0-3-1830,0 12 262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 3648,'-30'-15'1344,"30"15"-1024,0 0-128,0 0 992,15 15-704,15-15 640,-1 15-640,31-15-32,0 0-288,30 15-32,-31-15-64,16 0 288,-15 0-160,-15 0 160,-15 15-192,-15-15-1696,-15 0 832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1472,'-6'20'181,"2"-7"-19,1 0 0,-2 16 0,4-23-149,-4 25 247,-16 52 0,9-48-113,-8 52-1,18-81-112,0 0-1,0-1 0,0 1 1,-1 0-1,1-1 0,-1 0 1,-1 1-1,1-1 0,-1-1 1,1 1-1,-10 8 0,1-1 47,11-11-85,1-1 0,0 0 0,-1 1 0,1-1 0,-1 0 0,1 0 0,-1 0 0,1 1 0,-1-1 0,1 0 0,-1 0 0,1 0 0,-1 0 0,1 0 0,-1 0 0,1 0 0,-1 0-1,1 0 1,-1 0 0,1 0 0,-1 0 0,1 0 0,-1 0 0,1 0 0,0-1 0,-1 1 0,1 0 0,-1 0 0,1-1 0,-1 1 0,1 0 0,0 0 0,-1-1 0,1 1 0,-1-1 0,1 1 0,-1-1 0,1 1 4,-2-3-2,0 0 0,0-1-1,0 1 1,0-1-1,0 1 1,1-1 0,0 1-1,0-1 1,0 0 0,0 0-1,0 1 1,1-1 0,-1 0-1,1 0 1,0 0-1,1 0 1,-1 0 0,0 1-1,2-6 1,0 1 314,0-1 1,0 1-1,1 0 1,0 0-1,0 0 1,1 0-1,0 1 1,7-10-1,-7 12-93,0 0-1,1 0 1,-1 1-1,1 0 1,0 0-1,0 0 1,1 1 0,-1-1-1,1 1 1,0 1-1,0-1 1,-1 1-1,2 0 1,-1 0-1,8 0 1,9-2 170,1 2 0,43 1 1,-38 2-48,139-1 614,-99 0-3185,-22 0 657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14 5632,'-1'0'207,"-1"0"1,0 0 0,1 0-1,-1-1 1,0 1 0,1-1-1,-1 1 1,1-1 0,-1 0-1,1 1 1,-1-1 0,1 0-1,-2-1 1,-4-2-38,7 3-119,-1 1 1,0 0-1,0 0 0,1-1 0,-1 1 1,0 0-1,0 0 0,0 0 0,1 0 1,-1 0-1,0 0 0,0 0 0,0 0 1,1 0-1,-1 1 0,0-1 0,0 0 1,1 0-1,-1 1 0,0-1 0,0 0 1,1 1-1,-1-1 0,0 1 0,0 0 1,-13 6 311,-64 10 208,63-13-530,-6 2 3,1 0 1,-1 2-1,-31 15 0,25-8-100,2 1 0,0 2 0,0 0 0,2 1 0,-26 27 0,36-29 56,1-1 0,1 2 0,0-1 0,2 1 0,0 1 0,1 0 0,0 0 0,2 1 0,1-1 0,0 1 0,-3 32 0,7-43 48,1-1-1,0 0 1,0 0 0,1 1-1,0-1 1,1 0-1,0 0 1,0 0-1,0 0 1,5 7-1,-6-10-81,1-1 0,0 0-1,1 0 1,-1 0 0,1 0 0,0-1-1,0 1 1,0-1 0,0 1-1,0-1 1,1 0 0,0 0-1,-1-1 1,1 1 0,0-1 0,0 0-1,1 0 1,-1 0 0,0 0-1,6 0 1,-1 0-1241,1-2 1,13 1-1,22-1-1530</inkml:trace>
  <inkml:trace contextRef="#ctx0" brushRef="#br0" timeOffset="1">358 238 6464,'15'0'2400,"-15"0"-1856,45 30-160,-30-15 224,0 0-416,0 30 64,15-30-160,-16 30 512,1-15-352,0-1-320,0 1 32,0-30-4960,0 15 2752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180 135 6400,'-15'0'2368,"15"0"-1856,-15 30-128,15-15 352,-15 0-480,0 15 128,15 0-256,-30 0 416,15 15-288,1-16 288,-1 1-288,-15-15-3104,15 0 1536</inkml:trace>
  <inkml:trace contextRef="#ctx0" brushRef="#br0" timeOffset="1">464 1 5888,'45'15'2176,"-45"-15"-1664,74 60-160,-44-45 512,0 14-544,-15 31 288,0 15-352,0 0 416,-15-1-384,-15 1 288,-15-15-320,-30 0 352,1-16-352,-16-14-416,0-15 96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31 7712,'-30'-15'2880,"30"15"-2240,-15-15-192,0 15-160,0 15-256,0 0-32,15 0 32</inkml:trace>
  <inkml:trace contextRef="#ctx0" brushRef="#br0" timeOffset="1">90 359 7040,'-30'45'2624,"30"-45"-2048,-45 60-128,30-30 448,15 0-576,0 0 416,0-1-416,0 1 256,15-15-320,-15 0-1696,15-15 768,-15 0-3616,0 0 2400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16 5568,'0'0'1786,"-3"-2"-1071,2 0-639,-1 1 0,0 0 1,0 0-1,0 0 0,0 0 0,0 0 0,0 0 0,0 0 0,0 0 1,0 1-1,0-1 0,-1 1 0,-1 0 0,-36-1 1050,23 1-1019,7 0-119,-1 0 1,1 1-1,0 0 1,-1 1-1,1 0 0,-13 4 1,20-5-20,0 0 0,1 0 0,-1 1 1,1-1-1,-1 0 0,1 1 0,0 0 0,0 0 0,0 0 1,0 0-1,0 0 0,0 0 0,0 0 0,0 0 0,1 1 1,0-1-1,-1 1 0,1-1 0,0 1 0,0 0 1,0-1-1,0 1 0,1 0 0,-1 0 0,1-1 0,0 1 1,0 6-1,1 2-20,1 1 1,0-1-1,1 1 1,0-1 0,8 17-1,6 21 108,-14-39-9,1 1-1,0-1 0,0 0 0,1 0 1,0-1-1,13 18 0,-15-22 56,1 0 1,-1-1-1,0 2 1,-1-1-1,1 0 0,3 10 1,-6-13-51,1 0 0,-1 0-1,0 1 1,1-1 0,-1 0 0,0 0 0,0 0 0,-1 1 0,1-1-1,0 0 1,-1 0 0,1 0 0,-1 0 0,0 0 0,1 0-1,-1 0 1,0 0 0,-2 2 0,2-2-18,0-1 0,0 0 0,0 1 0,0-1 1,0 0-1,0 0 0,-1 0 0,1 0 0,0 0 0,-1 0 0,1 0 0,-1-1 0,1 1 1,-1 0-1,0-1 0,1 1 0,-1-1 0,1 0 0,-1 1 0,0-1 0,-1 0 0,-10 2 132,3 1-67,-10 2 93,1-10 82,9 2-139,-9 0-35,-12-5 287,30 7-461,-1 0 0,0 0 0,1 0 0,-1 0-1,0 0 1,1 0 0,-1 0 0,1 0 0,0-1 0,-1 1-1,1 0 1,0-1 0,0 0 0,-2-2 0,3 3-205,0 0 0,-1 0 0,1 0 0,0 1 0,0-1 0,0 0 0,0 0 0,-1 0 0,1 0 0,1 0 1,-1 0-1,0 0 0,0 0 0,0 0 0,0 1 0,1-1 0,-1-2 0,13-24-3407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224 118 3648,'13'-12'1173,"-11"9"-703,1 3-129,-2 0-254,1 0 0,0-1 0,0 1 0,-1-1 0,1 1 0,-1-1 1,1 1-1,-1-1 0,1 0 0,-1 0 0,1 0 0,-1 0 0,1 0 0,1-2 0,-3 3-45,0-1 0,0 1-1,1 0 1,-1-1-1,0 1 1,1 0-1,-1-1 1,0 1 0,1 0-1,-1 0 1,0 0-1,1-1 1,-1 1-1,0 0 1,1 0 0,-1 0-1,1 0 1,-1 0-1,0 0 1,1 0-1,-1 0 1,1 0-1,-1 0 1,1 0 0,-1 0-1,1 0 1,4-1 153,-5 0-145,0 0-1,1 1 1,-1-1 0,0 0 0,0 0-1,0 0 1,1 1 0,-1-1 0,0 0 0,0 0-1,0 0 1,0 0 0,0 1 0,-1-1-1,1 0 1,0 0 0,0 0 0,0 1 0,-1-1-1,1 0 1,-1-1 0,-8-15 598,9 16-637,-1-1 18,0 1-1,0-1 0,0 1 1,1 0-1,-1 0 0,0-1 0,-1 1 1,1 0-1,0 0 0,0 0 1,0 0-1,-1 0 0,1 0 0,0 1 1,-1-1-1,1 0 0,-1 1 1,1-1-1,-1 1 0,1-1 0,-1 1 1,1 0-1,-1 0 0,0 0 1,-2 0-1,-8-2 74,-18-10 151,27 10-237,0 0-1,0 0 1,0 1-1,0 0 1,0-1-1,0 1 1,0 1-1,0-1 1,-1 0-1,1 1 1,0-1-1,-1 1 1,1 0-1,0 0 1,-7 1-1,5 1-14,1 0 0,-1 1-1,0-1 1,-5 5 0,-8 5-48,13-10 72,1 0 0,-1 1 0,1 0 0,-1 0 0,1 0 0,0 0 0,0 1-1,1 0 1,-1 0 0,1 0 0,0 0 0,0 0 0,0 1 0,-3 6 0,-1 4 87,3-9-63,0 1 1,1-1 0,0 1 0,1 0 0,-2 8-1,3-8 17,0 1 0,0 0-1,1 0 1,0 0 0,1-1-1,0 1 1,0 0 0,1-1-1,-1 1 1,2 0 0,-1-1-1,1 0 1,0 0 0,1 0-1,5 9 1,-8-14-24,0-1 1,1 1-1,-1-1 1,1 0-1,-1 1 1,1-1-1,-1 0 0,1 0 1,-1 0-1,1 0 1,0 0-1,0-1 1,0 1-1,-1 0 0,1-1 1,0 1-1,3-1 1,3 1-62,0 0 1,0-1-1,8-2 0,2 2-142,27 0-100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6048,'-8'0'1148,"5"0"-664,-1 0 1,0-1-1,1 2 1,-1-1-1,1 0 1,-1 1-1,-6 1 1,8 1-286,-3 4 87,-17 0-57,19-5-222,1 0 0,0 0 1,0 0-1,0 0 0,1 0 0,-1 0 0,0 1 0,1-1 0,0 1 0,-1-1 0,1 1 0,0-1 0,-1 5 1,-1 5 17,-3 23 1,4-18-1,-2 3-15,1-8 73,1 1-1,1-1 1,0 1 0,0-1 0,3 25 0,8 3 269,-10-37-329,0 0 1,1-1-1,0 1 1,0-1-1,-1 1 1,1-1-1,1 0 1,-1 1-1,0-1 1,1 0-1,-1 0 0,1 0 1,-1 1-1,1-2 1,4 5-1,2 1 39,-6-5-61,1 0 0,-1 1-1,1-1 1,0 0 0,0 0-1,4 1 1,-7-2-9,1-1-1,0 0 1,0 1 0,-1-1 0,1 0-1,0 0 1,0 1 0,0-1-1,-1 0 1,1 0 0,0 0 0,0 0-1,0 0 1,-1 0 0,1 0 0,0 0-1,0-1 1,0 1 0,-1 0-1,1 0 1,0-1 0,0 1 0,-1 0-1,1-1 1,0 1 0,0-1 0,4-9-8,-1 7 15,2-2-9,-1-20-38,-3 17 45,-1 0 0,1 0 0,-2 0-1,1 0 1,-1 0 0,-1 0 0,0 0 0,0 0 0,0 0 0,-1 0 0,-3-8 0,3 8 3,-1 1 0,-6-13 0,-2-3-27,3 0-125,6 20 113,1-1 0,-1 0-1,1 0 1,0 0 0,0 0 0,0-7-1,1 6-98,0 3-22,0 1 158,0 1 1,0-1 0,0 1 0,0-1 0,0 1 0,0 0 0,0-1-1,0 1 1,0-1 0,0 1 0,1-1 0,-1 1 0,0 0 0,0-1-1,0 1 1,1-1 0,-1 1 0,0 0 0,0-1 0,1 1 0,-1 0-1,0-1 1,1 1 0,-1 0 0,0 0 0,1-1 0,-1 1 0,0 0-1,2-1 1,16 0-1049,-11 1 295,21 0-461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2816,'4'1'403,"-1"-1"-286,-1 0-1,0 0 1,1 0-1,-1 0 0,0 0 1,0-1-1,1 1 1,-1-1-1,2 0 1,5-4 205,-9 5-308,0 0 0,0 0 0,0 0-1,0 0 1,0 0 0,0 0 0,0-1 0,0 1 0,0 0 0,1 0 0,-1 0 0,0 0 0,0 0 0,0 0-1,0 0 1,0 0 0,1 0 0,-1 0 0,0 0 0,0 0 0,0 0 0,0 0 0,0 0 0,1 0 0,-1 0 0,0 0-1,0 0 1,0 0 0,0 0 0,0 0 0,0 0 0,1 0 0,-1 0 0,0 0 0,0 0 0,0 0 0,0 0 0,0 1-1,0-1 1,0 0 0,1 0 0,-1 0 0,0 0 0,0 0 0,0 0 0,0 0 0,0 1 0,0-1 0,0 0 0,0 0-1,4 4 198,-3-3-124,1-1-1,0 1 0,-1-1 0,1 0 0,-1 1 1,1-1-1,0 0 0,-1 0 0,1 0 0,0 0 1,2-1-1,-4 1-86,-7 3 565,5 1-402,2-3-135,0-1 0,0 1 0,0 0 1,0-1-1,0 1 0,0 0 0,0-1 0,0 1 1,0 0-1,0-1 0,0 1 0,-1 0 1,1-1-1,0 1 0,0 0 0,-1-1 1,1 1-1,-1 0 0,-2 5 53,-1 0 0,1 0 0,-1 0 0,0-1 0,-6 6-1,9-9-57,-1 0-1,1-1 0,0 1 1,-1 0-1,1 0 0,0 0 0,0 0 1,0 0-1,1 0 0,-1 0 0,0 0 1,1 1-1,-1 1 0,-2 9 93,-3-1-9,5-11-67,0 1 0,1-1 0,-1 0 0,0 0 0,1 1 0,-1-1 0,1 1 0,-1-1 0,1 1 0,0-1 0,0 1 0,0 1 0,2-3 79,1-1-87,1 0 0,-1 0 1,0 0-1,0 0 1,0 0-1,0-1 0,0 1 1,0-1-1,4-3 1,13-7-32,-17 12 1,0-1 1,0-1-1,1 1 0,-1 0 0,0-1 0,0 0 0,-1 1 0,1-1 0,0 0 1,2-3-1,7-5 18,-3 3-12,30-20-131,-36 25 87,1 0 0,-1 0 1,1 1-1,-1-1 0,1 1 0,-1 0 0,1 0 1,0 0-1,6 0 0,2 1 26,-12 0 20,0 0 0,0 0 0,1 0 0,-1 0 0,0 0 0,0 0 0,0 0-1,0 0 1,0 0 0,0 0 0,0 0 0,0 0 0,0 0 0,0 0 0,0 0 0,1 0-1,-1 0 1,0 0 0,0 0 0,0 0 0,0 0 0,0 0 0,0 0 0,0 0 0,0 0-1,0 0 1,0 1 0,0-1 0,0 0 0,0 0 0,1 0 0,-1 0 0,0 0 0,0 0-1,0 0 1,0 0 0,0 0 0,0 0 0,0 0 0,0 0 0,0 0 0,0 1 0,0-1-1,0 0 1,0 0 0,0 0 0,0 0 0,0 0 0,0 0 0,0 0 0,0 0 0,0 0-1,0 0 1,0 0 0,0 1 0,0-1 0,0 1 38,-1 1-1,1-1 1,0 0 0,-1 1-1,1-1 1,-1 0-1,1 1 1,-1-1 0,1 0-1,-2 2 1,-5 11 165,6-9-170,0 1 0,0 0-1,0 0 1,0 0-1,1 0 1,0 0 0,2 11-1,-1-6 4,2 0 0,-1 0 0,8 17-1,-7-18-62,-1-3 84,1 0 1,0-1-1,4 9 0,-6-13-41,0 0 0,1 0 0,-1-1 0,1 1 0,-1 0 0,1-1 0,-1 1 0,1-1 0,0 1 0,0-1 0,0 0 0,0 0 0,0 1 0,0-1 0,0-1 0,3 2 0,10 0-244,0 0-1,1-2 1,-1 0 0,0 0-1,1-1 1,19-5-1,-28 4 44,-1-1 0,1 0-1,7-4 1,-1 0-79,11-4-302,-16 7 421,0 1-1,0-1 0,-1 0 0,1-1 0,-1 0 1,10-9-1,18-23-194,2 12 219,-34 22 124,-1-1-1,1 1 1,-1-1 0,0 1-1,0-1 1,1-4 0,3-3 23,5-11 17,-6 14 50,0 0-1,-1 0 1,-1-1 0,1 1-1,3-19 1,1-14 2186,2-79 0,-12 109-1865,2 11-417,0 0 0,0 0 0,0 0 0,-1 0 0,1 0 0,0 0 0,0-1 0,0 1 0,0 0 0,0 0 0,-1 0 0,1 0 0,0 0 0,0 0 0,0 0 0,0 0 0,0 0 0,-1 0 0,1 0 0,0 0 0,0 0 0,0 0 0,0 0 0,-1 0 0,1 0 0,0 0 0,0 0 0,0 0 0,0 0 0,0 0 0,-1 0 0,1 0 0,0 1 0,-15 13 45,7-5-52,5-6-13,0 1 0,0-1 0,1 1 0,-1 0 0,1 0 0,0-1 0,0 2 0,0-1 0,-1 7 0,-2 1 69,-40 110 227,30-77-580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4320,'-16'0'1600,"16"0"-1248,0 0-96,0 0 1056,16 0-768,1 17 1248,15-17-992,1 0-192,16 0-384,1-17 192,15 17-224,-16-16-96,17 0-64,-1 16-3200,1 0 1728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44 328 4480,'-37'-37'1445,"31"30"-1079,7 4-172,-1 3-179,1-2 23,0 1 1,1 0-1,-1 0 1,0 0-1,0 1 1,0-1-1,1 0 1,-1 0-1,0 1 1,1-1-1,-1 0 0,1 1 1,-1 0-1,1-1 1,-1 1-1,1 0 1,-1 0-1,1 0 1,2 0-1,5-1 40,0 0 0,0 0-1,10-3 1,-8 1-48,0 1 1,1 1-1,15-1 0,62 9 164,9 1-185,-49-7-213,-28 0-146,-1-1 0,41-5 0,-18-5 382,-38 9 156,0 0-1,-1 0 0,1 0 0,0-1 0,-1 0 0,1 0 1,-1 0-1,1-1 0,-1 1 0,8-7 0,-8 5 37,0 2 16,0-1 0,-1 0 0,1 0 0,-1 0-1,1-1 1,-1 1 0,0-1 0,-1 0 0,4-5 0,-4 4 12,0-1 1,-1 1 0,0-1-1,1 1 1,-2-1-1,1 1 1,-1-1-1,0-6 1,0 0 124,0 0 80,0 1 0,-3-21 0,2 28-413,0 0 0,-1 0 0,1 0 0,-1 0 0,1 0 0,-1 0 1,0 1-1,0-1 0,-1 1 0,1-1 0,-6-4 0,-5-5-166,13 13 115,0 0 0,0 0 1,0 0-1,0 0 1,0 0-1,0 0 1,0-1-1,0 1 1,0 0-1,0 0 0,0 0 1,0 0-1,0 0 1,0 0-1,-1 0 1,1 0-1,0 0 1,0 0-1,0 0 1,0 0-1,0 0 0,0-1 1,0 1-1,0 0 1,-1 0-1,1 0 1,0 0-1,0 0 1,0 0-1,0 0 0,0 0 1,0 0-1,-1 0 1,1 0-1,0 0 1,0 1-1,0-1 1,0 0-1,0 0 1,0 0-1,0 0 0,0 0 1,-1 0-1,1 0 1,0 0-1,0 0 1,0 0-1,0 0 1,0 0-1,0 0 0,0 1 1,0-1-1,0 0 1,0 0-1,0 0 1,0 0-1,0 0 7,-2 1-139,1 1 0,0-1-1,0 0 1,0 1 0,0-1 0,0 0-1,0 1 1,0 2 0,0 0-45,0 0 1,0 0 0,1 0-1,0 8 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8480,'-15'30'3136,"15"-30"-2432,-30 30-224,15-15 896,0 15-864,0 0 352,15-15-512,-15 15-128,15-15-128,-15 15 0,15-15-64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4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3808,'0'0'1227,"0"2"-742,0 3-250,0-1 0,-1 0 0,1 1 0,-1-1 0,0 0 0,0 0 0,-1 1 0,1-1 0,-1 0 0,0 0 0,0 0 0,0-1 0,-1 1 0,-5 6 0,4-3-16,0 0-169,1 0 0,0 0 0,1 1-1,-1-1 1,1 1 0,-1 8 0,-7 23 70,7-32-67,1-1-1,0 0 1,0 1 0,0-1-1,1 1 1,0 0 0,-1 7-1,2-12-24,0-1 0,0 1 0,0 0-1,1-1 1,-1 1 0,0-1 0,1 1-1,-1-1 1,1 1 0,-1-1 0,1 1-1,0-1 1,0 1 0,1 1 0,3 5 78,-3-2 44,-2-6-141,0 0 0,0 1-1,0-1 1,0 0 0,0 1 0,0-1-1,1 1 1,-1-1 0,0 0-1,0 1 1,0-1 0,0 0-1,1 1 1,-1-1 0,0 0 0,0 1-1,1-1 1,-1 0 0,0 0-1,0 1 1,1-1 0,-1 0-1,0 0 1,1 0 0,-1 1-1,0-1 1,1 0 0,-1 0 0,1 0-1,-1 0 1,0 0 0,1 0-1,-1 0 1,0 0 0,1 0-1,-1 0 1,1 0 0,-1 0 0,0 0-1,1 0 1,-1 0 0,1 0-1,-1 0 1,0 0 0,1 0-1,-1 0 1,0-1 0,1 1 0,-1 0-1,0 0 1,1-1 0,4-1 74,-2 0-30,1 1 0,-1-1-1,1 0 1,-1 0 0,5-4 0,22-34 117,-18 26-276,0 0 0,0 0-1,10-19 1,-20 31 94,2-5-53,-3 5 35,0 0 1,0 0 0,1 1 0,-1-1-1,0 0 1,1 1 0,0-1 0,-1 1-1,1-1 1,0 1 0,0 0 0,0 0 0,3-2-1,1-1-86,-5 3 104,-1 1-1,1-1 1,0 0 0,-1 1-1,1-1 1,-1 1-1,1-1 1,0 1-1,-1 0 1,1-1 0,0 1-1,0 0 1,-1-1-1,1 1 1,0 0-1,0 0 1,0 0 0,-1 0-1,1-1 1,0 1-1,0 0 1,0 0-1,-1 1 1,1-1 0,0 0-1,0 0 1,1 1-1,13 26-35,-14-25 83,-1 0 0,1 1 0,0-1 0,-1 0 0,1 0 0,-1 1 0,0-1 0,0 0 0,0 5 0,1 13 117,24 83 642,-23-91-762,-2-10 17,1 1-1,-1-1 1,0 0 0,1 0 0,0 0 0,-1 0 0,1 0 0,2 4 0,-2-5-16,0 0 1,0-1 0,0 1-1,0 0 1,0 0 0,0-1 0,0 1-1,0 0 1,0-1 0,0 1-1,0-1 1,1 0 0,-1 1-1,0-1 1,0 0 0,1 0-1,-1 1 1,0-1 0,0 0-1,3-1 1,2 2 43,-4-1-59,1 1 0,-1-1 0,1 0 0,0 0 0,-1 0 0,1 0 0,-1-1 0,1 1 0,-1-1 0,1 1 0,2-2 0,3-11 89,12-4-96,-15 1-149,-3 7 52,8-11-96,5-35-196,-14 51 286,0 0 1,0 0-1,-1 0 1,1 0-1,-1 0 1,0 0-1,-1-4 1,1 0-495,0 9 629,0 0-1,0 1 0,1-1 1,-1 1-1,0-1 0,1 0 1,-1 0-1,1 1 0,0-1 1,1 2-1,4 10 191,-5-9-185,0 0-1,-1 0 1,1 0 0,-1 0 0,0 5-1,2 22 120,0-22-117,0-1-1,1 0 0,0 0 1,0 0-1,1 0 1,0-1-1,0 0 0,1 1 1,9 9-1,-11-13 22,0 0 0,1 0 1,0-1-1,0 0 0,0 1 0,0-2 1,1 1-1,-1 0 0,1-1 0,-1 0 1,1 0-1,0 0 0,0 0 0,0-1 1,0 0-1,0 0 0,9 0 0,-6-1 25,-1 0 0,1 0 0,-1-1 0,11-2 1,-14 1-99,0 1 1,0-1-1,0 0 1,0 0-1,0 0 1,0-1-1,-1 1 1,1-1-1,-1 0 1,3-3-1,-1 0-40,0-1 0,-1 1-1,0-1 1,0 0 0,0 0-1,-1 0 1,0-1 0,-1 1-1,0-1 1,0 1 0,0-1 0,-1 0-1,0 0 1,0-8 0,-1-29-294,0 44 316,0 1 1,0 0-1,0-1 1,0 1-1,0-1 1,0 1-1,0-1 0,0 1 1,0-1-1,0 1 1,0-1-1,0 1 1,0-1-1,0 1 1,0-1-1,-1 1 1,1-1-1,0 1 1,0 0-1,-1-1 1,1 1-1,0-1 1,0 1-1,-1 0 1,1-1-1,0 1 1,-1 0-1,1-1 1,-1 1-1,1 0 1,0-1-1,-1 1 1,1 0-1,-1 0 1,1 0-1,-1 0 1,1-1-1,-1 1 1,1 0-1,-1 0 1,1 0-1,1 0 1,0 1 0,-1-1 0,1 0 0,-1 0 0,1 1-1,0-1 1,-1 0 0,1 1 0,-1-1 0,1 1 0,-1-1-1,1 1 1,-1-1 0,1 1 0,-1-1 0,1 1-1,-1-1 1,0 1 0,1-1 0,-1 1 0,0 0 0,0-1-1,1 2 1,14 18 19,6 2 202,-3-3 52,30 25-1,12 1 280,-56-43-484,-1 1 0,1-1-1,0 0 1,0 0-1,0-1 1,0 1 0,1-1-1,-1 0 1,0 0 0,1 0-1,4 0 1,-7-1-12,1 0 0,0 0 1,0 0-1,0 0 0,0-1 0,0 1 0,-1-1 1,1 0-1,0 0 0,0 1 0,-1-2 0,1 1 1,-1 0-1,1-1 0,-1 1 0,1-1 0,1-2 1,17-11 171,-19 13-180,1 0 1,-1 1-1,1-1 1,-1 0-1,0-1 1,3-2 0,-4 3-21,0 0 1,0 1 0,0-1 0,-1 0 0,1 0 0,-1 0 0,1-3 0,1-4-15,3-6-57,-4 12 38,0 0 1,1 1-1,-2-1 0,1 0 0,0 0 0,-1 0 0,1-1 0,-1-5 0,0 5-5,1 1 0,-1-1 0,1 0 1,0 1-1,0-1 0,0 0 0,0 1 0,1-1 1,3-5-1,-2 3-132,-3 5 144,0 1 1,0-1 0,0 1 0,0 0 0,0-1 0,0 1 0,1-1 0,-1 1 0,0 0-1,0-1 1,1 1 0,-1-1 0,0 1 0,1 0 0,-1-1 0,0 1 0,1 0 0,-1 0-1,0-1 1,1 1 0,-1 0 0,0 0 0,1 0 0,-1-1 0,1 1 0,-1 0 0,1 0-1,-1 0 1,0 0 0,1 0 0,-1 0 0,1 0 0,-1 0 0,1 0 0,0 0 0,1 0-539,1 2 198,-1 2 298,1 0 1,-1 0 0,0 0 0,0 0 0,3 8 0,6 11 161,-7-17-37,1 0 0,0 0 0,0 0 0,8 6 0,-3-3 68,-8-7-83,1 0 0,-1 0 0,0 0 0,1-1 0,-1 1 0,1-1 0,-1 0 0,1 1 0,-1-1 0,1 0 0,0-1 0,0 1 0,0 0 0,-1-1 0,1 0 0,0 1 0,0-1 0,0 0 0,0-1 0,5 0 0,11 1 132,-9-1-107,1 0 1,-1 0 0,0-1-1,0 0 1,13-5 0,0-2 42,27-13 0,-46 19-112,0 1 0,0-1-1,0 1 1,-1-1-1,1 0 1,-1-1 0,6-5-1,3-5 27,2 2 21,-11 9-46,1 0 1,-1 0-1,0-1 1,0 1 0,0-1-1,0 0 1,4-7-1,-4 5-104,0-1-1,1 1 0,0 0 0,1 1 1,-1-1-1,10-8 0,-13 13 97,0 0 0,0 0-1,0 0 1,0 0 0,0 0-1,1 1 1,-1-1-1,0 0 1,0 1 0,1-1-1,-1 1 1,0-1 0,1 1-1,-1 0 1,0 0-1,1-1 1,-1 1 0,0 0-1,1 0 1,-1 0 0,0 1-1,1-1 1,-1 0-1,0 0 1,1 1 0,-1-1-1,0 1 1,1-1 0,-1 1-1,0-1 1,0 1-1,0 0 1,1 0 0,-1-1-1,0 1 1,0 0 0,0 0-1,0 0 1,-1 0-1,1 0 1,0 1 0,0-1-1,0 2 1,3 3 95,-1 1 1,0-1-1,2 10 1,-3-9-11,1-1 1,0 1 0,4 7 0,8 6 480,0 8-151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4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8800,'0'0'3264,"0"0"-2528,0 0-224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284 238 2912,'0'-35'1296,"0"-124"2336,1 157-3621,-1-1 0,0 1 1,0-1-1,-1 1 0,1-1 1,0 1-1,-1-1 0,1 1 0,-1 0 1,0-1-1,0 1 0,0 0 1,0 0-1,0 0 0,-1-1 0,-1-1 1,0 2 7,1 6 20,-28 71 239,-10 36 79,-34 161 0,58-184-276,15-76-70,0 0 1,1 0-1,0 1 1,1-1-1,3 16 1,-1-16 23,9 21 1,-4-15-6,-4-6-8,1-1 0,8 17 1,-10-25-19,-1 1 0,1 0 0,0-1 0,0 1 0,0-1 0,1 0 0,-1 0 0,1 0 0,5 3 0,-3-2 56,1 0 0,-1 0 0,1-1 0,0 0 0,0 0 0,0 0 1,0-1-1,1 0 0,-1-1 0,14 2 0,-20-3-38,0 0 0,0 0 0,0 0-1,1 0 1,-1 0 0,0 0 0,0 0 0,0-1 0,0 1 0,0 0 0,2-2-1,-3 2-15,1-1-1,-1 1 1,0 0-1,0-1 1,0 1-1,0-1 1,1 1-1,-1-1 1,0 1-1,0-1 1,0 1-1,0-1 0,0 1 1,0-1-1,0 1 1,0-1-1,-1 1 1,1-1-1,0 1 1,0 0-1,0-1 1,0 1-1,-1-1 1,1 1-1,0-1 1,0 1-1,-1 0 0,1-1 1,0 1-1,-1 0 1,0-1-1,-6-9 46,-1 0-1,-1 1 1,0 0-1,-11-8 1,-39-28 6,32 26-40,14 11 16,0-1-1,1 0 1,0-1-1,1-1 1,0 1-1,0-2 1,-16-22-1,0-6-133,25 37-33,0 1 0,0-1 0,0 0 0,0 0 0,1 0 0,-1 0 0,1-1 0,0 1 0,-1-4 0,2 5-76,0 0-1,0-1 1,0 1 0,0 0-1,0 0 1,0-1 0,1 1-1,-1 0 1,1 0 0,2-4-1,-1 2-52,0 0-1,0 0 0,1 1 0,-1-1 0,1 1 1,0-1-1,4-2 0,-7 6 252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45 7392,'-45'-44'2720,"45"44"-2080,-44 0-224,14 0 1216,0 15-992,0-15 224,-15 29-512,15 1-160,15-15-96,0 15-1568,0 0 800</inkml:trace>
  <inkml:trace contextRef="#ctx0" brushRef="#br0" timeOffset="1">254 314 6880,'-59'30'2560,"59"-30"-1984,-45 60-160,15-30 1024,30 0-864,-30 30 352,15-16-576,0-14 32,0 15-256,15-30 512,0 0-384,0-15 32,15 15-160,0-30-2848,0-15 1504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2816,'35'0'1269,"-31"0"-1134,0-1-1,0 0 1,0 1-1,0-2 1,0 1-1,-1 0 1,1-1-1,5-2 1,-7 3-54,0 0 0,0 0-1,0 1 1,0-1 0,1 1 0,-1-1 0,0 1 0,0 0 0,1 0 0,-1 0-1,0 0 1,3 1 0,11 0 766,-9-1-584,-4 0-133,0 0 1,1 0 0,-1 0 0,0 0 0,0 0-1,0 1 1,5 1 0,-8-2-113,1 0-1,-1 1 1,1-1 0,-1 0 0,1 1-1,-1-1 1,1 0 0,-1 1-1,0-1 1,1 0 0,-1 1-1,0-1 1,1 1 0,-1-1 0,0 1-1,0-1 1,1 1 0,-1-1-1,0 1 1,0 0 0,0 0-6,0 1 1,0-1 0,0 0 0,0 1-1,0-1 1,0 0 0,-1 0-1,1 1 1,0-1 0,-1 0-1,1 0 1,-2 2 0,-23 27 504,10 0-570,15-30 53,0 1 0,-1 0 0,1-1 1,0 1-1,0 0 0,0-1 0,0 1 1,-1 0-1,1-1 0,0 1 1,0 0-1,0-1 0,1 1 0,-1 0 1,0 0-1,0-1 0,0 1 0,0 0 1,1-1-1,-1 2 0,1 0 20,1 0 0,-1 0 1,1 0-1,-1 0 0,1 0 0,0 0 0,-1 0 0,1-1 1,0 1-1,0-1 0,0 1 0,0-1 0,1 0 0,-1 0 1,0 1-1,1-2 0,-1 1 0,0 0 0,1 0 0,-1-1 1,1 0-1,-1 1 0,1-1 0,-1 0 0,1 0 0,-1 0 1,1 0-1,-1-1 0,1 1 0,-1-1 0,4-1 0,0-1 18,0 1 21,0-1 1,-1 0-1,1-1 1,-1 0-1,6-4 1,17-10 31,-22 8 4,-6 9-91,1 0 1,-1 0 0,0 0 0,1 0-1,-1 0 1,1 0 0,0 0-1,-1 0 1,1 0 0,0 1 0,0-1-1,-1 0 1,1 0 0,0 1 0,1-2-1,11 0 34,-13 2-38,0 0 0,0 0 0,0 0 0,0 0 1,0 0-1,0 0 0,0 0 0,0 0 0,0 0 1,0 0-1,0 0 0,1 0 0,-1 0 0,0 0 0,0 0 1,0 0-1,0 0 0,0 0 0,0 0 0,0 0 1,0 0-1,0 0 0,0 0 0,0 0 0,1 0 1,-1 0-1,0 0 0,0 0 0,0 0 0,0-1 0,0 1 1,0 0-1,0 0 0,0 0 0,0 0 0,0 0 1,0 0-1,0 0 0,0 0 0,0 0 0,0 0 1,0 0-1,0 0 0,0-1 0,0 1 0,0 0 0,0 0 1,0 0-1,0 0 0,0 0 0,0 0 0,0 0 1,0 0-1,0 0 0,0 0 0,0-1 0,0 1-3,0-1-1,0 1 1,0 0-1,0-1 1,0 1-1,0-1 0,0 1 1,0-1-1,0 1 1,0-1-1,1 1 1,-1-1-1,0 1 1,0 0-1,0-1 0,1 1 1,-1-1-1,0 1 1,0 0-1,1-1 1,-1 1-1,0 0 1,1-1-1,-1 1 0,1 0 1,-1-1-1,0 1 1,1 0-1,-1 0 1,1 0-1,-1-1 1,0 1-1,1 0 0,-1 0 1,1 0-1,-1 0 1,1 0-1,-1 0 1,1 0-1,-1 0 1,2 0-1,-2 0 0,0 0 0,0 0 0,0 0 1,0 0-1,0 0 0,0 0 0,0 0 0,0 0 0,0 0 1,0 0-1,0 0 0,1 0 0,-1 0 0,0 0 0,0 0 1,0 0-1,0 0 0,0 0 0,0 0 0,0 0 0,0 0 1,0 0-1,0 0 0,0 0 0,0 0 0,1 0 0,-1 0 1,0 0-1,0 0 0,0 0 0,0 0 0,0 0 0,0 1 1,0-1-1,0 0 0,0 0 0,0 0 0,0 0 0,0 0 1,0 0-1,0 0 0,0 0 0,0 0 0,0 0 0,0 0 1,0 1-1,0-1 0,0 0 0,0 0 0,0 0 0,0 0 1,0 0-1,0 0 0,0 0 0,0 0 0,0 0 0,-1 16 249,0-13-183,1 1 1,0-1-1,0 1 1,0-1 0,0 1-1,0-1 1,1 1 0,-1-1-1,1 1 1,1 3 0,3 1 23,0 1 0,0-1 0,0 0 1,1-1-1,11 12 0,-15-17-61,0 0 0,0-1 0,0 1 0,0-1 0,0 0 0,0 0-1,0 0 1,1 0 0,-1 0 0,0 0 0,1 0 0,-1-1 0,1 1 0,-1-1 0,1 0 0,2 0 0,11 2 90,-3 1-35,9 1 21,20-11-5,1 2-224,-9-5-603,-12 6 444,21-4-771,-39 7 957,-1 0 0,0 0 0,0 0-1,1-1 1,-1 1 0,0-1 0,0 0 0,-1 0-1,5-3 1,-4 0-48,-1-7 69,8-1-91,-9 13 182,-1-1 0,1 1 0,-1 0 0,1-1 0,-1 1 0,1 0 0,-1-1 0,1 1 0,0 0 0,-1 0 0,1 0 0,-1 0 0,1-1 0,0 1 0,-1 0 0,1 0 0,0 0 0,-1 0 0,1 1 0,0-1 0,-1 0 0,1 0 0,0 0 0,1 1 72,1-1-18,0-1 0,0 1 0,0-1 0,0 1 1,0-1-1,5-2 0,11-1 215,11 9-8,-10-10-129,-10 2-84,19-3 74,-19 4-62,0 0 1,13-5-1,12-6 88,-20 8-56,0-2 0,0 1 0,15-10 0,-24 12-101,1-1-9,0 1 0,0 1-1,8-4 1,25-3-78,-26-2-47,-3 2 24,5 1 22,-15 9 75,1-1-1,0 1 1,0-1-1,-1 0 1,1 0-1,-1 0 1,1 0-1,-1 0 1,1 0-1,-1-1 1,0 1-1,0 0 1,0-1-1,1 1 1,-1-1-1,0 1 1,-1-1-1,2-2 1,1-1-21,-2 3 39,0 0 0,0 0 0,0 0 0,0 1 0,0-1 0,0 0 0,-1 0 0,1 0 1,-1-1-1,0 1 0,1 0 0,-1 0 0,0 0 0,0 0 0,-1 0 0,1 0 1,-1-3-1,-1-3 14,-1 1 0,1 0 0,-6-7 0,-4-13-57,10 23 52,1 0 0,-1-1 1,0 1-1,0 0 1,-1 0-1,1 0 0,-1 0 1,0 1-1,0-1 0,0 1 1,0 0-1,-1-1 1,-6-3-1,-5-5 155,13 11-142,1-1 0,-1 1 0,0 0-1,0 0 1,1 0 0,-1-1 0,0 2 0,0-1 0,-3-1-1,4 2-21,0 0 0,-1 0 0,1 0 0,0 1 0,0-1-1,0 0 1,-1 0 0,1 1 0,0-1 0,0 1-1,0-1 1,0 1 0,0 0 0,0-1 0,0 1 0,0 0-1,0 0 1,0 0 0,0-1 0,0 3 0,-5 4 26,1 1 1,-1 0-1,2 0 1,-1 1 0,1-1-1,1 1 1,0 0-1,0 0 1,-3 18 0,3-7 128,2 0-1,1 42 1,1-12 142,1-27-210,0 0 0,7 30 1,-4-23-1461,-4-28 1263,-1 0-1,1-1 1,0 1-1,0 0 1,1-1 0,-1 1-1,0-1 1,0 1-1,2 0 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15 4896,'-25'-12'1584,"21"10"-1184,3 4-192,1-2-182,0 1 1,0-1 0,0 0-1,0 1 1,0-1 0,0 1-1,0-1 1,0 1 0,0-1-1,0 0 1,0 1 0,1-1-1,-1 1 1,0-1-1,0 0 1,0 1 0,0-1-1,1 0 1,-1 1 0,0-1-1,0 0 1,1 1 0,-1-1-1,0 0 1,1 1 0,-1-1-1,0 0 1,1 0 0,-1 0-1,0 1 1,1-1-1,-1 0 1,1 0 0,-1 0-1,0 0 1,1 0 0,-1 1-1,1-1 1,-1 0 0,0 0-1,1 0 1,-1 0 0,1 0-1,-1 0 1,0-1 0,2 1-1,-1 0 69,1 0 0,0 0 0,-1 1 0,1-1 0,0 0 0,-1 1 0,1-1-1,2 2 1,54 25 732,-47-22-681,0 1 0,11 7 0,13 6 35,-19-13-108,1-1 1,-1 0 0,1-1-1,0-1 1,19 1 0,88 0 222,-13-1-256,-36 5-157,-64-9 14,0 0 0,11-2 0,-7 0-20,3 1-41,-14 2 153,0 0 0,-1 0 0,0-1 0,1 0-1,-1 0 1,1 0 0,-1 0 0,0 0 0,0-1-1,1 1 1,-1-1 0,3-2 0,-1 1 16,-3 2 10,1-1 0,-1 0 0,0 1 0,1-1-1,-1 0 1,3-3 0,-4 4-5,-1 0-1,1 0 1,-1 0-1,0 0 1,1 0-1,-1 0 1,1 0 0,-1 0-1,0 0 1,0 0-1,0 0 1,0 0-1,0 0 1,0 0-1,0 0 1,0 0-1,0 0 1,0 0-1,0 0 1,0 0-1,-1 0 1,1 0-1,-1 0 1,1 0-1,-1-1 1,-2-2 151,0 0 1,0 0-1,-1 1 0,1-1 0,-1 1 1,0 0-1,0 0 0,0 0 1,-8-4-1,1 0 391,9 5-432,-1 1 0,1-1 0,-1 1-1,0-1 1,0 1 0,1 0 0,-1 0 0,0 0-1,-6-1 1,8 2-80,-1 0 0,0 0 0,1 1 0,-1-1 0,0 0 0,1 1 0,-1-1 0,1 1 0,-1 0 0,1 0 0,-1-1 0,1 1 0,-1 0 0,1 0 0,0 0 0,0 0 0,-1 1 0,0 0 0,0 0-17,1-1 0,0 1 0,-1 0 1,1 0-1,0 0 0,0-1 0,0 1 1,0 0-1,1 0 0,-1 0 1,0 1-1,1-1 0,-1 0 0,1 0 1,0 0-1,0 0 0,0 0 0,0 1 1,0 2-1,2 2-10,-1 0 0,1 0 0,0 0 0,4 7 0,-5-12-5,28 84 342,-13-35-353,-13-42-250,0 0 1,8 16 0,-7-19 108,1 0 0,0 0 0,9 8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6816,'-15'30'2528,"15"-30"-1984,0 59-128,-30-29 320,30 0-480,-45 0 544,-15 0-480,1 15-2176,-16 15 992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4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46 2240,'6'-5'264,"0"0"1,0 0 0,1 1-1,8-5 1,-13 9-52,-1-1 1,1 0 0,0 1 0,-1-1 0,1 1-1,0-1 1,0 1 0,0 0 0,0 0 0,-1 0 0,4 0-1,-5 0-182,1 0 0,-1 1 0,0-1 0,1 0 0,-1 0 0,1 0 0,-1 0 0,0 0 0,1 0 0,-1 0 0,0 0 0,1 0 0,-1 0 0,0 0 0,1 0 0,-1-1 0,0 1 0,1 0 0,-1 0 0,0 0 0,1 0 0,-1-1 0,0 1 0,0 0 0,1 0 0,-1 0 0,0-1 0,0 1 0,1 0 0,-1 0 0,0-1 0,0 1 0,0 0 0,1-1 0,-1 1 0,0 0 0,0-1 0,0 1 0,0 0 0,0-1 0,0 1 0,0 0 0,0-1 0,0 1 0,0 0 0,0-1 0,0 1 0,0 0 0,0-1 0,0 1 0,0-1 0,0 1 0,0-1 0,0-1 593,0 2-5,-2 0-533,1 0 0,-1 0 0,1 0 0,-1 1 0,1-1-1,-1 0 1,1 1 0,-1-1 0,1 1 0,-1 0 0,1-1 0,0 1 0,-1 0 0,1 0-1,0 0 1,0 0 0,0 0 0,-2 1 0,3-1-68,0-1 0,-1 1 1,1-1-1,-1 0 0,1 1 0,-1-1 1,1 0-1,-1 1 0,1-1 0,-1 0 0,1 0 1,-1 0-1,0 0 0,1 1 0,-1-1 0,1 0 1,-1 0-1,0 0 0,1 0 0,-2 0 1,-3 0 62,2 2-47,1-1 0,-1 1-1,1 0 1,-1 0 0,1 0 0,0 0 0,-1 0-1,1 1 1,0-1 0,1 1 0,-1-1 0,0 1-1,-1 3 1,-1 5 66,0-1 0,-4 17 0,-4 11-9,-16 31 59,-31 81 473,58-147-589,1-1 0,-1 1 0,0 0 0,0-1 0,0 1 0,-1-1 0,1 0 0,0 1 0,-1-1 0,-2 3 0,2-3 168,2-2 97,0 0-555,0-2-1536,0-11 427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66 4800,'-49'-66'1792,"49"66"-1408,-17 0-96,1 0 1344,16 0-960,-16 0 160,16 0-512,-17 0-416,17 0 32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6400,'0'0'2368,"0"0"-1856,15 0-128,-15 15 864,0-15-768,0 0 288,0 0-448,0 0 320,0 0-384,0 0-768,0 0 288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5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1346 2816,'-12'0'1283,"21"0"1417,24 0-566,-27 0-2095,1-1 0,-1 1 0,0-1 0,0-1 0,1 1-1,-1-1 1,0 0 0,0-1 0,-1 1 0,9-6 0,1 0-3,103-58 69,-57 30-77,129-62 9,-84 44-31,146-73 80,9 15 31,-172 80-120,104-43 54,-76 23 349,-13 15 26,-17-1 353,-27 16-134,-49 16-300,-1-1 0,12-9 0,-3 2 39,-6 4-179,-1 0 0,14-18 0,-17 19-313,-8 9 99,-1-1 1,1 1 0,-1 0 0,1-1 0,-1 1-1,1 0 1,-1 0 0,1-1 0,-1 1-1,1 0 1,-1 0 0,1 0 0,-1 0 0,1-1-1,0 1 1,-1 0 0,1 0 0,-1 0 0,1 0-1,-1 1 1,1-1 0,0 0 0,-1 0-1,1 0 1,0 1 0,-1-1-8,3 0-37,-1 0 90,-1 0-34,-1 0-1,1 0 1,-1 0 0,0 0-1,1 0 1,-1 0 0,1 0-1,-1 0 1,1 0-1,-1 0 1,1 0 0,-1 1-1,0-1 1,1 0 0,-1 0-1,0 1 1,1-1-1,-1 0 1,1 0 0,-1 1-1,0-1 1,0 0-1,1 1 1,-1-1 0,0 1-1,0-1 1,1 0 0,-1 1-1,0 0 1,2 15 92,-2-12-98,0-1 35,0-1 21,0-1-51,0-1 0,0 0-1,0 1 1,0-1-1,-1 1 1,1-1 0,0 1-1,0-1 1,0 1 0,0-1-1,0 1 1,-1-1 0,1 1-1,0-1 1,0 1 0,-1-1-1,1 0 1,0 1 0,-1-1-1,1 0 1,0 1 0,-1-1-1,1 0 1,-1 1-1,0-1 1,1 1 21,-1-1 1,0 1-1,1-1 1,-1 1-1,1-1 0,-1 1 1,0-1-1,1 1 0,0 0 1,-1-1-1,1 1 1,-1 0-1,1-1 0,0 1 1,-1 0-1,1-1 1,0 1-1,0 0 0,0 0 1,0-1-1,-1 1 0,1 0 1,0 0-1,0 0 1,1 1-1,-1 10 137,12-12-27,-9 0-58,-4 0-73,1-1 0,0 1 0,0-1 0,0 1 0,0-1 0,0 1 0,0-1 0,0 1 0,0-1 0,0 0 0,0 1 0,0-1 0,1 1 0,-1-1 0,0 1 0,0-1 0,0 1 0,1-1 0,-1 1 0,1-1 0,-1 0 4,10-2-59,-10 3 47,0 0 0,0 1 0,0-1 1,0 0-1,0 0 0,1 0 1,-1 0-1,0 0 0,0 0 0,0 0 1,0 0-1,0 0 0,0 0 1,0 0-1,0 0 0,0 0 1,0 0-1,1 0 0,-1 0 0,0-1 1,0 1-1,0 0 0,0 0 1,0 0-1,0 0 0,0 0 0,0 0 1,0 0-1,0 0 0,0 0 1,0 0-1,0 0 0,0 0 0,0 0 1,1 0-1,-1 0 0,0 0 1,0-1-1,0 1 0,0 0 1,0 0-1,0 0 0,0 0 0,0 0 1,0 0-1,0 0 0,0 0 1,0 0-1,0 0 0,0 0 0,0-1 1,0 1-1,0 0 0,0 0 1,0 0-1,0 0 0,0-1-10,0 1 1,0-1-1,0 1 0,-1-1 0,1 1 0,0-1 1,0 1-1,0 0 0,0-1 0,0 1 1,0-1-1,-1 1 0,1-1 0,0 1 0,0-1 1,-1 1-1,1 0 0,0-1 0,-1 1 0,1 0 1,0-1-1,-1 1 0,1 0 0,-1-1 0,0 1 1,1-1-2,-1 1 0,0-1 1,1 1-1,-1-1 1,0 1-1,1-1 0,-1 1 1,1-1-1,-1 0 0,1 1 1,0-1-1,-1 0 1,1 1-1,0-1 0,-1 0 1,1 0-1,0 1 1,0-1-1,0 0 0,-1 0 1,1 1-1,0-1 0,0 0 1,0 0-1,1-1 1,-1-38-438,0 38 502,0 2-90,0-15-380,-1 14 427,1 1 0,0-1 0,0 1 0,0-1 0,0 1 0,0-1 0,0 0 0,0 1 0,0-1 0,0 1 0,0-1 0,0 1 0,1-1 0,-1 1 0,0-1 0,0 1 0,0-1 0,1 1 0,-1-1 0,1 0 0,-1 0 13,1 1-49,0-1 0,-1 1 1,1 0-1,0-1 0,0 1 0,0 0 1,-1-1-1,1 1 0,0 0 1,0 0-1,0 0 0,0 0 0,0 0 1,0 0-1,0 0 0,-1 0 0,1 0 1,0 0-1,0 0 0,0 1 0,0-1 1,0 0-1,1 1 0,16 10-228,-18-10 256,1-1 0,-1 0 0,1 1 0,-1-1 0,1 0 0,-1 0 1,1 1-1,-1-1 0,1 0 0,-1 0 0,1 0 0,-1 0 0,1 0 1,0 1-1,-1-1 0,1 0 0,-1 0 0,1-1 0,-1 1 0,1 0 1,-1 0-1,1 0 0,-1 0 0,1 0 0,0 0 0,-1-1 0,1 1 1,-1 0-1,1-1 0,-1 1 0,1-1-10,17-6-69,1 0-1,-1 2 1,1 0-1,0 1 0,23-2 1,5-2-105,143-19-84,-36 7 238,-105 12 45,201-27 77,188-10 204,-291 33-190,-82 7-51,-39 2 28,31-8 0,-3 0 267,-44 10-291,41-9 330,-47 9-353,0 0 1,-1 0 0,1-1-1,0 1 1,-1-1 0,1 0-1,-1 0 1,0 0 0,6-5-1,-2-6 197,3 8-108,-5-5-58,5 5-32,-5-5-26,-4 10-6,-1 0 0,1-1 0,0 1 0,0 0 0,-1-1 0,1 1 0,0 0 0,0 0 0,0 0 0,-1 0 0,1 0 0,0 0 0,1 0 0,13 0-150,-15 12 252,0 3-166,3-10 106,7 5-4,-8-7 20,-2 0 132,0-2-199,0-1-1,0 1 0,0-1 0,0 0 0,0 1 1,0-1-1,0 1 0,0-1 0,0 1 1,0-1-1,0 1 0,0-1 0,0 0 1,0 1-1,0-1 0,0 1 0,0-1 0,1 1 1,-1-1-1,0 0 0,0 1 0,0-1 1,1 0-1,-1 1 0,1 0 0,-1-1 11,1 0-1,-1 0 0,1 0 1,-1 0-1,1 0 1,-1 0-1,1 0 0,-1 0 1,0 0-1,1 0 0,-1 0 1,1 0-1,-1 1 1,1-1-1,-1 0 0,0 0 1,1 1-1,-1-1 1,1 0-1,-1 0 0,0 1 1,1-1-1,-1 0 0,0 1 1,0-1-1,1 1 1,-1-1-1,0 0 0,0 1 1,1-1-1,-1 1 0,0-1 1,0 1-1,0-1 1,0 0-1,0 1 0,0-1 1,0 1-1,0-1 0,0 1 1,0 0-1,0 2-64,0-3 0,0 0-58,15 2 74,0 11 80,13 4-203,-21-5 48,-3-9 98,1 0-1,0 0 0,-1-1 0,1 0 1,0 0-1,7 2 0,18 7-44,-17-4 40,26 13-144,48 16-1,43 21 106,-91-40 96,2-1 1,49 12 0,-51-17 6,125 36 211,-141-39-199,46 9-1,26-7 40,-84-7-64,1 0 0,15 6-1,-7-1 25,83 18 271,-67-18-101,59 20 1,-64-16 57,45 21 243,-69-30-468,-4-1-22,-1 0-1,1-1 1,0 0 0,0 0-1,0 0 1,0 0 0,0 0 0,0 0-1,1-1 1,4 1 0,-6-1-5,1 0 1,-1 0 0,0 0-1,1 1 1,-1-1 0,0 1-1,1-1 1,-1 1 0,0 0-1,5 2 1,-5-2 2,0 0-1,0 0 0,0 0 1,1 0-1,-1 0 1,0-1-1,1 1 0,-1-1 1,1 0-1,3 1 1,82-1 232,-86 0-251,1 2-96,7 8 22,-10-9 68,0-1 0,1 0 1,-1 1-1,0-1 0,1 1 1,-1-1-1,0 1 0,0-1 1,1 1-1,-1 0 0,0-1 0,0 1 1,0-1-1,0 1 0,0-1 1,0 1-1,0 0 0,0-1 0,0 1 1,0-1-1,0 1 0,0-1 1,0 1-1,0 0 0,-1 0 1,1-1 2,0 15 163,0-13-127,0-2 10,11 0 241,-15 0 21,-15 0-109,16 0-132,3 0-170,0 0 21,0 0 10,0 0-10,0 0 54,0 0 68,0 0-20,0 0-65,0 0 0,0 0-15,0 0 26,0 0 117,0 0-16,0 0-31,0 0-1,0 3 16,0 7-15,0-8-28,0-2-74,0 0-10,0 0-97,0 0 107,15 0 331,-9 0-231,11-1 115,-17 1-153,1 0-1,-1 0 0,1-1 0,-1 1 1,0 0-1,1 0 0,-1-1 1,0 1-1,1 0 0,-1 0 1,0-1-1,1 1 0,-1-1 0,0 1 1,0 0-1,1-1 0,-1 1 1,0 0-1,0-1 0,0 1 1,1-1-1,-1 1 0,0-1 0,0 1 1,0 0-1,0-1 0,0 1 1,0-1-1,0 0 0,0-2-45,0 3 112,0 0-21,8 1-143,-3-1 81,-1 0 0,0 0-1,0 0 1,0 0 0,0-1-1,8-1 1,-9 0 17,0 0 0,1 1 0,-1-1 0,1 1 0,0 0-1,-1 0 1,1 0 0,0 0 0,6 1 0,-6-1-8,1 1 1,-1-1-1,0 1 1,1-1 0,-1 0-1,0-1 1,0 1-1,0-1 1,0 0-1,0 0 1,4-2-1,18-9-9,-9 6 47,1-1 35,26-7 0,-37 13-58,28-8 30,58-26 0,-57 20-14,115-57 43,116-105 91,-118 74-112,-96 66-25,13-8 251,-19 21-55,-19 4-64,-16 11-14,26-16-1,64-32 398,-84 47-454,-16 9-64,1 0 0,0 0 0,0 0 1,0 0-1,0 1 0,0-1 0,1 1 1,-1 0-1,0 0 0,1 0 1,3-1-1,-6 3-14,0-1 0,0 0 0,0 0 0,-1 0 0,1 0 1,0-1-1,0 1 0,0 0 0,-1 0 0,1 0 0,0-1 0,0 1 1,1-1-1,-2 1-1,0 0 1,0-1-1,1 1 1,-1 0-1,0 0 1,0-1-1,0 1 1,0 0-1,0 0 1,0-1-1,0 1 1,0 0-1,0 0 1,0-1-1,0 1 1,0 0-1,0-1 1,0 1-1,0 0 0,0 0 1,0-1-1,0 1 1,0 0-1,0 0 1,0-1-1,0 1 1,0 0-1,0 0 1,0-1-1,-1 1 1,1 0-1,0 0 1,0 0-1,0-1 1,-1 1-1,1 0 1,0 0-1,0 0 1,0 0-1,-1-1 1,1 1-1,0 0 1,-1 0-1,-3-1-123,-1 0-1,0 0 1,0 1 0,0 0 0,0 0-1,-5 0 1,-8 0-3254,-9 0 839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5:5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1056,'11'0'388,"-22"0"381,11 0-369,0 0 96,3 0-160,7 0-10,-8 0-108,1 0 22,7 0-16,-8 0 203,-2-2-75,0 1-333,0 1 0,0-1 0,0 1 0,0 0 0,0-1 0,0 1 0,0-1 0,0 1 0,1-1 0,-1 1 0,0-1 0,0 1 0,0-1 1,0 1-1,1 0 0,-1-1 0,0 1 0,0-1 0,1 1 0,-1 0 0,0-1 0,1 1 0,-1 0 0,0-1 0,1 1 0,-1 0 0,1 0 0,-1-1 0,0 1 0,1 0 0,-1 0 0,1 0 0,-1 0 0,1 0 0,-1-1 1,1 1-1,-1 0 0,0 0 0,1 0 0,-1 0 0,2 0 0,0 0 423,-2 0-148,0 0-22,0 0-102,0 0-4,0 0-38,0 0 26,0 0-4,0 0 196,0 0-90,0 0-80,0 0-53,0 3 101,0 7-27,0-10-188,0 0-1,0 1 1,0-1 0,0 0-1,0 0 1,0 0-1,0 1 1,1-1-1,-1 0 1,0 0-1,0 0 1,0 0-1,0 1 1,0-1-1,0 0 1,0 0-1,1 0 1,-1 0 0,0 1-1,0-1 1,0 0-1,0 0 1,1 0-1,-1 0 1,0 0-1,0 0 1,0 1-1,1-1 1,-1 0-1,0 0 1,0 0-1,0 0 1,1 0 0,-1 0-1,8 3 52,-1-1 0,1 0-1,0 0 1,13 1 0,-3 0 14,79 10 202,0-4-1,102-4 1,79 18 57,-234-18-287,-7-3 230,37-1 0,-36-2 1753,-39 1-2026,1 0-1,-1 0 1,1 0-1,-1 0 1,1 0 0,-1 0-1,1 1 1,-1-1-1,1 0 1,-1 0 0,1 0-1,-1 1 1,1-1 0,-1 0-1,1 1 1,-1-1-1,1 0 1,0 1 0,-1-1-1,1 1 1,-1-1-1,1 0 1,0 1 0,-1 0-1,1-1 6,0 1 0,-1 0 0,1-1 0,-1 1-1,1-1 1,-1 1 0,1-1 0,-1 1 0,1-1 0,-1 0 0,0 1-1,1-1 1,-1 1 0,1-1 0,-1 0 0,0 0 0,1 0-1,-1 1 1,0-1 0,0 0 0,1 0 0,-1 0 0,0 0-1,0 0 1,1-4 195,0 4-189,0 0-1,0-1 1,0 1-1,0-1 1,0 1 0,0-1-1,0 1 1,0 0-1,0-1 1,0 1-1,0-1 1,0 1-1,0-1 1,0 1-1,0-1 1,0 1-1,0 0 1,-1-1-1,1 1 1,0-1-1,0 1 1,0 0-1,-1-1 1,1 1-1,-1-1 1,-7 1-76,36 0-255,-18 0 445,-10 0-126,0 0-1,0 0 0,0 0 0,0 0 1,0 0-1,1 0 0,-1 0 1,0 0-1,0 0 0,0 0 1,0 0-1,0 0 0,0 0 1,0 0-1,0 0 0,0 0 0,0 0 1,1 0-1,-1 0 0,0 0 1,0 0-1,0 0 0,0 0 1,0 0-1,0 0 0,0 0 1,0 0-1,0 0 0,0 0 1,0 0-1,0 0 0,0 0 0,0-1 1,0 1-1,1 0 0,-1 0 1,0 0-1,0 0 0,0 0 1,0 0-1,0 0 0,0 0 1,0 0-1,0 0 0,0 0 0,0-1 1,0 1-1,0 0 0,0 0 1,0 0-1,0 0 0,0 0 1,0 0-1,0 0 0,0 0 1,0 0-1,0-10 154,0 7-86,12 3-250,-12 0 180,0 0 0,0 0 0,0 0 0,0 0 0,0 0 0,1 0 0,-1 0 0,0 0 0,0 0 0,0 0 0,0 0 0,0 0 0,0 0 0,0 0 1,0 0-1,0 0 0,0 0 0,0 0 0,1 0 0,-1 0 0,0 0 0,0 0 0,0 0 0,0 0 0,0 0 0,0 0 0,0 0 0,0 0 0,0 0 0,0 0 1,0 0-1,0 0 0,0 0 0,0-1 0,0 1 0,1 0 0,-1 0 0,0 0 0,0 0 0,0 0 0,0 0 0,0 0 0,0 0 0,0 0 0,0 0 1,0 0-1,0-1 0,0 1 0,0 0 0,0 0 0,0 0 0,0 0 0,0 0 0,0 0 0,0 0 0,-1 0 0,1-4-16,0 4 18,0-1-1,0 1 1,0 0-1,0 0 0,0 0 1,0-1-1,0 1 1,0 0-1,0 0 1,0 0-1,0-1 0,0 1 1,0 0-1,0 0 1,0 0-1,0-1 1,0 1-1,0 0 0,0 0 1,0 0-1,0 0 1,0-1-1,0 1 1,1 0-1,-1 0 0,0 0 1,0 0-1,0-1 1,0 1-1,0 0 1,1 0-1,-1 0 0,0 0 1,0 0-1,0 0 1,0-1-1,1 1 1,-1 0-1,27-2-133,1 2 224,-28 0-91,0 0 1,0 0-1,0 0 0,0 0 1,0 0-1,0 0 1,0 0-1,0 0 1,1 0-1,-1 0 1,0 0-1,0 0 1,0 0-1,0 0 1,0 0-1,0 0 1,0 0-1,0 0 0,0 0 1,0 0-1,0 0 1,1 0-1,-1 0 1,0 0-1,0 0 1,0 0-1,0 0 1,0 0-1,0 0 1,0 0-1,0 0 1,0 0-1,0 0 0,0 0 1,0-1-1,0 1 1,0 0-1,0 0 1,0 0-1,0 0 1,0 0-1,0 0 1,0 0-1,0 0 1,0 0-1,0 0 1,0 0-1,0-1 0,0 1 1,0 0-1,0 0 1,0 0-1,0 0 1,0 0-1,0 0 1,0 0-1,0-1 0,0 1 1,0 0-1,0 0 0,0-1 0,0 1 0,0 0 1,0-1-1,0 1 0,0 0 0,0 0 0,0-1 1,0 1-1,0 0 0,0 0 0,0-1 0,1 1 1,-1 0-1,0 0 0,0-1 0,0 1 0,0 0 1,0 0-1,1-1 0,-1 1 0,0 0 0,1 0 1,4 2 1,0 0 28,-5-2-27,0 0 0,0-1 0,1 1 0,-1 0 0,0 0 1,0 0-1,0-1 0,1 1 0,-1 0 0,0 0 0,0-1 1,0 1-1,0 0 0,0 0 0,0-1 0,0 1 0,0 0 0,0-1 1,0 1-1,0 0 0,0 0 0,0-1 0,0 1 0,0 0 1,0-1-1,0 1 0,0 0-2,0 0 0,0 0-1,0-1 1,0 1 0,0 0 0,0 0 0,0 0 0,0 0-1,0 0 1,0 0 0,0 0 0,0 0 0,0 0 0,0 0 0,0-1-1,0 1 1,0 0 0,0 0 0,0 0 0,0 0 0,0 0-1,0 0 1,0 0 0,0 0 0,0 0 0,0 0 0,0 0-1,0 0 1,1 0 0,-1-1 0,0 1 0,0 0 0,0 0 0,0 0-1,0 0 1,0 0 0,0 0 0,0 0 0,0 0 0,0 0-1,0 0 1,0 0 0,1 0 0,-1 0 0,0 0 0,0 0-1,0 0 1,0 0 0,0 0 0,0 0 0,0 0 0,0 0 0,0 0-1,0 0 1,0 0 0,1 0 0,1 0-12,0 0 0,0-1 1,0 1-1,0-1 0,0 1 0,0-1 1,0 0-1,0 0 0,3-1 0,16-8 18,-10 6-14,-1-1 0,0 0 1,-1 0-1,1-1 1,-1-1-1,15-13 1,50-54-3,-39 38 58,38-44-10,-45 47-24,53-48 1,63-39-6,-111 91 39,-26 22-72,1 0-1,0 0 1,0 1 0,0 0 0,13-7 0,2 1-31,31-20 1,-29 19-38,-10 8 11,-13 2 49,3-4-23,15 5-42,-15 2-80,7 0 144,-9 0 64,-3 0-53,-11-1 37,9 2-6,2-1-9,0 0 0,0 0-1,0 0 1,0 0 0,0 0-1,0 0 1,0 0-1,0 0 1,0 0 0,0 0-1,0 0 1,-1 0 0,1 0-1,0 0 1,0 0 0,0 0-1,0 0 1,0 0 0,0 0-1,0 0 1,0 0 0,0 0-1,0 0 1,0 0 0,0 0-1,-1 0 1,1 0 0,0 0-1,0 0 1,0 0 0,0 0-1,0 0 1,0 0 0,0 0-1,0 0 1,0 1-1,0-1 1,0 0 0,0 0-1,0 0 1,0 0 0,0 0-1,0 0 1,0 0 0,0 0-1,0 0 1,0 0 0,0 0-1,0 1 1,0-1 0,0 0-1,0 0 1,0 0 0,0 0-1,0 0 1,0 0 0,0 10 47,0-7 53,0-3-53,0 0-112,0 0 11,0 0 69,0 0 16,0 0-22,0 0-74,0 0 38,0 0 68,0 0-20,0 0-65,0 0 0,0 0-15,12 0 52,-9 0 76,-3 0 100,0 0-74,0 0-112,0 0-42,1 0 29,0 0 1,0 1 0,0-1-1,0 0 1,0 0 0,1 0 0,-1 1-1,0-1 1,0-1 0,0 1-1,0 0 1,2 0 0,-3 0 28,1-1 0,-1 1 0,1 0 0,-1 0 0,1 0 0,0 0 0,-1 0 0,1 0 0,-1 0 0,1 0 0,0 0 0,-1 0 0,1 1 0,-1-1 0,1 0 0,-1 0 0,1 0 0,0 1 0,4 5 46,-5-5-49,0-1-1,0 1 1,0-1-1,1 0 1,-1 1 0,0-1-1,1 1 1,-1-1-1,0 0 1,1 1-1,-1-1 1,0 0-1,1 0 1,-1 1-1,1-1 1,-1 0-1,0 0 1,1 0 0,-1 1-1,1-1 1,-1 0-1,1 0 1,-1 0-1,1 0 1,-1 0-1,1 0 1,-1 0-1,1 0 1,-1 0-1,0 0 1,2 0 0,23-1-114,-13 0 110,0 1 0,-1 1 0,21 2 1,39 9 65,22 4 106,69 16 139,105 38-203,-165-46 29,62 14 209,-106-25-105,6 1 44,26 1 544,-84-14-659,1 0 0,-1 0 0,11-1 0,-6 0 64,-10 0-195,0-1 0,0 1-1,0 0 1,0 0 0,0-1-1,0 1 1,0 0 0,0-1-1,0 1 1,-1-1 0,1 1-1,0-1 1,0 0 0,0 1-1,-1-1 1,1 0 0,0 0-1,-1 1 1,1-1 0,0 0-1,-1 0 1,1 0 0,-1 0-1,0 0 1,1-1 0,6-9 184,-4 9-114,9-1-389,-12 2 281,1 1 0,-1 0 0,0-1 0,0 1 0,1-1 0,-1 1 0,0 0 0,0-1 0,0 1 1,1-1-1,-1 1 0,0-1 0,0 1 0,0-1 0,0 1 0,0-1 0,0 1 0,0 0 0,0-2 0,0 2 5,0 0 0,0 0 0,0 0 0,0 0 0,0 0 0,0 0 0,0 0 0,0 0 0,0 0 0,0 0 0,0-1 0,0 1 0,0 0 0,0 0 0,0 0 0,0 0 0,0 0 0,0 0 0,0 0 0,0 0 0,0 0 0,0 0 0,0 0 0,0-1 0,0 1 0,0 0 0,0 0 0,0 0 0,-1 0 0,1 0 0,0 0 0,0 0 0,0 0-1,0 0 1,0 0 0,0 0 0,0 0 0,0 0 0,0 0 0,0 0 0,0 0 0,0 0 0,-1 0 0,1 0 0,0 0 0,0 0 0,0 0 0,0 0 0,0 0 0,0 0 0,0 0 0,0 0 0,0 0 0,0 0 0,0 0 0,-1 0 0,-9 0 38,10 0-40,0 0-1,0 0 0,0 0 1,0 0-1,0 0 1,0 0-1,0 0 1,0 0-1,0 0 1,0 0-1,-1 0 0,1 0 1,0 0-1,0 0 1,0 0-1,0 0 1,0 0-1,0 0 1,0 0-1,0 0 0,0 0 1,0 0-1,0 0 1,-1 0-1,1 0 1,0 0-1,0 0 1,0 0-1,0 0 1,0-1-1,0 1 0,0 0 1,0 0-1,0 0 1,0 0-1,0 0 1,0 0-1,0 0 1,0 0-1,0 0 0,0 0 1,0 0-1,0 0 1,0-1-1,0 1 1,0 0-1,0 0 1,0 0-1,0 0 0,0 0 1,0 0-1,0 0 1,0 0-1,0 0 1,0 0-1,0-1 0,0 1-52,0 0-1,0 0 0,0 0 0,0-1 0,0 1 0,0 0 1,1 0-1,-1-1 0,0 1 0,0 0 0,0 0 0,0-1 1,0 1-1,0 0 0,-1 0 0,1-1 0,0 1 0,0 0 0,0 0 1,0 0-1,0-1 0,0 1 0,0 0 0,0 0 0,0 0 1,-1-1-1,1 1 0,0 0 0,0 0 0,0 0 0,0-1 0,-1 1 1,1 0-1,0 0 0,0 0 0,0 0 0,-1 0 0,1-1 1,-8 8-3359,6-6 3004,0 2-2106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3242 640,'-11'11'267,"19"-19"85,-7 8-263,-1-1 0,1 1 0,-1-1 0,0 1 0,1 0-1,-1-1 1,1 1 0,-1 0 0,1 0 0,0-1 0,-1 1 0,1 0 0,-1 0 0,1 0 0,-1 0 0,1 0 0,0 0 0,-1 0 0,1 0 0,0 0 0,5-1 251,-1-2 69,1 1-21,0-1 1,0-1 0,-1 1-1,1-1 1,5-4 0,-9 5-296,1 0 1,1 0-1,-1 0 1,0 1-1,1 0 0,-1-1 1,1 1-1,0 0 1,6-1-1,-3 0 39,-1 0 0,1 0-1,10-7 1,3-5 119,0-1-1,-1 0 1,-1-2 0,0 0-1,-2-1 1,0-1 0,-1 0-1,20-35 1,-26 38-168,2 0 0,0 1 1,0 0-1,24-23 0,156-137 530,-119 103-480,101-96 150,-77 87-296,129-82 0,-116 91 199,17-25 14,-13 7-90,141-88 28,-10 14-196,-107 78 100,-7-2 6,79-45 54,-137 88-76,149-79 72,-145 84-94,71-42-47,137-54-136,-145 73 65,244-128-382,-318 161 434,124-53 44,-64 47 44,5-1-14,138-41 14,-14 4 150,-126 33-35,-47 15-53,12 4 13,-49 12-13,88-20 123,3 1-8,-116 25-122,33-3 0,-39 7-78,0-1-1,0-1 1,0 0 0,13-5 0,-16 4-11,0 1 0,1 1 0,10-3 0,-13 4 9,0 0 1,0-1 0,-1 0 0,1-1 0,8-4-1,-11 5 66,0-1 0,0 1-1,0 1 1,0-1 0,0 1-1,0 0 1,0 0 0,0 0-1,10 0 1,-14 1-46,-1 0-1,1 1 1,-1-1 0,1 0 0,-1 0-1,0 0 1,1 0 0,-1 0 0,1 0-1,-1 0 1,1 0 0,-1 0 0,1-1-1,-1 1 1,1 0 0,-1 0 0,1 0-1,-1 0 1,1-1 0,-1 1 0,0 0 0,1-1-1,-1 1 1,1 0 0,-1-1 0,0 1-1,1 0 1,-1-1 0,0 1 0,0 0-1,1-1 1,-1 1 0,0-1 0,0 1-1,1-1 1,-1 1 0,0-1 0,0 1-1,0-1 1,0 1 0,0-1 0,0 1-1,0-1 1,0 1 0,0-1 0,0-2 331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809 922 1824,'-13'0'587,"11"0"-353,2 0 28,0 0 511,0 0-165,0 0 80,0 0-229,0 0-22,0 0-165,0 0-70,0-2-36,0 0-117,-1 1-1,1-1 1,-1 0 0,1 1-1,-1-1 1,1 1 0,-1-1-1,0 0 1,1 1 0,-1 0 0,0-1-1,0 1 1,0-1 0,-3-1-1,4 3-41,0 0 0,-1 0-1,1-1 1,0 1 0,0 0-1,0 0 1,-1 0 0,1-1-1,0 1 1,0 0 0,0 0-1,-1-1 1,1 1-1,0 0 1,0 0 0,0-1-1,0 1 1,0 0 0,0-1-1,0 1 1,0 0 0,0 0-1,0-1 1,0 1 0,0 0-1,0-1 1,0 1-1,0 0 1,0-1 0,0 1-1,0 0 1,0 0 0,0-1-1,0 1 1,0 0 0,1-1-1,-1 1 1,0 0-1,0-1 1,0 1-1,0 0 1,1-1-1,-1 1 1,0 0-1,0 0 0,0-1 1,0 1-1,0 0 1,0-1-1,0 1 1,0 0-1,0 0 1,0-1-1,0 1 1,0 0-1,0-1 1,0 1-1,0 0 1,-1-1-1,1 1 1,0 0-1,0 0 1,0-1-1,0 1 0,0 0 1,-1 0-1,1 0 1,0-1-1,0 1 1,-1 0-1,1 0 1,0 0-1,-1-1 1,-4-7 103,-1 0 0,1 0 1,-4-10-1,9 18-109,-2-5 49,-1 1 0,0 0 0,-1 0 0,1 0 0,-1 1 0,1-1 0,-1 1 0,-6-4 0,-16-15 236,20 16-244,-1 0 0,0 1-1,0 0 1,-8-5 0,-5-3-5,13 8-71,-1 1 36,0-2 1,0 1-1,1-1 0,0 0 0,0-1 0,0 1 1,-6-11-1,-1-2 32,-30-32 1,37 44 17,-1-1-1,1 0 1,-11-16 0,-6-11 104,-46-65 281,35 41-357,23 43-42,-5-6 159,-26-45 0,25 39-215,15 24 11,0 0-1,0 0 1,0 0 0,1 0-1,0-1 1,0 1-1,0-1 1,0 1 0,1-1-1,-1 0 1,0-9-1,2 11 9,0 0 0,-1 0-1,1 0 1,-1 0 0,0 0 0,0 0-1,0 0 1,0 0 0,0 0-1,-3-3 1,3 3 7,-11-15-57,11 18 43,1-1 0,-1 0 0,1 1 0,-1-1 0,1 0 0,-1 0 0,1 1 0,0-1 0,-1 0 0,1 0-1,0 0 1,-1 0 0,1 1 0,0-1 0,0 0 0,0 0 0,0 0 0,0 0 0,0-1 0,0 1 0,0 1 1,0-1-1,1 1 1,-1-1 0,0 1-1,0-1 1,0 1-1,0-1 1,-1 1-1,1 0 1,0-1-1,0 1 1,0-1 0,0 1-1,0-1 1,0 1-1,-1-1 1,1 1-1,0 0 1,0-1 0,-1 1-1,1-1 1,0 1-1,-1 0 1,1-1-1,0 1 1,-1 0-1,1 0 1,-1-1 0,1 1-1,-1-1 1,-5-3-51,1-6 19,-20-5 149,22 13-32,1-1 5,-8-7-58,10 10-35,-1 0 1,1 0-1,0-1 0,-1 1 1,1 0-1,0-1 0,-1 1 1,1 0-1,0-1 0,0 1 1,0 0-1,-1-1 0,1 1 1,0 0-1,0-1 0,0 1 1,0-1-1,0 1 0,0 0 0,0-1 1,0 1-1,0-1 0,0 1 1,0 0-1,0-1 0,0 0 1,-1-4-15,-9 3 11,7 2 38,4-10-67,-1 14-144,0-2 139,0 1 0,0-1 0,0 1 0,-1-1 0,1 1 0,-2 3 0,-3 2 11,4-7 36,0 0-1,1 1 1,-1-1 0,0 0-1,0 1 1,1-1 0,-1 1-1,1-1 1,-1 1 0,1-1-1,0 1 1,0-1 0,-1 3-1,1-1 9,0 0-1,-1 0 1,0 0-1,0-1 1,1 1-1,-2 0 1,1 0-1,0-1 1,-1 1-1,1-1 1,-1 1-1,0-1 1,1 1-1,-5 2 0,3-1 7,0-1-1,1 1 1,-1 0 0,0 0-1,1 0 1,-3 7-1,2 1 11,2-8 1,0 0 1,0-1-1,-1 1 1,1 0-1,-1-1 0,0 1 1,-2 3-1,-1 2 30,1 0 0,-6 17 0,1-3 23,9-22-23,-1 1 1,1-1-1,-1 1 0,1-1 1,-1 0-1,1 1 0,0-1 1,0 1-1,0-1 0,0 1 0,0-1 1,0 1-1,0-1 0,0 1 1,1 2-1,-1 0 114,2-12 53,8 6-101,-10 2-122,0 0 1,0 0-1,1 0 1,-1 0 0,0 0-1,0 0 1,0 0-1,0 0 1,0 0 0,0 0-1,0 0 1,0 0-1,0 0 1,0 0 0,1 0-1,-1 0 1,0 0-1,0 0 1,0 0-1,0 0 1,0 0 0,0 0-1,0 0 1,0 0-1,0 0 1,0 0 0,0 0-1,0 0 1,0 0-1,1 0 1,-1 0 0,0-1-1,0 1 1,0 0-1,0 0 1,0 0 0,0 0-1,0 0 1,0 0-1,0 0 1,0 0-1,0 0 1,0 0 0,0 0-1,0 0 1,0-1-1,0 1 1,0 0 0,0 0-1,0 0 1,0 0-1,0 0 1,0 0 0,0 0-1,0 0 1,0 0-1,0-1-3,0 1-1,0-1 1,0 1-1,0-1 1,0 1-1,0-1 1,0 1-1,0-1 0,0 1 1,0-1-1,0 1 1,0 0-1,1-1 1,-1 1-1,0-1 1,0 1-1,1-1 1,-1 1-1,0 0 1,0-1-1,1 1 0,-1 0 1,0-1-1,1 1 1,-1 0-1,1 0 1,-1-1-1,0 1 1,1 0-1,-1 0 1,1 0-1,-1-1 0,1 1 1,-1 0-1,1 0 1,-1 0-1,0 0 1,1 0-1,-1 0 1,1 0-1,0 0 1,-1 0 0,0 0 1,0 0 0,1 0 0,-1 0 0,0 0-1,0 0 1,0 0 0,0 0 0,0 0-1,0 0 1,0 0 0,0 0 0,0 0 0,0 0-1,0 0 1,1 0 0,-1 0 0,0 0 0,0 0-1,0 0 1,0 0 0,0 0 0,0 0-1,0 0 1,0 0 0,0 0 0,0 0 0,0 0-1,0 0 1,0 0 0,1 0 0,-1 0-1,0-1 1,0 1 0,0 0 0,0 0 0,0 0-1,0 0 1,0 0 0,0 0 0,0 0 0,0 0-1,0 0 1,0 0 0,0 0 0,0-1-1,0 1 1,0 0 0,0 0 0,0 0 0,0 0-1,0 0 1,0 0 0,0 0 0,0 0 0,0 0-1,-1-7 65,1 7-62,0-1-1,0 0 1,0 1-1,-1-1 1,1 0-1,0 1 1,0-1-1,0 0 0,0 1 1,0-1-1,0 0 1,0 1-1,1-1 1,-1 0-1,0 1 1,0-1-1,0 0 1,1 1-1,-1-1 0,0 1 1,1-1-1,-1 0 1,0 1-1,1-1 1,-1 1-1,1-1 1,-1 1-1,1-1 1,-1 1-1,1 0 0,-1-1 1,1 1-1,0 0 1,-1-1-1,1 1 1,-1 0-1,1 0 1,0-1-1,-1 1 1,1 0-1,0 0 0,-1 0 1,1 0-1,0 0 1,-1 0-1,1 0 1,0 0-1,0 0 1,1 0-1,-1 0 0,0 0 1,1-1-1,-1 1 1,0 0-1,1-1 0,-1 1 1,0-1-1,0 1 1,1-1-1,1-1 1,-1 1-7,-1 0 0,1 0 0,0 0 1,0 0-1,-1 0 0,1 0 1,0 1-1,0-1 0,0 1 0,0 0 1,0-1-1,3 1 0,4 1-14,-5-1 10,-1 1 0,0-1 0,1 0-1,-1-1 1,1 1 0,-1 0 0,1-1 0,4-1-1,28-16 5,-27 13 85,1 1 0,-1-1 0,14-3 0,-16 6-19,2 0-39,0 0 0,0-1 0,17-8 0,-20 8 23,-5 3-47,0-1-1,1 1 0,-1 0 0,0-1 0,0 1 0,0-1 0,0 0 0,1 1 1,-1-1-1,0 0 0,0 0 0,0 0 0,0 0 0,-1 0 0,1 0 0,0 0 0,0 0 1,-1 0-1,1 0 0,0 0 0,-1 0 0,1-1 0,-1 1 0,1 0 0,-1 0 0,0-1 1,1-1-1,-1 3 3,0-1 1,0 1-1,0 0 1,0-1-1,0 1 1,0 0 0,0-1-1,0 1 1,0 0-1,0-1 1,0 1-1,0 0 1,0 0 0,0-1-1,0 1 1,0 0-1,-1-1 1,1 1-1,0 0 1,0-1-1,0 1 1,0 0 0,-1 0-1,1-1 1,0 1-1,0 0 1,-1 0-1,1-1 1,0 1 0,0 0-1,-1 0 1,1 0-1,0 0 1,-1-1-1,1 1 1,-1 0 0,1 0-1,0 0 0,-1 0 0,1 0 0,0-1 0,-1 1 0,1 0 0,0 0 0,-1 0 0,1-1 0,0 1 0,-1 0 0,1 0 0,0-1 0,-1 1 1,1 0-1,0-1 0,0 1 0,0 0 0,-1-1 0,1 1 0,0-1 0,-1-2-14,0 0-1,1 0 1,-1 0 0,1 0-1,0 0 1,0-5 0,0 7 11,0 0 0,0 1 0,0-1 1,0 0-1,-1 1 0,1-1 1,0 0-1,0 0 0,0 1 0,0-1 1,-1 0-1,1 1 0,0-1 1,-1 1-1,1-1 0,-1 0 0,1 1 1,0-1-1,-1 1 0,1-1 1,-1 1-1,0-1 0,1 1 0,-1-1 1,0 1-3,1 0 1,-1-1 0,1 1 0,-1 0-1,1-1 1,-1 1 0,1-1 0,0 1 0,-1 0-1,1-1 1,0 1 0,-1-1 0,1 1-1,0-1 1,0 1 0,-1-1 0,1 1-1,0-1 1,0 1 0,0-1 0,0 1-1,0-1 1,0-1 0,0 2 4,0 0 1,0 0-1,0 0 1,0 0-1,0 0 0,0-1 1,0 1-1,0 0 1,0 0-1,0 0 0,-1 0 1,1 0-1,0 0 1,0 0-1,0-1 0,0 1 1,0 0-1,0 0 1,0 0-1,0 0 1,0 0-1,0 0 0,0 0 1,-1 0-1,1 0 1,0-1-1,0 1 0,0 0 1,0 0-1,0 0 1,0 0-1,-1 0 0,1 0 1,0 0-1,0 0 1,0 0-1,0 0 0,0 0 1,0 0-1,-1 0 1,1 0-1,0 0 0,0 0 1,0 0-1,0 0 1,0 0-1,0 0 1,-1 0-1,1 0 0,0 0 1,0 1-1,0-1 1,0 0-1,-4 0-29,0-1 1,0 0-1,0 0 0,0 0 1,0 0-1,1 0 1,-1-1-1,-5-3 0,6 5 28,1-1-1,-1 0 0,0 1 1,0-1-1,0 1 0,1 0 1,-1 0-1,0 0 0,0 0 1,1 1-1,-1-1 0,0 1 1,-3 0-1,-9 5 60,12-5-42,0 0 0,0 0 0,0 0 0,-1 0 0,1 0 0,0-1 0,-1 1 0,-3-1 0,-50 0 337,57 0-347,0 0 0,0 0 1,0 0-1,0 0 0,0 0 0,-1 0 1,1 0-1,0 0 0,0 0 0,0 0 1,0 0-1,0 0 0,0 0 0,0 0 1,0 0-1,0 0 0,0 0 0,-1 0 1,1 0-1,0 0 0,0 0 0,0 0 0,0 0 1,0 0-1,0 0 0,0 0 0,0 0 1,0 0-1,0 0 0,0 0 0,0 0 1,0 0-1,0 0 0,0 1 0,-1-1 1,1 0-1,0 0 0,0 0 0,0 0 1,0 0-1,0 0 0,0 0 0,0 0 1,0 0-1,0 0 0,0 0 0,0 1 0,0-1 1,0 0-1,0 0 0,0 0 0,0 0 1,0 0-1,0 0 0,0 0 0,0 0 1,0 13 218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 2976,'1'-11'1189,"-4"19"-757,-3-3-50,5-5-363,1 0 1,-1 0-1,1 1 0,0-1 1,-1 0-1,1 0 0,0 0 1,-1 1-1,1-1 0,0 0 1,0 1-1,-1-1 0,1 0 1,0 1-1,0-1 0,-1 0 1,1 1-1,0-1 0,0 0 1,0 1-1,0-1 0,0 0 1,0 1-1,-1-1 0,1 1 1,0-1-1,0 0 0,0 1 1,0-1-1,1 1 0,-4 7 573,-4 4-353,4-7-186,1-1-1,-1 1 1,1-1-1,0 1 1,0-1-1,0 1 0,1 0 1,0 0-1,0 0 1,0 5-1,0 11 51,2 31 159,0-48-231,-1 0 1,1 1 0,0-1 0,0 0 0,0 0 0,1 0-1,0 0 1,4 8 0,1 0 174,-7-10-180,1-1 0,-1 0 0,0 0 0,1 0 0,-1 0 0,1 0 0,0 0 0,-1 0 0,1-1 0,0 1 0,-1 0 0,1 0 0,0 0 0,0-1 0,0 1 0,0 0 0,0-1 0,0 1 0,0-1 0,0 1 0,0-1 0,0 1 0,0-1 0,0 0 0,0 0 0,0 1 0,0-1 0,2 0 0,0-1 9,0 1 0,0-1 0,0 0 0,0 0 1,0 0-1,0 0 0,0 0 0,0-1 0,-1 1 0,1-1 0,-1 0 0,1 0 0,-1 0 0,0 0 1,4-4-1,17-13 150,-21 17-168,1 0 1,0-1 0,-1 1-1,1 0 1,-1-1 0,0 0-1,0 0 1,0 0 0,0 0-1,1-3 1,3-4 1,7-11-1,-8 14-13,-1 0 0,2-1 0,-1 2 0,7-8 0,-11 13-21,1 0 1,-1 0 0,0 0-1,0-1 1,0 1-1,0 0 1,0-1 0,0 1-1,0-1 1,0 0 0,-1 1-1,1-1 1,-1 1 0,1-1-1,-1 0 1,1-2-1,-1 4 13,0 0-1,0 0 0,0 0 0,0 0 0,0 0 0,0 0 1,0-1-1,0 1 0,0 0 0,0 0 0,0 0 0,0 0 1,0 0-1,0 0 0,0 0 0,0 0 0,0 0 0,0 0 1,0 0-1,0-1 0,0 1 0,0 0 0,0 0 0,0 0 0,0 0 1,0 0-1,0 0 0,0 0 0,-1 0 0,1 0 0,0 0 1,0 0-1,0 0 0,0 0 0,0 0 0,0 0 0,0 0 1,0-1-1,0 1 0,0 0 0,0 0 0,0 0 0,-1 0 1,1 0-1,0 0 0,0 0 0,0 0 0,0 0 0,0 0 1,0 0-1,0 0 0,0 0 0,0 0 0,0 0 0,0 0 1,-1 1-1,-9-1-396,10 0 395,0 0 0,0-1 0,0 1 0,0 0 0,0 0 1,0 0-1,0 0 0,0 0 0,0 0 0,0 0 0,-1 0 0,1 0 0,0 0 1,0 0-1,0 0 0,0 0 0,0 0 0,0 0 0,0 0 0,0 1 1,0-1-1,0 0 0,0 0 0,-1 0 0,1 0 0,0 0 0,0 0 1,0 0-1,0 0 0,0 0 0,0 0 0,0 0 0,0 0 0,0 0 0,0 0 1,0 0-1,0 0 0,0 1 0,0-1 0,0 0 0,0 0 0,0 0 1,0 0-1,0 0 0,0 0 0,0 0 0,0 0 0,0 0 0,0 0 0,0 0 1,0 1-1,0-1 0,0 0 0,0 0 0,0 0 0,0 0 0,-1 8-161,1-4 115,0 0 0,0 1-1,0-1 1,0 0 0,1 0 0,-1 0 0,2 4-1,15 39 34,24 83 575,-11-13-184,-28-110-336,-1 0 0,1 1 0,-1-1 0,0 1 0,-1-1-1,0 1 1,0-1 0,-1 1 0,0-1 0,-2 11 0,1-3 28,-3 15 35,-2-16-55,-1 0 1,0 0-1,0 0 0,-1-1 1,-1-1-1,0 0 0,-13 12 1,17-18-34,0-1 1,0 1-1,-1-1 0,0-1 1,0 1-1,0-1 1,-1 0-1,-12 4 1,11-5-10,1 0 1,-1 0-1,1-1 1,-1-1-1,0 1 1,0-1 0,1-1-1,-10 0 1,14 0-2,1 0 0,0 0 1,0 0-1,0-1 1,0 1-1,0-1 0,0 1 1,0-1-1,0 0 0,0-1 1,0 1-1,0 0 1,0-1-1,1 1 0,-1-1 1,1 0-1,-4-3 0,-3-2 14,8 6-15,-5-3 6,1 0 0,0 0 0,0 0 0,1-1 0,-6-6 0,9 9-9,0 0 0,0 0 0,0 0 0,0 0 0,0 0 0,0 0 0,1 0 0,-1 0 0,1-1 0,-1 1 0,1 0 0,0 0 0,0-1 1,0 1-1,0 0 0,1 0 0,-1-1 0,1-3 0,0 4-22,0-1 0,0 1 0,0-1 1,1 1-1,-1-1 0,1 1 0,-1 0 0,1-1 1,0 1-1,0 0 0,0 0 0,0 0 0,0 1 1,3-3-1,8-8-83,0-1-18,-10 9 95,0 1 1,0-1-1,0 1 0,1 0 0,0 0 1,-1 0-1,9-3 0,45-24-263,-35 17 407,1-2 220,-21 13-110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3648,'0'0'1173,"2"0"-703,8 0-151,-7 0 321,-3-2-197,0 0-390,0 1 0,0-1-1,1 0 1,-1 1 0,1-1-1,-1 0 1,1 1 0,0-1-1,0 1 1,0-1 0,0 1 0,0-1-1,0 1 1,0 0 0,0 0-1,3-2 1,1-2-32,-1 0 0,1 0 0,-1 0 0,0-1 0,0 1-1,0-1 1,-1 0 0,0 0 0,0 0 0,0 0 0,2-11 0,4-18-52,-6 22 14,0 0 1,1 1 0,7-17 0,-1 17 272,-10 12-245,0-1-1,1 1 1,-1 0 0,0-1 0,1 1 0,-1 0-1,0 0 1,0-1 0,1 1 0,-1-1-1,0 1 1,0 0 0,0-1 0,0 1 0,1 0-1,-1-1 1,0 1 0,0-1 0,0 1 0,0 0-1,0-1 1,0 1 0,0-1 0,0 1 0,0-1-1,0 0 1,1-3 34,9 1 51,-10 3-94,0 0 0,0 0 0,0 0 1,0 0-1,0 0 0,0 0 0,0 0 1,0 0-1,0 0 0,0 0 0,1 0 1,-1 0-1,0 0 0,0 0 0,0 0 1,0 0-1,0 0 0,0 0 0,0 0 1,0 0-1,0 0 0,0 0 0,0 0 1,1 0-1,-1 0 0,0 1 0,0-1 1,0 0-1,0 0 0,0 0 0,0 0 1,0 0-1,0 0 0,0 0 0,0 0 1,0 0-1,0 0 0,0 0 0,0 0 1,0 0-1,0 1 0,0-1 0,0 0 1,0 0-1,0 0 0,0 0 0,0 0 1,0 0-1,0 0 0,0 0 0,0 0 0,0 0 1,0 0-1,0 1 0,0-1 0,0 0 1,0 1 2,0 1 1,1-1-1,-1 0 0,0 1 1,1-1-1,-1 0 1,1 1-1,-1-1 1,1 0-1,0 1 0,0-1 1,-1 0-1,1 0 1,0 0-1,0 0 1,0 0-1,2 1 0,-2 0 13,1 0 0,0-1-1,-1 1 1,1 0-1,-1 0 1,0 0 0,1 0-1,1 5 1,1 12 359,-3-15-292,0 1-1,0-1 1,1 0 0,-1 1 0,1-1 0,3 5-1,10 11 466,0 8-198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4224,'0'0'1568,"0"0"-1216,0 0-96,0-14 832,15 28-640,-15-14 480,30 0-576,0 0-32,0 0-192,-1 0 192,1 0-192,0 0 256,0 0-256,-15 0-896,0 0 416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3488,'0'15'1280,"0"-15"-992,30-15-64,-15 15 1632,15 15-1056,0-15 160,15 0-576,-16 0 32,16 0-256,-15 0 416,0 0-320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 2560,'0'-13'832,"0"13"-827,0 0 1,0 0-1,0 0 1,0 0-1,0 0 1,0 0 0,0 0-1,0 0 1,0-1-1,0 1 1,0 0-1,0 0 1,0 0-1,0 0 1,0 0-1,0 0 1,0 0-1,0 0 1,0 0-1,0 0 1,0 0-1,0-1 1,0 1-1,0 0 1,0 0-1,0 0 1,0 0-1,0 0 1,0 0 0,0 0-1,-1 0 1,1 0-1,0 0 1,0 0-1,0 0 1,0 0-1,0 0 1,0 0-1,0 0 1,0 0-1,0 0 1,0 0-1,0 0 1,0 0-1,-1 0 1,1 0-1,0 0 1,0 0-1,0 0 1,0 0-1,0 0 1,0 0-1,0 0 1,0 0 0,0 0-1,-1 0 1,-3 0-1,3 0 55,0-1-1,0 1 1,0 0-1,0 0 1,0 0-1,0 0 0,1 0 1,-1 0-1,0 0 1,0 1-1,0-1 0,0 0 1,0 0-1,0 1 1,1-1-1,-1 1 0,0-1 1,0 0-1,1 1 1,-1 0-1,0-1 0,0 1 1,1-1-1,-1 1 1,1 0-1,-1-1 1,1 1-1,-1 0 0,1 0 1,-1-1-1,1 1 1,-1 0-1,1 0 0,0 1 1,-3 3 109,1-2-93,1-1 0,0 1 0,-1 0 1,1 0-1,1 0 0,-1 0 0,0 0 0,1 1 0,-1-1 0,1 0 0,0 6 0,-2 16 84,1-23-151,0 0-1,0 0 0,0 0 0,1 0 0,-1 0 0,1 0 0,0 0 0,0 1 0,-1-1 1,1 0-1,1 0 0,-1 0 0,0 0 0,0 0 0,1 1 0,-1-1 0,1 0 0,1 3 1,-1-3-4,-1 0 21,1 1-1,-1-1 1,1 1-1,-1 0 0,0-1 1,0 1-1,0 3 1,0-4-16,-1 0 1,1 0-1,0 0 1,0-1 0,0 1-1,1 0 1,-1 0 0,0-1-1,1 1 1,1 3-1,-1-2 59,1 0 0,0 0 0,0-1 0,0 1 0,5 4 0,1-3 273,-8-5-335,0 1 1,0 0-1,1 0 0,-1 0 0,0 0 0,0 0 0,0 0 1,0-1-1,1 1 0,-1 0 0,0 0 0,0 0 0,0-1 0,0 1 1,1 0-1,-1 0 0,0 0 0,0-1 0,0 1 0,0 0 1,0 0-1,0-1 0,0 1 0,0 0 0,0 0 0,0-1 0,0 1 1,0 0-1,0 0 0,0-1 0,0 1 0,0-1 0,0 1-4,0 0 1,0 0-1,0 0 0,0 0 0,0 0 0,0 0 0,0 0 0,0 0 0,0 0 0,0 0 0,0 0 0,0-1 1,0 1-1,0 0 0,0 0 0,0 0 0,0 0 0,0 0 0,0 0 0,0 0 0,0 0 0,0 0 0,0 0 1,0 0-1,0 0 0,0-1 0,0 1 0,0 0 0,0 0 0,0 0 0,0 0 0,1 0 0,-1 0 0,0 0 0,0 0 1,0 0-1,0 0 0,0 0 0,0 0 0,0 0 0,0 0 0,0 0 0,0 0 0,0 0 0,0 0 0,1 0 1,-1 0-1,0 0 0,0 0 0,0 0 0,0 0 0,0 0 0,0 0 0,0 0 0,0 0 0,0 0 0,1 0-1,0 0-1,0-1 0,0 1 1,0 0-1,0-1 0,-1 1 1,1 0-1,0-1 0,0 1 1,-1-1-1,1 1 0,0-1 1,0 0-1,-1 1 0,1-1 1,-1 0-1,1 1 0,-1-1 1,1 0-1,-1 0 0,1 1 1,-1-1-1,1-1 0,10-14-11,5-1-40,-7 7-52,0 1 0,13-11 0,-19 18 84,0 0 0,0 0 0,1 0 0,-1 0-1,0 1 1,1-1 0,-1 1 0,0 0 0,1 0-1,0 0 1,-1 0 0,8 0 0,-4 1-32,20 2 241,-26-2-172,0 0 0,0 0 1,1 0-1,-1 1 0,0-1 0,0 1 0,0-1 0,0 1 0,0-1 0,0 1 0,0 0 0,0 0 0,0-1 0,0 1 0,0 0 0,0 0 0,-1 0 0,1 0 0,1 1 0,28 73 877,-30-73-839,1 0-1,-1 0 0,1 1 0,-1-1 0,0 0 0,1 0 1,-1 1-1,-1 3 0,1-3 78,-2 2 442,-23 10 304,20-8-857,5-7-100,0 1 1,0-1 0,0 0 0,-1 1-1,1-1 1,0 0 0,0 1 0,-1-1-1,1 0 1,0 1 0,0-1 0,-1 0-1,1 0 1,0 0 0,-1 1 0,1-1-1,-1 0 1,1 0 0,0 0 0,-1 1 0,1-1-1,0 0 1,-1 0 0,1 0 0,-1 0-1,1 0 1,0 0 0,-1 0 0,1 0-1,-1 0 1,-2 0-1497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4320,'-17'33'1600,"17"-33"-1248,-33 65-96,17-48 1696,16 16-1120,-16-1 224,-1 1-640,1 0-32,16-17-256,-16 1-544,16-1 192,16 0-2848,0-16 1664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3648,'5'-3'393,"-4"3"-331,0-1 1,0 0-1,-1 1 1,1-1-1,0 0 1,0 0-1,0 0 1,-1 1-1,1-1 1,0 0-1,-1 0 1,1 0-1,-1 0 1,1 0-1,-1 0 1,1 0-1,-1-1 1,0 1-1,1-1 1,9-30 336,-6 18 251,0 9-41,5-1-166,5-17 144,-12 18-496,0 1 1,1 0 0,-1-1-1,7-7 1,9-1 205,9-8 35,-15 9-265,-1 1 0,2 1-1,18-12 1,-30 21-56,-1 1 1,1-1-1,0 1 1,-1 0-1,1-1 0,-1 1 1,1 0-1,0 0 0,-1-1 1,1 1-1,0 0 1,-1 0-1,1 0 0,0 0 1,0 0-1,-1 0 0,1 0 1,0 0-1,-1 0 1,1 0-1,1 1 0,0-1 43,3 3 122,-1 0-52,-2-1-70,1 0 0,-1 1 0,0-1-1,0 0 1,0 1 0,0-1 0,0 1-1,2 5 1,0 9 219,-4-14-235,1 0 0,-1-1 1,1 1-1,0 0 0,-1 0 0,2-1 0,-1 1 0,0 0 0,0-1 0,1 1 0,-1-1 0,4 3 0,8 8 279,-9-10-276,-1 0 0,0 0 0,1 1 0,-1-1 0,0 1 0,-1 0 0,5 7 0,8 16-1209,0-9 230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75 120 3136,'-25'-25'1029,"25"25"-1011,-1-1-1,1 1 0,0 0 1,0 0-1,-1-1 1,1 1-1,0 0 0,0-1 1,-1 1-1,1 0 1,0 0-1,-1-1 0,1 1 1,0 0-1,-1 0 0,1 0 1,0 0-1,-1 0 1,1-1-1,0 1 0,-1 0 1,0 0-1,0 0 82,-1 0-1,0-1 1,0 1-1,1-1 1,-1 1-1,1-1 1,-1 0-1,0 1 1,1-1-1,0 0 1,-1 0-1,1 0 1,-1 0-1,-1-2 0,1 0 734,2 3 118,-3-2-369,-7-8-197,10 10-380,0 0-1,0 0 1,0 0 0,0 0-1,0 0 1,0-1 0,0 1-1,-1 0 1,1 0 0,0 0-1,0 0 1,0 0 0,0 0-1,0 0 1,0 0-1,0 0 1,0 0 0,0-1-1,0 1 1,0 0 0,0 0-1,0 0 1,0 0 0,0 0-1,0 0 1,0 0 0,0-1-1,0 1 1,0 0 0,0 0-1,0 0 1,0 0-1,0 0 1,0 0 0,0 0-1,0-1 1,0 1 0,0 0-1,0 0 1,0 0 0,0 0-1,0 0 1,0 0 0,0 0-1,0 0 1,0 0 0,0-1-1,0 1 1,0 0 0,1 0-1,-1 0 1,0 0-1,0 0 1,0 0 0,0 0-1,0 0 1,5-5 75,-3 3-45,-1 0 1,1 0 0,-1 1-1,1-1 1,0 0-1,-1 1 1,1 0 0,0-1-1,0 1 1,0 0-1,0 0 1,0 0-1,0 0 1,0 1 0,1-1-1,-1 1 1,0-1-1,4 0 1,6 2 34,-2-1-18,1 0 1,18-3 0,-12 0-25,2-1 0,1 2-1,27-2 1,144 4 10,-99-7 56,-7 0-69,127 7 1768,-212 2-1749,0-2-46,0 1 0,0-1-1,0 1 1,0-1 0,0 0 0,0 1-1,0-1 1,0 1 0,0-1 0,0 0-1,-1 1 1,1-1 0,0 1 0,0-1 0,0 0-1,0 1 1,-1-1 0,1 0 0,0 1-1,0-1 1,-1 0 0,1 0 0,0 1-1,-1-1 1,1 0 0,0 0 0,-1 1 0,1-1-1,0 0 1,-1 0 0,-6 5-121,0 10-9,1-7 88,3-4 23,1 0 0,-1 0 1,1 0-1,0 0 1,0 0-1,0 0 0,1 1 1,0-1-1,-1 1 1,0 7-1,-7 23-30,-1 0 1,-25 52-1,11-28 124,-17 34 16,24-64-29,-36 47 0,46-66-90,5-8 58,1 1 0,0-1 0,-1 0 0,1 0 0,-1 0 0,0 0 0,1 0 0,-1 0 0,0 0 0,0-1 0,-1 1 0,1-1 0,0 1 0,0-1 0,-1 0 1,1 0-1,-1 0 0,1 0 0,-1-1 0,1 1 0,-1 0 0,1-1 0,-1 0 0,-5 0 0,0 1 110,0-1 0,0 0 0,0-1 0,0 0 0,0 0 0,1-1 0,-1 0 0,0-1 1,-8-3-1,2-1 21,-1-1 0,2 0 0,-21-17 0,16 11-28,4 4-99,-82-67-104,90 70 36,0 0 0,-8-12 0,11 14 7,-1 1 0,1-1 1,-1 1-1,0-1 0,0 1 0,-1 0 0,1 0 1,-6-3-1,-10-2-22,-2 1 45,19 7 16,2 0-6,1 1 1,-1-1 0,1 1 0,-1-1 0,1 1 0,-1 0 0,0-1-1,1 1 1,-1 0 0,0-1 0,1 1 0,-1 0 0,0 0 0,1 0-1,-1 0 1,0 0 0,0 0 0,1 0 0,-1 0 0,0 0-1,1 0 1,-1 0 0,0 0 0,0 0 0,1 0 0,-1 1 0,0-1-1,1 0 1,-1 1 0,0-1 0,1 0 0,-1 1 0,1-1 0,-1 1-1,1-1 1,-1 1 0,0 0 0,-1 1 332,19-2-3653,10 0 1173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4640,'-15'15'1728,"15"-15"-1344,30 45-96,0-30 384,0 15-416,15 0 192,14 14-288,-14-14 64,15 0-128,-15 15 288,0-30-192,-16 15 256,1-15-256,-15 0 256,0 0-256,-15 0-4192,15-15 2176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0 4800,'0'0'1792,"0"0"-1408,-30 45-96,15-30 1056,0 15-800,-15 0 480,0 14-576,-29-14 160,14 15-352,-15-15 192,0-15-224,15 0-64,16 0-96,14 0-3776,30-15 2016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75 5056,'50'-13'1642,"-36"10"-1000,-4 0 34,-9-2 24,-1 1-296,0 4-389,0 0 0,0 0 0,0 0 0,0 0 0,0 0 0,0 0 0,0 0 0,0 0 0,0 0 0,0 0 0,0-1 0,0 1 1,0 0-1,0 0 0,0 0 0,0 0 0,0 0 0,0 0 0,0 0 0,0 0 0,0 0 0,0 0 0,0 0 0,0-1 0,0 1 0,0 0 0,0 0 1,0 0-1,0 0 0,0 0 0,0 0 0,0 0 0,0 0 0,-1 0 0,1 0 0,0 0 0,0 0 0,0 0 0,0 0 0,0 0 0,0 0 0,0 0 0,0 0 1,0 0-1,0 0 0,0 0 0,-1 0 0,1 0 0,0 0 0,0 0 0,0 0 0,0 0 0,0 0 0,0 0 0,0 0 0,0 0 0,-7-1 217,1 1-1,0-1 1,0 0-1,-7-3 1,-9-2-174,-20 1 22,19 1-25,8 1-15,0 1 1,-22-1-1,-80 3 147,107 0-215,1-1-1,0 0 1,0-1-1,-11-2 1,2 0-107,16 3 112,0 1 1,0-1-1,0 1 1,0 0 0,0 0-1,-1 0 1,1 0-1,0 0 1,0 1 0,0-1-1,0 1 1,0-1-1,0 1 1,0 0 0,-3 1-1,-9 4-189,1-3 93,11-2 135,-1-1 1,0 1 0,1 0-1,-1 0 1,1 0-1,-1 0 1,1 0 0,0 1-1,-1-1 1,1 1-1,0-1 1,0 1 0,0 0-1,0 0 1,0 0-1,1 0 1,-1 0 0,0 0-1,1 1 1,-2 3-1,-2 2 23,1 0-1,0 0 1,1 1-1,-4 11 0,-3 42 106,-12 10 59,11-33-129,-26 72 151,11-40-80,-22 52 168,5-19-173,26-61 56,1-14-39,5-11-20,10-17-132,1-1 0,0 1 1,-1-1-1,1 1 1,0 0-1,0-1 1,-1 1-1,1-1 0,0 1 1,0 0-1,0-1 1,0 1-1,0 0 1,0-1-1,0 1 0,0 0 1,0-1-1,0 1 1,0 0-1,1-1 1,-1 1-1,0-1 1,0 1-1,1 0 0,-1-1 1,0 1-1,1-1 1,-1 1-1,1-1 1,-1 1-1,0-1 0,1 1 1,0 0-1,2 1 27,0-1-1,0 1 0,0-1 0,1 1 1,4 1-1,-6-3-19,14 4-39,-1-1 0,0 0 1,1-1-1,0-1 0,21-1 1,-29 0 29,-1 1 1,1 0-1,0 0 1,10 4 0,-12-3 39,1-1 0,0 0 1,0 1-1,9-1 0,-10-1 53,1 0-255,-1 1 1,0-1-1,0-1 0,0 1 1,1-1-1,-1 0 1,0 0-1,0-1 0,0 0 1,-1 0-1,9-4 0,4-9-1259</inkml:trace>
  <inkml:trace contextRef="#ctx0" brushRef="#br0" timeOffset="1">121 553 6464,'-15'0'2400,"15"0"-1856,-15 0-160,15 0 640,15 0-640,0 0-96,15 0-160,-1-15 320,16 15-256,0-15-1280,-15 15 576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4160,'-15'-15'1536,"15"15"-1216,15 0-64,-15-15 2112,0 30-1344,0-15 160,0 0-736,15 0-64,0 0-256,15 0 160,15 0-192,14-15 672,1 30-416,0-15-3616,0 15 1760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5472,'0'-15'2016,"0"15"-1536,30 0-160,-15 0 1504,0 0-1056,15-15 256,0 15-608,15 0 32,-16 0-288,1 0 288,-15 15-256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5888,'-15'15'2176,"15"-15"-1664,30 0-160,0 0 1408,0 0-1024,0 0 128,0 0-512,0 0 384,0 0-416,-1 0-1248,-14 15 448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45 2976,'35'-17'1339,"-28"13"-1081,0 0 1,0-1 0,10-7-1,-15 9 377,-2 3 426,-2 0-394,-7 1-624,0-1 0,1 2 1,-1-1-1,1 1 0,-1 0 0,1 1 1,0 0-1,0 0 0,-12 8 0,-5 4-26,-35 28 0,19-12 50,-33 25 17,64-46-52,0 0 0,1 0 1,0 1-1,-11 17 0,-1 8 80,1 1 0,2 1 0,2 1 0,1 1 0,-15 64 0,24-77 61,2 0 0,0 1-1,2 0 1,1 36-1,2-50-80,0-1 0,1 1 0,1 0 0,6 16 0,-7-22-27,1-1 0,0 0 0,1 0 1,0 0-1,0-1 0,0 1 0,1-1 0,7 8 1,-7-9 53,-1-1 1,1 0 0,0 0-1,5 4 1,-7-7-94,-1 0 0,1 0 0,0 0 0,-1 0 1,1 0-1,-1-1 0,1 1 0,0-1 0,0 1 0,3-1 0,9 0 49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4640,'-12'-13'1504,"12"13"-867,1 0-589,-1-1-1,0 1 1,0 0 0,1 0 0,-1-1 0,1 1-1,-1 0 1,0 0 0,1 0 0,-1 0 0,0-1-1,1 1 1,-1 0 0,1 0 0,-1 0 0,0 0-1,1 0 1,-1 0 0,1 0 0,-1 0 0,0 0-1,1 0 1,-1 0 0,1 0 0,-1 0 0,0 1-1,1-1 1,-1 0 0,1 0 0,-1 0 0,0 0-1,1 1 1,-1-1 0,0 0 0,1 0-1,-1 1 1,0-1 0,5 6 67,-1 0-1,0-1 0,0 1 1,-1 0-1,1 1 1,-1-1-1,2 9 1,8 16 180,12 16-29,-5 8-90,5-5-64,-5 4 64,4-11 38,-19-34-41,1 0 0,-1 0-1,-1 1 1,7 17 0,-9-14 25,-1-11-164,-1 0 0,0 1-1,1-1 1,0 0 0,-1 1-1,1-1 1,0 0 0,0 0-1,0 0 1,1 0 0,2 4-1,-4-6-82,0 0 1,1 0-1,-1 1 0,0-1 0,0 0 0,1 0 0,-1 1 0,0-1 1,0 0-1,0 1 0,1-1 0,-1 0 0,0 1 0,0-1 0,0 0 1,0 1-1,0-1 0,0 0 0,0 1 0,0-1 0,0 0 0,1 1 0,-2-1 1,1 0-1,0 1 0,0-1 0,0 1 0,0-1 0,0 0 0,0 1 1,0-1-1,0 0 36,0 0 0,0 0-1,0 0 1,0 1 0,-1-1 0,1 0 0,0 0 0,0 0 0,0 0 0,0 0 0,0 0 0,0 0 0,0 0-1,0 0 1,0 0 0,0 0 0,0 0 0,0 0 0,0 0 0,0 0 0,0 0 0,0 1 0,0-1 0,0 0-1,0 0 1,0 0 0,0 0 0,0 0 0,1 0 0,-1 0 0,0 0 0,0 0 0,0 0 0,0 0 0,0 0-1,0 0 1,0 0 0,0 0 0,0 0 0,0 0 0,0 0 0,0 0 0,0 0 0,0 1 0,0-1 0,0 0-1,0 0 1,0 0 0,0 0 0,1 0 0,-1 0 0,0 0 0,0 0 0,0 0 0,0 0 0,0 0 0,0 0-1,0 0 1,0 0 0,0 0 0,0 0 0,0-1 0,0 1 0,0 0 0,0 0 0,0 0 0,0 0 0,1 0-1,-1 0 1,10-7-4445,-8 4 1290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6816,'-33'33'2528,"33"-33"-1984,-16 49-128,16-16 896,0-16-800,0 15 224,-16-15-448,-1 15-256,1-15-32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17 2976,'0'-13'971,"0"10"-603,-3 3-11,-8 0 523,11 0-870,0 0 1,0 0-1,0 0 0,-1 0 1,1 0-1,0 0 1,0 0-1,0 0 0,0 0 1,0 0-1,0 0 0,0 0 1,0 0-1,0 0 1,0 0-1,-1 0 0,1 0 1,0 0-1,0 0 1,0 0-1,0 0 0,0 0 1,0 0-1,0 0 0,0 0 1,0 0-1,0 0 1,0 0-1,-1 0 0,1 0 1,0 1-1,0-1 1,0 0-1,0 0 0,0 0 1,0 0-1,0 0 0,0 0 1,0 0-1,0 0 1,0 0-1,0 0 0,0 0 1,0 1-1,0-1 1,0 0-1,0 0 0,0 0 1,0 0-1,0 0 0,0 0 1,0 0-1,0 0 1,0 0-1,0 0 0,0 1 1,0 1 32,0-1 0,-1 1 0,1 0 0,-1 0 0,1 0 0,-1-1 0,0 1 0,0 0 0,0 0 0,0-1 0,0 1 0,0-1 0,0 1 0,0-1-1,0 0 1,-3 3 0,1-1-46,0 0 0,0 1 0,0-1-1,0 1 1,1 0 0,0 0-1,0 0 1,0 0 0,0 0 0,1 0-1,-2 6 1,1 0-24,1 1 0,0 0-1,1 13 1,0-19 21,0-2 0,0 1-1,0-1 1,1 0 0,-1 1-1,1-1 1,0 0 0,0 1 0,3 5-1,2 7 0,-5 4 33,-1-16-14,0-1-1,0 1 0,0-1 1,1 1-1,-1-1 0,1 0 1,1 5-1,-1-6 36,0 1 0,0-1 0,0 1 1,-1 0-1,1 0 0,-1-1 0,1 1 0,-1 0 0,0 0 0,0 0 0,-1-1 0,1 1 1,0 0-1,-1 0 0,0-1 0,1 1 0,-1 0 0,0-1 0,-1 1 0,1-1 0,0 1 1,-1-1-1,1 1 0,-1-1 0,0 0 0,0 0 0,0 0 0,0 0 0,-4 3 0,-6 3 213,-1-1-1,1-1 1,-2 1 0,-18 5-1,24-10-199,1 0-1,-1 0 0,1 0 1,-1-1-1,0-1 1,1 1-1,-1-1 1,0 0-1,1-1 1,-11-2-1,-12-8-112,23 9 116,7 2-162,-1 0 0,1 0 0,-1 0 0,1 0 0,-1 0 0,1 0-1,-1 0 1,0-1 0,1 1 0,-1 0 0,1 0 0,-1-1 0,1 1 0,-1 0 0,1 0 0,0-1 0,-1 1 0,1-1 0,-1 1 0,1 0-1,0-1 1,-1 1 0,1-1 0,0 1 0,-1-1 0,1 1 0,0-1 0,0 1 0,-1-1 0,1 1 0,0-1 0,0 0 0,0 1-1,0-1 1,0 1 0,0-1 0,0 1 0,0-1 0,0 0 0,0 1 0,0-1 0,1 0 0,-1-15-2365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15 4480,'-25'-13'1445,"25"13"-1432,-1 0 0,1 0 0,0 0 0,0 0 0,0-1 0,0 1 0,0 0 0,-1 0 0,1 0 0,0 0 0,0 0 0,0 0 0,-1 0 0,1 0 0,0 0 1,0-1-1,0 1 0,0 0 0,-1 0 0,1 0 0,0 0 0,0 0 0,0 0 0,-1 0 0,1 0 0,0 0 0,0 0 0,0 1 0,-1-1 0,1 0 0,0 0 0,0 0 0,0 0 0,-1 0 0,1 0 0,0 0 0,0 0 0,0 1 0,0-1 0,0 0 0,-1 0 0,1 0 0,-16 16 882,-2 1 657,-18 23 1,-58 79 36,78-103-1417,0 0 0,-1-1 0,0-1 0,-1-1 0,-1 0 0,0-2 0,-21 11 0,21-12 69,15-7-469,0-1 0,-1 0 1,1 1-1,0-1 0,-1-1 0,1 1 0,-1-1 1,0 0-1,-8 1 0,12-1 109,0-1 0,1 0 0,-1 0 1,0 0-1,1 0 0,-1-1 0,0 1 0,1 0 0,-1 0 1,0 0-1,1 0 0,-1-1 0,0 1 0,1 0 0,-1-1 1,1 1-1,-1 0 0,1-1 0,-1 1 0,0-1 0,1 1 1,0-1-1,-1 1 0,1-1 0,-1 1 0,1-1 0,0 1 0,-1-1 1,1 0-1,0 1 0,-1-1 0,1 0 0,0 1 0,0-1 1,0 0-1,0 1 0,0-1 0,0 0 0,0 1 0,0-1 1,0 0-1,0 1 0,0-1 0,0 0 0,0 1 0,0-1 1,1 0-1,-1 1 0,0-1 0,1 0 0,-1 1 0,1-1 1,-1 0 9,0 1 1,1-1 0,-1 1 0,0 0 0,1-1 0,-1 1 0,1 0 0,-1-1 0,0 1 0,1 0-1,-1 0 1,1-1 0,-1 1 0,1 0 0,-1 0 0,1 0 0,-1 0 0,1-1 0,-1 1 0,1 0-1,-1 0 1,1 0 0,-1 0 0,1 0 0,0 1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2720,'6'0'253,"-5"1"81,0-1 1,0 0 0,0 0 0,0 0 0,0 0 0,0 0 0,0 0 0,0 0 0,0-1 0,0 1 0,0 0-1,0 0 1,0-1 0,0 1 0,0-1 0,0 1 0,0-1 0,0 1 0,1-2 0,4-8-790,-2 3 587,7-18 189,-2 9-136,-7 13-150,0 0-1,1-1 1,-2 1-1,1-1 1,0 0-1,2-6 1,-2-14-42,0 0 0,-3-45 0,0 31-420,1 33 160,3 8 86,-2 0 188,1-1 1,0 1 0,-1 0-1,0 0 1,1 0 0,-1 0-1,0 1 1,-1-1 0,1 0-1,-1 0 1,1 0-1,-1 1 1,0-1 0,0 0-1,-1 5 1,1-5 3,1 3 73,0-1 0,0 1 0,0-1 1,1 1-1,-1-1 0,1 0 0,1 0 0,-1 0 0,1 0 0,0 0 0,6 7 1,-8-10-50,14 16 275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3648,'0'-25'1173,"0"25"-1155,0-1 0,0 1 0,0 0 0,0-1 0,0 1 0,0 0 1,0-1-1,0 1 0,0 0 0,0 0 0,0-1 0,0 1 0,0 0 0,0-1 0,0 1 0,1 0 0,-1 0 0,0-1 0,0 1 0,0 0 0,0 0 0,1-1 0,-1 1 0,0 0 0,1-1 1,0 0 45,0 0 0,0 0 0,0-1-1,0 1 1,0-1 0,0 1 0,0-1 0,0 1 0,-1-1 0,1 1 0,-1-1 0,1 0 0,-1 1 0,1-4 0,-1 5-55,0 0-1,0 0 1,0 0-1,0 0 0,0 0 1,0 0-1,0-1 1,0 1-1,0 0 0,0 0 1,0 0-1,0 0 1,0 0-1,0 0 0,0 0 1,1-1-1,-1 1 1,0 0-1,0 0 0,0 0 1,0 0-1,0 0 1,0 0-1,0 0 0,0 0 1,1 0-1,-1 0 1,0-1-1,0 1 0,0 0 1,0 0-1,0 0 1,0 0-1,0 0 0,1 0 1,-1 0-1,0 0 0,0 0 1,0 0-1,0 0 1,0 0-1,1 0 0,-1 0 1,0 0-1,0 0 1,0 0-1,0 0 0,0 0 1,0 1-1,0-1 1,1 0-1,-1 0 0,0 0 1,5-1 135,-3 1-101,0 0-1,0-1 1,1 1 0,-1 0-1,0 0 1,0 0 0,1 0-1,-1 1 1,0-1 0,0 1-1,0-1 1,1 1-1,-1 0 1,0 0 0,2 1-1,14 10 67,-2 2-1,0 0 1,0 0-1,-1 2 1,-1 0-1,-1 0 1,15 23-1,-10-9 145,-2 0-1,0 1 0,20 61 1,-34-87-218,-1 1 0,1 0 0,-1 0 1,0 0-1,-1 0 0,1 0 0,-1 0 0,0 0 1,-1 0-1,1 0 0,-3 5 0,2-7 3,0-1-1,0 1 1,0-1-1,-1 0 1,0 1-1,1-1 1,-1 0 0,0 0-1,-1 0 1,1-1-1,0 1 1,-1 0-1,0-1 1,0 0-1,1 1 1,-1-1-1,0 0 1,-1-1-1,1 1 1,-4 1-1,-66 27 427,70-28-442,0-1 1,-1 0-1,1 0 0,-1 0 0,1 0 0,-1 0 0,0-1 0,1 0 0,-1 1 0,0-1 1,1-1-1,-1 1 0,0 0 0,1-1 0,-7-2 0,1 2 30,-21-4 76,10-5-155,13 8 6,-8-1-101,15 2 107,-1 1 1,1 0-1,0 0 1,-1 0 0,1-1-1,0 1 1,0 0 0,-1 0-1,1-1 1,0 1-1,0 0 1,0-1 0,-1 1-1,1 0 1,0-1 0,0 1-1,0 0 1,0-1-1,0 1 1,0 0 0,0-1-1,0 1 1,0 0 0,0-1-1,0 1 1,0 0-1,0-1 1,0 1 0,0-1-1,0 1 1,0 0 0,0-1-1,0 1 1,0 0-1,1-1 1,-1 1 0,0 0-1,0-1 1,1 0-11,-1 0 0,1 0 1,-1 1-1,1-1 0,0 0 0,-1 0 0,1 0 1,-1 1-1,1-1 0,0 0 0,0 1 1,0-1-1,1 0 0,-1 0-8,2 1 0,-1-1 0,0 0-1,0 1 1,0 0 0,0-1 0,0 1 0,4 0 0,141 0-367,-132 1 28,0 1 0,0 0 0,-1 1 0,1 1 0,-1 0 1,0 1-1,20 10 0,-11-6-1458,10 6-325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4320,'-25'24'1392,"25"-23"-1369,-1-1 1,1 0 0,0 1-1,0-1 1,-1 0 0,1 1-1,0-1 1,0 0 0,-1 0-1,1 1 1,0-1 0,-1 0-1,1 0 1,0 1 0,-1-1-1,1 0 1,0 0 0,-1 0-1,1 0 1,0 0 0,-1 0-1,0 0 1,-7-1 1271,21 5-158,-5-1-816,-2-1-145,0 0 1,0-1-1,0 1 1,0-1-1,0 0 1,0-1-1,9 0 1,87-7 566,-45 2-579,15 0-68,80-7 58,6-1 239,-79 8-226,21-2 52,-16 12-55,-19 0 24,-50-5-102,0 1-1,0 1 1,19 4-1,-21-3 10,-1-1-24,-10-2-82,1 1 0,-1-1 0,1 0 1,-1 1-1,0 0 0,0-1 0,1 1 1,-1 0-1,0 0 0,0 1 0,0-1 1,4 3-1,-7-4-199,1 1 0,-1-1 0,0 0 0,0 1 0,1-1 1,-1 0-1,0 0 0,0 0 0,0 1 0,1-1 0,-1 0 0,0 0 0,-1-1 0,-13 1-1448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2976,'-64'0'1339,"61"0"-1421,-25 1 1060,27-1-933,0 0-1,0 0 1,1 0-1,-1 0 1,0 0-1,0 0 1,1 0-1,-1 1 1,0-1-1,0 0 0,1 0 1,-1 1-1,0-1 1,1 0-1,-1 1 1,0-1-1,1 1 1,-1-1-1,0 1 1,1-1-1,-1 1 1,1-1-1,-1 1 1,1 0-1,-1-1 1,1 1-1,0 0 1,-1 1-1,41 15 735,0 1-694,-31-15-68,-1 0-1,1 1 1,-1 0 0,0 1-1,0 0 1,0 0 0,11 10-1,16 28 347,-25-32-280,-4-3-27,1-1 0,7 14 0,1 14 37,-8-15-53,2-1-7,5 11 30,-12-21-35,0-1 0,-1 1 0,0-1 1,-1 1-1,1-1 0,-2 1 0,1-1 0,-1 1 0,0-1 0,-3 10 0,1-11 24,0 1 0,-1-1 0,0 1 0,0-1 0,0 0 0,-1 0 0,0-1 0,-1 0 0,1 0-1,-1 0 1,0 0 0,-1-1 0,1 0 0,-11 6 0,8-8 48,1 0 1,-1 0-1,0 0 0,-1-1 0,1-1 1,0 0-1,-1 0 0,1 0 0,-10-2 1,18 1-91,-5 0 82,0 0-1,-1 0 1,1-1-1,0 0 0,0-1 1,0 1-1,0-1 1,0 0-1,0 0 1,1-1-1,-1 0 0,1 0 1,-10-7-1,11 8-62,1 0 0,-1-1 0,1 0 0,0 0 0,-1 0 0,2 0 1,-1 0-1,0-1 0,0 1 0,1-1 0,0 1 0,0-1 0,-2-5 0,3 4-32,-1 0 0,2-1 0,-1 1 0,0 0 0,1 0 0,0 0 0,1 0 0,-1-1 0,1 1 0,0 0 0,0 0 0,2-6 0,1-1-23,1 0-1,1 0 0,0 0 1,0 0-1,1 1 0,1 0 1,0 1-1,0 0 0,1 0 1,0 1-1,17-14 0,29-10-133,-44 27 127,-3 1-2,-1 1 0,14-5 0,22-1-72,-23-2-4,-18 11 87,0-1 0,0 0-1,0 1 1,0 0 0,1 0 0,-1 0 0,0 0 0,1 0 0,-1 0-1,1 0 1,-1 1 0,1-1 0,0 1 0,-1 0 0,1 0-1,-1 0 1,1 0 0,0 0 0,-1 0 0,1 1 0,-1-1-1,4 2 1,-2 0-19,0-1 0,0 1 1,-1 0-1,1 1 0,-1-1 0,1 0 0,-1 1 0,0 0 0,0 0 0,0 0 0,-1 0 0,1 0 0,-1 1 0,1-1 0,-1 1 0,0-1 0,0 1 0,2 6 0,3 8 116,1 0-1,1 0 0,1-1 1,1 0-1,0-1 0,1 0 0,0-1 1,27 24-1,-14-18 222,-15-11-170,0-1 1,1-1 0,0 1-1,0-2 1,1 0-1,0 0 1,21 7 0,-4-2-61,16 4-2096,-15-14 656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1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7296,'0'0'2720,"0"0"-2112,-15 45-192,15-15 416,-15 0-544,-30 0 256,15 15-320,-14-1 480,-1 1-384,0 0-1472,15-15 608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4480,'0'-15'1664,"0"15"-1312,0 0-64,0 0 960,15 0-736,-15 0 480,30 0-544,-15-15-64,15 15-224,0 0 192,14 0-224,1-15 160,0 15-160,0 0 352,-15 0-256,0 0 32,0 0-160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3808,'-30'30'1408,"30"-30"-1088,-15 44-96,0-14 864,15 0-640,-15 0 480,0 15-576,15 0-96,-15-1-160,15-29 352,0 15-256,0-15 192,15 0-224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5408,'-12'0'1728,"11"0"-1710,1 0 1,0 0-1,0 0 1,-1 0-1,1 0 0,0 0 1,0 0-1,-1 1 1,1-1-1,0 0 1,0 0-1,0 0 1,-1 0-1,1 0 1,0 1-1,0-1 0,0 0 1,0 0-1,-1 0 1,1 1-1,0-1 1,0 0-1,0 0 1,0 1-1,0-1 0,0 0 1,0 0-1,0 1 1,0-1-1,0 0 1,-1 0-1,1 1 1,0-1-1,1 0 1,-1 1-1,0-1 0,-28 112 1700,24-96-1626,0 0 1,1 0 0,1 0 0,1 1-1,0-1 1,1 17 0,0-16-1,0-13-66,0 0 1,0-1-1,1 1 0,-1 0 1,1 0-1,0-1 0,0 1 0,0 0 1,0-1-1,1 1 0,-1-1 1,1 0-1,0 1 0,0-1 1,3 4-1,-1-4 28,-1 0-1,1 0 1,0 0 0,-1-1 0,1 1 0,0-1 0,0 0-1,1 0 1,-1-1 0,0 1 0,8 1 0,-4-2 34,0 0 0,0 0-1,0 0 1,15-2 0,-1 0 33,-9 1-144,0 0 0,0-2 1,0 1-1,22-7 0,-29 6-38,-1 0-1,1 0 1,0-1 0,-1 1-1,1-1 1,-1-1-1,0 1 1,0-1-1,0 0 1,-1 0 0,1 0-1,5-7 1,-7 6-24,1 1-3,-1 0 1,0 0-1,0-1 1,0 1-1,0-1 1,-1 0-1,0 0 1,0 0-1,2-7 1,-5 20-21,1-1-1,-2 1 1,1-1 0,-1 1 0,0-1 0,-6 14-1,-8 25-29,2 0 147,-74 225 350,13-65-114,42-124-101,9-24 112,18-42-186,4-9-11,-1 0-1,0 0 1,-6 11-1,6-14 18,-1 0-1,0 0 1,0 0-1,-5 5 1,-2 0 101,1 2-16,9-9-130,0-1 0,0 1 0,-1-1 0,1 0 0,0 1 0,-1-1 0,1 0 0,0 0 0,-1 0 0,1 0 0,-1 0 0,0 0 0,1-1 0,-1 1 0,0-1 0,1 1 0,-1-1 0,0 1 0,0-1 0,1 0 0,-1 0 0,-2 0 0,4 0-31,-2 0 23,0 0 1,1 0-1,-1 0 0,0 0 0,0 0 0,1-1 0,-1 1 0,0-1 0,0 1 0,1-1 1,-2-1-1,-4-1 22,2 1-24,1 0 0,-1-1 1,1 1-1,0-1 0,0 0 0,0 0 0,0 0 0,1-1 0,-1 0 0,1 1 0,-4-7 0,2 2-37,-1-1-1,1 0 0,1 0 1,-1 0-1,2 0 1,-1-1-1,1 0 0,1 0 1,0 0-1,0 0 0,1 0 1,0 0-1,1 0 1,0-1-1,1 1 0,1-12 1,1 6-330,1 0 0,0 0 0,1 1 0,1 0 0,0 0 0,1 0 0,16-24 0,7-6-1158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4736,'12'-25'1530,"-4"15"-932,-2 4-603,9-8 636,-2 0 1,0-1-1,-1 0 0,13-21 1,-13 19-327,-9 12-211,-1 1-1,1 0 1,0-1-1,2-7 1,0-13 274,-4 23-348,-1 1 1,1-1-1,0 0 0,0 1 0,1-1 1,-1 0-1,0 1 0,0 0 0,2-2 1,9-7 19,-12 10-38,0 1 1,0-1-1,0 0 1,0 0-1,1 0 1,-1 0-1,0 0 1,0 1-1,0-1 0,0 0 1,0 0-1,0 0 1,0 0-1,1 1 1,-1-1-1,0 0 1,0 0-1,0 0 1,0 1-1,0-1 0,0 0 1,0 0-1,0 0 1,0 1-1,0-1 1,0 0-1,0 0 1,0 0-1,0 1 0,0-1 1,0 0-1,0 2 12,0 0 0,0 0 0,0 0 0,1 0-1,-1 0 1,1 0 0,1 3 0,1 0 31,1 0-1,0-1 1,0 1 0,0-1-1,7 6 1,1 2 247,-8-8-192,1 0 0,0 0 0,0-1 0,0 1 0,0-1 0,0 0 0,1 0 0,0-1 0,10 4 0,19 1-1987,3-6-3834,-9-1 2612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354 167 2304,'0'0'752,"3"-3"-453,8-8 37,-9 8 565,-2 1-240,0-58 614,1 58-1250,-1 0 0,-1 0 0,1 1 0,0-1 1,0 0-1,-1 0 0,1 1 0,-1-1 0,1 0 0,-1 1 0,0-1 1,0 1-1,1-1 0,-3-2 0,-2-4 136,4 6-148,0 0-1,0 0 1,-1-1-1,1 1 1,0 0-1,-1 1 1,0-1-1,1 0 1,-1 0-1,0 1 1,0-1-1,0 1 1,-4-3-1,-1-1-16,2 3 12,0-1 1,0 1-1,-1-1 0,1 1 1,-1 1-1,1-1 1,-1 1-1,0 0 0,-11 0 1,6 1 58,-1 0 0,0 1 0,-18 3 0,23-3-18,0 1 1,1 1-1,-1-1 0,1 1 1,-1 0-1,1 0 0,0 1 1,-8 6-1,-2 3 233,-21 23 1,22-21-97,9-8-131,0 0 0,0 1 1,0 0-1,1 0 0,0 0 1,1 0-1,-7 18 0,9-22-40,0 0 0,1 0 0,0 0 0,0 1 0,0-1 0,-1 6 0,3-7-3,-1 0 1,0 0-1,1 0 1,0 0-1,-1 0 1,1 0-1,0 0 1,1 0-1,1 3 1,1 3 13,-3-6-8,0 0-1,1-1 1,-1 1 0,0 0-1,1-1 1,0 1 0,0-1 0,0 1-1,0-1 1,0 0 0,0 0-1,0 0 1,1 0 0,-1 0-1,5 2 1,7 3 39,1 1-22,0 0 1,1-1 0,-1-1-1,19 4 1,-20-7-7,0-2 1,0 0 0,0 0 0,0-2-1,0 0 1,17-3 0,-21 2-44,-1-1 1,17-7-1,-23 9 18,-1 0-1,1 0 1,-1-1 0,0 1-1,0-1 1,1 1 0,-1-1-1,0 0 1,-1 0 0,1 0-1,0 0 1,0 0-1,-1 0 1,0-1 0,1 1-1,0-4 1,0-7 16,0-1 1,-2 1-1,-1-22 0,1 20-106,0 10 22,0 5 80,-3 2 117,3-1-114,-1-1-1,1 1 1,-1-1 0,1 0-1,-1 1 1,1-1 0,0 1 0,-1-1-1,1 1 1,0-1 0,-1 1-1,1 0 1,0-1 0,-1 1-1,1-1 1,0 1 0,0 0 0,0-1-1,0 1 1,0 0 0,0-1-1,0 1 1,0 0 0,0-1-1,0 1 1,0 0 0,0-1-1,0 1 1,0-1 0,0 1 0,1 0-1,-1-1 1,0 1 0,1-1-1,0 2 1,0 0 39,0 1 0,0-1 0,-1 0 0,1 1 0,0-1 0,-1 1 0,1-1 0,-1 1 0,0 3 0,1 0-16,0 1-1,1-1 0,0 1 0,0-1 0,1 1 1,-1-1-1,1 0 0,1 0 0,-1-1 0,7 9 1,-9-12-26,1 1 0,0-1 0,0 0 0,0 0 0,0 0 0,0 0 0,4 2 0,24 13 64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11 4224,'0'-10'1164,"0"13"-385,3 22 56,4 2-466,0 2 0,3 50-1,-6-41-158,10 40 0,-8-45 42,-1 0 1,-2 1-1,-2 54 1,-1-69-133,0-16-85,0-1-4,1 1 0,-1-1-1,0 0 1,0 0 0,0 0 0,-1 1 0,1-1 0,-1 0 0,1 0 0,-1 0 0,0 0 0,1 0 0,-1 0 0,0 0 0,0 0-1,-1 0 1,1 0 0,0-1 0,-1 1 0,1 0 0,-3 2 0,-2 3 81,5-6-89,0 1-1,-1-1 1,1 1 0,0-1 0,-1 0-1,1 1 1,-1-1 0,1 0-1,-1 0 1,0 0 0,1 0 0,-1 0-1,0 0 1,0-1 0,1 1 0,-1 0-1,0-1 1,0 0 0,0 1-1,0-1 1,0 0 0,-4 0 0,-12 0 58,0 0 1,0-1 0,0-1 0,0-1 0,-21-6-1,31 6-58,-4 0-30,1-1 0,0 0 0,-19-12 0,29 16-2,0-1 0,0 1 1,0-1-1,1 1 0,-1-1 0,0 0 1,1 1-1,-1-1 0,0 0 0,1 0 1,-1 1-1,1-1 0,-1 0 0,1 0 0,-1 0 1,1 0-1,0 0 0,-1 1 0,1-1 1,0 0-1,0 0 0,0 0 0,0 0 0,0 0 1,0-2-1,0 1-34,1 0-1,-1 0 1,1 0-1,0 0 1,0 0 0,0 0-1,0 0 1,2-2-1,-2 2 27,1 1-1,-1-1 1,1 1-1,-1-1 1,1 1-1,-1 0 0,1 0 1,0-1-1,0 1 1,-1 0-1,1 1 1,0-1-1,0 0 0,0 1 1,0-1-1,0 1 1,0-1-1,0 1 1,0 0-1,0 0 0,0 0 1,3 0-1,11-1-31,7-3 0,-9 1-486,1 0 1,25 0-1,17 3-425</inkml:trace>
  <inkml:trace contextRef="#ctx0" brushRef="#br0" timeOffset="1">0 743 5568,'0'13'1786,"0"-11"-1071,0-2-278,3 0 246,0 0-598,0 0-1,-1-1 1,1 1 0,0-1 0,0 0-1,4-2 1,14-3 138,101-12 273,-34 5-339,147-4 1,-149 17 76,137 3 102,-132 11-282,-70-9 44,1-2-1,41 2 1,-3-5-301,-58 0-255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3808,'-12'0'1227,"9"0"-742,3 0-144,3 0 304,-1 0-560,0 0 0,0-1 0,0 1-1,0-1 1,0 0 0,0 1 0,0-1 0,0 0-1,2-2 1,18-6 465,-5 3-307,0 2 0,29-5 0,-38 8-215,0 0 0,1 1 0,-1 0 0,0 0 0,1 1 0,-1 0 0,0 1 0,8 2 0,11 4-1,-13-4-7,0 1 0,0 0 0,17 9 0,-27-12-7,0 1 1,-1-1-1,1 1 0,0 0 1,-1 0-1,0 0 0,0 0 0,0 1 1,0-1-1,0 1 0,-1 0 1,1 0-1,-1 0 0,0 0 1,2 6-1,-1 2 38,0 0 1,0 0-1,-1 1 1,0-1-1,-2 1 0,1 0 1,-1-1-1,-1 1 0,0-1 1,-1 1-1,-1-1 0,1 1 1,-2-1-1,0 0 1,0-1-1,-1 1 0,-1-1 1,-9 15-1,-57 64 445,68-85-442,-1-1 0,1 1 0,-1-1 0,0 0 0,-1 0 0,1 0 0,-1-1 0,1 0 1,-9 3-1,3-1 8,8-3-15,-1 0 1,-1 0 1,1 0 0,-1 0 0,1 0-1,-8 1 1,11-3-47,0 0-1,0 0 1,0 0 0,0 0-1,0 0 1,0 0-1,0 0 1,0 0 0,0-1-1,0 1 1,1 0 0,-1 0-1,0-1 1,0 1-1,0-1 1,0 1 0,1-1-1,-1 1 1,0-1 0,0 0-1,1 1 1,-1-1-1,1 0 1,-1 1 0,0-1-1,1 0 1,-1 0 0,1 0-1,0 1 1,-1-1-1,1 0 1,0 0 0,-1-1-1,0-1-7,1 0 0,-1 0 0,1 1 0,0-1 0,0 0 0,0 0 0,0 0 0,1 0 0,-1 1 0,2-7 0,12-26-98,2 4-51,40-53 0,-47 74 106,-1 0 1,2 1-1,-1 0 0,1 1 0,1 0 0,-1 1 0,1 0 1,14-7-1,22-14-168,-39 23 139,0 0 0,0 1 0,1-1-1,-1 2 1,10-4 0,-16 6 72,0 1-1,0-1 1,0 1 0,1-1 0,-1 1-1,0-1 1,0 1 0,0 0 0,1 0-1,-1 0 1,0 1 0,0-1 0,0 0-1,0 1 1,1 0 0,-1-1 0,0 1-1,0 0 1,0 0 0,0 0 0,-1 0-1,1 0 1,0 1 0,0-1 0,-1 0-1,1 1 1,0-1 0,1 4 0,0-1 119,-1 1 0,0 0 1,0-1-1,0 1 1,-1 0-1,0 0 0,0 0 1,0 0-1,0 6 1,-1 51 641,-1-34-538,1-26-199,0 7 85,0 0 0,1-1 1,0 1-1,3 12 0,-4-20-82,0 0-1,0 0 1,1 0-1,-1 0 1,0 0-1,1 0 1,-1 0-1,1 0 1,-1 0-1,1 0 1,-1 0-1,1 0 1,0 0 0,-1-1-1,1 1 1,0 0-1,0 0 1,0-1-1,0 1 1,0-1-1,-1 1 1,1-1-1,0 1 1,0-1-1,0 1 1,0-1-1,0 0 1,0 1-1,1-1 1,-1 0-1,0 0 1,0 0 0,0 0-1,0 0 1,0 0-1,0 0 1,0 0-1,0-1 1,0 1-1,0 0 1,0-1-1,0 1 1,0-1-1,0 1 1,0-1-1,1 0 1,2-1 3,0-1 1,0 0 0,-1 0-1,1 0 1,-1 0-1,3-4 1,11-9-53,-10 11-160,0-1 0,0 1 0,-1-2 0,0 1 0,0-1 0,0 0 0,9-14 0,-13 17 118,0 1 0,0 0 0,-1-1 0,1 1 0,-1-1 0,0 1 0,0-1 1,2-6-1,-3 37-522,0 2 464,-3 30 0,-1-29 350,0-4 99,0 42 0,-11 135 237,0 5 244,15-194-631,0-1 0,-1 1 1,-1-1-1,0 0 1,-1 1-1,-4 12 1,6-21-104,-1-1 1,1 0 0,-1 0-1,0 1 1,0-1 0,0 0-1,-4 4 1,5-8-42,0 1 0,0 0 0,0 0-1,-1 0 1,1 0 0,0-1 0,-1 1 0,1-1 0,-1 1 0,1-1-1,-3 1 1,-3 0 72,3 1-70,-1-1-1,0-1 0,1 1 0,-1-1 1,0 1-1,0-1 0,1-1 1,-1 1-1,0-1 0,0 0 1,1 0-1,-1 0 0,0-1 0,1 1 1,-8-5-1,4 2-11,0-1 1,1 0-1,-1 0 1,1 0-1,0-1 0,0 0 1,-8-11-1,7 8-41,1-1 0,0 0 0,0 0 0,1-1 0,0 0 0,-7-21 0,11 28-12,1-1 0,0 0 0,0 0 0,0 0 0,0-1 0,1 1 0,0 0 0,0 0 0,1 0 0,-1 0 0,1 0 0,0 0 0,0 0 0,1 0 0,-1 0 0,1 0 0,5-9 0,-2 8 13,0 0 0,0 0-1,1 0 1,0 0 0,0 1-1,0 0 1,1 0 0,9-5 0,-6 3 30,8-3 128,1 0 1,0 1-1,22-8 1,27-11-2748,-38 13 1002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2976,'13'-25'971,"-11"20"-603,1 7-70,77 86 1634,2 1-1144,-68-74-704,0 1 0,-1 0 0,-1 1 0,0 0 0,-2 1 0,0 1 0,0-1 0,-2 2 0,-1-1 0,0 1 0,8 39 0,-9-29 43,-1 1 0,-2-1 0,0 54 1,-3-69-50,-1-1 0,-1 1 0,-1 0 0,0-1 1,-1 1-1,0-1 0,-1 0 0,-1 0 0,-13 25 1,1-12 289,-35 43-1,41-57-240,0-1-1,-1 0 0,-1 0 0,1-1 1,-17 9-1,-7-3 29,34-16-144,1 1 0,-1-1 1,1 1-1,-1 0 1,1 0-1,-3 3 1,5-5-12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4640,'0'0'1728,"0"0"-1344,30 29-96,-15 1 384,0-15-416,30 15 320,-15 0-320,-1 15 192,31 0-224,-30-15 224,15 14-256,-30-14 256,15-15-256,-15 0-2016,0 0 992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4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15 5216,'0'-14'1952,"0"14"-1536,-15 14-96,0-14 1088,15 15-832,-30 15 192,-15 15-448,0 0 288,0 0-352,-14 15 288,14-1-288,0-14 192,30-15-224,-15-15-2240,15 0 1088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 4800,'12'0'1557,"-9"0"-954,-3 0-54,0 0 795,-3 0-357,-10-1-41,9 1-870,-1 0 1,1-1-1,-1 1 1,1 1-1,-1-1 0,1 1 1,-1 0-1,1 0 1,-1 0-1,1 0 1,0 1-1,0 0 0,0 0 1,0 0-1,0 0 1,-4 4-1,-36 31 159,24-24-179,-18 14-11,18-7-68,0 1 0,-28 38 1,-33 57-134,71-101 129,-4 6 2,0 1 1,-13 30-1,-2 38 69,23-71-30,-18 83 39,22-89-55,1 1-1,0-1 0,1 1 1,1-1-1,1 15 1,14 37 24,-9-38 57,-1 0 68,-4-15-27,1 1-1,1-1 1,0 0-1,0 0 1,1 0 0,1-1-1,7 13 1,-6-14 159,0-1 0,12 14 0,-11-15-96,2 0 0,14 9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2720,'-15'-15'1024,"15"15"-800,0-15-64,0 15 1888,0 0-1152,0 15 128,0-15-608,0 29 0,15 1-256,0 0-64,0 0-64,0 30 448,0-15-256,14-15 128,-14 14-224,0-14-480,-15-15 160</inkml:trace>
  <inkml:trace contextRef="#ctx0" brushRef="#br0" timeOffset="1">300 75 5984,'-30'0'2208,"30"0"-1728,-45 15-128,30 0 1088,-15 0-864,0 15 64,1 15-416,-16 15 288,30-16-288,-15 1 512,15 0-416,0-15-2048,15-15 928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5312,'0'-3'208,"0"-1"1,0 1-1,0-1 1,1 1-1,-1 0 1,1-1-1,0 1 1,0 0-1,0-1 1,0 1-1,2-4 1,3-6 62,-3 6-153,1 1-1,-1-1 1,1 1-1,0 0 1,9-10 0,-1 2-19,9-17 91,-13 19-181,0 1 0,1 0 0,0 0 0,15-13 0,14 2-100,-25 10-33,-11 10 102,-1 1-1,1-1 1,0 1-1,0-1 1,-1 1 0,1 0-1,0 0 1,0 0 0,0 0-1,3-1 1,-4 2 40,1 0 0,-1 0 0,1 0 0,-1 1 1,1-1-1,-1 0 0,0 1 0,1-1 0,-1 1 0,1-1 1,-1 1-1,0 0 0,0-1 0,1 1 0,-1 0 0,0 0 0,0 0 1,0 0-1,0 0 0,1 2 0,0-1 25,0 0 1,-1 0-1,1 0 1,-1 0-1,0 0 0,0 0 1,0 1-1,0-1 0,0 0 1,0 1-1,0-1 0,-1 1 1,1-1-1,-1 1 1,0-1-1,0 5 0,2 10 185,38 204 1916,-39-215-2039,1 4-2,0-1 0,0 1 1,6 13-1,-3-16-3410,7 6 790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629 150 5728,'0'-3'271,"-1"-1"0,1 0 0,-1 1 0,0-1 0,0 1 0,0-1 0,-1 1 0,1-1 0,-1 1 0,-3-4 0,5 6-237,-1 0 0,0 0 0,0 0 0,0-1-1,0 1 1,0 1 0,0-1 0,0 0 0,0 0 0,0 0 0,0 0-1,0 1 1,0-1 0,-3 0 0,-11-7 221,2-5-82,10 10-131,0-1 1,0 1-1,-1 0 0,1 0 1,-1 0-1,0 1 0,-6-4 1,7 4-26,-7-3 18,0 1 0,0 0 1,0 0-1,-1 1 1,-10-3-1,-29 1 45,16-1-93,30 4-13,-1 1 0,1 0 1,-1 0-1,0 0 0,1 1 0,-1 0 0,0 0 0,0 0 0,1 0 0,-1 1 0,0 0 0,1 0 0,-1 0 0,0 0 0,1 1 0,0 0 0,-8 4 0,3-2-33,2 1 1,-1 1-1,0-1 0,1 1 1,0 0-1,1 1 0,-1 0 1,1 0-1,1 0 0,-1 1 1,-6 11-1,8-11 78,0 0 1,0 0-1,1 0 0,0 1 1,0-1-1,1 1 0,0 0 1,0 0-1,0 13 0,1-6 77,-6 22-1,3-26 1,-9 22 0,6-19-25,1 1 0,-4 17 0,2 5 29,-16 55 94,9-51-99,-12 36 82,26-77-174,-28 88 308,24-78-289,3-7-18,0 0 1,1-1-1,0 1 0,-1 0 1,2 0-1,-1 0 0,0 0 1,1 0-1,0 0 0,0 5 1,0 0-33,-1-7 21,1 1 1,0-1-1,0 1 0,0-1 1,0 1-1,1 0 1,-1-1-1,1 1 0,-1-1 1,1 1-1,0-1 1,0 1-1,0-1 0,0 0 1,1 0-1,-1 1 0,1-1 1,-1 0-1,4 3 1,-2-2 15,1 0 0,-1 0 0,1 0 0,0 0 0,0-1 0,-1 0 0,2 0 0,-1 0 0,0 0 0,0-1 0,0 1 0,7 0 0,-1 1 104,-1 1 0,1 0 0,-1 1 0,14 8 1,-15-7 31,2-1 1,16 7 0,-16-9-166,0-2 1,0 1-1,0-1 0,0-1 1,19-1-1,-3 0-1990,3 1 362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60 6976,'-44'0'2592,"44"0"-2016,0-15-160,15 15 896,0 0-800,14-15-64,1 15-288,30-15 384,0 15-320,0-15 64,-1 15-192,1 0-6240,-30 0 3328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262 207 2560,'3'-3'172,"0"0"1,0-1-1,-1 1 1,1 0-1,-1-1 1,1 1-1,-1-1 0,0 0 1,0 0-1,-1 0 1,1 0-1,-1 0 1,0 0-1,1-8 1,1 4 637,11-14 38,-1 11-309,-12 8-473,0 0 1,0 1 0,-1-1-1,1 0 1,-1 0 0,0 1-1,0-1 1,0 0 0,0 0-1,0 0 1,-1 1 0,1-1-1,-3-5 1,-8-8 285,10 13-325,0 1 1,0-1-1,0 1 0,-1 0 1,1 0-1,-1 0 0,1 0 1,-4-3-1,2 3-21,0 1 1,1 0 0,-1 0-1,0 0 1,0 0-1,-6-1 1,-7-2 26,12 3-31,1 0-2,-1 0 0,0 0 1,0 0-1,0 0 0,0 1 0,0 0 1,0 0-1,0 0 0,0 0 0,-1 0 0,1 1 1,0 0-1,1 0 0,-1 0 0,0 0 1,-5 3-1,-21 9-5,22-10 11,0 0-1,1 0 0,-1 1 0,-11 8 0,12-5 15,1-1-1,-1 1 0,1 1 1,0-1-1,0 1 1,-6 13-1,2-3 89,2 0-1,-8 24 1,12-31-67,1 1 1,0-1 0,1 1 0,0 0-1,1 0 1,0-1 0,1 14-1,1-20-25,-1-1-1,1 1 0,0 0 0,0-1 0,0 1 0,0-1 0,1 1 0,0-1 0,0 0 0,0 0 0,1 0 1,-1 0-1,1 0 0,0 0 0,0-1 0,0 1 0,0-1 0,1 0 0,-1 0 0,7 4 0,3-1 42,-1 0 0,1-2 0,0 1-1,26 4 1,-17-3 33,3 0-49,5 2 41,49 6-1,-67-13-151,-1-1-1,1 0 0,-1 0 0,1-1 0,-1-1 0,1 0 0,19-6 0,23-7-271,-40 11 227,1 0 1,-1 0-1,0-1 0,0-1 1,0 0-1,-1-1 1,15-10-1,-23 13 78,-1 0 0,0 0 0,-1 0 0,1 0-1,-1-1 1,1 1 0,-1-1 0,3-7-1,-5 11 41,0-1-1,0 0 0,-1 1 0,1-1 1,0 0-1,-1 1 0,1-1 0,-1 0 0,1 0 1,-1 0-1,0 1 0,0-1 0,0 0 0,0 0 1,0 0-1,0 0 0,-1 1 0,1-1 1,-1 0-1,1 0 0,-1 1 0,1-1 0,-1 0 1,0 0-1,-1-1 0,-1 0 105,0 6 90,-10 8-21,12-11-159,0 0 0,0 1 0,0-1 0,0 1 1,0-1-1,0 1 0,1-1 0,-1 1 0,0 0 0,0-1 0,1 1 0,-1 0 0,0-1 0,1 1 0,-1 0 1,0 0-1,1 0 0,-1 0 0,1 0 0,0-1 0,-1 1 0,1 0 0,0 0 0,0 0 0,-1 0 0,1 0 1,0 2-1,-2 10 53,-3 4 14,3-10-61,0 0-1,0 0 1,1 0-1,0 0 1,0 7-1,0 3-11,3 17 11,-2-31-12,1-1 0,-1 0-1,1 1 1,0-1 0,0 0 0,0 0-1,0 0 1,0 1 0,0-1 0,1 0 0,-1-1-1,3 4 1,8 7 61,-9-8-43,0 0 0,0-1 0,0 1 0,1-1 1,0 0-1,-1 0 0,1 0 0,0-1 0,5 3 0,1-3 23,0-1 0,0 0 0,0-1 0,12-1 0,-7 1-39,1 0-2,-16 0-11,0 0 0,0 0 0,0 0 0,0 0 0,1 0 0,-1 0-1,0 0 1,0 0 0,0 0 0,0 0 0,0 0 0,0 0 0,0 0 0,0 0-1,0 0 1,1 0 0,-1 0 0,0 0 0,0 0 0,0 0 0,0 0 0,0 0 0,0 0-1,0 0 1,0 0 0,0 0 0,0 0 0,0 0 0,0 0 0,1-1 0,-1 1-1,0 0 1,0 0 0,0 0 0,0 0 0,0 0 0,0 0 0,0 0 0,0 0-1,0 0 1,0 0 0,0 0 0,0-1 0,0 1 0,0 0 0,0 0 0,0 0-1,0 0 1,0 0 0,0 0 0,0 0 0,0 0 0,0 0 0,0-1 0,0 1-1,0 0 1,0 0 2,0-1-1,0 1 0,0-1 0,0 1 0,0 0 0,0-1 1,0 1-1,0-1 0,0 1 0,0-1 0,-1 1 0,1 0 1,0-1-1,0 1 0,0-1 0,-1 1 0,1 0 0,0-1 1,0 1-1,-1 0 0,1-1 0,0 1 0,-1 0 0,1-1 1,0 1-1,-1 0 0,1 0 0,0-1 0,-1 1 1,0 0-1,-6-5 69,2-9-10,-25-21-102,23 25 46,3 4-14,-1 0 1,1-1-1,-5-13 0,8 17-2,0 0-1,0 0 0,0 0 1,1 0-1,-1 0 0,1-1 0,0 1 1,0 0-1,0 0 0,0 0 1,1 0-1,-1 0 0,1 0 0,1-4 1,3-8-39,1 1 0,1-1 0,0 1 0,11-15 0,-12 20 57,0 1 1,1 0 0,0 0 0,0 1 0,1-1 0,0 2-1,14-11 1,21-3 26,-6 4-21,-29 12-7,-6 2-7,-1 1 0,1 0 0,0 0 0,0 0-1,0 0 1,0 0 0,0 0 0,0 1 0,0-1 0,0 1 0,0-1-1,0 1 1,0 0 0,0 0 0,0 0 0,0 0 0,0 0 0,1 0 0,2 2-1,-4-2 2,3 1-11,0 0 0,-1 1 1,1-1-1,-1 1 0,1 0 0,3 3 0,-5-3 10,-1-1 0,1 0 1,-1 1-1,0-1 0,0 1 0,1 0 0,-1-1 0,0 1 0,-1 0 1,1 0-1,0-1 0,0 1 0,-1 0 0,1 0 0,-1 0 0,0 0 1,1 0-1,-1 0 0,0 3 0,0 167 115,0-165-100,1 0 0,-1-1-1,1 1 1,1 0 0,3 10 0,-1 0-19,13 46-132,-15-54 180,-2-9-40,0 1-1,0-1 1,1 1 0,-1-1 0,0 1-1,0-1 1,0 0 0,0 1 0,0-1 0,1 1-1,-1-1 1,0 0 0,0 1 0,1-1-1,-1 1 1,0-1 0,1 0 0,-1 1 0,1-1-1,16 2 366,16-2-62,-30 0-296,-1 0 0,1 0 1,0 0-1,-1-1 1,1 1-1,3-2 0,5-9-45,0 8 17,-10 3 17,0 0-1,0 0 1,0-1 0,0 1 0,0 0 0,-1-1 0,1 1 0,0-1 0,0 1 0,0-1-1,0 1 1,-1-1 0,1 1 0,0-1 0,0 0 0,-1 1 0,1-1 0,0 0-1,-1 0 1,1 1 0,-1-1 0,1 0 0,-1 0 0,0 0 0,1-1 0,26-42-205,-26 44 197,-1-1 0,1 0-1,-1 0 1,1 0 0,-1 0 0,0 1 0,1-1 0,-1 0 0,0 0 0,0 0 0,1 0 0,-1 0 0,0 0 0,0 0 0,0-1 0,1-4-42,10-8-53,-11 13 100,1 1 1,-1 0 0,1-1 0,-1 1-1,1 0 1,-1-1 0,1 1-1,0 0 1,-1 0 0,1-1 0,-1 1-1,1 0 1,0 0 0,-1 0-1,1 0 1,0 0 0,-1 0 0,1 0-1,-1 0 1,1 0 0,0 0-1,-1 0 1,1 0 0,0 1 0,0-1-1,-1 0 5,0 0 2,0 0-1,0 0 1,0 0 0,1 0-1,-1 0 1,0 0 0,0 0-1,0 0 1,0 0 0,0 0-1,0 0 1,0 0 0,0 0-1,0 0 1,0 0 0,1 0-1,-1 0 1,0 0-1,0 0 1,0 0 0,0 0-1,0 0 1,0 0 0,0 0-1,0 0 1,0 0 0,0 0-1,0 1 1,1-1 0,-1 0-1,0 0 1,0 0 0,0 0-1,0 0 1,0 0 0,0 0-1,0 0 1,0 0 0,0 0-1,0 0 1,0 0 0,0 1-1,0-1 1,0 0 0,0 0-1,0 0 1,0 0-1,0 0 1,0 0 0,0 0-1,0 0 1,0 0 0,0 1-1,0-1 1,0 0 0,0 0-1,0 79 262,0-77-243,0 0 1,0-1-1,1 1 0,-1 0 1,0-1-1,1 1 1,-1 0-1,1-1 0,0 1 1,0-1-1,-1 1 1,1-1-1,1 3 1,4 4 44,-4-3-53,0-1 43,0 0-1,0 0 0,0-1 0,0 1 1,1 0-1,-1-1 0,7 6 1,-7-8-91,-1 0-1,1 0 1,0 0 0,0 0 0,0 0 0,1 0 0,-1 0 0,0-1 0,0 1 0,0-1-1,0 0 1,1 0 0,-1 1 0,0-2 0,0 1 0,1 0 0,-1 0 0,0-1 0,0 1-1,3-2 1,36-9-2496,-5 9 688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3072,'0'0'976,"0"0"-587,0 0 65,2 0 831,-1 0-1260,-1-1 0,0 1-1,0 0 1,1 0 0,-1 0 0,0 0 0,0 0 0,1 0 0,-1 0-1,0 0 1,0 0 0,1 0 0,-1 0 0,0 0 0,0 0 0,1 0-1,-1 0 1,0 0 0,1 0 0,-1 0 0,0 0 0,0 0 0,0 0-1,1 1 1,-1-1 0,0 0 0,0 0 0,1 0 0,-1 0 0,0 1-1,0-1 1,0 0 0,1 0 0,-1 0 0,0 1 0,0-1 0,0 0-1,0 0 1,0 1 0,0-1 0,0 0 0,1 0 0,-1 1 0,0-1-1,0 0 1,5 16 1450,68 128 1107,-70-138-2495,1-1 0,0 1 0,0-1 0,0 0 0,1 0 0,-1-1 0,1 1 0,8 4 0,15 16 916,-15-13-1301,-11-9-2550,-2-3 704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5472,'-15'0'2016,"15"0"-1536,-30 30-160,30 0 1152,-15-15-864,0 15 128,-15 0-448,1 0 416,14-15-384,0 15-2528,0-15 1184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4224,'0'0'1568,"0"0"-1216,0 0-96,0 0 1184,15 0-832,0 0 480,0 0-640,0 0-64,15 0-224,0-15 192,15 15-224,-16-15 608,1 15-448,0 0-2848,0 0 1376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 3392,'-15'-15'1248,"15"15"-960,-30 15-64,15 0 1344,15 15-896,-14 0 416,-1 0-608,-15 15-96,30-1-224,-15 16 256,0-15-224,15 15 160,0-30-192,0 14 224,15-14-256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90 210 4992,'-12'0'1589,"12"0"-1578,-1 0 0,1 0 0,0 0 0,0 0 0,0 0 0,0 0 0,0 0 0,0 0 0,0 0 1,0 0-1,0 0 0,0 0 0,0 0 0,-1 0 0,1 0 0,0 0 0,0 0 0,0 0 0,0 0 0,0 0 0,0 0 0,0 0 0,0 0 0,0 0 0,0 0 0,0 0 0,0 0 0,-1 0 0,1 0 0,0 0 0,0 0 0,0 1 0,0-1 1,0 0-1,0 0 0,0 0 0,0 0 0,0 0 0,0 0 0,0 0 0,0 0 0,0 0 0,0 0 0,0 0 0,0 0 0,0 1 0,0-1 0,0 0 0,0 0 0,0 0 0,0 0 0,0 0 0,0 0 0,0 0 0,0 0 0,0 0 0,0 2 95,0 0-1,-1 0 0,1-1 0,-1 1 1,1 0-1,-1-1 0,0 1 0,1-1 1,-1 1-1,0-1 0,0 1 0,0-1 1,0 0-1,-2 2 0,2-2-71,1-1 0,0 1 0,-1-1 0,1 1 0,0-1 0,0 1 0,-1-1 0,1 1 0,0-1 0,0 1 0,0-1 0,0 1 0,-1-1 0,1 1 0,0 0 0,0-1 0,0 1 0,0-1 0,1 1 0,-1-1 0,0 1 0,0-1 0,0 1 0,0-1 0,0 1 0,1 0 0,-1-1 0,0 1 0,0-1 0,1 1 0,0 0 59,2 6 27,-2-5-81,0 1 0,0-1 0,0 1 0,0-1 0,1 1 0,-1-1 0,1 0-1,-1 1 1,1-1 0,0 0 0,0 0 0,0 0 0,0-1 0,4 3 0,-2-3-1,1 0-1,0 0 1,-1-1 0,1 1 0,0-1 0,0-1 0,0 1-1,-1 0 1,1-1 0,0 0 0,7-3 0,9-3 201,24-13 0,-16 8-147,43-16 100,-72 28-193,0 0-1,0 0 1,1 0 0,-1 0 0,0 0 0,0 0 0,0 0 0,0 0 0,0 0-1,0 0 1,1 0 0,-1 0 0,0 0 0,0 0 0,0 0 0,0 0 0,0 0 0,1 0-1,-1 0 1,0 0 0,0 0 0,0 0 0,0 0 0,0 0 0,0 0 0,1 0-1,-1 0 1,0 0 0,0 0 0,0 0 0,0 0 0,0 1 0,0-1 0,0 0 0,0 0-1,1 0 1,-1 0 0,0 0 0,0 0 0,0 0 0,0 1 0,0-1 0,0 0-1,0 0 1,0 0 0,0 0 0,0 0 0,0 0 0,0 1 0,0-1 0,0 0 0,0 0-1,0 0 1,0 0 0,0 0 0,0 1 0,0-1 0,0 0 0,0 0 0,0 0-1,0 0 1,0 0 0,0 0 0,0 0 0,0 1 0,-1-1 0,1 0 0,0 0 0,-4 10-82,-6 3-96,6-9 128,1 0 0,0 0 0,0 1 0,0-1 0,0 1 0,0 0 0,1 0 1,0-1-1,-2 8 0,-13 55-291,14-56 302,-36 143 54,31-110 47,-12 91 134,15-48-158,0-39-111,-2 39 121,7-66 313,1-15-212,-1-1 0,1 1 1,-1-1-1,-1 1 1,1 0-1,-1-1 1,-2 7-1,3-12-140,0 0 0,0 0 0,0 1 0,0-1 0,0 0 1,0 0-1,0 0 0,0 1 0,0-1 0,0 0 0,0 0 0,0 0 0,0 1 0,0-1 0,-1 0 0,1 0 1,0 0-1,0 0 0,0 1 0,0-1 0,0 0 0,0 0 0,-1 0 0,1 0 0,0 0 0,0 0 0,0 0 1,-1 1-1,1-1 0,0 0 0,0 0 0,0 0 0,0 0 0,-1 0 0,1 0 0,0 0 0,0 0 0,0 0 1,-1 0-1,1 0 0,0 0 0,0 0 0,0 0 0,-1 0 0,1 0 0,0 0 0,0 0 0,0-1 1,-1 1-1,1 0 0,0 0 0,0 0 0,0 0 0,0 0 0,-1 0 0,1 0 0,0-1 0,0 1 0,0 0 1,0 0-1,-7-15 281,7 14-283,-7-16 178,-1-1 0,-20-30-1,17 30-144,0-1-1,-8-22 1,-1-17-23,-5 8-23,20 42-17,1 0 1,0 0 0,0-1-1,1 1 1,0-1-1,0 0 1,1 0 0,0 0-1,1 0 1,0 0-1,0-18 1,4-37-436,-1 53 354,0 1 0,6-19 1</inkml:trace>
  <inkml:trace contextRef="#ctx0" brushRef="#br0" timeOffset="1">269 31 5472,'-12'-25'1760,"9"20"-1051,3 5-154,0 0 650,0 2-512,0 1-679,0-1 0,1 1 0,-1-1 0,0 1 0,1-1 0,-1 1 0,1-1-1,0 1 1,0-1 0,2 4 0,0-1 23,1 0-1,-1-1 1,9 9-1,-8-10 10,-1 0 0,0-1 1,1 1-1,0-1 0,0 1 0,-1-1 0,1 0 0,1-1 1,-1 1-1,8 1 0,-6-1 68,0 0 1,0 0-1,-1 0 1,1 1-1,7 4 1,-9-4-135,0-1 0,0 0 0,0-1 0,0 1 0,0-1 0,0 0 0,0 0 0,1 0 0,-1 0 0,0-1 0,9 0 0,-13 0-52,1 1-1,-1-1 1,1 0 0,-1 0 0,1 0 0,-1 0 0,0 0 0,1 0 0,-1 0 0,1 0 0,-1 0 0,1-1-1,-1 1 1,1 0 0,-1 0 0,1 0 0,-1 0 0,0-1 0,1 1 0,-1 0 0,1 0 0,-1-1 0,0 1-1,1 0 1,-1-1 0,0 1 0,1 0 0,-1-1 0,0 1 0,0-1 0,1 0 0,3-5-2235,-3 5 2139,0 1-1,-1 0 0,1-1 0,0 1 1,0 0-1,-1 0 0,1 0 0,0-1 1,0 1-1,0 0 0,-1 0 0,1 0 1,2 0-1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61 5312,'0'-12'1701,"0"12"-1689,0-1 0,0 1 0,0 0 0,0 0 0,0 0-1,0 0 1,0 0 0,0 0 0,0 0 0,0 0 0,0 0 0,0 0 0,0 0-1,0-1 1,0 1 0,0 0 0,0 0 0,0 0 0,0 0 0,0 0 0,0 0 0,0 0-1,0 0 1,0 0 0,0 0 0,1 0 0,-1 0 0,0-1 0,0 1 0,0 0-1,0 0 1,0 0 0,0 0 0,0 0 0,0 0 0,0 0 0,0 0 0,0 0 0,0 0-1,0 0 1,1 0 0,-1 0 0,0 0 0,0 0 0,0 0 0,0 0 0,0 0-1,0 0 1,0 0 0,0 0 0,0 0 0,0 0 0,0 0 0,1 0 0,-1 0 0,0 0-1,10-3 524,-10 3-513,0 0 0,0-1 0,0 1 0,1 0 0,-1 0 0,0 0 0,0 0 1,0-1-1,0 1 0,1 0 0,-1 0 0,0 0 0,0-1 0,0 1 0,0 0 1,0 0-1,0 0 0,0-1 0,0 1 0,0 0 0,0 0 0,0-1 0,0 1 1,0 0-1,0 0 0,0-1 0,0 1 0,0 0 0,0 0 0,0 0 1,0-1-1,0 1 0,0 0 0,0 0 0,0 0 0,-1-1 0,1 1 0,0 0 1,0 0-1,0 0 0,0-1 0,0 1 0,-1 0 0,1 0 0,0 0 0,-28-15 1200,6 10-908,16 4-270,-13-3 105,-1 0 0,-35 0 0,-104 4-106,151 0-97,0 0 0,-1 0 1,1 1-1,0 0 1,0 0-1,0 1 0,0 0 1,0 0-1,1 1 1,-1 0-1,1 0 0,-1 1 1,1 0-1,0 0 0,0 1 1,1 0-1,-1 0 1,-8 10-1,13-12 34,0 0 1,0 0-1,0 0 0,1 0 1,-1 0-1,1 0 0,-1 1 1,1-1-1,0 1 1,1-1-1,-1 0 0,0 7 1,1-6 22,-1 0 0,0 0 0,0 0 1,0 1-1,0-1 0,-1 0 0,-3 6 1,3-7-7,1-1 0,-1 0 1,1 1-1,-1-1 0,1 1 1,0 0-1,0 0 0,0-1 1,0 1-1,1 0 0,-1 0 1,1 0-1,-1 0 0,1 0 1,0 4-1,0-4 17,0 0 0,0 0 0,-1 0 0,1 0 0,-1 0 1,0 0-1,0 0 0,0 0 0,0 0 0,-1 0 0,1 0 0,-1-1 0,0 1 0,-2 3 0,-6 9 20,5-6-11,1 0-1,-6 19 1,-6 13 16,-8-2 8,16-27-37,0 0-1,-7 17 0,9-13-21,0 0 1,1 1-1,1-1 1,0 1 0,1 0-1,-1 31 1,4-38 15,-1-1 13,1-1 0,0 1 0,1 0 0,0-1 1,0 1-1,1-1 0,0 1 0,0-1 0,5 10 1,-1-5-18,-4-9 0,-1 1 1,1-1 0,0 0-1,1 0 1,-1 0-1,1-1 1,0 1-1,5 5 1,11-1 153,-15-6-114,0-1-1,0 1 1,-1-1-1,8 5 1,-5-3 13,0 0 0,0-1 0,0 0 0,0 0 0,0-1 0,1 1 0,-1-1 0,1-1 0,-1 1 0,0-1 0,1 0 0,-1-1 0,1 0 0,7-1 0,16-8-1067,-3 5-570,-4-5-2538,-15 9 3146,0 0 0,16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6816,'-15'0'2528,"15"0"-1984,15 0-128,-15 0-224,14 0-192,1 0 192,15 15-96,0-15 544,15 15-384,0-15-864,15 15 288,-1-15-5216,1 0 3008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4480,'-13'13'1445,"13"-13"-1408,-1 1 1,1 0-1,-1-1 0,1 1 1,-1 0-1,1 0 0,0-1 1,-1 1-1,1 0 0,0 0 1,0-1-1,-1 1 0,1 0 1,0 1-1,-10 40 315,10-39-317,-1-1 0,1 0 0,-1 0 0,1 0 0,0 0 0,0 0-1,0 0 1,0 0 0,0 0 0,1 1 0,-1-1 0,1 0 0,-1 0 0,1 0 0,0 0 0,0 0-1,-1 0 1,1-1 0,2 4 0,3 4 40,-2-2-33,0 0-1,1 0 0,0 0 0,0 0 1,1-1-1,0 0 0,0 0 0,1 0 0,-1-1 1,11 6-1,2 0 98,1 0-1,32 11 1,-40-18-62,0 0 0,1-1 0,0-1 0,-1 0 1,1-1-1,0 0 0,21-2 0,-10 0 26,-23 1-98,-1 0 0,0 0-1,1 0 1,-1 0 0,0 0 0,1 0 0,-1 0 0,0 0 0,0 0 0,1 0 0,-1 0 0,0 0 0,1 0 0,-1 0 0,0 0-1,1 0 1,-1 0 0,0-1 0,0 1 0,1 0 0,-1 0 0,0 0 0,0-1 0,0 1 0,1 0 0,-1-1-3,1 1 1,-1-1 0,1 1-1,-1 0 1,1-1 0,-1 1-1,1-1 1,-1 0 0,0 1-1,1-1 1,-1 1 0,0-1-1,0 0 1,1 1 0,-1-1-1,0 1 1,0-1 0,0 0-1,0 1 1,0-1 0,0 0-1,0 1 1,0-1 0,0 0-1,0 1 1,0-1 0,0 0-1,0 1 1,-1-1 0,1 0-1,0 1 1,0-1 0,-1 1-1,1-1 1,0 1 0,-1-1-1,1 0 1,-1 1 0,1-1-1,-1 1 1,0-1 0,0 0-11,1 1 0,-1 0 0,1-1 1,-1 1-1,0 0 0,1-1 0,-1 1 0,1 0 1,-1 0-1,0-1 0,1 1 0,-1 0 1,0 0-1,1 0 0,-1 0 0,0 0 0,0 0 1,1 0-1,-1 0 0,0 0 0,-1 1 0,-2-1-50,2 0 76,-1 0-1,1 0 0,-1 1 0,1-1 0,-1 1 0,1-1 1,0 1-1,-1 0 0,1-1 0,-4 3 0,0 1 213,1 0 1,0 0-1,-9 10 0,11-12-175,1 1 0,-1 0 0,1 0 1,-1 0-1,1 0 0,0 1 0,0-1 0,0 0 1,1 1-1,-1 0 0,1-1 0,0 1 0,0 0 1,0 0-1,0-1 0,0 6 0,-3 8 105,0-1 0,-11 24 0,-2 4-42,-12 79-100,11-39 646,17-77-551,-1 0 0,0 0 0,0 0 0,-1 0 0,1 0 0,-2-1-1,1 1 1,-1-1 0,0 0 0,0 0 0,-10 10 0,14-15-108,-55 50-462,48-46-244,0 1 0,0-2 0,-1 1 0,1-1-1,-1 0 1,-10 4 0,1-6-1432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1664,'12'0'528,"-9"0"-325,-3 0 90,0 0 646,0 0-150,0 0 267,2 0-310,11 0 48,-8-1-552,0 1 1,1 0-1,-1 0 1,0 0-1,1 1 1,9 2-1,-4 0-123,0 0 0,1-1 0,-1 0 0,0-1 1,23 0-1,-10 0-43,-11 0-5,-1-1 0,1 0 0,-1-1 1,16-2-1,44-22 766,-55 22-714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16 3072,'-13'-13'976,"11"11"-587,2 3-252,-1 1-1,1-1 0,0 1 1,0-1-1,0 1 1,-1-1-1,1 1 0,-1-1 1,0 1-1,1-1 0,-1 1 1,0-1-1,0 0 1,0 1-1,1-1 0,-2 0 1,1 0-1,0 0 1,-2 2-1,3-3-128,-4 4 113,1 0 0,0 1 0,0-1 0,0 0 0,0 1 0,1 0 0,0-1 0,0 1-1,-2 6 1,0 6 70,-4 23-1,6-28-116,-2 14 29,-1 2 86,-3 50-1,8-70-117,1 0 0,0 0 0,0 0 0,4 10 0,-3-11-31,-1-1 0,1 0 0,-1 1 0,0 7 0,-1 1-542,0-13-2031,0-2 656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17 4160,'0'-13'1333,"0"13"-1324,0-1 0,1 1 0,-1 0 0,0 0 0,0 0 0,0 0 0,0 0 0,0 0 0,0 0 0,0 0 0,0 0 0,0 0 0,0-1 0,0 1 0,0 0 0,0 0 0,0 0 0,0 0 0,0 0 0,-1 0 0,1 0 0,0 0 0,0 0 0,0 0 0,0-1 0,0 1 0,0 0 0,0 0 0,0 0 0,0 0 0,0 0 0,0 0 0,0 0 0,0 0 0,0 0 0,0 0 0,-1 0-1,1 0 1,0 0 0,0 0 0,0 0 0,0 0 0,0 0 0,0 0 0,0 0 0,0 0 0,0 0 0,0 0 0,-1 0 0,1 0 0,0 0 0,0 0 0,0 0 0,0 0 0,0 0 0,0 0 0,-4 0 75,2-1 17,0 1-1,0 0 1,1 0-1,-1 0 1,0 0-1,0 1 1,0-1-1,0 0 1,0 1-1,-3 1 0,0 9 412,-7-5-175,11-5-326,0-1-1,0 1 1,0-1 0,0 1-1,0-1 1,0 1-1,0-1 1,0 1 0,0 0-1,0 0 1,0 0 0,1-1-1,-1 1 1,0 0-1,0 2 1,0 0-37,0 1-1,0 0 1,0 0 0,1 0-1,0 0 1,0 0 0,0 0-1,0 4 1,1 2-4,-1-7 20,0-1 7,-1 0 0,1 1 0,0-1 1,1 1-1,-1-1 0,0 0 0,1 1 0,-1-1 0,1 0 0,0 0 0,0 1 0,0-1 0,0 0 0,0 0 0,0 0 0,0 0 0,1 0 0,-1 0 1,1 0-1,-1-1 0,3 3 0,42 42 360,-41-40-347,-1-1 0,1 1 1,-2 1-1,1-1 0,3 7 0,-5-7-7,-1-5 1,-1 0 0,1-1 0,-1 1 0,0-1 0,1 1 0,-1 0 0,0 0 0,0-1 0,0 1 1,0 0-1,1-1 0,-1 1 0,0 0 0,0 0 0,0-1 0,-1 1 0,1 0 0,0-1 0,0 1 0,0 0 0,0 0 0,-1-1 0,1 1 0,0 0 0,-1-1 0,1 1 0,0-1 0,-1 1 0,1 0 0,-1-1 0,1 1 0,-1-1 0,1 1 1,-1-1-1,1 1 0,-1-1 0,0 0 0,0 1 0,-3 1 0,0 0 1,0-1-1,-1 0 1,1 0-1,-6 1 1,1 0-9,-8 3-5,11-3 25,-1 0 1,0-1 0,0 0 0,0 0-1,-10 0 1,-1-2-21,0-1 0,0 0 0,-18-6 0,31 7 46,-10-5-847,15 6 661,-1-1 0,1 0 1,0 0-1,-1 1 1,1-1-1,0 0 0,0 0 1,0 1-1,0-1 1,-1 0-1,1 0 1,0 1-1,0-1 0,1-1 1,-1-15-1553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 3488,'24'-13'1115,"-22"12"-1034,0 1 0,-1-1 1,1 1-1,0-1 0,-1 1 1,1-1-1,0 1 0,-1 0 0,1 0 1,0 0-1,0 0 0,-1 0 1,1 0-1,2 1 0,3 0 475,6-1 84,-13 0-631,0 0 0,0 0 0,0 0 0,0-1 0,0 1 0,0 0 0,0 0 0,0 0-1,1 0 1,-1 0 0,0 0 0,0 0 0,0 0 0,0 0 0,0 0 0,0 0 0,0 0-1,0 1 1,0-1 0,0 0 0,0 0 0,1 0 0,-1 0 0,0 0 0,0 0 0,0 0-1,0 0 1,0 0 0,0 0 0,0 0 0,0 0 0,0 0 0,0 0 0,0 0 0,0 0-1,0 0 1,0 1 0,0-1 0,0 0 0,0 0 0,0 0 0,0 0 0,0 0 0,1 0-1,-1 0 1,0 0 0,0 0 0,0 0 0,0 0 0,-1 1 0,1-1 0,0 0 0,0 0-1,0 0 1,0 0 0,0 0 0,0 72 1356,0-68-1342,0-1 0,0 0 0,-1 0 0,0 0-1,1 1 1,-1-1 0,0 0 0,-1 0 0,1 0-1,-1 0 1,1 0 0,-1-1 0,0 1 0,-3 3 0,-1 3 34,-4 11 98,-9 7 96,9 0-97,-2-15-93,10-10-54,1 0 1,-1-1-1,0 1 1,0 0-1,1 0 1,-1 0-1,1 1 1,-2 2-1,-4 10 9,7-14-12,0-1-1,0 1 0,1 0 0,-1 0 0,0 0 1,1 0-1,-1 0 0,1-1 0,-1 1 0,1 0 1,-1 0-1,1-1 0,0 1 0,0 0 0,-1-1-3,0 0 1,1 1-1,-1-1 1,0 0-1,0 0 0,0 0 1,1 1-1,-1-1 1,0 0-1,0 0 0,1 0 1,-1 0-1,0 0 1,1 1-1,-1-1 1,0 0-1,1 0 0,-1 0 1,0 0-1,0 0 1,1 0-1,-1 0 0,0 0 1,1 0-1,-1 0 1,1 0-1,5-1-15,-1 0 31,-1 1-1,1 0 1,0 0 0,0 0 0,0 0 0,-1 1 0,1 0 0,5 1 0,20 23 373,-15-23-271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1 489 4992,'0'0'1824,"0"0"-1408,30 0-128,-15 0 416,0 15-448,15-15 32,-15 0-160,14 0 480,1 15-352,0-30-5312,0 15 2752</inkml:trace>
  <inkml:trace contextRef="#ctx0" brushRef="#br0" timeOffset="1">150 205 2240,'1'-4'130,"-1"0"0,1 0-1,-1 0 1,1 0 0,1 0 0,-1 0 0,0 0 0,1 0-1,0 0 1,4-5 0,5-14 607,-9 16-473,0 0-1,1 0 0,-1 1 1,2-1-1,-1 1 0,8-12 1,-6 11-108,27-50 820,-24 47-868,-8 10-95,0 0 1,1 0 0,-1 0-1,0 0 1,0 0 0,0 0-1,0 0 1,1 0 0,-1 0-1,0 0 1,0 0 0,0 0-1,0 0 1,0 1 0,1-1-1,-1 0 1,0 0 0,0 0-1,0 0 1,0 0 0,0 0-1,0 1 1,0-1 0,0 0-1,1 0 1,-1 0 0,0 0-1,0 1 1,0-1 0,0 0-1,0 0 1,0 0 0,0 0-1,0 1 1,0-1 0,0 0-1,1 29 1050,-1-22-995,0 10 131,-1-3-24,2 0 1,1 16-1,0-20-186,12 55 880,-13-59-970,1-1 1,0 1-1,0-1 0,0 0 1,1 0-1,0 0 0,0 0 0,0 0 1,5 5-1,-4-8-33,-1 1 0,1 0-1,0-1 1,0 0 0,5 3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4320,'0'-15'1600,"0"15"-1248,15 0-96,-15 0 768,15 0-608,0 0 192,15 0-352,0 0-32,15 15-128,-16-15 512,1 0-352,0 15-448,0-15 96,-30 15-4800,0-15 2688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4064,'-13'25'1307,"8"-8"-801,-3 13-346,0 2 904,-6 36 0,7-6-281,-13 78 349,9-94-885,5-24-98,2-1 0,0 1 0,-1 29-1,5 8 828,0-58-961,0 1 1,0-1-1,0 0 0,0 0 0,0 1 0,0-1 0,0 0 1,0 0-1,1 0 0,-1 0 0,0 1 0,1-1 0,-1 0 1,1 0-1,-1 0 0,1 0 0,0 0 0,-1 0 0,1 0 1,0 0-1,0 0 0,0 0 0,0-1 0,0 1 0,0 0 1,0 0-1,0-1 0,0 1 0,0-1 0,0 1 0,0-1 1,0 1-1,0-1 0,1 0 0,-1 0 0,0 1 0,0-1 1,2 0-1,4 0 21,-1-1 0,1 0 0,0 0 1,-1 0-1,11-4 0,-5 1 35,-4 3-82,0 0 0,0 0-1,1 0 1,13 2-1,-3 0-75,56-1 23,-45 0 102</inkml:trace>
  <inkml:trace contextRef="#ctx0" brushRef="#br0" timeOffset="1">76 209 5312,'-15'-15'1952,"15"15"-1504,45 15-128,-16-15 96,1 15-288,0-15 320,15 15-256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3232,'15'4'395,"-10"-3"-183,1 1 0,-1 0 0,0 0 1,9 4-1,-2 3 233,1-1-1,-2 2 1,1-1 0,10 13 0,-21-21-395,1 1 1,-1-1 0,0 1-1,1-1 1,-1 1 0,0 0-1,0 0 1,0-1 0,0 1-1,-1 0 1,1 0-1,0 0 1,-1 0 0,1 0-1,-1 0 1,0 0 0,0 0-1,0 0 1,0 3 0,0-2 3,-1 0 1,0 0 0,0 1 0,0-1 0,0 0 0,-1 0 0,1 0 0,-1 0 0,1-1 0,-1 1 0,-2 2 0,-3 3 49,0-1 0,0 0 1,-1 0-1,0-1 0,0 0 1,-1-1-1,-10 6 0,12-7-76,0 0-1,0 0 1,0 1-1,1 0 1,-10 8-1,14-10-22,-1-1 0,1 1-1,0 0 1,0-1 0,0 1-1,0 0 1,1 0 0,-1 0-1,1 0 1,0 1 0,0-1 0,0 0-1,0 1 1,0-1 0,0 7-1,1-10 1,0 1 0,0-1-1,0 1 1,0-1 0,0 1-1,0-1 1,0 1-1,0-1 1,0 1 0,0-1-1,0 0 1,0 1 0,0-1-1,0 1 1,1-1-1,-1 1 1,0-1 0,0 1-1,1-1 1,-1 0 0,0 1-1,0-1 1,1 0 0,-1 1-1,0-1 1,1 0-1,-1 1 1,0-1 0,1 0-1,-1 0 1,1 1 0,6 3 145,-2 6 1,-5-9-142,1 0 0,-1 0 1,0-1-1,1 1 1,-1 0-1,1 0 0,-1 0 1,1-1-1,-1 1 1,1 0-1,0 0 0,-1-1 1,1 1-1,0-1 1,-1 1-1,1 0 0,0-1 1,0 1-1,0-1 1,-1 0-1,3 1 0,5 1-7,1-1-1,-1-1 0,1 1 1,12-2-1,-7 1-1389,-11 0 391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5056,'0'0'1888,"0"0"-1472,30 0-128,-15 0 768,15 15-640,15-15 128,0 0-352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5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4576,'44'0'1664,"-44"0"-1280,60 90-96,-30-45 1024,15 14-768,0 46 416,-1 0-576,-14 29 800,-15-14-704,-30-16 96,-15-14-384,-14-1 1024,-1-29-672,-45 15-1568,15-30 512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2720,'0'13'891,"0"-13"-885,0 0 0,0 0 0,0 0 0,1 0 0,-1 0 0,0 0 0,0 0 0,0 0 0,0 1 0,0-1 0,0 0 1,0 0-1,0 0 0,0 0 0,0 0 0,0 0 0,0 0 0,-1 0 0,1 0 0,0 0 0,0 0 0,0 1 0,0-1 1,0 0-1,0 0 0,0 0 0,0 0 0,0 0 0,0 0 0,0 0 0,0 0 0,0 0 0,0 0 0,0 0 0,0 0 0,0 0 1,-1 0-1,1 0 0,0 0 0,0 0 0,0 0 0,0 0 0,0 0 0,0 0 0,0 0 0,0 0 0,0 0 0,0 0 1,0 0-1,-1 0 0,1 0 0,0 0 0,0 0 0,0 0 0,0 0 0,0 0 0,-10 0 314,7 0 486,3 0-156,0 0 203,0 0-287,0 0-86,0 0-134,3 0 76,-1 0-362,-1 1 0,1-1 0,0 0-1,-1 1 1,1 0 0,0-1 0,-1 1 0,1 0 0,-1-1 0,1 1 0,-1 0 0,0 0 0,1 0 0,-1 1 0,0-1-1,2 2 1,-1-1-52,0-1 0,0 1 0,0-1 0,0 1 0,0-1 0,1 0 0,-1 0 0,0 0 0,1 0-1,-1 0 1,0-1 0,1 1 0,-1-1 0,1 1 0,-1-1 0,4 0 0,10 2 7,5 2 16,-11-1 49,0-1 0,0-1 0,16 1 1,243-2 788,-259 0-733,-14 0 149,-15 0-1869,17 0 278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0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3712,'-12'12'1221,"12"-12"-1196,-1 0-1,1 1 1,0-1-1,-1 0 1,1 1-1,0-1 1,-1 0-1,1 1 1,0-1-1,0 0 1,0 1-1,-1-1 1,1 0-1,0 1 1,0-1-1,0 1 1,0-1-1,0 0 1,0 1-1,0-1 1,0 1-1,0-1 1,0 0-1,0 1 1,0-1-1,0 1 1,-1 4 182,-9-3 748,7-2-203,3 2-637,1-1 0,-1 1 0,0 0-1,0-1 1,0 1 0,1-1 0,-1 1 0,1-1-1,0 0 1,-1 1 0,1-1 0,0 0 0,0 1-1,-1-1 1,1 0 0,0 0 0,0 1 0,2 0-1,-3-2-96,1 1-1,0-1 1,-1 0-1,1 1 1,-1-1-1,1 0 1,0 1-1,-1-1 1,1 0-1,0 0 1,-1 0-1,1 1 1,0-1-1,-1 0 1,1 0-1,0 0 0,-1 0 1,1 0-1,0 0 1,-1-1-1,2 1 1,3-1 45,5 1 58,0-1 0,18-5-1,-17 4-25,0 0-1,21-2 1,-14 3 21,33-5 1,-35 3-36,31-2-1,-30 6-77,-11-1-4,0 0-1,-1 0 1,1 0 0,0-1-1,8-1 1,-2-4 85,-11 5-66,1 0-1,-1 0 1,0 1 0,1-1 0,-1 1-1,1-1 1,-1 1 0,0-1 0,1 1-1,-1 0 1,1 0 0,1-1 0,27 1-168,-30 0-340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3072,'0'-2'92,"0"1"0,0-1-1,-1 0 1,1 1 0,0-1 0,-1 1 0,1-1 0,-1 1 0,1 0-1,-1-1 1,0 1 0,0-1 0,1 1 0,-1 0 0,0 0-1,0-1 1,-3-1 0,4 3-77,0 0 0,0 0 0,0 0 0,1 0 0,-1 0 0,0-1-1,0 1 1,0 0 0,0 0 0,0 0 0,0 0 0,0 0 0,0 0 0,0 0-1,0-1 1,0 1 0,0 0 0,0 0 0,0 0 0,1 0 0,-1 0 0,0 0 0,0 0-1,0 0 1,0 0 0,0 0 0,0 0 0,0 0 0,1 0 0,-1-1 0,0 1 0,0 0-1,0 0 1,0 0 0,0 0 0,0 0 0,1 0 0,-1 0 0,0 0 0,0 0 0,0 1-1,0-1 1,0 0 0,0 0 0,1 0 0,-1 0 0,0 0 0,0 0 0,0 0 0,1 0 35,-1 0-1,0 0 1,1 0 0,-1 0 0,0 0 0,1 0 0,-1 0 0,0 0 0,1 0 0,-1 0 0,0 0 0,1 0 0,-1 0 0,0-1 0,1 1 0,-1 0 0,0 0 0,1 0 0,-1-1 0,0 1 0,0 0 0,1-1-1,-1 0 5,0 0-1,1-1 1,-1 1-1,0 0 1,1-1-1,-1 1 1,1 0-1,-1-1 0,1 1 1,0 0-1,-1 0 1,1 0-1,0 0 1,0 0-1,0 0 0,0 0 1,0 0-1,0 0 1,0 0-1,0 0 1,1 1-1,-1-1 0,0 0 1,2 0-1,4-2 99,0 0-1,1 1 0,8-2 0,-15 3-140,18-4 112,1 1 0,-1 1-1,1 0 1,21 1 0,-31 1-144,-8 1 29,1-1 0,-1 1 0,0 0 0,0 0 0,0 0 0,1 0 0,-1 0 0,0 1 0,0-1-1,1 1 1,-1-1 0,0 1 0,0 0 0,0 0 0,2 1 0,14 11 66,17 11 194,-33-23-222,0 1-1,0-1 1,0 0 0,0 1 0,0-1 0,0 1-1,0 0 1,0-1 0,-1 1 0,1 0 0,-1 0-1,1 0 1,-1 0 0,0 0 0,1 1 0,0 2-1,-3-2 23,0 0 1,0 0-1,0 0 0,-1 0 0,1 0 0,-1 0 0,0-1 1,-2 5-1,-1-4-32,1-1 1,-1 1-1,0-1 1,1 1 0,-1-2-1,-8 3 1,-16 8-416,24-10 291,0 0-1,0 0 1,0 0 0,-1 0 0,1-1-1,0 0 1,-1 0 0,-9 0-1,13-1 58,1 0-1,-1 0 0,1 0 0,-1 1 1,1-1-1,-1 0 0,1 1 0,-1-1 1,1 0-1,-1 1 0,1 0 0,0-1 0,-1 1 1,1 0-1,0 0 0,0 0 0,-1 0 1,1 0-1,-2 1 0,3-1 11,-1-1 8,1 1-1,0-1 0,0 1 0,-1-1 1,1 1-1,0-1 0,-1 1 1,1-1-1,0 1 0,0-1 0,0 1 1,0-1-1,0 1 0,0 0 1,0-1-1,0 1 0,0-1 0,0 1 1,0-1-1,0 1 0,0-1 1,0 1-1,0-1 0,0 1 0,1 0 1,-1-1-1,0 1 0,0-1 0,1 1 1,-1-1-1,1 1-25,22 38-299,-16-29 288,-1-1 0,0 1 0,7 17 0,9 40 76,13-5 38,-29-47-16,0 1-1,-1-1 0,4 23 0,0-4 15,-8-31-49,2 5 17,-1-1 1,0 1-1,0 0 1,-1 0 0,0 0-1,0 0 1,-1 0-1,-1 15 1,-9 10 268,10-31-291,-1 0 0,1 0 1,-1 0-1,1 0 0,-1 0 0,0 0 1,0 0-1,0 0 0,0 0 1,0 0-1,-1 0 0,1 0 0,-1-1 1,1 1-1,-1-1 0,1 1 1,-1-1-1,0 0 0,0 1 0,0-1 1,0 0-1,0 0 0,0 0 1,0 0-1,0-1 0,-4 2 0,2-1-7,-13 6 7,-56 20 177,61-24-139,1 0-1,-1-1 1,1 0-1,-19-1 1,-33-1 1351,61 0-1222,-17-1 278,19 1-427,-1-1 0,1 1-1,0 0 1,-1 0-1,1-1 1,-1 1 0,1 0-1,0-1 1,-1 1-1,1 0 1,0-1 0,-1 1-1,1 0 1,0-1-1,-1 1 1,1-1 0,0 1-1,0-1 1,0 1-1,0-1 1,-1 1 0,1 0-1,0-1 1,0 1-1,0-1 1,0 1 0,0-1-1,0 1 1,0-1 0,0 1-1,0-1 1,0 1-1,1-1 1,-1 1 0,0-1-1,0 1 1,0-1-1,0 1 1,1-1 0,-1 1-1,0 0 1,1-1-1,-1 0 1,1-1-5,0 0 1,1 0-1,-1 0 0,0 0 1,0 1-1,1-1 0,-1 0 1,1 0-1,1-1 0,27-9 54,10-20-182,-34 27 81,0 1-1,0 0 0,8-3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34 3328,'-33'-33'1216,"33"33"-928,-65 33-96,32-17 1088,-16 17-736,16 32 192,-16 1-416,16-1-128,17 17-128,-1-16 32,17-1-64,0-15-640,0-18 320,17 1-2848,-17-16 1728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15 194 3232,'-13'-13'1035,"13"13"-1028,0 0 0,0 0 1,0 0-1,0 0 0,0 0 1,-1 0-1,1 0 1,0 0-1,0 0 0,0-1 1,0 1-1,0 0 1,0 0-1,0 0 0,0 0 1,0 0-1,0 0 1,0 0-1,-1 0 0,1 0 1,0-1-1,0 1 1,0 0-1,0 0 0,0 0 1,0 0-1,0 0 0,0 0 1,0 0-1,0-1 1,0 1-1,0 0 0,0 0 1,0 0-1,0 0 1,0 0-1,0 0 0,0 0 1,1-1-1,-1 1 1,0 0-1,0 0 0,0 0 1,0 0-1,0 0 1,0 0-1,0 0 0,0 0 1,0 0-1,0-1 0,0 1 1,1 0-1,-1 0 1,0 0-1,0 0 0,0 0 1,4-5 458,0 0 1,-1 0-1,1-1 0,-1 0 1,2-6-1,14-24 1834,26-33-1190,-43 66-1109,0 0 1,1 1-1,-1-1 1,1 1-1,-1 0 1,1 0-1,0 0 1,-1 0-1,1 0 1,0 0-1,0 1 1,1 0-1,4-2 1,-7 2-4,0 1 0,0 0 1,0 0-1,1-1 0,-1 1 0,0 0 0,0 0 1,1 0-1,-1 0 0,0 0 0,0 1 0,1-1 0,-1 0 1,0 1-1,0-1 0,0 0 0,0 1 0,1 0 1,-1-1-1,0 1 0,0-1 0,0 1 0,0 0 1,0 0-1,0 0 0,-1 0 0,2 1 0,1 2 33,-1-1 0,0 1 0,0-1 0,0 1 0,0 0 0,-1 0 0,2 7 0,12 71 263,-5-49-129,5 24 624,-12-40-367,-3-2-150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3808,'0'-13'1227,"0"13"-1219,0 0 1,0 0-1,0 0 1,0 0-1,0 0 1,0 0-1,0-1 1,0 1-1,0 0 1,0 0-1,0 0 1,0 0-1,0 0 1,0 0-1,0 0 1,0 0-1,0 0 1,0 0-1,0 0 1,0-1-1,0 1 1,0 0-1,0 0 1,0 0-1,0 0 1,0 0-1,1 0 1,-1 0-1,0 0 1,0 0-1,0 0 1,0 0-1,0 0 1,0 0 0,0 0-1,0 0 1,0 0-1,0-1 1,0 1-1,0 0 1,0 0-1,1 0 1,-1 0-1,0 0 1,0 0-1,0 0 1,0 0-1,0 0 1,0 0-1,0 0 1,0 0-1,0 0 1,0 0-1,0 0 1,1 0-1,-1 1 1,3-1 33,0 0 0,0 0 0,0 1 0,0-1 0,0 1 0,0 0 0,0 0 0,-1 0 0,1 0 0,0 0 0,0 1 0,-1-1 0,1 1 0,-1 0 0,1 0 0,-1 0 0,0 0 0,0 0 0,0 0 0,0 1 0,0-1 0,0 1 0,-1-1 0,1 1 0,-1 0 0,0 0 0,0-1 0,0 1 0,0 0 0,0 0 0,0 0 0,0 4 0,6 48 278,13 5-64,-17-42-119,-1 0-1,-1 0 0,0 0 0,-2 21 1,0-1-51,2-20-65,-1-10 31,1 0 0,-1-1 0,-1 10 0,1-15-31,-1 0 0,1-1 0,-1 1-1,1 0 1,-1 0 0,1 0 0,-1 0-1,0-1 1,0 1 0,0 0 0,0-1-1,0 1 1,0-1 0,-1 1 0,1-1 0,-1 1-1,-2 1 1,-4 3 70,5-3-50,-1 0 0,0-1 1,0 1-1,-1-1 0,1 1 1,0-2-1,-7 3 0,-1-2 6,1-2-1,-1 1 0,0-2 0,0 0 0,1 0 1,-1-1-1,0 0 0,-16-6 0,24 6-51,1 1 0,-1-1 0,1 0 0,-1 0-1,1-1 1,0 1 0,0-1 0,0 0 0,0 1 0,0-1-1,-3-5 1,-2-1-39,7 8 32,0 0 0,0 0 1,1 0-1,-1 0 1,0 0-1,0 0 0,0 0 1,1 0-1,-1 0 1,1 0-1,-1 0 0,1-1 1,-1 1-1,1 0 0,0 0 1,-1-1-1,1 1 1,0 0-1,0 0 0,0-1 1,0 1-1,0 0 0,0-2 1,1 1-9,0 0-1,0 0 1,0 1 0,0-1-1,0 1 1,0-1 0,0 1-1,1-1 1,-1 1 0,0 0-1,1-1 1,-1 1 0,1 0-1,1-1 1,4-2-37,1 0 0,-1 1 1,1 0-1,0 0 0,0 1 0,10-2 0,-5 2-71,1 1 0,0 0 0,0 1 0,-1 0 0,1 1 0,0 1 0,0 0 0,-1 1 0,15 5 0,27 7-2746,-7 0 794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10 105 4576,'-10'1'1282,"13"0"-533,2-1-189,0-1 0,0 1 0,0-1 1,7-1-1,6-3-41,81-18 930,71 6-686,-36 4-337,-101 9-344,170-19 215,-95 18-201,-53 0-19,66-2 75,61 7-408,-179 0-341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2976,'-62'12'971,"33"-8"-262,22-5-49,8 0-615,1 1-1,-1 0 1,0 0 0,0-1-1,0 1 1,1 0 0,-1 0 0,0 0-1,0 0 1,0 1 0,1-1-1,-1 0 1,0 0 0,0 1-1,0-1 1,0 1 0,0-1-1,1 1 1,46 29-24,-25-16-75,-1-2 40,0 2-1,-1 0 1,38 34-1,-56-44 34,19 16 111,-2 2 0,0 1 0,17 25 0,-34-42-75,0-1 1,-1 1-1,1 0 0,-1 0 1,3 12-1,-5-16-14,1 1-1,-1-1 1,0 1-1,1-1 1,-1 1 0,-1 0-1,1-1 1,0 1-1,0-1 1,-1 1-1,0-1 1,1 1 0,-1-1-1,0 1 1,-2 2-1,2-3 6,-1 0 0,0-1 0,0 1 0,0 0 0,0-1 0,-3 3 0,-4 2 80,4-1-92,0-1 1,-1 0-1,0 0 0,0 0 0,0-1 0,-1 0 0,1 0 0,-1 0 0,1-1 0,-1 0 0,0 0 0,0-1 0,0 0 0,0 0 1,0 0-1,0-1 0,-8-1 0,-82 1 238,93 0-248,0 0 0,0 0 0,0 0 0,0 0 0,0-1 0,0 0 0,1 0 0,-1 0 0,0 0 0,-4-2 0,7 2-19,0 0 0,0 0 0,-1-1 0,1 1 0,0 0 0,0 0 0,0-1 0,0 1 0,0-1 0,0 1 0,1-1 0,-1 1 0,0-1 0,1 1 0,-1-1 0,1 0 0,0 1 0,-1-1 0,1 0-1,0 1 1,0-1 0,0-3 0,1 2-14,-1-1 1,1 0-1,0 0 0,0 1 0,0-1 0,0 1 0,1-1 0,-1 1 0,1-1 0,0 1 0,0 0 1,0 0-1,0 0 0,1 0 0,-1 0 0,1 0 0,0 1 0,0-1 0,4-2 0,8-5-83,1 0 0,30-13 0,-28 14 29,25-15-53,-24 13 40,21-9 1,-5 10 1,-18 2 47,-13 5 18,1 1 1,-1 0 0,0 0 0,1 0 0,0 1-1,-1 0 1,1-1 0,0 2 0,-1-1 0,6 0-1,65 1 9,-71 1 15,0-1-1,0 1 0,0 0 0,-1 0 0,1 1 0,0-1 0,0 1 0,-1 0 0,1 0 0,-1 0 1,0 0-1,1 0 0,-1 1 0,4 4 0,-3-4 5,-1 1 0,1-1 0,0 0-1,0-1 1,1 1 0,-1-1 0,1 0 0,-1 0 0,8 2-1,2-2 7,12 4-2,-7 5-52,-16-9 27,0 1-1,0-1 1,0 0 0,0-1-1,1 1 1,-1-1 0,6 2-1,-2 0 18,1 0 0,-1 0 0,1 1 0,-1 0-1,0 0 1,-1 0 0,1 1 0,8 8 0,5-1-20,-18-11 11,0 0 0,-1 0 0,1 0 0,0 0 0,-1 0 1,1 0-1,0 0 0,-1 0 0,0 1 0,1-1 0,-1 1 0,2 2 0,1 6 48,-3-9-50,-1 0 0,0 0 0,1 0 0,-1 0 1,1 0-1,-1 0 0,1 0 0,0 0 0,-1 0 0,1 0 0,0 0 1,-1-1-1,1 1 0,0 0 0,0 0 0,0-1 0,2 2 0,7 3 55,-8-5-41,0 1 1,0 0-1,0 0 0,0 0 1,0 1-1,0-1 1,-1 0-1,1 1 1,0-1-1,1 3 1,9 8 61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4576,'-30'15'1664,"30"-15"-1280,-30 0-96,16 15 1664,-1 0-1120,-15 0 352,0 15-672,0-15 160,0 0-384,0 0 192,15-1-256,0 1-2592,15-15 1280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15 3328,'2'0'141,"0"0"-1,0 0 1,-1-1 0,1 1-1,0-1 1,0 1 0,-1-1-1,1 0 1,0 1 0,2-3-1,-1-2 358,-10 3 310,4 2-131,1 2-143,0 0-502,0-1 0,0 0 1,0 1-1,0-1 0,-1 0 1,1 0-1,0 0 0,-1 0 0,1-1 1,0 1-1,-1-1 0,1 1 1,-4-1-1,-39 0 187,23-1-53,-115 1-145,132 1-54,0-1 0,1 1-1,-1 0 1,0 0-1,1 0 1,-1 1 0,1-1-1,0 1 1,-1 0 0,1 1-1,0-1 1,0 1-1,0-1 1,-6 7 0,6-4 31,-1-1 1,1 1 0,0 0 0,1 0-1,-1 0 1,1 1 0,0-1-1,0 1 1,1-1 0,0 1 0,0 0-1,-2 8 1,-1 28 76,-6 23 207,-5 121 1,16-177-253,-1-1-1,0 1 1,-2 8-1,2-14-1,0 1-1,1 0 1,-1-1-1,1 1 0,0 0 1,0-1-1,0 1 1,1 0-1,-1-1 1,1 1-1,0 0 0,1 4 1,1 14 158,-3-21-180,0-1-1,0 0 1,0 1 0,0-1-1,0 0 1,0 1-1,0-1 1,0 0-1,0 0 1,0 1-1,0-1 1,0 0-1,0 1 1,0-1-1,0 0 1,0 1 0,0-1-1,1 0 1,-1 0-1,0 1 1,0-1-1,0 0 1,1 0-1,-1 0 1,0 1-1,1 0 14,1 0 0,-1 0 0,0 0 0,0 0 0,0 0 0,1 0 0,-1 0 0,1 0 0,-1-1 0,0 1 0,1-1 0,0 1 0,-1-1 0,1 1 0,-1-1 0,1 0 0,2 0 0,-3 0-1,1 1 0,-1-1 0,1 0 0,-1 1 0,1-1 0,-1 0 0,1 1 0,-1 0 0,3 1 0,-3-2-9,0 1 1,1 0-1,-1-1 0,0 1 0,1-1 0,-1 0 0,0 1 0,1-1 1,1 0-1,20-4 68,-17 2-52,0 1 0,0 0-1,10-1 1,62 2-1967,-51 0 668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4800,'0'0'1557,"0"0"-954,2 0-289,175 0 550,-159-1-676,31-5 0,-32 3 11,31-2 0,-33 5-87,-15 0-111,0 0 1,0 0-1,0 0 1,0 0 0,0 0-1,0 0 1,0 0-1,0 0 1,1 0 0,-1 0-1,0 0 1,0 0-1,0 0 1,0 0 0,0 0-1,0 0 1,0 0-1,0 0 1,0 0 0,0 0-1,0 0 1,1 0-1,-1 0 1,0 0-1,0 1 1,0-1 0,0 0-1,0 0 1,0 0-1,0 0 1,0 0 0,0 0-1,0 0 1,0 0-1,0 0 1,0 0 0,0 0-1,0 0 1,0 0-1,0 1 1,0-1 0,0 0-1,0 0 1,0 0-1,0 0 1,0 0-1,0 0 1,0 0 0,0 0-1,0 0 1,0 0-1,0 0 1,0 1 0,0-1-1,0 0 1,0 0-1,0 0 1,0 1-1,0-1 1,0 1-1,0-1 1,0 1-1,0-1 1,0 0-1,0 1 0,0-1 1,0 1-1,0-1 1,0 1-1,-1-1 1,1 0-1,0 1 1,0-1-1,0 1 1,-1-1-1,1 0 1,0 1-1,-1-1 0,1 0 1,0 1-1,-1-1 1,1 0-1,0 0 1,-1 1-1,0-1 1,-13 1-44,12-1 34,0-1-1,0 1 1,0 0 0,0 0 0,0 1-1,0-1 1,0 0 0,0 1-1,0-1 1,-3 2 0,0 1-45,0 1 0,1 0 0,-1 0 0,1 0 0,-1 0 0,1 1 0,1 0 0,-1-1 0,0 2 0,1-1 0,0 0 0,1 1 0,-4 7 0,1 17-80,2-20 118,-1 10 14,8 0 16,-1-10-9,1 6-3,-3-10 10,0 0-1,0-1 1,1 1 0,0 0-1,0-1 1,0 0 0,1 1-1,-1-1 1,1 0 0,1 0-1,4 6 1,-4-8 15,-1 0 0,1 0-1,0 0 1,0 0 0,0-1 0,1 0-1,-1 0 1,1 0 0,-1 0 0,1-1-1,-1 1 1,9 0 0,4 0 72,0-1-1,23-1 1,-13-1-408,-24 1 263,0 0 0,-1 0 0,1 0 1,-1 0-1,1-1 0,-1 1 0,1-1 0,-1 0 0,1 0 0,-1 0 0,0 0 0,1 0 1,-1 0-1,0-1 0,0 1 0,0-1 0,0 0 0,0 1 0,0-1 0,-1 0 0,1 0 1,0 0-1,1-4 0,-3 6 41,1 0 0,-1-1 0,0 1 0,0-1 0,0 1 0,1-1 0,-1 1 1,0-1-1,0 1 0,0-1 0,0 1 0,0-1 0,0 1 0,0-1 0,0 1 0,0-1 1,0 1-1,0 0 0,0-1 0,-1 1 0,1-1 0,0 1 0,0-1 0,0 1 0,-1-1 0,0 0 9,0 1 1,0 0-1,-1-1 0,1 1 0,0 0 0,0-1 0,-1 1 0,1 0 0,0 0 0,-1 0 0,1 0 0,0 0 0,0 1 0,-1-1 0,1 0 0,0 1 0,-3 0 0,-1 14 310,-5 9 49,7-18-270,1 0 0,-1 0 0,1 0 0,0 0 0,1 0 0,-1 0 0,1 0 0,0 11 0,1 178 1005,0-178-933,-1 0 0,0 0 0,-1 0 0,-1 0 0,-1 0 0,0 0 0,-11 26 0,14-41-135,0-1 0,0 1-1,0 0 1,0 0 0,0 0 0,0-1 0,-1 1 0,1 0 0,0-1-1,-1 1 1,0-1 0,1 0 0,-1 0 0,0 1 0,0-1-1,1 0 1,-1 0 0,0-1 0,0 1 0,0 0 0,-4 0-1,1 1-4,3-1-7,0 0 0,-1-1 0,1 1 0,0 0 0,0-1 0,0 0 0,-1 1 0,1-1 0,0 0 0,0 0 0,-1 0 0,1 0 0,0-1 0,0 1 0,0-1 0,-3 0 0,-3-1 37,5 1-33,-1 1 0,1-1 0,-1 0 0,1 0 1,-1 0-1,1-1 0,0 1 0,-1-1 1,1 0-1,0 0 0,0 0 0,0 0 0,0 0 1,1-1-1,-1 1 0,-3-5 0,0-2-323,0-1 0,-7-16 1,6 11-514,-8-15-269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6048,'0'0'2240,"0"0"-1728,15 15-160,15-15 736,-1 15-672,16-15 192,-15 0-352,15 14 384,15-14-352,-30 0-6688,14 15 3488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3968,'-24'0'1285,"23"0"-1265,1 0 0,0 0 0,-1 0 0,1 0 0,0 0 0,-1 0-1,1 0 1,0 0 0,-1 0 0,1 0 0,0 0 0,0 0 0,-1 0 0,1 0 0,0 0 0,-1 0-1,1-1 1,0 1 0,0 0 0,-1 0 0,1 0 0,0 0 0,0-1 0,-1 1 0,1 0-1,-10-10 387,8 7 500,-1 6-298,-7 7-128,10-10-462,-1 1 0,1-1-1,0 1 1,-1-1-1,1 1 1,0-1 0,-1 1-1,1 0 1,0-1-1,0 1 1,0-1 0,0 1-1,-1 0 1,1-1-1,0 1 1,0 0-1,0-1 1,0 1 0,0 0-1,1-1 1,-1 1-1,0-1 1,0 2 0,1 0 39,-1 0-46,0-1-1,0 1 0,0-1 0,0 1 0,1 0 0,-1-1 0,0 1 0,1-1 1,-1 1-1,1-1 0,0 0 0,0 1 0,-1-1 0,1 1 0,0-1 0,0 0 1,0 0-1,0 0 0,1 0 0,-1 0 0,0 0 0,3 2 0,1 0 25,0-1 0,0 0 0,0 0 0,1 0 0,5 0 0,-7-1 2,3 1-12,4 1 45,0 0-1,0-1 1,0-1 0,13 1 0,153-2 436,-172 0-489,0-1 0,0 1 1,0-1-1,0 0 0,0 0 0,-1 0 0,1-1 0,0 0 0,-1 0 0,1 0 0,-1 0 0,1-1 0,-1 0 0,5-4 0,-9 7-22,0 0-1,0 0 0,1 0 0,-1 0 1,0-1-1,0 1 0,1 0 1,-1 0-1,0 0 0,0-1 0,0 1 1,0 0-1,1 0 0,-1-1 0,0 1 1,0 0-1,0 0 0,0-1 1,0 1-1,0 0 0,0-1 0,0 1 1,0 0-1,0 0 0,0-1 0,0 1 1,0 0-1,0-1 0,0 1 1,0 0-1,0 0 0,0-1 0,0 1 1,0 0-1,0-1 0,0 1 0,0 0 1,-1 0-1,1-1 0,0 1 1,0 0-1,0 0 0,-1 0 0,1-1 1,0 1-1,0 0 0,0 0 0,-1-1 1,1 1-61,-1 0 33,-1 1 1,1 0 0,0-1-1,0 1 1,0 0 0,0-1-1,1 1 1,-1 0 0,0 0-1,0 0 1,0 0 0,1 0-1,-1 0 1,0 0-1,1 0 1,-2 2 0,-10 23-261,9-18 249,-2 4-4,0 1 1,1-1-1,1 1 0,-4 24 0,3 135 385,5-98-119,0-39-136,0-8 82,-5 43 1,-6-22 16,8-29-46,1-15-100,1 1 1,0-1-1,-1 0 1,0 0-1,0 0 0,0 1 1,-1-1-1,1 0 1,-1 0-1,0-1 1,-4 7-1,3-6-24,0 0 0,0 0 0,-1-1 0,0 1 0,1-1 0,-1 0 1,0 0-1,0-1 0,-1 1 0,1-1 0,0 0 0,-1 0 0,1 0 0,-1-1 0,0 0 0,0 0 0,1 0 0,-1 0 0,0-1 1,0 1-1,0-1 0,0-1 0,0 1 0,0-1 0,-7-1 0,3 0 12,0-1-1,0 0 1,0-1-1,1 1 1,-1-2-1,1 1 1,0-1-1,0 0 1,1-1-1,-11-9 1,14 11 7,0 1 1,0-1 0,1-1 0,0 1 0,-1 0 0,1-1 0,1 0 0,-1 0-1,1 0 1,0 0 0,0 0 0,0 0 0,1 0 0,-1-1 0,1 1 0,1 0-1,-1-1 1,1 1 0,0-1 0,1-9 0,1 2-18,0 1 0,1-1 0,1 1 0,0-1 0,1 1 0,7-15 0,26-28-13,-6 8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14 286 2400,'-12'-25'779,"12"24"-769,-1 1-1,1-1 1,0 1 0,0-1 0,0 1 0,0-1 0,-1 1 0,1-1 0,0 1 0,0-1 0,0 1 0,0-1 0,0 1 0,0-1 0,0 1 0,1-1 0,-1 1 0,0-1 0,0 1 0,0-1 0,0 1 0,1-1 0,-1 1-1,0-1 1,1 1 0,-1-1 0,0 1 0,1 0 0,-1-1 0,3-4 82,6-12 801,19-28 0,-16 27-310,1 1 0,0 1 0,2 0 0,0 1 0,22-18 0,-31 29-424,-1-1 1,1 1-1,-1-1 0,0 0 0,0-1 0,8-10 1,-12 15-136,0-1 0,0 1 1,0-1-1,1 1 0,-1 0 1,0 0-1,1 0 1,-1 0-1,1 0 0,-1 0 1,1 0-1,0 0 0,0 0 1,-1 1-1,1-1 0,2 0 1,-4 1-21,1 0 0,0 0 1,-1 0-1,1 0 0,-1 0 0,1 0 1,0 0-1,-1 0 0,1 0 1,0 0-1,-1 0 0,1 0 0,-1 1 1,1-1-1,-1 0 0,1 0 1,-1 1-1,1-1 0,0 0 0,-1 1 1,0-1-1,1 0 0,-1 1 1,1-1-1,-1 1 0,1-1 0,-1 1 1,0-1-1,1 1 0,-1-1 1,0 1-1,0-1 0,1 1 0,-1-1 1,0 1-1,0 0 0,0-1 1,0 1-1,0-1 0,1 1 0,-1 0 1,0-1-1,-1 2 0,2 1 22,-1 0-1,0 0 0,1 0 0,-1 0 0,1 0 1,0 0-1,0 0 0,2 3 0,2 9 90,0 44 509,5-29-315,-8-21-271,-1-5-62,-1-1 0,1 1 0,0-1 0,1 1 0,-1-1 0,1 1 1,2 3-1,-2-4-499,0-1 0,0 0 0,1 1 0,-1-1 0,1 0 1,4 3-1,20 10-2005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16 377 1248,'-14'-14'389,"12"12"-290,7 1-48,8 1-8,-5-1 36,0 0 0,0 1 1,0 0-1,0 1 0,0 0 0,10 2 0,-5 1-34,0-1 0,0 0 0,1-1 1,14 0-1,0 1 12,46 8 23,47-9-30,15 1 28,-95 2-61,-15-1 49,-1-2 0,1 0 1,47-4-1,-35-9 84,-8 6 84,-24 2 37,0 1 0,-1-1 0,0 1 0,6-5 0,-6-7 667,0 6-606,-3 7-274,-1-1 0,-1 1 0,1-1 1,0 1-1,0-1 0,-1 1 0,1-1 1,0 0-1,-1 1 0,0-1 0,1 0 1,-1 0-1,0-1 0,0-11 230,0 11-176,0 1-101,0-9-123,0 8 37,-14 3 214,14 0-138,0 0 1,0 0 0,0 0 0,0 0-1,0 0 1,0 0 0,0 0-1,0 0 1,0 0 0,0 0-1,-1 0 1,1 0 0,0 0-1,0 0 1,0 0 0,0 0-1,0 0 1,0 0 0,0 0-1,0 0 1,0 0 0,0 0 0,-1 0-1,1 0 1,0 0 0,0 0-1,0 0 1,0 0 0,0 0-1,0 0 1,0 0 0,0 1-1,0-1 1,0 0 0,0 0-1,0 0 1,0 0 0,0 0-1,0 0 1,0 0 0,0 0 0,0 0-1,-1 0 1,1 0 0,0 1-1,0-1 1,0 0 0,0 0-1,0 0 1,0 0 0,1 0-1,-1 0 1,0 0 0,0 0-1,0 0 1,0 1 0,0 0-2,-1 0 0,1 0 0,0-1 0,-1 1 1,1 0-1,0 0 0,-1 0 0,1 0 0,-1 0 1,0 0-1,1-1 0,-1 1 0,1 0 0,-1-1 0,0 1 1,0 0-1,1-1 0,-1 1 0,0-1 0,0 1 0,0-1 1,0 1-1,-1 0 0,-15 11 38,9-4-18,5-5-27,0 1 0,-1-1 0,1 0 1,-1 0-1,-4 3 0,4-4 3,-1 1-1,1 0 1,0 1 0,0-1-1,1 0 1,-1 1 0,1 0-1,-6 8 1,-19 21-138,25-30 138,0-1 1,0 1 0,1 1-1,-1-1 1,1 0-1,0 1 1,-4 6-1,5-4 37,-1-1-1,1 1 0,0 0 0,0 0 0,1 0 0,0 9 0,0 61 405,0-74-429,0-1 1,0 0-1,1 1 0,-1-1 0,1 1 0,-1-1 0,1 0 0,-1 1 0,1-1 0,0 0 0,0 0 0,-1 0 0,1 1 0,0-1 0,0 0 0,0 0 0,0 0 1,0 0-1,1-1 0,-1 1 0,0 0 0,0 0 0,1-1 0,-1 1 0,0-1 0,1 1 0,1 0 0,4 2 17,-5-2-13,1 0 0,0 0 0,0-1 0,0 1 0,0-1 0,0 0 0,0 0 0,0 0 0,6-1 0,8 1-4,-17 0-8,23-2-38,-21 1 20,-1 1 1,0 0-1,0-1 0,0 1 0,0-1 0,1 1 0,-1-1 0,0 1 0,0-1 0,0 0 0,0 0 0,0 0 0,0 1 0,-1-1 0,1 0 0,0 0 0,0 0 0,0-2 0,2-2-37,-3 4 9,0 1 0,0-1 1,1 0-1,-1 1 0,0-1 1,1 1-1,-1-1 0,1 0 1,-1 1-1,1-1 0,-1 1 0,1-1 1,-1 1-1,1-1 0,-1 1 1,1 0-1,0-1 0,-1 1 1,1 0-1,-1-1 0,2 1 1,3-3-239,-2 2 228,-1 0-1,0-1 0,0 1 0,1-1 0,-1 0 1,0 0-1,-1 0 0,1 0 0,0 0 0,0 0 1,-1 0-1,1 0 0,-1-1 0,0 1 0,0-1 1,0 1-1,0-1 0,0 1 0,0-4 1,-1 4 173,0 2 155,0 0 522,3 2-122,7 15 350,-9-14-930,0-1 0,0 0-1,0 0 1,0 1 0,1-1 0,-1 0-1,1 0 1,0 0 0,-1-1 0,1 1-1,3 2 1,44 15 425,-42-16-467,0 0 0,1 0 0,-1-1-1,1 0 1,-1-1 0,13 2 0,48-3 292,-39 0-206,-18-1-88,-1 1 0,0-2 0,0 1 0,17-6 0,-16 4-16,-2 1-72,0-1-1,0 0 1,16-7 0,-22 8-91,0 0 1,0 0 0,-1 0-1,1 0 1,0 0-1,-1 0 1,0-1 0,0 1-1,1-1 1,-1 0 0,-1 1-1,3-5 1,-3 4-30,0-1 0,0 0 1,-1 1-1,1-1 0,-1 0 0,0 1 1,0-1-1,-1-5 0,1 1 25,0 5 28,0 3 96,0 0 209,0 3 20,0 0-128,1 1 0,-1-1 0,1 1 0,0-1-1,0 1 1,0-1 0,3 5 0,0 3 66,-3-9-122,0 0 0,-1 0 0,1 0 0,0 0 0,0 0 0,0-1 1,0 1-1,0 0 0,0-1 0,0 1 0,1-1 0,-1 1 0,1-1 0,-1 0 0,1 1 0,-1-1 0,1 0 0,3 1 0,-3 0-11,1-1 0,-1 1 1,1-1-1,-1 1 0,0 0 0,0 0 0,1 0 0,-1 0 0,-1 1 0,3 2 0,-2-1 22,1-1 0,-1 0 0,0 1 0,1-1 0,0 0 0,0 0 0,0-1 0,0 1 0,0 0 0,0-1 0,1 0 0,-1 0 0,1 0 0,0 0 0,3 1 0,-2-2 1,-1 0-1,1-1 0,-1 1 1,1-1-1,-1 0 0,1 0 1,-1-1-1,8 0 0,33-11-85,-41 11-47,-1 0 0,1-1 0,-1 1 0,1-1 0,-1 0 0,0 1 0,0-1 0,0-1 0,0 1 0,0 0-1,0-1 1,4-4 0,2-2-813,-5 4 665,0 2 126,0-1 1,0 0-1,-1 0 0,5-6 1,-5 4 93,-3 6 18,0-1-1,0 0 0,1 1 0,-1-1 0,0 0 0,1 1 1,-1-1-1,0 1 0,1-1 0,-1 1 0,1-1 0,-1 1 0,1-1 1,0 1-1,-1-1 0,1 1 0,-1-1 0,1 1 0,0 0 0,-1-1 1,2 1-1,3-3 2,4-2-12,-8 4 5,0 0 1,1 0-1,-1 1 0,1-1 0,-1 0 0,1 0 0,0 1 0,-1-1 0,1 1 1,0-1-1,-1 1 0,1 0 0,2 0 0,10-1 57,1-1 1,-1 0-1,0-1 0,0-1 0,0 0 1,26-12-1,-37 15-50,15-6 57,0-1 0,0 0-1,-1-1 1,30-22 0,-40 26-57,0 0 1,-1 0-1,0-1 0,0 0 1,0-1-1,0 1 0,-1-1 1,0 0-1,-1 0 0,1-1 1,-1 1-1,-1-1 0,1 0 1,-1 0-1,2-9 0,-2 9-13,-1-1 0,0 1 0,0-1-1,0 1 1,-1-1 0,0 0 0,-1 1-1,0-1 1,0 0 0,-1 0 0,0 1-1,-1-1 1,0 1 0,-5-17 0,-2 3-29,3 5 110,-11-18 0,15 30-51,-1 0 0,0 1-1,0 0 1,-1-1 0,1 1-1,-1 0 1,-8-6 0,-1 1 11,-36-26 117,43 31-94,0 1-1,0 0 1,0 0 0,0 1 0,0-1 0,-8 0 0,10 2-3,0 0-1,0 1 1,0 0 0,0 0-1,0 0 1,-1 0 0,1 1-1,0-1 1,0 1 0,0 0-1,0 0 1,1 1 0,-1-1-1,0 1 1,0 0 0,1 0-1,-1 0 1,1 0-1,0 1 1,-5 3 0,2 1 35,0-1 0,1 1 0,-1 0 0,1 0 0,1 0 0,-1 1 0,-4 12 0,2-4-5,1 1-1,1 0 0,1 0 1,0 1-1,1-1 0,-1 27 1,-1 9 36,-1-13 6,4-15-45,2-15-37,1 0 0,0 0-1,0 0 1,1-1 0,1 1 0,-1-1 0,7 13-1,-6-15-153,0 0 0,1-1-1,0 1 1,0-1 0,0 0-1,1 0 1,0-1 0,0 1-1,1-1 1,11 8 0,13 4-688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4480,'4'0'223,"0"1"0,0-1 0,0 1 0,0 0 0,0 0 0,0 1 0,0-1-1,0 1 1,0 0 0,5 3 0,14 7 231,-21-12-415,0 1 0,1 0 0,-1 0-1,0 0 1,-1 1 0,1-1 0,0 0-1,0 1 1,0-1 0,-1 1 0,1 0-1,-1-1 1,1 1 0,-1 0 0,0 0-1,1 2 1,2 3 23,-1 1 0,-1-1 1,3 11-1,-1-5 12,4 14 120,-2 1 1,0-1 0,-1 1-1,-2 0 1,-1 1 0,-1-1-1,-5 44 1,-6-15 232,8-39-330,1-7 61,-1-1 0,-4 17 0,5-24-124,0 0 0,0 0 0,-1 0 0,1 0 0,-1 0 0,0 0 0,1-1 0,-1 1 0,-1-1 0,1 1 0,0-1 0,-4 4 0,2-4-9,-1 0-1,1 0 1,0 0-1,-1 0 1,1 0 0,-1-1-1,0 0 1,1 0 0,-1 0-1,-5 0 1,-54-1 72,41 0-86,11 0-27,1 0 0,-1-1 0,1-1 0,-1 0 0,1 0 0,0-1 0,0 0 0,0-1 0,-17-9 0,27 13 0,1-1 1,-1 1 0,1-1 0,-1 1-1,0-1 1,1 1 0,-1-1-1,1 0 1,-1 1 0,1-1 0,-1 0-1,1 1 1,0-1 0,-1 0-1,1 0 1,0 1 0,0-1 0,-1 0-1,1 0 1,0 1 0,0-1-1,0 0 1,0 0 0,0 0 0,0 1-1,0-1 1,0 0 0,0 0 0,0 0-1,1 1 1,-1-1 0,1-1-1,0 0-5,0 0-1,0 1 1,0-1-1,0 1 1,0-1-1,0 1 1,1-1-1,-1 1 1,0 0-1,1 0 1,-1-1-1,1 1 1,2-1-1,4-1-36,0 0-1,1 1 0,-1 0 1,1 0-1,0 1 0,0 0 1,15 0-1,21 1-138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1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23 4896,'-11'3'1472,"11"-3"-1448,0 0 1,0 0-1,0 1 1,0-1-1,0 0 1,0 0-1,0 0 1,0 0-1,0 1 1,0-1-1,0 0 1,0 0-1,0 0 1,0 1-1,0-1 0,0 0 1,0 0-1,1 0 1,-1 0-1,0 1 1,0-1-1,0 0 1,0 0-1,0 0 1,0 0-1,1 0 1,-1 0-1,0 1 1,0-1-1,0 0 1,0 0-1,1 0 1,0 1 128,1 0 0,0 0 1,0 0-1,0-1 1,0 1-1,-1 0 1,1-1-1,0 1 1,0-1-1,3 0 1,22 1 757,-10-1-458,26-3 1,122-11 429,-151 13-838,101-9 174,161 7 265,-174 4-109,90-1-18,-172 0-464,22-3 1,-32 2-53,-5-1 5,1 1 0,-1 1 1,0-1-1,1 1 0,-1 0 0,0 0 0,1 1 0,-1-1 1,0 1-1,7 2 0,3 0-939,-13-3 389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2976,'0'-2'125,"0"0"0,1 0 1,-1 1-1,1-1 0,-1 0 1,1 0-1,0 0 0,-1 1 0,1-1 1,1-2-1,-1 3-69,0-1 0,0 0 0,0 0 0,0 0 0,0 1 0,-1-1 0,1 0 0,-1 0 0,0 0 0,1-3 1,-1 4-12,0-1 1,0 0 0,1 0 0,-1 1 0,0-1 0,1 1-1,-1-1 1,1 0 0,0 1 0,0-1 0,-1 1 0,1-1 0,0 1-1,0 0 1,1-1 0,-1 1 0,0 0 0,2-2 0,12-14 266,-12 12-284,1 0-1,0 0 0,0 0 1,1 1-1,-1-1 0,1 1 1,8-5-1,-11 7-36,1 0 0,-1 1 0,1-1 1,-1 1-1,1-1 0,0 1 0,-1 0 0,1 0 0,0 1 0,0-1 0,0 0 0,0 1 1,0 0-1,4 0 0,-5 0-6,-1 0 0,1 0 0,-1 0 1,1 0-1,-1 0 0,1 1 0,-1-1 1,1 1-1,-1-1 0,1 1 0,-1 0 0,1-1 1,-1 1-1,0 0 0,1 0 0,1 2 0,0 0 4,-1 0-1,0 0 1,0 0-1,0 1 1,2 3-1,4 7-9,-4-8 17,0 1 5,0 0 0,0 0 0,2 8 0,0 15 30,-4-15-14,0-3 37,3 21-1,-15 54 528,10-81-537,0 0 0,0 0 0,-1 0 0,0 0-1,0 0 1,0 0 0,-1 0 0,0-1 0,-3 8 0,3-10 34,0 0 0,0 0 1,0-1-1,0 1 0,-1 0 1,1-1-1,-1 1 1,0-1-1,1 0 0,-1 0 1,0 0-1,-1 0 1,1 0-1,0-1 0,0 0 1,-4 2-1,-18 2 535,15-2-427,0 0 185,-5-12 38,5 4-240,7 4-113,1 0 0,-1 0-1,1 0 1,0-1 0,-1 1 0,1-1-1,0 0 1,0 1 0,0-1 0,0 0-1,0 0 1,0 0 0,1 0 0,-1-1-1,-1-2 1,1 2-50,1 1-13,0 1 0,0-1 0,0 0 0,0 1 0,0-1 0,1 0 0,-1 0 0,0 1 0,1-1 0,-1 0 0,1 0 0,0 0 0,0 0 0,0 0 0,0 0 1,0 1-1,0-1 0,0 0 0,1-3 0,1 1-17,0-1 1,0 1 0,0 0-1,1 0 1,0 0-1,0 0 1,0 0 0,0 0-1,0 1 1,1 0-1,-1-1 1,1 1 0,0 1-1,0-1 1,0 0 0,0 1-1,1 0 1,-1 0-1,0 0 1,1 1 0,0-1-1,-1 1 1,1 0-1,0 1 1,5-1 0,7 1 55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3648,'-15'0'1344,"15"0"-1024,15 30-128,-15 0 1184,0-15-800,14 15-96,1-15-288,0 29 256,0-29-224,0 15 320,15-15-320,-15-15-2848,15 15 1408</inkml:trace>
  <inkml:trace contextRef="#ctx0" brushRef="#br0" timeOffset="1">210 60 5984,'-15'15'2208,"15"-15"-1728,-30 30-128,30-15 544,-15 0-576,0-1 0,0 16-192,-15-15 320,16 0-224,-16 0-1312,15 0 576,0-15-4672,0 15 2880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419 105 3552,'25'-25'1147,"-23"23"-1094,-1 1 1,0 0 0,1-1-1,-1 1 1,1 0 0,-1 0-1,1 0 1,-1 0 0,1 0-1,0 0 1,3-1 0,3-3 107,0-7 575,2 7-246,2-10 129,-13 13-591,0 0 1,0 0-1,0 0 0,-1 1 1,1-1-1,0 1 0,-1-1 0,1 1 1,-1-1-1,0 1 0,1 0 1,-1 0-1,0-1 0,0 1 0,0 1 1,0-1-1,0 0 0,0 0 1,0 1-1,0-1 0,0 1 0,-4-1 1,-1 2 1,0 0 0,0 0 0,-13 3 1,12-1-36,1-2 0,-1 1 0,-15 0 0,17-2 3,0 1-1,0-1 1,1 1-1,-1 0 1,-8 3-1,7-2 14,1 0 1,-1-1-1,0 1 1,0-2-1,-11 1 0,-17-1 0,32 0-27,0 0-1,0 0 0,0 1 1,0-1-1,0 0 1,0 1-1,0 0 1,0 0-1,0 0 1,-4 2-1,-3 2-94,4-4 48,4 0 42,0 0 0,0-1 0,0 1 0,0 0 0,0 0 0,0 0 0,0 0 0,-2 2 0,3-2 18,0 0 0,0 1 0,1-1 0,-1 0 0,1 0-1,-1 1 1,1-1 0,-1 0 0,1 1 0,0-1 0,-1 0 0,1 1 0,0-1 0,0 0 0,0 1 0,0 0 0,0 14 18,1 6 21,-1 0-1,-2 0 0,0-1 0,-10 41 1,-32 97 60,40-148 3,0 0 0,0-1 1,-1 1-1,-10 15 0,7-12 306,-12 28 0,15-30-199,4-7-123,0-1 1,-1 0-1,0 0 0,0 0 1,0 0-1,0 0 1,-1 0-1,1-1 1,-6 6-1,6-7-72,1-1-1,0 1 0,-1 0 1,1 0-1,0 0 1,0 0-1,0 0 0,0 0 1,0 0-1,0 0 0,1 0 1,-1 0-1,1 1 1,-1-1-1,1 0 0,0 0 1,0 4-1,0-6-6,0 0-1,0 1 1,0-1 0,0 0-1,0 1 1,0-1 0,0 0 0,0 1-1,0-1 1,0 0 0,0 0-1,0 1 1,0-1 0,0 0-1,0 1 1,1-1 0,-1 0-1,0 0 1,0 1 0,0-1 0,0 0-1,1 0 1,-1 1 0,0-1-1,1 0 1,4 4 33,0 0-1,1 0 1,0-1-1,0 0 1,0 0-1,0 0 1,1-1-1,-1 0 1,1-1-1,11 3 1,21 6 180,-8 0-77,-13-2-15,1-2 0,0 0 0,1-2 0,-1 0 0,31 2 0,-22-5 121,-20 0-198,0-1 0,1 0 0,-1 0 0,0-1 0,13-2 0,-4-7-1627,-2 8 390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4480,'-30'-30'1664,"30"30"-1312,0 0-64,0 0 1792,0 0-1184,15 0 224,14 0-704,1 0 32,0 15-288,15-15 480,0 0-352,0 0-3008,0 0 1440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4224,'0'0'1365,"3"0"-826,7 0-113,-8 0 486,3 0-314,5 2-408,0 0 1,-1 1-1,1 0 1,-1 0-1,0 1 1,17 9-1,-24-11-191,1 1 1,0-1-1,0 0 1,-1 1-1,1 0 1,-1-1-1,0 1 0,0 0 1,0 0-1,2 5 1,-2-4 3,1 0 0,-1 0 1,1 0-1,6 6 1,-7-8 11,-1 1 0,1-1 0,-1 0 0,1 1 1,-1 0-1,0-1 0,0 1 0,0 0 0,0-1 0,0 1 1,-1 0-1,1 0 0,-1 0 0,0-1 0,0 1 0,0 0 1,0 0-1,0 0 0,-1 0 0,1-1 0,-1 1 0,0 0 1,0 0-1,0-1 0,0 1 0,0 0 0,-1-1 0,1 0 1,-1 1-1,1-1 0,-4 3 0,-2 2 126,0-1 0,-1-1 1,-13 8-1,13-8-32,-1 0 1,1 1-1,-11 10 1,-21 13-265,33-16 48,1-9 129,5-4-17,1 0 0,-1 1 0,1-1 0,0 0 1,-1 0-1,1 1 0,-1-1 0,1 0 0,0 1 0,-1-1 1,1 0-1,0 1 0,0-1 0,-1 1 0,1-1 0,0 0 1,0 1-1,0-1 0,-1 1 0,1-1 0,0 1 0,0-1 1,0 1-1,0-1 0,0 1 0,0-1 0,0 1 0,0-1 1,0 1-1,0-1 0,0 1 0,0 0 8,0 0 0,1-1 0,-1 1 0,0 0 0,0-1 0,0 1 0,0 0-1,1-1 1,-1 1 0,0-1 0,0 1 0,1 0 0,-1-1 0,1 1 0,-1-1 0,0 1 0,1-1 0,-1 1 0,1-1 0,-1 1 0,1-1-1,0 0 1,-1 1 0,1-1 0,-1 0 0,1 1 0,0-1 0,-1 0 0,1 0 0,0 0 0,-1 1 0,1-1 0,0 0 0,30 0 414,-17-1-313,3 1 31,28 0-1165,-15 0-4675,-17 0 3215</inkml:trace>
  <inkml:trace contextRef="#ctx0" brushRef="#br0" timeOffset="1">15 254 5568,'-15'-14'2048,"15"14"-1568,0 0-160,15 0 1088,0 0-832,15 0 192,15 0-448,0 0 416,0 0-416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18 515 1888,'0'-2'613,"0"0"-518,-1 0 0,1 0-1,0 0 1,-1 0 0,0 1-1,1-1 1,-1 0 0,0 0 0,0 1-1,-2-4 1,-2-3 373,4 4-232,0 0 1,0 0 0,1 0 0,-1 0 0,1 0 0,0 0 0,0 0 0,1-4-1,-1-2-256,1 3 70,-1 0 0,1 1 0,1-1 0,-1 0 0,1 0 0,0 1 0,1-1 0,6-12 0,4-10-62,36-101 156,-36 97-151,5-17-18,-2-14 78,-14 60-50,-1 0 0,0 0 0,-1 0 0,1 0 0,-1 0 0,0 0 0,0 0 0,0-1 0,-1-7 0,0 9 95,-2 3 121,3 0-208,-1 0 1,0 0-1,1 0 1,-1 1-1,0-1 0,1 0 1,-1 0-1,0 1 1,1-1-1,-1 0 1,1 1-1,-1-1 1,1 1-1,-1-1 0,0 1 1,1-1-1,0 1 1,-1-1-1,1 1 1,-1 0-1,1-1 1,0 1-1,-1-1 1,1 1-1,0 0 0,0-1 1,-1 1-1,1 0 1,0-1-1,0 1 1,0 0-1,0 0 1,0-1-1,0 1 0,0 1 1,-2 9 56,-12 17 76,8-12-116,1 0 1,1 1-1,-3 20 0,-3 58 54,6-52-48,0-1 27,-6 82 65,10 144 12,2-240-108,0-1 0,2-1 0,0 1 0,15 42 0,-18-65-39,0 0 0,0 0 0,1 0-1,0-1 1,3 6 0,-4-8 26,-1 0 0,1-1 0,0 1 0,0 0-1,0-1 1,-1 1 0,1-1 0,0 1 0,0-1-1,0 1 1,0-1 0,0 0 0,0 1 0,0-1 0,0 0-1,0 0 1,0 0 0,0 1 0,0-1 0,2-1-1,2-1 187,1-4-168,0 0 0,-1 0 1,0 0-1,7-12 0,-10 14-7,0-1-1,0 0 1,0 0 0,-1 1 0,1-1-1,-1 0 1,-1 0 0,1-1 0,-1-8-1,1-7 40,-1 0 25,-3-37 0,-8-5 132,7 28-129,3 19 21,-1 1 1,0-1-1,-2 1 1,-6-21-1,2 15 3,-8-24 98,8-1 35,7 37-201,0 0 1,0 1-1,-1-1 0,0 1 1,-6-14-1,-5-3 141,9 11-127,4 11-69,-1 1 1,0-1-1,1 1 1,-1-1 0,0 1-1,0 0 1,0-1-1,0 1 1,-1 0-1,-2-4 1,1 3-50,3 17-299,3-9-1403,-3-5 1755,1 2-210,1-1 0,-1 0 1,1 0-1,-1 0 0,1 0 0,-1 0 1,1 0-1,3 1 0,-1-1-594,0 0 0,1 0-1,-1-1 1,9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35 347 2976,'-17'0'1120,"34"-17"-896,-1 17-32,1-17-192,-1 17-32,1 0-1536</inkml:trace>
  <inkml:trace contextRef="#ctx0" brushRef="#br0" timeOffset="1">84 413 1664,'-27'0'528,"27"0"-524,0 0-1,-1 0 1,1 0 0,0 0 0,0-1-1,0 1 1,0 0 0,0 0 0,0 0-1,-1 0 1,1 0 0,0 0 0,0 0-1,0 0 1,0 0 0,0 0 0,-1 0-1,1 0 1,0 0 0,0 0 0,0 0 0,0 0-1,0 0 1,-1 0 0,1 0 0,0 0-1,0 0 1,0 0 0,0 1 0,0-1-1,0 0 1,-1 0 0,1 0 0,0 0-1,0 0 1,0 0 0,0 0 0,0 0-1,0 1 1,0-1 0,0 0 0,0 0-1,0 0 1,-1 0 0,1 0 0,0 0-1,0 1 1,0-1 0,0 0 0,0 0-1,0 0 1,0 0 0,0 1 0,0 10 134,0-8 113,3-1-96,-2 0-144,0-1 0,1 0-1,-1 0 1,1 0 0,-1 0 0,0 0 0,1 0 0,0 0 0,-1 0 0,1-1 0,-1 1 0,1 0 0,0-1 0,0 0 0,-1 1 0,1-1 0,2 0 0,-2 0 22,0 0 0,0 1-1,-1-1 1,1 0 0,0 1 0,0-1 0,-1 1-1,1-1 1,0 1 0,-1 0 0,1 0 0,-1 0-1,2 1 1,6 3 111,2 0 173,-8-4-242,-1 0 0,0 1 0,1-1 0,-1 0 0,0 1 0,3 2 0,-5-4-36,1 0-1,-1 1 1,0-1-1,1 0 0,-1 1 1,0-1-1,0 1 1,1-1-1,-1 1 1,0-1-1,0 1 0,0-1 1,0 1-1,1-1 1,-1 1-1,0-1 1,0 1-1,0-1 1,0 1-1,0-1 0,0 1 1,0-1-1,-1 0 1,1 1-1,0-1 1,0 1-1,0-1 1,0 1-1,-1-1 0,1 1 1,0-1-1,0 1 1,-1-1-1,1 0 1,-1 1-1,1-1-35,-16 6 615,10-3-531,1 0-1,-1 1 0,1-1 0,0 1 0,0 1 0,1-1 1,-1 1-1,1 0 0,0-1 0,-3 7 0,-15 15 166,16-20-170,0 1 0,1-1-1,0 1 1,0 0-1,1 1 1,0-1 0,0 1-1,0 0 1,-3 11-1,6-15-23,0 0 0,1 0-1,-1 0 1,1 0-1,0 0 1,0 1-1,1 7 1,-1-11-42,0 0 0,0 0 1,0 0-1,0 0 0,0 0 1,0 0-1,0 0 0,1 0 1,-1 0-1,0 0 0,1-1 1,-1 1-1,1 0 0,-1 0 1,1 0-1,-1 0 0,1 0 1,-1-1-1,1 1 0,0 0 1,0-1-1,-1 1 0,1 0 1,0-1-1,0 1 0,1 0 1,15-15 612,-12 0-752,1 6-495,-5 7 456,0-1 1,0 1-1,-1-1 0,1 0 0,0 1 0,0-1 1,-1 0-1,1 1 0,-1-1 0,1 0 0,-1 0 1,0 1-1,0-1 0,0-3 0,0-25-3507</inkml:trace>
  <inkml:trace contextRef="#ctx0" brushRef="#br0" timeOffset="2">300 430 3488,'0'0'1115,"0"0"-673,0 2-138,0 95 1333,0-89-1568,-1-1-1,0 1 0,0 0 0,-1-1 0,-5 14 0,5-16-7,1-1-13,0-1 0,1 1 0,-1 0 0,1 0 0,-1-1 1,1 1-1,0 0 0,1 5 0,0 2 63,-1-10-80,0 1 1,0 0-1,0-1 0,0 1 1,-1 0-1,1-1 1,0 1-1,-1-1 0,1 1 1,-1-1-1,0 1 0,1-1 1,-1 1-1,0-1 1,0 1-1,0-1 0,0 0 1,0 1-1,-2 1 1,2-2-52,0-2 34,1 0 0,0 0 0,-1 1 0,1-1 0,0 0 0,-1 0 0,1 0 0,0 0 1,0 0-1,0 0 0,0 1 0,0-1 0,0-2 0,0-4 4,1-1 0,0 1-1,0 0 1,1 0 0,0 0 0,3-7 0,-3 7-15,0 1-7,1 0 0,-1-1 0,1 1 0,0 0 1,1 1-1,0-1 0,0 0 0,0 1 0,0 0 0,1 0 0,0 0 0,0 1 0,0 0 0,8-5 0,-7 5-14,-1 0 0,-1-1 0,8-7 0,-9 9 2,0 0 0,0 0-1,0 0 1,0 0-1,0 1 1,5-3 0,3 0-72,-9 4 74,1-1 0,-1 1 0,0 0 0,1 0 0,-1-1 0,0 1 0,0-1 0,2-2 0,10-10-71,-11 12-32,-3 2-155,2 0 112,-1 0 161,0 0-1,0 0 1,0 0 0,0 0 0,-1 1 0,1-1 0,0 0-1,0 1 1,0-1 0,-1 1 0,1-1 0,0 1 0,-1-1-1,1 1 1,0-1 0,-1 1 0,1 0 0,-1-1-1,1 1 1,-1 0 0,1-1 0,-1 1 0,1 0 0,-1 0-1,1 1 1,15 20 111,-16-22-102,2 1 5,-1 1 0,0-1-1,0 0 1,0 0 0,0 1-1,0-1 1,0 1 0,0-1-1,-1 1 1,1-1 0,0 1 0,-1-1-1,1 1 1,-1 0 0,0-1-1,0 1 1,1 0 0,-1-1-1,0 4 1,0 1-40,1 0-1,0 0 1,0 0-1,4 9 1,-3-10-15,0 1 1,-1 0-1,0 0 0,1 9 1,-2-12 48,0 0 0,0 0 1,0 0-1,-1 0 0,1 0 0,-1-1 1,0 1-1,1 0 0,-1 0 0,-1-1 1,-1 4-1,2-4 29,0 1 1,0-1-1,0 0 0,0 1 0,1-1 1,-1 1-1,0-1 0,1 1 1,0-1-1,0 1 0,0 2 0,0 2 79,0-5-94,0 0 1,0-1 0,0 1-1,0 0 1,0 0 0,0-1-1,0 1 1,-1 0-1,1-1 1,0 1 0,-2 3-1,-9 0 180,7 3-85,5-16-55,2 3-351,11-12-1130,2-13 378</inkml:trace>
  <inkml:trace contextRef="#ctx0" brushRef="#br0" timeOffset="3">832 380 736,'-34'16'256,"34"-16"-192</inkml:trace>
  <inkml:trace contextRef="#ctx0" brushRef="#br0" timeOffset="4">981 546 5056,'0'0'1888,"0"0"-1472,-17 0-128,17 0 704,0 16-608,17 1 0,-17 0-256,17-17 320,16 16-224,-17-16 224,1 0-224,16-16-1536,0-1 704,17 0-2688,-17-16 1856,1 0-1024</inkml:trace>
  <inkml:trace contextRef="#ctx0" brushRef="#br0" timeOffset="5">1213 48 4160,'14'-28'1333,"-13"27"-1297,-1 1-1,1-1 1,-1 1-1,0-1 1,1 0 0,-1 1-1,0-1 1,1 0-1,-1 0 1,0 1-1,0-1 1,0 0 0,0 0-1,0 1 1,1-1-1,-1 0 1,-1 0-1,1 1 1,0-1 0,0 0-1,0-1 1,-1 0 989,1 6-899,0 0-85,-1-1 0,2 0 0,-1 0 0,0 0 0,0 0 0,1 0 0,1 4-1,1 4-6,0 1 0,0-1-1,-1 1 1,0 0-1,-1 0 1,-1-1 0,0 1-1,0 0 1,-3 16-1,0-9-11,-3 27 82,-16 55 0,21-98-94,-9 34 150,-9 53 0,16-63-48,1-10-24,0 0 0,-1 0 0,-6 21 0,-4-5 75,-5 17 64,15-36-182,3-12-45,-1 1 0,1 0-1,-1-1 1,1 1 0,-1-1 0,0 0 0,0 1-1,0-1 1,-1 1 0,1-1 0,-3 4-1,3-5-83,1-1 0,-1 1-1,1-1 1,0 1-1,-1-1 1,1 1-1,0-1 1,-1 1-1,1-1 1,0 1 0,0 0-1,0-1 1,0 1-1,-1 0 1,1-1-1,0 1 1,0 0 0,0-1-1,0 1 1,1 0-1,-1-1 1,0 1-1,0-1 1,0 1-1,1 0 1,-1 0-707,0-15-708,0-3-1194</inkml:trace>
  <inkml:trace contextRef="#ctx0" brushRef="#br0" timeOffset="6">1031 380 3392,'0'0'47,"1"0"1,0 0 0,-1 0-1,1 0 1,0 0 0,-1 0-1,1 0 1,0 0-1,-1-1 1,1 1 0,0 0-1,-1 0 1,1 0-1,-1-1 1,1 1 0,0 0-1,-1-1 1,1 1-1,-1-1 1,1 1 0,-1 0-1,1-1 1,-1 1-1,0-1 1,1 0 0,0 0-1,-1 0-10,1 1 0,-1-1-1,1 0 1,-1 1 0,1-1 0,-1 1-1,1-1 1,0 1 0,-1-1 0,1 1-1,0-1 1,-1 1 0,1-1 0,0 1-1,0 0 1,-1 0 0,1-1 0,0 1-1,0 0 1,0 0 0,-1 0-1,1 0 1,0 0 0,0 0 0,0 0-1,1 0 1,16 1 470,-10 0-304,-1-1 1,1 1-1,-1-2 1,0 1-1,1-1 0,12-3 1,-14 2-161,1 0 27,0-1 0,0 2 0,0-1 0,0 1 0,1 0 0,6 0 0,-12 1-42,-1 0 0,1 0-1,-1 0 1,1-1 0,0 1-1,-1 0 1,0-1 0,1 1 0,1-1-1,11-10 69,-11 8 48,-3 3-37,-9-1 183,-2 2-825,-3-1-3689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4576,'-17'-16'1664,"17"16"-1280,17-17-96,-17 17 1312,0 0-928,0 0 64,17 17-416,-17-17-224,16 16-64,1 1 448,-1 16-256,1-16 544,-17-1-448,17 17-2944,-1-33 1408,17 17-3520</inkml:trace>
  <inkml:trace contextRef="#ctx0" brushRef="#br0" timeOffset="1">648 115 2304,'0'1'32,"0"-1"-1,0 1 1,0-1 0,0 1-1,0 0 1,0-1 0,1 1 0,-1-1-1,0 1 1,0-1 0,1 1-1,-1-1 1,0 1 0,1-1-1,-1 1 1,1-1 0,-1 1-1,0-1 1,1 1 0,-1-1 0,1 0-1,-1 1 1,2-1 0,18 6 655,-5-5-88,23-3 1,-20 2-95,2 0-245,-7 0-167,1 0 0,20-3-1,4-8-22,7 5 138,-7-5-48,-21 8-80,-11 2-33,0 0 0,0 0 0,0-1 0,0 0 0,11-4 0,-6 1 7,-10 4-30,1 1 0,-1 0 1,0-1-1,0 1 0,0-1 0,0 1 1,0-1-1,0 0 0,0 1 0,0-1 0,0 0 1,0 0-1,0 0 0,0 0 0,0 0 1,-1 1-1,1-1 0,0-1 0,-1 1 0,1 0 1,0 0-1,-1 0 0,0 0 0,1 0 1,-1-1-1,0 1 0,1 0 0,-1 0 0,0 0 1,0-1-1,0 1 0,0 0 0,0 0 1,-1-2-1,1 1 41,0 1 0,0-1 0,-1 1 1,1-1-1,-1 1 0,1-1 0,-1 1 0,0 0 1,1-1-1,-1 1 0,0 0 0,0-1 0,0 1 1,0 0-1,0 0 0,0 0 0,0 0 0,0 0 1,-1 0-1,1 0 0,0 0 0,-1 1 1,1-1-1,-2 0 0,-5-3 166,0 1 0,-1 0 0,-8-1 0,16 4-220,-3-1 38,1 0-1,-1 1 1,1 0-1,-1 0 1,0 0 0,1 1-1,-1-1 1,1 1-1,-1 0 1,1-1 0,-1 2-1,-3 0 1,-10 4 66,4-4-25,11-2-84,0 0 0,1 0 1,-1 0-1,0 1 0,1-1 1,-1 0-1,0 1 0,1-1 1,-1 1-1,1 0 0,-1-1 1,1 1-1,-1 0 0,1 0 1,0 0-1,-1 0 0,1 0 1,0 0-1,0 0 0,0 1 1,-2 1-1,2 0-38,-1-1-1,1 1 1,0-1-1,0 1 1,0 0 0,0 0-1,0 0 1,0 0-1,1 0 1,-1 0 0,1-1-1,0 5 1,2-2 100,-1-1 0,1 0 0,0 1 0,0-1 0,0 0 1,1 0-1,3 4 0,-1 0 16,-2-4-31,0 0-1,1 0 1,-1 0-1,1-1 1,0 1-1,0-1 1,0 0 0,0 0-1,0 0 1,1 0-1,-1-1 1,1 0-1,8 3 1,-4-2-175,0 1-1,0-2 1,0 1 0,1-1-1,-1-1 1,1 0 0,0 0-1,-1-1 1,11-1-1,-2 1-1218,29 0-499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4800,'0'0'1792,"0"0"-1408,17 0-96,15 0 640,1 16-576,16-16 128,17 0-288,16 0 32,0 0-128</inkml:trace>
  <inkml:trace contextRef="#ctx0" brushRef="#br0" timeOffset="1">918 361 7136,'16'17'2656,"-16"-17"-2080,0 49-160,-16-16 288,16-1-480,-16 1 320,-17 16-288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849 117 1056,'14'0'357,"-14"0"-354,0 0-1,0 0 0,0 0 0,0 0 1,0 0-1,0 0 0,0 0 0,0 0 1,0 0-1,0 0 0,1 0 0,-1 0 0,0 0 1,0 0-1,0 0 0,0 0 0,0 0 1,0 0-1,0 0 0,0 0 0,0 0 1,1 0-1,-1 0 0,0 0 0,0 0 1,0 0-1,0 0 0,0 0 0,0 0 1,0 0-1,0 0 0,0-1 0,0 1 1,0 0-1,0 0 0,0 0 0,0 0 1,0 0-1,0 0 0,0 0 0,1 0 1,-1 0-1,0 0 0,0-1 0,0 1 1,0 0-1,0 0 0,0 0 0,0 0 1,0 0-1,0 0 0,0 0 0,-1 0 1,1 0-1,0 0 0,0-1 0,0-10 334,0 11-315,0 0 0,0 0-1,0 0 1,0 0 0,0 0-1,0 0 1,0 0 0,0-1-1,0 1 1,0 0 0,0 0-1,0 0 1,0 0 0,0 0-1,0 0 1,0 0 0,0 0-1,0 0 1,0-1 0,0 1 0,0 0-1,0 0 1,0 0 0,0 0-1,0 0 1,1 0 0,-1 0-1,0 0 1,0 0 0,0 0-1,0 0 1,0 0 0,0 0-1,0-1 1,0 1 0,0 0-1,0 0 1,0 0 0,0 0-1,1 0 1,-1 0 0,0 0-1,0 0 1,0 0 0,0 0-1,0 0 1,0 0 0,0 0-1,0 0 1,0 0 0,1 0 0,-1 0-1,0 0 1,0 0 0,0 0-1,0 0 1,11 0 944,-8 0 187,-3-2-405,5-16 31,-5 17-746,1-1 0,-1 1 1,1 0-1,-1 0 0,1 0 1,-1-1-1,0 1 0,0 0 1,0-1-1,1 1 0,-1 0 1,0 0-1,-1-1 0,1-1 1,0 3-25,0 0 1,-1-1-1,1 1 0,0-1 1,-1 1-1,1-1 1,-1 1-1,1 0 1,0-1-1,-1 1 0,1 0 1,-1-1-1,1 1 1,-1 0-1,1 0 1,-1-1-1,0 1 0,-18-2 151,13 1-187,0 1-1,0-1 0,0 0 1,-7-3-1,-20-3-9,21 5 90,-24 1 0,-35-2 84,42 0-102,-99-8 54,95 12-83,1-1 1,-36-3-1,34-3 15,14 3-57,-1 0 1,-23 1-1,40 2 19,0 0 0,0 0-1,0 0 1,-8 3 0,11-3 21,0 0-1,0 1 0,0-1 1,0 1-1,0 0 1,0-1-1,0 1 1,0 0-1,0 0 1,0-1-1,0 1 0,1 0 1,-1 0-1,0 0 1,0 0-1,1 0 1,-1 0-1,1 0 1,-1 0-1,1 0 1,-1 0-1,1 2 0,-1 3 21,0-1 0,1 0 0,-1 1 0,2 5 0,-3 19 35,-9 17-23,5-22-10,-5 33 1,9-30 6,-4 29 37,1-32-36,-13 34 1,-3 7 6,14-39-26,4-14 37,0 0-1,-1 0 0,-1-1 1,-9 21-1,1-15 157,-18 23 0,14-20 51,1-2 12,13-16-229,0 0-1,0 0 0,0 0 1,1 1-1,-3 4 1,4-7-27,1 1 0,0-1 1,-1 0-1,1 1 0,0-1 1,0 0-1,-1 1 1,1-1-1,0 1 0,1-1 1,-1 0-1,0 1 1,0-1-1,0 0 0,1 1 1,-1-1-1,1 0 1,-1 1-1,2 1 0,-1-2-5,0 0 0,0 1-1,0-1 1,0 0-1,0 0 1,1 0-1,-1 0 1,0 0-1,1 0 1,-1 0 0,1 0-1,-1-1 1,1 1-1,-1 0 1,1-1-1,-1 0 1,1 1 0,0-1-1,-1 0 1,1 1-1,2-1 1,10 2 37,25 9 45,19-5 37,-3 5-27,11-6 48,-30 0-102,1-1 18,37 1-1,40-5 331,-105 0-471,1-1-1,-1-1 1,1 1-1,9-4 1,-12 3-299,0 0 0,0 1 0,11-2-1,-18 4 322,1-1-1,-1 0 0,0 0 1,0 0-1,0 0 0,0 0 0,0 0 1,0 0-1,1 0 0,-1 0 1,0 0-1,0 0 0,0 0 0,0 0 1,0 0-1,1 0 0,-1 0 1,0 0-1,0 0 0,0 0 0,0 0 1,0 0-1,1 0 0,-1 0 1,0 0-1,0 0 0,0 0 0,0 0 1,0 0-1,0 0 0,1 0 1,-1 0-1,0 0 0,0-1 0,0 1 1,0 0-1,0 0 0,0 0 1,0 0-1,0 0 0,1 0 0,-1 0 1,0-1-1,0 1 0,0 0 1,0 0-1,0 0 0,0 0 0,0 0 1,0-1-1,0 1 0,0 0 1,0 0-1,0-14-2057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3712,'-33'-17'1408,"33"17"-1120,0 17-64,0-17 1024,17 0-736,-1 0 1056,1 0-896,16-17-32,17 17-416,0-16 64,-1 16-160</inkml:trace>
  <inkml:trace contextRef="#ctx0" brushRef="#br0" timeOffset="1">664 183 3232,'0'0'1184,"0"0"-896,0 17-96,-16-1 960,32 1-672,-32 16 576,16-16-608,-34 33 32,18-17-288,-1 17 96,1 0-160,-1-17 64,-16 0-96,16-16 160,17-1-160,0-16-2272,0 0 1152</inkml:trace>
  <inkml:trace contextRef="#ctx0" brushRef="#br0" timeOffset="2">764 250 3072,'27'-28'976,"-26"28"-959,-1-1 0,0 1 0,0 0 0,1-1 0,-1 1-1,0 0 1,0-1 0,1 1 0,-1 0 0,0-1 0,1 1 0,-1 0 0,0 0 0,1 0 0,-1-1 0,1 1 0,-1 0 0,0 0-1,1 0 1,-1 0 0,1 0 0,0-1 0,0 1 26,1 0 0,0 0 0,-1-1 0,1 1 0,0-1 0,-1 1-1,1-1 1,0 1 0,-1-1 0,1 0 0,0-1 0,0 1 16,0 0 1,0 0-1,0 0 0,0 0 1,-1 0-1,1 0 0,0 1 1,0-1-1,1 1 0,-1-1 1,3 1-1,0-1-6,-1 1 0,1 0 1,0 1-1,0-1 0,0 1 1,0 0-1,-1 0 0,1 0 1,0 0-1,-1 1 0,1 0 1,4 3-1,-4-3-40,-4-2-8,0 1 0,-1-1 1,1 0-1,0 1 0,-1-1 1,1 0-1,0 1 0,-1-1 1,1 1-1,-1-1 0,1 1 1,-1-1-1,1 1 0,-1-1 1,1 1-1,-1 0 0,0-1 1,1 1-1,-1-1 0,0 1 1,1 1-1,2 3 25,-1-1-15,-1-1 0,1 1 0,0 0 0,-1 0 0,0 0 0,1-1 0,-2 1 0,1 1 0,0-1 0,-1 7 0,0-3 61,-1 0 0,0 0 0,0 0-1,-1 0 1,0 0 0,0-1 0,-1 1-1,0-1 1,-4 9 0,-6 5 215,-24 33 1,10-16-177,14-19-38,-1-1-1,-26 28 1,27-30-105,1 0 1,0 1-1,1 0 1,-18 38-1,26-49 22,3-5 11,-1-1-1,1 1 1,0-1 0,-1 1 0,1-1 0,0 1-1,-1-1 1,1 1 0,0 0 0,0-1 0,0 1-1,-1-1 1,1 1 0,0 0 0,0-1 0,0 1-1,0 0 1,0-1 0,0 1 0,0-1 0,0 1 0,1 0-1,-1-1 1,0 1 0,0-1 0,0 1 0,1-1-1,-1 1 1,0 0 0,1-1 0,-1 1 0,0-1-1,1 1 1,-1-1 0,1 0 0,0 1 0,0 1 19,3 0 24,0 1 0,0-1-1,0 1 1,1-1-1,-1 0 1,6 1-1,32 10 228,-36-12-245,0 0-1,0-1 0,10 1 1</inkml:trace>
  <inkml:trace contextRef="#ctx0" brushRef="#br0" timeOffset="3">747 598 2816,'-16'-33'1056,"16"33"-832,16 0-64,-16-16 1184,17 16-768,16 0 256,0-17-480,17 17 64,0 0-256,16-17-1184,-16 17 512</inkml:trace>
  <inkml:trace contextRef="#ctx0" brushRef="#br0" timeOffset="4">1660 34 5728,'0'-17'2112,"0"17"-1632,17 17-128,-1-17 160,-16 0-352,34 0 64,-1 16-128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67 598 4576,'-66'-17'1664,"66"17"-1280,0 17-96,17-17 256,-1 0-352,17 0 128,1 0-192</inkml:trace>
  <inkml:trace contextRef="#ctx0" brushRef="#br0" timeOffset="1">1777 67 4320,'0'-2'157,"0"0"1,0 0-1,0 1 1,-1-1 0,1 0-1,-1 0 1,1 0-1,-1 1 1,0-1-1,0 0 1,0 1-1,0-1 1,-1-1-1,-3-4-58,5 5-32,0 1 0,-1 0-1,0 0 1,1 0 0,-1-1 0,0 1 0,0 0 0,0 0 0,1 0-1,-1 0 1,-2-1 0,1 1 10,0 1 0,0-1 1,1 1-1,-1 0 0,0 0 0,0 0 0,0 0 0,-2 0 0,-5 0 149,0 0-144,1-1-1,-1 0 0,1 0 1,-10-3-1,8 1-84,-1 1-1,0 0 1,0 1-1,-13-1 1,5 2-11,-20 3 1,-17 8 29,7-9 63,32-2-60,-30 4 0,23 2-95,20-4 50,-1-1 1,1 1-1,-1-1 0,0 0 0,0-1 0,0 1 1,-7-1-1,7 0 21,0 0 1,0 0 0,0 1-1,0 0 1,1 0 0,-1 0-1,0 1 1,1 0-1,-1-1 1,1 2 0,-1-1-1,1 0 1,0 1 0,0 0-1,0 0 1,0 0 0,1 0-1,-1 1 1,1 0-1,0-1 1,-4 7 0,0 1 54,0 1 1,1 0 0,0 0-1,1 0 1,0 1 0,1-1-1,-3 20 1,1 29 114,-5-5-229,6 5 27,-1-26 101,3-20-20,0 1 1,1 17-1,2-14 12,1-12-37,-1-1 1,0 1-1,-1-1 0,1 0 0,-3 10 0,-1-8-11,0 6 0,9 6 20,-2-13-3,-3-6-14,0 0-1,1 0 0,-1 0 1,0 0-1,0 0 1,1 0-1,-1 0 0,1 0 1,-1 0-1,1 0 0,-1 0 1,1-1-1,-1 1 0,1 0 1,0 0-1,0-1 1,-1 1-1,2 0 0,5 4 71,-3 2 24,-3-6-100,-1-1-1,0 1 1,0-1-1,1 1 1,-1-1-1,0 0 1,1 1-1,-1-1 1,0 1 0,1-1-1,-1 0 1,1 1-1,-1-1 1,0 0-1,1 0 1,-1 1-1,1-1 1,-1 0-1,1 0 1,-1 0-1,1 1 1,-1-1 0,1 0-1,-1 0 1,1 0-1,0 0 1,-1 0-1,1 0 1,-1 0-1,1 0 1,0-1-1,2 1-5,1 1-1,-1-1 0,1 1 0,-1-1 0,0 1 0,1 0 0,-1 0 1,3 2-1,11 3 61,-17-6-59,4 1 39,0 0 0,0 0-1,0 0 1,0-1 0,0 0-1,0 0 1,0 0-1,0 0 1,0 0 0,0-1-1,7-2 1,31-8-530,-6 8 81</inkml:trace>
  <inkml:trace contextRef="#ctx0" brushRef="#br0" timeOffset="2">1113 399 5824,'-16'-17'2144,"16"17"-1664,33 17-128,-17-17 768,1 0-672,33-17-96,0 17-224,16 0 96,17 0-128,0 0-800,-16 17 352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2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4576,'0'0'1450,"0"0"-868,3 0-321,8 0-197,-11 0-64,0 0 0,0 0 0,1 0 0,-1 0 0,0 0 0,0 0-1,0 0 1,0 0 0,0 0 0,1 0 0,-1 0 0,0 0 0,0 0 0,0 0 0,0 0 0,0 1-1,0-1 1,0 0 0,1 0 0,-1 0 0,0 0 0,0 0 0,0 0 0,0 0 0,0 0 0,0 1-1,0-1 1,0 0 0,0 0 0,0 0 0,0 0 0,1 0 0,-1 1 0,0-1 0,0 0 0,0 0-1,0 0 1,0 0 0,0 0 0,0 1 0,0-1 0,0 0 0,0 0 0,-1 0 0,1 0 0,0 0-1,0 0 1,0 1 0,0-1 0,0 0 0,0 0 0,0 0 0,0 0 0,2 25 42,10 0 28,-10-7-25,-1-1-1,0 0 1,-1 1 0,-4 34 0,-5-35-72,4-6 43,0-2 18,4-5-14,-1-1-1,0 1 1,1 0-1,-2-1 1,1 0-1,0 1 1,-1-1 0,1 0-1,-1 0 1,0 0-1,0 0 1,0-1-1,-1 1 1,1-1-1,-5 3 1,-8 3 123,9-4-88,0 0-1,-1-1 0,0 0 1,1 0-1,-9 2 0,7-4-21,0 1 0,1-2 0,-1 1 0,-13-2 0,17 1-33,1-1-1,-1 0 1,0 0-1,0 0 1,1 0-1,-1-1 1,1 0-1,-1 0 1,1 0 0,-7-5-1,6 3 14,1 0-1,-1 0 1,1 0 0,-1-1-1,1 0 1,1 0-1,-1 0 1,1-1 0,0 1-1,-4-9 1,7 14-8,0-1 0,-1 0 0,1 0 0,0 0 0,0 0 0,0 0 0,-1 0 1,1 0-1,0 0 0,0 0 0,1 0 0,-1 0 0,0 1 0,0-1 0,0 0 0,1 0 0,-1 0 1,0 0-1,1 0 0,-1 0 0,1 1 0,0-3 0,3-2 20,0 0-1,0 0 1,1 0-1,0 1 1,0-1-1,7-4 0,-8 6-5,-1 1-1,1 0 0,0 0 0,0 0 0,0 0 0,0 1 1,1-1-1,-1 1 0,0 0 0,0 0 0,7 0 0,1 3 35,0 0-1,0 0 0,0 1 0,-1 1 0,1 0 1,18 9-1,-29-12-44,63 29 120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17 1888,'0'0'704,"0"0"-544,-33 0-32,33 0 480,0 0-352,-17 0 320,17 0-320,-33 0 64,16 0-192,1 0 0,-1 0-64,1 0 32,16 0-64,-17 0 192,17 0-128,0-16-160,0 16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 1248,'0'0'389,"3"0"-239,-3 0-140,1 0 1,0 0 0,0 0-1,-1 0 1,1 0 0,0-1-1,-1 1 1,1 0 0,0 0-1,0 0 1,-1-1 0,1 1-1,0 0 1,0-1 0,2-3 180,2 1 179,3 10-156,-8-7-211,1 0 7,-1 0 0,0 1 0,0-1 0,1 0-1,-1 0 1,0 1 0,0-1 0,1 0 0,-1 0 0,0 0 0,1 0-1,-1 1 1,0-1 0,1 0 0,-1 0 0,0 0 0,1 0-1,-1 0 1,0 0 0,1 0 0,-1 0 0,0 0 0,1 0 0,-1 0-1,1 0 1,44 2 738,-40-2-675,-1 1 0,1 0 0,0 0-1,-1 0 1,1 1 0,0 0-1,-1 0 1,5 2 0,-4 0-2,0-1 0,-1 1-1,0 0 1,1 0 0,5 8 0,-9-10-44,1 0 0,0 1 1,-1-1-1,0 0 0,0 1 0,1-1 0,-1 1 1,-1 0-1,1-1 0,0 1 0,-1 0 0,1 3 1,-2 0 64,0 1 0,0-1 0,-1 0 0,0 1 0,-4 9 0,-6 21 155,10-25-208,2-10-25,0 1-1,-1 0 1,1 0 0,-1 0 0,0-1-1,0 1 1,0 0 0,0-1 0,-2 4-1,1-4 14,0 0-1,0 0 1,0 0-1,-1 0 0,1 0 1,-4 1-1,-11 10 141,14-10-134,1 0 0,-1 1 0,1-1 0,-4 7 0,-3 5 42,7-12-60,-1 0 0,1-1 0,-1 1 0,0-1-1,-5 4 1,-1 0 8,-105 75 228,112-80-263,-1 0 0,1 1 0,-1 0 0,1 0 0,0 0 0,0 0 0,0 0 1,0 0-1,0 0 0,0 1 0,1-1 0,-1 0 0,1 1 0,-1 0 0,1-1 0,0 1 0,0 0 0,0 0 0,1 0 0,-1-1 0,1 1 0,-1 0 0,1 0 0,0 4 0,3-1-46,5 1 116,0-1 1,0 0-1,12 7 1,3 2 91,7 1-38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4160,'0'-16'1536,"0"16"-1216,50-17-64,-33 17 640,16 0-544,17 0 192,0 0-288,-1 0 32,18 0-160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914 250 1056,'0'-53'1563,"-6"37"-873,1 2-308,10-1-39,-4 14-282,0-1 0,-1 1 0,1 0 0,0-1 0,-1 1 0,1-1 0,-1 1 0,1-1 0,-1 1 0,0-1 0,0 1 0,0-1 0,0 0 0,0 1 0,0-1 0,0 1 0,0-1 0,0 1 0,-1-1 0,1 1 0,-2-3 0,-2-5 265,-1 1 1,0-1-1,-12-13 0,15 19-304,-1-1-1,0 1 1,-1 1-1,1-1 1,0 0-1,-1 1 0,1 0 1,-1 0-1,0 0 1,0 0-1,-8-2 0,-54-9 157,13 4-89,40 6-97,-4-1-13,-1 1 1,-31-1 0,-97 4 580,134 0-511,0 0-1,1 2 1,-1-1 0,0 1 0,1 1-1,-16 5 1,16-4-7,1 0-1,0 1 0,0 0 1,-17 13-1,9-7-8,10-6-41,0 0-1,1 1 1,0-1 0,0 1-1,0 0 1,1 1-1,-1 0 1,2 0 0,-9 12-1,7-9-8,-16 25 10,2 0 0,-19 44 0,22-42 65,1-4 219,-16 50 1,20-50 37,-5 17 116,13-20-292,-2-16-88,6-13-49,0 1-1,1-1 1,-1 1 0,0-1-1,0 1 1,1 0 0,-1 0 0,1-1-1,0 1 1,-1 0 0,1 0-1,0-1 1,0 3 0,0-3-2,0 0 0,-1 0 0,1 0 0,0 0 0,0 0 0,0 0 0,0 0 0,0 0 0,1 0 0,-1 0 0,0 0 0,0 0 0,1 0 0,-1 0 0,0 0 0,1 0 0,-1 0 0,1 0 0,-1 0 0,1 0 0,0 0 0,-1-1 0,1 1 0,0 0 0,0-1 0,-1 1 0,1 0 0,0-1 0,0 1 0,0-1 0,0 1 0,0-1 0,0 1 0,0-1 0,0 0 0,1 1 0,12 5 0,25 19 58,-21-18 37,1 0 0,0-1 0,20 2 0,-7 0 11,8 2-2,18 5 95,60 7-1,-77-19-1115,51-2 1,-42-2-120,-17 1-276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5056,'0'-17'1888,"0"17"-1472,17-16-128,16 16 640,-17 0-576,18-17 192,15 17-288,1-16-256,-17-1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3232,'-16'0'1184,"16"0"-896,0 33-96,-17-16 96,0 0-192,1-1 448,-17 17-288,-1 1 576,1-1-448,-17 0 288,17 0-384,0-16-288,0 16-32,16 0 0,-16-16 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3261 393 640,'0'-13'224,"0"12"-221,0 1 1,0 0-1,0-1 0,-1 1 1,1-1-1,0 1 0,0 0 1,0-1-1,-1 1 1,1-1-1,0 1 0,0 0 1,-1-1-1,1 1 0,0 0 1,-1 0-1,1-1 0,0 1 1,-1 0-1,1 0 0,0-1 1,-1 1-1,1 0 1,-1 0-1,1 0 0,-1 0 1,-7-6 38,0 0 1,1 0 0,0-1-1,0 0 1,1 0 0,-9-12-1,14 17-13,-2-1-1,1 1 1,0-1 0,0 1-1,-1 0 1,1 0-1,-1 0 1,0 0 0,1 0-1,-1 1 1,0-1-1,0 1 1,0 0 0,-4-1-1,-13-7 162,-20-20 119,31 22-206,0 0 0,-18-10 1,-75-28 44,37 19-195,49 19 39,-4-2 2,1 1 0,-2 1 0,-39-9 0,14 8 6,-192-30 0,190 34-7,-87-11-71,-23-1 1,106 13 47,-4-2-3,-102-4 2,-180 9 276,207 3-346,19 8 48,14-9 98,-31 1 11,31 10-29,-17 2 47,78-13-8,-42 4 245,-125 24 0,178-23-175,-1 1 1,1 1-1,0 2 0,1 0 0,0 2 1,1 1-1,1 0 0,0 2 0,1 1 1,-28 27-1,-2 16 93,5-6 11,18-5-138,19-32-147,-19 27-1,15-28 6,10-12 44,1 0 1,-1 0-1,1 1 1,0-1-1,0 1 1,0 0 0,0 0-1,1 0 1,-2 6-1,3-5 7,0-1 0,0 1-1,1 10 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2496,'6'6'264,"1"0"1,0-1-1,1-1 1,8 6 0,-15-10-217,1 1 0,-1-1 1,0 1-1,0 0 1,1-1-1,-1 1 1,0 0-1,0 0 1,0 0-1,0 0 1,0 0-1,0 0 0,-1 0 1,1 0-1,0 0 1,0 0-1,-1 1 1,1-1-1,-1 0 1,1 1-1,-1-1 0,1 2 1,3 9 639,9 4-1,-11-14-633,-1-1 1,1 0-1,-1 1 1,0-1-1,1 0 1,-1 1-1,0 0 1,0-1-1,0 1 0,-1 0 1,1-1-1,0 1 1,0 0-1,-1 0 1,1 0-1,-1 0 1,0 0-1,0-1 1,1 4-1,-1 0 14,0 0 1,0 0-1,1 0 1,0 0-1,0 0 0,0 0 1,1 0-1,0-1 0,0 1 1,4 7-1,-3-6-22,1-1 1,-2 1-1,1 0 0,-1 0 0,1 0 0,0 8 1,-1-6 69,1-1 0,5 15 0,5-2 43,-10-15-139,0-1 1,0 1-1,0 0 1,3 9-1,-3-1-6,-3-10 13,1-1-1,-1 1 1,1-1-1,0 0 1,-1 1-1,1-1 0,0 0 1,0 0-1,1 0 1,-1 0-1,0 0 1,1 0-1,0 0 1,-1 0-1,3 1 1,7 9 266,-11-12-278,1 0 1,-1 1-1,1 0 1,-1-1-1,0 1 1,1-1-1,-1 1 1,0-1-1,0 1 1,1 0-1,-1-1 0,0 1 1,0-1-1,0 1 1,0 0-1,0-1 1,0 1-1,0 0 1,0-1-1,0 1 1,0 0-1,0-1 0,0 1 1,-1-1-1,1 2 1,0-2 14,0 3 98,0-3-565,-3 0-1515,-11 0 528</inkml:trace>
  <inkml:trace contextRef="#ctx0" brushRef="#br0" timeOffset="1">332 17 2816,'0'0'1056,"0"0"-832,-16 0-64,16 17 1184,-17-17-768,17 33 480,-17-17-608,1 18-128,-1-1-192,-16 0 192,0 17-192,0-17 96,-1 17-128,1-34 96,0 18-128,16-18 128,-16-16-128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5056,'0'-17'1888,"0"17"-1472,0 0-128,16 0 352,-16 0-416,17-16 192,16 16-256,0 0-64,17-17-64,0 17-1952,0 0 1056</inkml:trace>
  <inkml:trace contextRef="#ctx0" brushRef="#br0" timeOffset="1">0 266 4224,'0'16'1568,"0"-16"-1216,0 17-96,0-17 416,17 0-416,33-17 128,0 17-256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85 3072,'0'-2'94,"0"1"1,-1-1-1,1 0 1,0 1-1,-1-1 1,1 0 0,-1 1-1,1-1 1,-1 0-1,0 1 1,1-1-1,-1 1 1,0-1-1,0 1 1,0 0-1,-1-1 1,-1-1-1,0-3 669,3 6-739,0-1 0,0 1 0,0-1 1,0 1-1,0-1 0,0 1 0,0 0 0,0-1 1,0 1-1,0-1 0,0 1 0,0-1 0,0 1 0,-1-1 1,1 1-1,0 0 0,0-1 0,0 1 0,-1-1 1,1 1-1,0 0 0,-1-1 0,1 1 0,0 0 1,-1-1-1,1 1 0,0 0 0,-1 0 0,1-1 0,-1 1 1,1 0-1,0 0 0,-1 0 0,1 0 0,-1-1 1,1 1-1,-1 0 0,1 0 0,-1 0 0,1 0 1,0 0-1,-1 0 0,1 0 0,-1 0 0,1 0 0,-1 1 1,-1-1 25,0 0 0,0-1 0,0 1 1,0 0-1,0 0 0,0-1 1,1 0-1,-4 0 0,-45-27 9,47 27-44,0 0 0,0 0 0,0 1 0,0-1 1,0 1-1,0-1 0,0 1 0,0 0 0,0 1 0,-4-1 0,-6 1 16,-100-1-74,108 1 48,0-1-1,0 1 0,0 1 1,0-1-1,0 0 1,1 1-1,-1 0 0,0 0 1,1 1-1,0-1 0,-1 1 1,1 0-1,0 0 0,-5 5 1,5-4 35,0 1-1,0-1 1,0 1 0,0-1 0,1 1 0,-1 0 0,1 0 0,0 1 0,1-1 0,0 1 0,-3 9-1,-3 30 105,5-24-13,-6 23 0,2-21-41,-11 22-1,-1 3-23,8 5-7,7-45-39,1 0 1,-2-1 0,1 1-1,-1-1 1,0 0-1,-11 11 1,-3 5 64,11-13-24,3-3 2,0-1 0,-1 1 0,0-1 0,0 0 0,0-1 0,-1 1 0,-13 7 0,-22 15 300,15-12 36,25-15-349,0-1 1,0 1-1,0 0 1,0 1-1,1-1 1,-1 0 0,0 0-1,0 1 1,1-1-1,-1 1 1,1 0-1,-3 3 1,4-5-45,-1 1 0,1-1-1,0 0 1,0 1 0,-1-1 0,1 0 0,0 1-1,0-1 1,0 1 0,-1-1 0,1 0-1,0 1 1,0-1 0,0 1 0,0-1 0,0 1-1,0-1 1,0 0 0,0 1 0,0-1 0,0 1-1,0-1 1,1 1 0,-1-1 0,0 0-1,0 1 1,0-1 0,0 1 0,1-1 0,-1 0-1,1 1 1,0 0 6,0-1-1,1 1 0,-1-1 0,1 1 1,-1-1-1,1 0 0,0 1 0,-1-1 1,1 0-1,2-1 0,10 2 48,0 0 0,0 1-1,-1 1 1,26 7 0,-23-6 62,0 0-1,0-1 1,0-1 0,0-1 0,18 0 0,32 3 279,-53-1-311,-1 0 0,16 5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3968,'-16'-49'1472,"16"49"-1120,16 0-128,1 0 512,-17 0-448,33-17 32,-16 17-192,33 0-32,-17 0-32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3392,'85'0'2016,"-32"0"-1771,-14 0-181,-36 0-61,0 0-1,0 0 0,1 0 1,-1 1-1,0-1 0,0 1 1,0 0-1,0 0 0,0 0 1,0 0-1,4 3 0,-5-3 9,0 0 0,0 0 0,0-1 0,0 1 0,0 0 0,0-1 0,0 1 0,0-1 0,1 1 0,-1-1 0,3 0 0,-3 0 34,-4 3 17,-9 10 135,10-11-171,0 0 1,0 0-1,0 0 0,0-1 1,0 1-1,-1 0 0,1-1 1,0 1-1,-1-1 0,1 1 0,-1-1 1,0 0-1,1 0 0,-1 0 1,0 0-1,0 0 0,0 0 0,0 0 1,-2 0-1,-14 7 205,-21 20 308,-5-6 528,34-15-688,0 1 1,-16 15 0,21-18-251,1-1 0,0 1 1,0 0-1,0 0 0,-6 11 0,9-16-119,1 1 0,0-1-1,0 0 1,0 1 0,0-1-1,0 1 1,-1-1 0,1 1 0,0-1-1,0 1 1,0-1 0,0 0-1,0 1 1,0-1 0,1 1-1,-1-1 1,0 1 0,0-1-1,0 1 1,0-1 0,0 0 0,1 1-1,-1-1 1,0 1 0,0-1-1,1 0 1,-1 1 0,0-1-1,1 0 1,-1 1 0,0-1-1,1 1 1,19 5 299,-13-4-239,9 2 62,1-1 0,-1 0 0,32 1 0,-21-4-4,-5 1-85,0-2-1,23-2 1,16-8-902,-46 9 534,23 1 0</inkml:trace>
  <inkml:trace contextRef="#ctx0" brushRef="#br0" timeOffset="1">615 17 3648,'17'-17'1344,"-17"17"-1024,16 0-128,-16 17 640,17-17-512,-17 16 640,16 18-544,18-1 224,-18-17-384,1 18 64,16-1-192,-16-17 224,16 18-224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17 3328,'0'-16'1216,"0"16"-928,-17 33-96,0-16 1376,1-1-896,-17 17 64,-17 1-416,17-1 192,-17 0-288,17 17 32,-1-17-160,1 0-4352,0-16 2304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2816,'0'0'917,"0"-3"-565,0-7-112,0 8 208,0 2-85,0 0 191,0 0-138,0 0 107,0 0-144,0 0 26,0 0-117,0 0 11,0 0-97,0 0-10,0 0-37,0 0 96,0 0-75,0 0 10,0 0-42,0 0 59,0 0-16,0 0 186,0 0-101,0 0-48,0 0-85,0 0 15,0 0-63,0 0-6,0 0-10,0 0 5,0 0 5,0 0 134,0 0-22,0 0 102,0 0-123,0 0-37,0 0-43,0 0 32,-3 0-54,-4 0-30,17 0-104,-10 0 34,0 2 68,0-1-39,0 0 1,0-1-1,1 1 0,-1 0 0,0-1 0,1 1 1,-1 0-1,1-1 0,-1 1 0,1-1 0,-1 1 0,1-1 1,-1 1-1,1-1 0,-1 1 0,1-1 0,0 1 1,-1-1-1,1 0 0,0 1 0,-1-1 0,1 0 0,0 1 1,0-1-1,-1 0 0,1 0 0,0 0 0,0 0 1,-1 0-1,1 0 0,1 0 0,37 0 126,-23 0-50,91 0 187,8 0 406,-113 0-586,-2 0 42,0 0-27,0 2 48,0-2-141,0 1-1,1-1 1,-1 1-1,-1-1 1,1 1-1,0-1 1,0 1-1,0-1 1,0 1-1,0-1 1,0 1-1,0-1 1,-1 0-1,1 1 1,0-1-1,0 1 1,0-1-1,-1 0 1,1 1-1,0-1 1,-1 1-1,1-1 1,0 0-1,-1 0 1,1 1-1,-1-1 1,1 0-1,0 0 0,-1 1 1,1-1-1,-1 0 1,1 0-1,-1 0 1,1 0-1,0 0 1,-1 1-1,1-1 1,-1 0-1,1 0 1,-1 0-1,0-1 1,-2 1 131,3 0 21,3 0-870,7 0-2858,-8 0 950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 3968,'0'0'1285,"3"0"-768,-2 0-463,1 0 0,-1-1-1,1 1 1,-1 0-1,1-1 1,-1 1 0,1-1-1,-1 0 1,1 1-1,-1-1 1,2-1 0,-2 1 20,1 0 1,-1 0 0,1 0 0,0 0 0,-1 1 0,1-1 0,0 1-1,0-1 1,0 1 0,0-1 0,2 1 0,73 0 1034,-74 0-1101,-1 0 0,0 0 0,0 0 1,1 0-1,-1 0 0,0 1 0,0-1 0,1 1 0,-1-1 0,0 1 1,0 0-1,0 0 0,0 0 0,0 0 0,0 1 0,0-1 0,0 0 1,2 3-1,26 16 322,-18 0-58,-12-20-265,0 0 0,1 1 0,-1-1-1,0 0 1,0 0 0,0 1-1,0-1 1,1 0 0,-1 1-1,0-1 1,0 0 0,0 1 0,0-1-1,0 0 1,0 1 0,0-1-1,0 0 1,0 1 0,0-1 0,0 0-1,0 1 1,0-1 0,0 0-1,-1 0 1,1 1 0,0-1 0,0 0-1,0 1 1,0-1 0,-1 1-1,-3 7 117,2-2-72,-1 0-1,0 0 0,-1 0 0,1 0 1,-1-1-1,-5 6 0,-26 22 89,20-8-75,7-10-11,2-6 2,-1 0 0,0-1 0,-1 1 0,0-1 0,0-1 0,-11 8 0,11-8-31,-1 0-1,1 1 0,0 0 0,-13 16 0,17-17-20,0-1 0,-11 10 0,11-12-16,1-1 1,0 1-1,0 0 0,0-1 1,1 1-1,-4 7 0,-4 2-3,10-13 21,-1 1 0,1-1 0,0 1 0,-1-1 0,1 1 0,0-1 0,0 1 0,0-1 0,-1 1 0,1-1 0,0 1 0,0-1 0,0 1 0,0 0 0,0-1 0,0 1 1,0-1-1,0 1 0,0-1 0,0 1 0,0-1 0,0 1 0,0-1 0,1 1 0,-1 0 0,0-1 0,0 1 0,1-1 0,-1 1 0,1-1 0,-1 1 10,3 3 30,0 0 0,1 0 0,-1 0 0,1-1 0,0 0 0,0 0-1,0 0 1,0 0 0,0-1 0,1 1 0,6 1 0,-7-1 13,-2-3-34,-1 1-1,1-1 1,0 1-1,-1-1 1,1 0-1,-1 0 1,1 0-1,0 0 1,1 0-1,24 0 132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4224,'-15'-15'1568,"15"15"-1216,0 0-96,0 0 1632,0 15-1088,15-15 512,0 0-768,0 0-32,14 0-320,-14 0 544,0 0-448,15-15-3840,-15 15 1920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2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3328,'13'0'1061,"-13"-1"-1053,0 1-1,0 0 1,0 0-1,0 0 1,0 0-1,0 0 1,1 0-1,-1 0 1,0 0-1,0 0 1,0 0-1,0 0 1,0 0-1,0 0 0,0 0 1,0 0-1,0 0 1,0 0-1,0 0 1,1 0-1,-1 0 1,0 1-1,0-1 1,0 0-1,0 0 1,0 0-1,0 0 1,0 0-1,0 0 1,0 0-1,0 0 1,0 0-1,0 0 1,0 0-1,0 0 1,0 0-1,0 0 1,1 0-1,-1 1 1,0-1-1,0 0 1,0 0-1,0 0 1,0 0-1,0 0 1,0 0-1,0 0 0,0 0 1,0 0-1,0 0 1,0 0-1,0 1 1,0-1-1,0 0 1,0 0-1,-1 0 1,1 8 1468,0-16-168,3 3-658,1-1-539,0 0 0,-1 0 0,1 0-1,-1 0 1,-1 0 0,1-1 0,-1 0-1,0 1 1,1-11 0,9-25-8,-2 16-35,7-38 0,-1 5-124,-14 44-205,-2 13 101,0 2 160,0 17 202,1-9-150,0 0 0,1 0 0,0 0 0,0-1 0,0 1 0,1-1 0,0 1 0,8 11 0,-8-13-8,-1-2 27,0 0-1,0 0 0,0 0 0,1 0 0,3 4 1,-2-5-21,-1-1 1,1 1 0,0-1-1,0 1 1,5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2816,'-33'16'1056,"33"-16"-832,0 49-64,0-32 896,0-1-608,0 17 128,17-17-384,-1 17-96,1-17-64,15 1 224,1-1-128,16-16 96,17 0-128,32-16-1408,17 16 736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3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16 4224,'0'-12'1365,"0"12"-1355,0-1 0,0 1 0,0 0 0,0 0 0,0 0 0,0 0 0,0 0 0,0 0 0,0-1 0,0 1 0,0 0 0,0 0 0,0 0 0,0 0 0,0 0 0,1 0 0,-1 0 0,0-1 0,0 1 0,0 0 0,0 0 0,0 0 0,0 0 0,0 0 0,0 0 0,1 0-1,-1 0 1,0 0 0,0 0 0,0 0 0,0 0 0,0 0 0,0-1 0,0 1 0,1 0 0,-1 0 0,0 0 0,0 0 0,0 0 0,0 0 0,0 0 0,1 0 0,-1 1 0,0-1 0,0 0 0,0 0 0,0 0 0,0 0 0,0 0 0,0 0 0,1 0 0,-1 0 0,0 0 0,4 1 139,0-1-1,0 1 1,0 0 0,0 0-1,-1 0 1,1 0 0,0 1 0,5 3-1,-7-4-68,0 0 0,0 0 0,0 0-1,0 0 1,0 1 0,-1-1-1,1 1 1,0-1 0,-1 1 0,1 0-1,-1-1 1,3 5 0,3 4 115,0-1-73,-1 0-1,-1 0 0,0 1 0,0-1 0,-1 1 0,7 21 0,-5-12 55,9 19 0,-9-24-40,6 22 0,-9-21-24,-1-1-1,-1 0 0,0 1 0,-1-1 1,-1 1-1,-2 15 0,2-24-43,-1 0 0,1 0 0,-1 0 0,0-1 1,-1 1-1,0-1 0,1 1 0,-2-1 0,1 0 0,-8 9 0,5-6 52,1-1-56,-1 0-1,0 0 1,-10 9-1,13-14-69,1 0-1,-1 0 1,1-1 0,-1 1 0,0-1-1,0 0 1,1 1 0,-1-1 0,0 0 0,0-1-1,0 1 1,0 0 0,-1-1 0,-3 0-1,2 0 5,0-1 0,-1 0 0,-8-2 0,7 1 5,2 1-5,0 0 0,0-1 0,0 0 0,0 1-1,0-1 1,-7-5 0,9 4-9,0 1 1,1-1-1,0 1 0,0-1 0,0 0 0,0 0 1,0 0-1,0 0 0,-1-3 0,-1-2-64,3 6 51,0 1 1,0-1-1,0 0 1,0 1 0,0-1-1,0 0 1,0 0-1,1 1 1,-1-1-1,1 0 1,0 0 0,-1 0-1,1 0 1,0 0-1,0 0 1,0 0 0,0 0-1,1 1 1,0-5-1,0 3-37,0 1 0,0-1-1,0 0 1,0 0 0,1 1 0,-1-1-1,1 1 1,0-1 0,0 1-1,3-3 1,-3 3 44,-1 1 0,1 0 0,0 0 0,-1 0 0,1 0 0,0 1 0,0-1 0,0 0 1,0 1-1,0 0 0,0-1 0,0 1 0,0 0 0,0 0 0,0 0 0,0 0 0,0 0 0,0 0 0,3 1 0,17 5 76,1 0 0,40 18 1,-44-16-1637,30 21 0,-4 0-492</inkml:trace>
  <inkml:trace contextRef="#ctx0" brushRef="#br0" timeOffset="1">0 674 5408,'0'12'1728,"0"-12"-1709,0 0 1,0 1-1,0-1 1,0 0-1,0 0 1,0 1-1,0-1 1,0 0-1,0 0 1,1 0-1,-1 0 1,0 1-1,0-1 1,0 0-1,0 0 1,0 0-1,0 1 1,1-1-1,-1 0 1,0 0-1,0 0 1,0 0-1,0 0 1,1 0-1,-1 1 1,0-1-1,0 0 1,0 0-1,1 0 1,-1 0-1,0 0 1,0 0-1,0 0 1,1 0-1,11 5 389,0 0-1,1-1 0,0 0 1,-1-1-1,1-1 0,0 0 1,16 0-1,62-2 122,144 3-39,-179 2-374,68 2 162,-5-7-251,-109 1-256,0-1-1,-1 1 1,1 1 0,-1 0-1,15 5 1,-21-6 124,10 4-973,-13-5 1043,0 0 0,1 1 0,-1-1 0,0 0-1,0 0 1,0 0 0,0 0 0,0 1 0,0-1 0,1 0-1,-1 0 1,0 0 0,0 1 0,0-1 0,0 0 0,0 0 0,0 0-1,0 1 1,0-1 0,0 0 0,0 0 0,0 1 0,0-1-1,0 0 1,0 0 0,0 0 0,0 1 0,0-1 0,0 0 0,0 0-1,0 0 1,-1 1 0,1-1 0,0 0 0,0 0 0,0 0-1,0 1 1,0-1 0,0 0 0,-1 0 0,1 0 0,0 0 0,0 0-1,0 1 1,-1-1 0,1 0-49,-1 1 0,0-1 1,0 0-1,1 0 0,-1 1 0,0-1 0,0 0 1,0 0-1,1 0 0,-1 0 0,0 0 0,0 0 1,-1 0-1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3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4160,'-25'13'1845,"29"-15"-1764,1 0 0,-1 0-1,1 1 1,0-1 0,-1 1 0,1 0-1,0 1 1,0-1 0,0 1 0,0 0 0,0 0-1,0 0 1,5 2 0,28 5 233,-16-4-244,-1 1 1,0 1-1,-1 1 1,35 14-1,-41-13-60,0 1 0,0 1-1,0 1 1,14 13-1,-5 4 183,-1-7 11,-20-16-140,0 0 0,0 0 0,-1 0 0,0 0 0,1 0 0,-1 0 0,-1 0 0,1 0-1,0 5 1,-5-2 9,0-1 0,0 0-1,0 1 1,0-2-1,-1 1 1,0 0-1,0-1 1,-1 0-1,0 0 1,0-1-1,-9 6 1,9-7-34,-1 0-1,1-1 1,-1 0 0,0 0 0,0-1-1,-9 1 1,-2 1 29,3 0-23,-15 1 61,-2-9 78,21 3-115,-1 0 20,-2-1-13,13 3-75,1-1 1,0 1 0,-1 0-1,1 0 1,0-1 0,-1 1-1,1 0 1,0-1 0,-1 1-1,1 0 1,0-1 0,0 1-1,-1 0 1,1-1 0,0 1-1,0 0 1,0-1 0,-1 1 0,1-1-1,0 1 1,0-1 0,0 1-1,0 0 1,0-1 0,0 1-1,0-1 1,0 0-4,0 1 0,0 0 1,0-1-1,0 1 0,1 0 0,-1-1 1,0 1-1,0-1 0,0 1 0,0 0 0,1-1 1,-1 1-1,0 0 0,0 0 0,1-1 0,-1 1 1,0 0-1,0-1 0,1 1 0,-1 0 1,0 0-1,1-1 0,4-4-44,1 0-1,0 0 1,-1 0 0,2 1-1,-1 0 1,0 0 0,10-4-1,2 2-16,-6 2 16,0-1 0,21-12 0,-16 7 39,0 1 1,36-14-1,-30 15-74,29-14 0,-51 22 83,3-3-68,1 0 1,0 1 0,1 0 0,9-2 0,-14 4 81,0 0 0,0-1 0,0 1 0,0 0 0,0 0 0,0 0 0,0 1 0,0-1 0,0 0 0,0 0 0,0 0 0,0 1 0,0-1-1,0 1 1,-1-1 0,1 1 0,0-1 0,0 1 0,0-1 0,0 1 0,-1 0 0,1-1 0,0 1 0,-1 0 0,1 0 0,0-1 0,-1 1 0,1 0-1,-1 0 1,1 1 0,2 3 105,-2-2-83,1 0-1,-1 0 0,0-1 1,0 1-1,0 0 1,0 1-1,0-1 1,-1 0-1,1 0 0,-1 0 1,0 6-1,0-5 28,0 0-1,1 0 1,-1-1-1,1 1 0,0 0 1,0-1-1,1 1 1,-1-1-1,4 7 0,-3 4 112,-2-13-163,0 0 0,0 0 0,0-1-1,0 1 1,0 0 0,0 0 0,1 0 0,-1-1-1,0 1 1,0 0 0,0 0 0,1 0 0,-1-1 0,1 2-1,4 1 101,0 0 0,-1-1 0,1 1 0,6 1 0,-2-3 31,0 0 1,0 0 0,0-1-1,11 0 1,-6-1-147,-9 1-1,27-1-511,-30 1 491,-1-1 1,1 1-1,0-1 0,-1 1 0,1-1 1,0 0-1,-1 1 0,1-1 1,-1 0-1,1 0 0,-1 0 0,2-2 1,-2 2 13,-1 1 0,1 0 0,-1-1 0,0 1 0,1-1 0,-1 1-1,0-1 1,0 1 0,0-1 0,1 0 0,-1 1 0,0-1 0,0 1 0,0-1 0,0 1 0,0-1 0,0 0 0,0 1 0,0-1 0,0 1 0,0-1 0,0 1 0,0-1 0,0 0 0,-1 0 0,1 1-12,0-3-206,-1 4 190,0 0 0,0 0 0,-1 0 0,1 0 1,1 0-1,-1 0 0,0 0 0,0 0 0,0 0 0,0 0 0,1 1 0,-1-1 0,0 0 1,1 0-1,-1 1 0,1-1 0,0 0 0,-1 1 0,1-1 0,0 0 0,0 1 0,0-1 1,0 2-1,0 4 22,0-1 0,-1 1 0,0-1 1,0 0-1,-3 9 0,-1 13 6,0 16 40,-8 47 176,0 2 83,11-67-107,-1-1 1,-2 0-1,0 0 1,-12 32-1,14-50-79,0-1 0,-1 1 0,0-1 0,0 0 0,0 0 0,-1 0 0,-10 10 0,10-12-8,0 1-1,0-1 1,0 0-1,-9 5 1,3-3-13,10-5-74,0 0 0,0 0 0,0 0 0,-1-1-1,1 1 1,0 0 0,-1-1 0,1 1 0,0-1-1,-1 1 1,1-1 0,0 0 0,-1 1 0,1-1-1,-1 0 1,1 0 0,-1 0 0,1 0 0,-1 0 0,1-1-1,0 1 1,-1 0 0,1-1 0,-1 1 0,0-1-1,-9-2 20,-6-1 4,15 4-21,-1 0 0,1 0-1,0 0 1,0-1 0,0 1-1,0-1 1,-1 0 0,1 1 0,0-1-1,0 0 1,0 0 0,0 0-1,1-1 1,-1 1 0,0 0-1,0-1 1,-1-1 0,2 1-4,0 0 0,0 0 0,1 0 1,-1 0-1,0 0 0,1 0 0,-1-4 0,0-4-20,-4-7-48,4 13 42,-1-1-1,1 0 1,0 0 0,0 1-1,1-1 1,-1 0-1,1 0 1,0 0-1,0 0 1,2-5 0,-1 2 10,1-1 0,0 1 1,0 0-1,1-1 0,0 1 1,1 1-1,0-1 0,9-14 1,-4 13 10,19-16 0,-15 14 0,-3 3 0,-4 2 4,1 0 0,0 1 0,0 0 1,9-5-1,-1 4 25,0 1 0,0 0-1,21-3 1,10-3 21,-31 7-445,1 1-1,0 0 1,0 1-1,0 0 1,27 2-1,-14 0-1065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3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31 6048,'0'-15'2240,"0"15"-1728,30 0-160,-15 0 1248,0 0-960,30 0 224,-15 0-512,14 0 64,1 0-256,-30-15 64,15 15-128,0 0-1120,-15 15 576,-30-15-2816,15 0 1824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3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3552,'0'0'1147,"0"0"-683,0 0-113,0 0 433,0 0-186,0 0 127,-3 0-229,-8 0 59,8 0-134,3 0 144,0 5-170,0 255 1098,1-247-1416,0 0-1,1-1 1,0 1-1,4 12 1,-4-18-44,0 8 162,0-1 0,-1 1 0,-2 27-1,0-11-978,1-31 91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3328,'-14'-14'1488,"28"28"-502,-14-14-479,0 0 117,0 0-176,0 0 80,3-3-112,8-8 149,-6 8-181,-2 3-338,-1 0-1,1 0 1,-1 0-1,1-1 1,-1 0-1,1 1 0,-1-1 1,0 0-1,1 0 1,2-2-1,-3 2-14,1 0 1,-1 0-1,1 0 0,0 0 0,0 0 0,-1 0 0,1 1 1,0-1-1,0 1 0,4 0 0,-4 0 13,1-1-1,-1 1 1,1-1-1,-1 1 1,0-1-1,1 0 1,-1 0-1,3-2 1,11-3 156,-6 4-160,0 1 0,-1 0 0,21 2 0,-11-1-45,17 1 162,-24 0-93,-1 0-1,1-2 1,0 1-1,18-5 0,16-8 55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3072,'0'0'1120,"0"0"-864,16 0-64,-16 16 800,0 1-576,17 16 416,0 17-512,16 0-224,0 0-96,0 16 480,0-16-256,17-17-32,-17 0-96,1 0 0,-1-16-64,0 0-2144,-16-1 1184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17 3328,'-17'-16'1216,"17"16"-928,-17 16-96,1 1 1216,16 16-800,-17 1 192,-16-1-480,0 17 0,16-1-192,-33-15 160,34-1-192,-34 0 192,33-16-192,-16-1-96,16 1-32,-16-17-1312,17 0 736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3968,'20'-39'1802,"-18"35"-1736,-2 2-21,1 1 0,0-1 0,0 0-1,0 1 1,0-1 0,0 1 0,0 0-1,0-1 1,1 1 0,-1 0 0,0-1 0,1 1-1,-1 0 1,1 0 0,-1 0 0,1 1-1,0-1 1,-1 0 0,1 0 0,0 1-1,2-1 1,2-2 111,1-1-1,-1 1 1,0-1 0,0 0-1,6-6 1,-7 5-22,1 1 0,-1 0 0,1 0 0,0 0 0,1 1 0,12-6 0,11 4 133,-21 1-187,-8 4-68,0-1 0,0 1 0,0 0 0,0-1-1,0 1 1,0 0 0,0 0 0,0 0 0,0-1-1,0 1 1,0 0 0,0 0 0,0 1 0,0-1 0,0 0-1,0 0 1,0 0 0,0 1 0,-1-1 0,1 0-1,0 1 1,0-1 0,0 1 0,0-1 0,0 1 0,1 0-1,-2 0-5,2-1 24,-1 1-1,1-1 1,0 1 0,-1 0-1,1-1 1,-1 1-1,1 0 1,-1 0 0,1 1-1,-1-1 1,0 0 0,0 0-1,1 0 1,-1 1 0,0-1-1,0 1 1,0-1-1,0 1 1,-1-1 0,1 1-1,0 0 1,-1-1 0,1 1-1,-1 0 1,1 2-1,5 17 182,-1-10-154,-4-8-36,1 0-1,-1 0 1,0 0-1,0 1 0,0-1 1,0 0-1,-1 1 1,1-1-1,-1 7 1,0-4 54,1 0 0,0 0 0,0 0 0,1 0 0,2 6 0,-4-9-69,1-1-1,0 1 0,0-1 0,1 1 0,-1-1 0,0 1 0,1-1 1,0 0-1,-1 0 0,1 0 0,0 0 0,0 0 0,4 3 0,-4-4-27,-1-1 1,0 1-1,1-1 0,-1 0 0,1 1 0,-1-1 0,1 0 1,-1 0-1,3 0 0,-4 0 22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3328,'27'0'1061,"-26"0"-1051,-1 0 0,0 0 0,1 0 0,-1 0 0,0 0 0,1 0 0,-1 0 0,0 0-1,1 0 1,-1 0 0,0 0 0,0 0 0,1 1 0,-1-1 0,0 0 0,1 0 0,-1 0 0,0 0 0,0 1 0,1-1 0,-1 0-1,0 0 1,0 0 0,0 1 0,1-1 0,-1 0 0,0 0 0,0 1 0,0-1 0,0 0 0,0 1 0,1-1 0,-1 0 0,0 0-1,0 1 1,0-1 0,0 0 0,0 1 0,0-1 0,0 0 0,0 1 0,0-1 0,3 9 130,0 0 1,1 0-1,0 0 1,1-1-1,6 9 0,1 3 105,-1 0-1,10 27 1,-18-40-195,1 4 47,0-1 0,-1 1 0,0 0-1,2 22 1,-2-6 155,2-2-79,-2-8-88,0-1-1,0 25 1,-3-35-71,0 9 9,0 1-1,-1 0 1,-1-1 0,-3 16-1,4-27-27,0-1-1,0 1 0,0-1 0,0 0 1,-1 0-1,1 0 0,-1 1 1,0-2-1,1 1 0,-2 0 0,1 0 1,0 0-1,0-1 0,-1 0 0,1 1 1,-1-1-1,0 0 0,0 0 0,0 0 1,0-1-1,0 1 0,0-1 1,0 1-1,-7 1 0,-2-2-21,-1 0 0,0-1 0,1 0 0,-1-1 0,1 0 0,-1-1 0,1-1-1,0 0 1,0 0 0,0-1 0,0-1 0,-17-9 0,-4-11-32,32 25 56,0 0-1,0-1 0,0 0 1,0 1-1,0-1 0,1 1 0,-1-1 1,0 0-1,0 0 0,1 1 0,-1-1 1,1 0-1,-1 0 0,0 0 1,1 0-1,0 0 0,-1 0 0,0-1 1,1 1-6,1-1 0,-1 1 0,0 0 1,1 0-1,-1 0 0,1 0 1,-1 0-1,1 0 0,-1 0 0,1 0 1,0 0-1,0-1 0,3-4-20,-2 4 22,0-1-1,0 1 0,0-1 1,0 1-1,0 0 1,1 0-1,-1 0 0,1 0 1,-1 0-1,1 0 1,0 1-1,0-1 0,0 1 1,0 0-1,4-1 1,1 0 20,1 1 0,0 0 0,18 0 0,-22 1-8,13 1 7,-1 0 0,0 1-1,0 0 1,31 9 0,12 3-599,-44-12 360,21-1 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81 5216,'-14'-14'1696,"15"13"-1615,0 1 1,0-1-1,0 1 1,-1 0-1,1 0 1,0-1-1,0 1 1,0 0-1,0 0 1,0 0 0,0 0-1,-1 0 1,3 0-1,21-1 485,0-1 1,-1-1-1,43-10 0,-1-1-308,-17 6-152,-1 3 1,57 1 0,39-4 228,-88 3-154,88 4 1,-52 12-96,-51-8-110,-19-2-54,-1 0 0,0 2 0,37 9 0,-16 2-904,-2-9 54,-39-5 882,1 0-1,-1 1 0,1-1 1,-1 0-1,1 0 0,-1 1 0,1-1 1,-1 0-1,0 0 0,1 1 1,-1-1-1,0 1 0,1-1 1,-1 0-1,0 1 0,1-1 0,-1 1 1,0-1-1,0 0 0,1 1 1,-1-1-1,0 1 0,0-1 0,0 1 1,0-1-1,0 1 0,0-1 1,0 1-1,1-1 0,-2 1 1,1-1-1,0 2 0,0 15-998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2912,'17'-17'1056,"-17"17"-800,16 33-96,-16 0 1472,16 0-928,-32-1 0,0 18-448,-17-18-160,0 18-64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4160,'-24'0'1187,"20"0"-538,15 0-325,-9 0-281,-1 0-1,1 0 1,0 0 0,-1 1-1,1-1 1,-1 0 0,1 1 0,-1-1-1,1 1 1,-1 0 0,3 1 0,14 6 164,29-3 107,-30-1-244,-1 0-1,1 1 1,20 9-1,9 3 53,-19-8-70,23 7 40,-36-9-17,23 16 0,-19-11-22,-3-3-19,6 3 42,34 29-1,-48-35-55,-1 0 0,1 1-1,-1 0 1,-1 0 0,1 1-1,-2-1 1,1 1 0,5 12 0,6 30 206,-13-39-175,0-3-5,-1-1 1,-1 1-1,1 0 1,-1 0-1,-1 0 0,0 15 1,0-18-18,-2 1 0,1 0 0,0-1 0,-1 1 0,0-1 1,-1 0-1,1 0 0,-1 0 0,0 0 0,-6 8 0,5-7-3,-1 0-1,1-1 0,-1 1 0,0-1 0,-1 0 1,1 0-1,-1 0 0,0-1 0,-1 0 0,-9 5 1,9-7-6,-1 0 0,-13 0 0,2 1 10,-29 3 0,44-7-39,-1 1-1,1-1 0,0 1 0,0-1 1,0 0-1,-1-1 0,-3-1 0,6 2 5,-1 0 0,1 1 0,0-1-1,0 0 1,0-1 0,1 1 0,-1 0-1,0 0 1,0-1 0,1 1-1,-1-1 1,1 0 0,-1 1 0,1-1-1,-1 0 1,-1-4 0,2 3-4,0-1-1,0 0 1,1 0 0,-1 0 0,1 0-1,0 0 1,0-5 0,0 8 7,0-5-13,0-1 0,1 0 1,0 0-1,0 1 0,1-1 0,-1 1 0,2-1 0,-1 1 1,1 0-1,0 0 0,0 0 0,4-7 0,-1 4-5,-1 1-4,0 0 0,0 0 0,1 1 1,0 0-1,1 0 0,0 1 0,8-8 1,4 1-85,31-16 0,-28 17 87,127-66-134,-144 77 176,1-1-1,-1 1 0,1 0 0,-1 0 0,1 1 0,0 0 0,10 0 0,-7 1 97,-9-1-112,0 0 0,0 0 0,0-1 1,0 1-1,1 0 0,-1 0 0,0 0 1,0 0-1,0 0 0,1 0 0,-1 0 1,0 0-1,0 0 0,0 0 0,0 0 1,1 0-1,-1 0 0,0 0 0,0 1 1,0-1-1,0 0 0,1 0 0,-1 0 0,0 0 1,0 0-1,0 0 0,0 0 0,0 0 1,1 0-1,-1 1 0,0-1 0,0 0 1,0 0-1,0 0 0,0 0 0,0 1 1,0-1-1,0 0 0,0 0 0,1 0 1,-1 0-1,0 1 0,0-1 0,0 0 0,0 0 1,0 0-1,0 0 0,0 1 0,0-1 1,0 0-1,0 0 0,0 0 0,0 0 1,-1 1-1,1-1 0,0 0 0,0 191 2198,0-186-2168,0-1-1,0 0 1,1 1 0,0-1 0,-1 0-1,1 1 1,3 5 0,-4-9-14,1 1 0,0 0 0,0 0 0,0-1 0,1 1 0,-1-1 0,0 1 0,1-1 0,-1 0 0,0 1 0,1-1 1,0 0-1,-1 0 0,1 0 0,0 0 0,-1 0 0,1-1 0,0 1 0,0 0 0,2 0 0,1-1 0,0 1 0,0-1 0,0 0 1,0 0-1,0-1 0,0 1 0,0-1 0,-1 0 0,7-2 0,48-19 2,-49 18-70,45-19-640,-49 20 464,1 0 0,-1-1-1,0 0 1,11-9 0,-16 12 180,0 0 0,0 0 0,-1-1 0,1 1 0,-1 0 0,1-1-1,-1 1 1,1-1 0,-1 1 0,0 0 0,1-1 0,-1 1 0,0-1 0,0 1 0,0-1 0,0 1 0,-1-2 0,1-1-51,-1 2 1,-4 7 20,-1 1 45,1 0 0,-1 0 0,1 1 0,0-1 0,1 1 0,0 0 0,-5 11 0,-10 33 120,-14 65 0,-3 57 638,24-117-646,-1 24 60,7-13-16,-5-15 149,9-33-180,2-16-71,0 0 0,0-1 0,0 1 0,-1 0 0,1 0 0,-1-1 0,0 1 0,1 0 0,-1-1 0,-1 1 0,1-1 0,0 1 0,0-1 0,-1 1 0,0-1 0,-2 4 0,3-5-16,0 0 1,0 0-1,0-1 1,-1 1 0,1 0-1,0 0 1,0-1-1,0 1 1,-1 0 0,1-1-1,0 1 1,0-1-1,-1 0 1,1 1 0,-1-1-1,1 0 1,0 0-1,-1 0 1,1 0 0,0 0-1,-1 0 1,1 0-1,-1-1 1,1 1 0,0 0-1,-1-1 1,1 1-1,0-1 1,0 1 0,-1-1-1,1 0 1,0 1-1,0-1 1,0 0-1,0 0 1,0 0 0,-1-1-1,-3-3 10,0-1 1,0 1-1,1-1 0,0 0 0,0 0 0,-4-9 1,1 2-15,2 0 0,0-1 1,1 1-1,-6-28 1,8 26-60,0 0-1,1 1 1,2-27 0,0 4-118,-1 34 156,0 1 1,0-1 0,0 1 0,1-1 0,-1 1-1,0-1 1,1 1 0,0-1 0,-1 1-1,1-1 1,0 1 0,0 0 0,1 0 0,-1-1-1,0 1 1,1 0 0,-1 0 0,1 0-1,0 0 1,0 1 0,0-1 0,-1 0 0,2 1-1,-1-1 1,0 1 0,0 0 0,0-1-1,1 1 1,-1 0 0,0 1 0,1-1 0,4-1-1,76-14-454,-68 14-292,-1 1 0,20 1 0,-11 0-1511,24 0-234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2816,'-10'-1'687,"8"-3"-198,3 3-450,-1 1 0,1-1 0,0 0 1,-1 0-1,1 0 0,0 1 0,0-1 0,0 1 0,0-1 1,0 0-1,0 1 0,1-1 0,0 0 119,0 1-1,0-1 0,0 1 1,0-1-1,0 1 0,0 0 1,0-1-1,0 1 1,0 1-1,3-1 0,6 0 272,58 0 1134,21 8-816,13 1-449,243-9 523,-346 0-843,0 0-1,1 0 0,-1 0 0,0 0 1,0 0-1,0 0 0,0 0 0,0 0 1,0 0-1,0 0 0,0 0 1,0 0-1,1 0 0,-1 0 0,0 0 1,0 0-1,0 0 0,0 0 0,0 0 1,0 0-1,0 0 0,0 0 0,0 0 1,0 0-1,1 0 0,-1 0 0,0 0 1,0 0-1,0 0 0,0 0 1,0 0-1,0 0 0,0 1 0,0-1 1,0 0-1,0 0 0,0 0 0,0 0 1,0 0-1,0 0 0,0 0 0,0 0 1,0 0-1,0 0 0,0 1 0,0-1 1,0 0-1,0 0 0,0 0 1,0 0-1,0 0 0,0 0 0,0 0 1,0 0-1,0 0 0,0 1 0,0-1-41,0 1-1,0-1 0,0 1 1,0-1-1,0 1 0,0-1 1,0 1-1,0-1 0,-1 1 1,1-1-1,0 1 0,0-1 1,0 0-1,-1 1 0,1-1 1,0 1-1,-1-1 0,1 0 1,0 1-1,-1-1 0,1 1 1,0-1-1,-1 0 0,1 0 1,-1 1-1,1-1 0,-1 0 1,1 0-1,-1 0 0,0 1 0,-19 0-2199,16-1 1920,-29 0-1789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3648,'1'6'436,"0"-5"-335,-1 1-1,0 0 1,0-1-1,-1 1 1,1 0-1,0 0 1,0-1-1,-1 1 1,1 0-1,-1-1 1,0 3 0,-16 101 1034,6-50-564,7-16-236,-11 69 301,-35 83-92,24-128 1,20-50-292,-9 27-1,14-37-209,0 0-1,0 0 1,0 0-1,0 0 1,0 0-1,-1 0 1,1 0-1,-1-1 1,0 1-1,1-1 0,-5 5 1,-7 11-62,12-18 17,1 1 1,-1-1-1,1 1 1,0 0-1,0-1 0,-1 1 1,1 0-1,0 0 0,0-1 1,0 1-1,0 0 1,0-1-1,0 1 0,0 0 1,0 0-1,0-1 0,0 1 1,0 0-1,0 0 1,0-1-1,1 1 0,-1 0 1,0-1-1,1 1 0,-1 0 1,0-1-1,1 1 1,-1-1-1,1 1 0,-1 0 1,1-1-1,-1 1 0,2 0 1,1 1 4,0 0 0,1-1 0,-1 1 0,1 0 0,5 1 0,-6-3 7,21 10 134,-14-6-91,0 0 1,0-1-1,19 4 1,34-1 132,4 5-79,-3-6-64,-12 6 53,-2-5 218,-24-1-188,-16-2-174,0-1 1,1 0 0,15 0-1,-14-3-64,-9 1-124,0-1-1,0 1 0,0 0 1,0 0-1,1 0 1,-1 0-1,0 1 0,0 0 1,0-1-1,4 3 1,9 10-1268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6240,'-33'0'2304,"33"0"-1792,0-17-160,0 17 800,16 17-704,17-17 320,1 0-448,15 0 32,18 0-224,-17-17 288,16 17-224,0 0-3424,-16 0 1760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7:4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3648,'-28'0'1173,"22"0"-703,6 2-129,0 10 395,0-12-726,0 0-1,0 0 1,0 0 0,0 0 0,0 0 0,0 0 0,0 0-1,0 0 1,0 0 0,0 1 0,0-1 0,0 0 0,0 0-1,0 0 1,0 0 0,0 0 0,0 0 0,0 0-1,0 0 1,0 0 0,0 0 0,0 1 0,0-1 0,0 0-1,0 0 1,1 0 0,-1 0 0,0 0 0,0 0 0,0 0-1,0 0 1,0 0 0,0 0 0,0 0 0,0 0-1,0 0 1,0 0 0,0 0 0,0 0 0,1 1 0,-1-1-1,0 0 1,0 0 0,0 0 0,0 0 0,0 0 0,0 0-1,0 0 1,0 0 0,0 0 0,0 0 0,1 0-1,-1 0 1,0-1 0,0 1 0,0 0 0,4 1 112,-1-1-1,1 1 1,0 0 0,-1 0-1,1 0 1,-1 0 0,5 3 0,3 0 13,7 2 37,-14-5-160,0 0 0,-1 0 1,1 0-1,-1 1 0,0 0 1,1-1-1,-1 1 0,4 3 1,13 10 20,-7-6 8,1 1 1,-1 0-1,-1 1 0,13 15 1,-22-22-25,-1 0 0,0 1 0,1 0 0,-1-1 1,-1 1-1,1 0 0,-1 0 0,0 0 0,0 0 0,0 0 1,-1 0-1,1 0 0,-2 10 0,1-12-7,0 0 5,0 1-1,0-1 0,-1 1 1,1-1-1,-1 1 0,0-1 1,0 0-1,0 1 0,0-1 1,-1 0-1,1 0 0,-1 0 1,0 0-1,0 0 0,-2 3 1,-7 11 70,3-3-34,6-10-42,0 0 1,0 0-1,0 0 0,-1-1 0,-3 5 1,2-5-8,1 0 0,-1-1 1,0 1-1,1-1 0,-7 3 1,-4 2-7,-9 9 80,-24 20 0,15-10 18,13-14-87,12-7-3,0-1 1,1 1 0,-7 5-1,12-9 6,0 1-1,-1-1 0,1 1 0,0-1 0,0 1 0,0 0 1,0-1-1,0 1 0,0 0 0,0 0 0,1 0 0,-1 0 0,1 0 1,-1-1-1,1 1 0,-1 4 0,1-6-6,0 1 1,0-1-1,0 1 1,0 0-1,0-1 0,0 1 1,0-1-1,0 1 0,0-1 1,0 1-1,0 0 1,0-1-1,0 1 0,1-1 1,-1 1-1,0-1 0,0 1 1,1-1-1,-1 1 1,0-1-1,0 1 0,1-1 1,-1 1-1,1-1 0,-1 1 1,0-1-1,1 0 1,-1 1-1,1-1 0,-1 0 1,1 1-1,-1-1 0,1 0 1,-1 0-1,1 0 1,-1 1-1,1-1 0,0 0 1,-1 0-1,1 0 0,-1 0 1,2 0-1,4 2 23,1 1 4,0-1-3,-1 0-1,1 0 0,0 0 0,0-1 0,1 0 0,9 0 0,-4-1 17,21 3-1,-19 0-7,20 8 0</inkml:trace>
  <inkml:trace contextRef="#ctx0" brushRef="#br0" timeOffset="0.48">51 383 4800,'-16'-34'1792,"16"34"-1408,0 17-96,0-17 1696,16 0-1152,1 17 288,16-1-672,17-16 32,0 17-320,16-17 704,-16 0-480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0 101 896,'6'0'63,"1"-1"-1,-1 0 1,0 0-1,0-1 1,6-2 0,-6 2-41,-1 1-1,0-1 1,1 1 0,9-1 0,218 2 997,-223 0-1012,0-1 0,0 0 0,17-4 0,4-1-3,10 2 29,61 4 0,-45 1 29,-9-1 23,114 3 102,-126 0-176,33 2-11,53-11 37,-24 11 119,-39-1-56,105 1 33,-79 0-185,134 4-125,238-9 577,-278-9 11,-120 4-315,54 0 53,-11-6 80,-5 5-69,-11-5-21,-6 5-43,-37 0-18,-23 3-10,36-1-1,-43 3-30,-1 0-1,1-1 0,0 0 0,12-4 1,-18 4 0,0 1 78,-1 0 0,1 0-1,12 1 1,-11 0 12,-8 0-123,0 0 0,0 0 0,1 0 0,-1 0 0,0 0 0,0 0-1,0 0 1,0 0 0,0 0 0,0 0 0,0 0 0,0 0-1,0 0 1,1 0 0,-1 0 0,0 0 0,0 0 0,0 0-1,0 0 1,0 0 0,0 0 0,0 0 0,0 0 0,0 0-1,0 0 1,1 0 0,-1 0 0,0 0 0,0 0 0,0 0-1,0 0 1,0-1 0,0 1 0,0 0 0,0 0 0,0 0-1,0 0 1,0 0 0,0 0 0,0 0 0,0 0 0,0 0-1,0 0 1,0-1 0,0 1 0,0 0 0,0 0 0,0 0-1,0 0 1,0 0 0,0 0 0,0 0 0,0 0 0,0 0-1,0-1 1,0 1 0,0-11-137,0 11 113,0 0 1,0 0-1,0 0 1,0-1-1,0 1 0,0 0 1,0 0-1,0 0 1,0 0-1,0 0 1,0-1-1,0 1 1,0 0-1,0 0 0,-1 0 1,1 0-1,0 0 1,0 0-1,0 0 1,0-1-1,0 1 1,0 0-1,0 0 1,0 0-1,-1 0 0,1 0 1,0 0-1,0 0 1,0 0-1,0 0 1,0 0-1,0 0 1,-1 0-1,1 0 0,0 0 1,0 0-1,0 0 1,0 0-1,0 0 1,-1 0-1,1 0 1,0 0-1,0 0 0,0 0 1,0 0-1,0 0 1,-1 0-1,1 0 1,0 0-1,0 0 1,0 0-1,0 0 0,-1 0 1,-26 0-1037,-6 0-896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0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1152,'14'-15'174,"-9"9"-106,1 0-1,0 0 1,0 1-1,10-7 1,-7 5-32,-3 3 28,-1 0 1,1 0-1,0 1 0,12-6 0,12 4 118,-13 0-63,-10 3-69,0 0-1,-1 0 0,1 1 1,0 0-1,11 0 1,20 0 135,-6 0 120,50 6-1,1 6 16,31-6 118,9 8-113,42 2 176,-53-10-299,163 9-36,303 20 58,-493-35-151,132 4 62,-146 3-166,74 2-29,-117-7 144,-1 1 0,50 9-1,-69-10-11,0 0 0,0 0 0,10-1 0,-10 0 3,-6 0 5,-4 3 0,0-2-62,-1 1-1,1 0 1,-1-1 0,1 0-1,-1 1 1,1-1 0,-1 0-1,0 0 1,0-1 0,0 1 0,0-1-1,1 1 1,-1-1 0,-6 0-1,-11 2 59,-149 29 105,-116 5-26,224-27-118,-254 26-469,116-30 139,-12 6 85,12-5 69,93-1 28,-120 4-44,-170-9-144,380 0 27,32 0 64,13 0 85,97-3-52,-96 1 162,272-10-33,824 12 355,-954-3-15,-25-8 212,-31 6-122,-33-6 43,-65 9-249,0-1-1,32-9 1,-37 9-22,-24 3-40,8 1-88,0-1 0,-1 0-1,1 1 1,-1 0 0,1-1-1,0 1 1,0 1 0,-4 0 0,-9 4 122,10-5-95,0 0-1,0 0 1,-10-1 0,16 0-55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0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1248,'2'-3'389,"-1"3"-382,-1-1 1,1 1-1,-1-1 0,1 1 0,-1-1 0,1 1 0,-1-1 0,1 1 0,0 0 0,-1-1 1,1 1-1,0 0 0,-1-1 0,1 1 0,0 0 0,0 0 0,-1 0 0,1-1 0,0 1 1,-1 0-1,1 0 0,0 0 0,0 0 0,-1 0 0,1 1 0,0-1 0,0 0 0,-1 0 0,1 0 1,0 1-1,-1-1 0,1 0 0,0 1 0,-1-1 0,1 0 0,-1 1 0,1-1 0,0 1 1,-1-1-1,1 1 0,0 0 0,-1 0 13,1-1 0,-1 1 1,1-1-1,-1 0 0,1 1 0,0-1 1,-1 0-1,1 0 0,-1 0 0,1 1 1,0-1-1,-1 0 0,1 0 1,-1 0-1,1 0 0,0 0 0,-1 0 1,1 0-1,0 0 0,-1 0 0,1 0 1,-1 0-1,1-1 0,0 1 0,-1 0 1,1 0-1,-1-1 0,1 1 0,-1 0 1,1-1-1,0 0 35,3-1-11,0 1-19,-1-1 1,1 0 0,-1 1-1,1 0 1,0-1 0,0 2-1,-1-1 1,1 0 0,0 1-1,0-1 1,7 2 0,63-1 345,117-3 10,-55-8-221,72 13 282,11 15-176,-84-6-196,-110-9-59,171 16 42,-48 0-43,105 11 34,-176-23 35,344 37 268,-357-34-237,71-1-1,-116-8-21,26 3 0,-29 0 49,7 2 120,-22-5-251,-1 0 0,0 0 0,1 0 0,-1 0 0,0 0 0,1 0 1,-1 0-1,0 0 0,1 0 0,-1 0 0,1 0 0,-1 0 0,0 0 1,1-1-1,-1 1 0,0 0 0,1 0 0,-1 0 0,0 0 0,0-1 0,1 1 1,-1 0-1,0 0 0,1-1 0,-1 1 0,0 0 0,0 0 0,0-1 1,1 1-1,-1 0 0,0-1 0,0 1 0,0 0 0,0-1 0,0 1 0,1 0 1,-1-1-1,0 1 0,0 0 0,0-1 0,-1 0 4,1 1 0,-1 0-1,1-1 1,-1 1 0,1 0 0,-1-1-1,1 1 1,-1 0 0,1 0 0,-1 0-1,0 0 1,1-1 0,-1 1-1,1 0 1,-1 0 0,0 0 0,1 0-1,-1 0 1,1 0 0,-1 0 0,0 1-1,0-1 1,1 0-10,-28 0 112,-57 3 128,49 0-180,-117 8-61,-306-11-2666,293 0 438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0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12 180 2080,'-11'-9'658,"28"15"-393,-6-4-186,1 0 0,0-2 0,20 0 1,3-1 109,106 9 187,-52-2-144,77 0 46,19 6 63,45 3-117,-108-11-196,232 12-3,-218-6 29,159 10 84,-101-14 12,-90 0-91,77 1 58,-34-7 490,-225-1-449,-85-14-1,-101-1-113,-42-4-19,96-8-19,10 6-54,21-6-166,29 6 44,59 1 25,66 15 103,-55-14-86,76 19 114,1 0-1,-1 0 1,1 0 0,0-1-1,0 1 1,0-1 0,-6-4-1,9 6 13,0 0 0,0 0 0,-1 0 0,1-1 0,0 1 0,0 0 0,0 0 0,-1-1 0,1 1 0,0 0 0,0 0 0,0-1 0,0 1 0,0 0-1,0 0 1,0-1 0,0 1 0,-1 0 0,1 0 0,0-1 0,0 1 0,0 0 0,0-1 0,0 1 0,1 0 0,-1 0 0,0-1 0,0 1 0,0 0 0,0 0 0,0-1 0,1 0-4,0 0 1,-1 1-1,1-1 1,0 1 0,0-1-1,0 1 1,0-1-1,0 1 1,0-1 0,0 1-1,0 0 1,0-1 0,1 1-1,56-6-132,64-5 63,36 8 134,49 6 5,26 8-27,-108-7-20,242 14 57,-140 13-43,-44-1-20,63 3 192,-222-30-163,14 1 100,-36-4-119,0 1-1,0-1 1,0 1-1,0-1 1,0 1-1,-1 0 1,1-1-1,0 1 1,0 0-1,-1 0 1,3 2-1,-4-3-18,0 0-1,0 0 1,0 0-1,0 0 1,-1 0-1,1 0 1,0 0-1,0 0 1,0 0-1,0 0 1,0 0-1,0 0 0,0 0 1,0 0-1,0 0 1,0 0-1,0 0 1,0 0-1,0 0 1,-1 0-1,1 0 1,0 0-1,0 0 0,0 0 1,0 0-1,0 0 1,0 0-1,0 0 1,0 0-1,0 0 1,0 0-1,0 0 1,0 0-1,0 0 0,0 0 1,0 0-1,0 0 1,-1 0-1,1 0 1,0 1-1,0-1 1,0 0-1,0 0 1,0 0-1,0 0 0,0 0 1,0 0-1,0 0 1,0 0-1,0 0 1,0 0-1,0 0 1,0 0-1,0 0 1,0 1-1,0-1 1,0 0-1,0 0 0,0 0 1,0 0-1,0 0 1,0 0-1,0 0 1,0 0-1,0 0 1,1 0-1,-1 0 1,0 0-1,0 0 0,-15 1 105,-127-1 292,-269-3-518,206-8 66,93 7 43,-202-11 12,176 2-27,-86-5-92,156 16 76,-41-5-106,91 5 96,-1-2 0,1 0 1,0-1-1,-17-7 1,30 11 28,1-1 0,1 0 0,-1 0 0,0 0 1,0 0-1,-3-3 0,7 4 22,0 1 1,-1 0-1,1 0 1,0 0-1,0 0 0,-1-1 1,1 1-1,0 0 1,0 0-1,0-1 1,-1 1-1,1 0 1,0-1-1,0 1 0,0 0 1,0 0-1,0-1 1,-1 1-1,1 0 1,0-1-1,0 1 0,0 0 1,0-1-1,0 1 1,0 0-1,0-1 1,0 1-1,0 0 1,0 0-1,0-1 0,1 1 1,-1 0-1,0-1 1,0 1-1,0 0 1,0-1-1,0 1 0,1 0 1,-1 0-1,0-1 1,0 1-1,0 0 1,1 0-1,-1-1 1,0 1-1,0 0 0,1 0 1,-1 0-1,0 0 1,0-1-1,1 1 1,-1 0-1,0 0 0,1 0 1,-1 0-1,1 0 1,8-2 68,0 1 0,0 1 0,14 0 0,569 0-532,-166 19 416,-304-3 48,135 13 0,-208-27 0,49 4 21,-73-2 20,0 1-1,0 2 1,0 0-1,30 14 1,-53-20-21,1 0 1,-1 0 0,0 0-1,1 0 1,-1 0-1,0 0 1,1 1-1,2 2 1,-5-4-18,0 0 0,0 1 0,0-1-1,-1 0 1,1 0 0,0 0 0,0 0 0,0 1 0,-1-1 0,1 0 0,0 0-1,0 0 1,0 0 0,-1 0 0,1 1 0,0-1 0,0 0 0,-1 0 0,1 0 0,0 0-1,0 0 1,-1 0 0,1 0 0,0 0 0,0 0 0,-1 0 0,1 0 0,-1 0 0,-22 1 64,-65 4 102,-20 1-77,-47-14-49,-168 4 141,9 2 5,-494-62-605,545 31 411,241 29-89,-25-8 1,45 11 82,0 0 0,0 1-1,0-1 1,0 0 0,0 0 0,0 0-1,0 0 1,0-1 0,0 1 0,1-1-1,-1 1 1,0-1 0,1 1 0,-3-4 0,4 4 7,0 1 0,-1-1 0,1 1 0,0-1 0,0 1 0,0-1 0,0 1 0,0-1 0,0 1 0,0-1 1,0 0-1,0 1 0,0-1 0,0 1 0,0-1 0,0 1 0,0-1 0,0 1 0,1-1 0,-1 1 0,0-1 1,1 0-1,0 0-4,0 0 0,-1 0 0,2 0 0,-1 0 1,0 0-1,0 1 0,0-1 0,0 0 1,0 0-1,1 1 0,1-2 0,4 1-12,-1-1 1,1 1-1,-1 0 0,8 0 1,7-1-27,66-9-146,62-6 75,105 23 115,-140-1 14,2-1-7,202 12-4,-47-1-145,22 3 187,-146-4 69,-42-9 133,-61 2-152,-36-5-74,0 0 0,1-1 0,-1 0 0,1 0 0,-1-1 0,1 0 0,15-3 0,-16-1 6,-10-1-1,1 5-19,0-1-1,0 0 0,0 1 1,-1-1-1,1 1 0,0 0 1,-1-1-1,1 1 0,0 0 1,-1 0-1,-1 0 0,-157 0 108,107 0-2746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4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17 3648,'0'0'1173,"0"0"-703,0 0-129,0 0 395,0-2-224,0-9-22,0 11-484,0-1 0,0 1 0,0 0 0,0 0 0,0 0 0,0 0 0,0 0 0,0 0 0,0 0 0,0 0 0,0 0 0,0 0 0,0-1 0,0 1 0,0 0 0,0 0 0,0 0 0,0 0 0,0 0 0,0 0 0,0 0 0,0 0 0,0 0 0,0 0 0,0-1 0,0 1 0,0 0 0,0 0 0,0 0 0,0 0 0,0 0 0,0 0 0,0 0 0,-1 0 0,1 0 0,0 0 0,0 0 0,0 0 0,0 0 0,0 0 0,0 0 0,0 0 0,0 0 0,0 0 0,0 0 0,-1 0 0,1 0 0,0 0 0,0 0 0,0 0 0,0 0 0,0 0 0,0 0 0,0 0 0,0 0 0,-1 0 0,-364 0 1423,363 0-1426,0 0 0,0 1 0,1-1-1,-1 1 1,0 0 0,0-1 0,0 1 0,1 0 0,-1 0 0,0 0-1,1 0 1,-1 0 0,1 0 0,-3 3 0,2-2-115,2 4 74,0 2 77,1-3-12,-1-1-1,0 1 1,0 0-1,-1-1 1,1 1-1,-1 0 1,-1 4-1,-26 132 59,12-25-410,13-88 390,2 47 1,2-45 0,-2-4-22,2 25 202,-1-48-239,0 0 0,0 0-1,1-1 1,-1 1 0,1 0 0,0-1-1,0 1 1,0 0 0,0-1-1,0 0 1,1 1 0,-1-1 0,3 3-1,-4-5-7,0 1 0,1-1 0,-1 0-1,0 0 1,0 1 0,0-1 0,1 0 0,-1 0-1,0 1 1,0-1 0,0 0 0,0 1-1,0-1 1,1 0 0,-1 1 0,0-1-1,0 0 1,0 1 0,0-1 0,0 0 0,0 1-1,0-1 1,0 0 0,0 1 0,0-1-1,0 23-56,-1-23 56,1 0 0,0 1 1,0-1-1,0 0 1,0 1-1,0-1 0,0 0 1,0 1-1,0-1 0,0 0 1,0 1-1,1-1 0,-1 0 1,0 1-1,0-1 0,0 0 1,0 1-1,0-1 1,1 0-1,-1 0 0,0 1 1,0-1-1,0 0 0,1 0 1,-1 1-1,11 13 39,-7-7-20,-4-6-13,0-1-1,1 1 1,-1 0 0,0-1-1,1 1 1,-1 0 0,1-1 0,-1 1-1,1-1 1,-1 1 0,1-1-1,-1 1 1,1-1 0,0 1 0,-1-1-1,1 0 1,0 1 0,-1-1-1,1 0 1,0 1 0,-1-1-1,1 0 1,0 0 0,0 0 0,-1 0-1,2 0 1,0 1 2,4 1 0,1 1 34,0-1 0,1 0 0,-1 0 0,1-1 0,13 1-1,6-1 73,-15-1-78,-1 1 0,0-1 1,1-1-1,15-3 0,6-7-919,-27 10 721,0 0 0,-1 1 0,11-1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4384,'-13'0'1424,"12"0"-1414,1 0 0,0 0 0,0 0 0,0 0 0,0-1 0,0 1 0,0 0 0,0 0 0,0 0 0,0 0 0,-1 0 0,1 0 0,0 0 0,0 0 0,0 0 0,0 0 0,0 1 0,0-1 0,0 0 0,0 0 0,0 0 0,0 0 0,-1 0 0,1 0 0,0 0 0,0 0 0,0 0 0,0 0 0,0 0 0,0 0 0,0 0 0,0 0 0,0 0 0,0 0 0,0 0 0,0 1 0,0-1 0,0 0 0,0 0 0,0 0 0,0 0 0,0 0 0,0 0 0,0 0 0,0 0 0,0 0 0,0 0 0,0 1 0,0-1 0,0 0 0,0 0 0,0 0 0,0 0 0,0 0 0,0 0 0,0 0 0,0 28 1004,3-23-844,-2-3-154,1-1 0,0 1 0,-1-1 0,1 0 0,0 0 0,0 0 0,0 0 0,0 0 0,0 0 0,0 0 0,1-1 0,-1 1 0,3 0 0,35-1 226,-9-1-94,58-7-22,13-1-50,-8 1 52,-13 0 0,-75 8-116,1 0 0,0 1 0,0 0 0,0 0 0,-1 1-1,14 4 1,-12-3 28,8-1 227,-16-2-262,0 0 1,0 0 0,1 0-1,-1 0 1,0 0-1,0 0 1,0 0 0,0 0-1,0 0 1,0 0-1,0 0 1,0 0 0,0 0-1,0 0 1,1 0 0,-1 0-1,0 0 1,0 0-1,0 0 1,0 0 0,0 0-1,0 0 1,0 0-1,0 1 1,0-1 0,0 0-1,0 0 1,1 0 0,-1 0-1,0 0 1,0 0-1,0 0 1,0 0 0,0 0-1,0 0 1,0 0-1,0 0 1,0 0 0,0 1-1,0-1 1,0 0 0,0 0-1,0 0 1,0 0-1,0 0 1,0 0 0,0 0-1,0 0 1,0 0-1,0 1 1,0-1 0,0 0-1,0 0 1,0 0 0,0 0-1,0 0 1,0 1 43,0 0 1,-1 0-1,1 0 1,0 0 0,-1 0-1,1 0 1,-1 0-1,1-1 1,-1 1-1,1 0 1,-1 0-1,0 0 1,1-1 0,-1 1-1,0 0 1,1-1-1,-1 1 1,0-1-1,0 1 1,0-1 0,0 1-1,0-1 1,-1 1-1,-15 11 180,12-6-191,0 0 0,1-1 0,-7 13 0,3-6-14,-1 4-31,0 0 0,0 1-1,2 0 1,0 0 0,1 1-1,0 0 1,-3 27 0,-3 39 47,-9 61 101,19-135-109,1 1-1,0 16 1,2-21-16,-1 0-1,-1 0 0,1 0 1,-1 0-1,-2 6 0,3-10 17,-1 0 0,0 0-1,0 0 1,0 0 0,0 0-1,-1-1 1,1 1 0,-1 0-1,1-1 1,-1 1 0,1 0-1,-1-1 1,0 0 0,1 1-1,-1-1 1,0 0 0,-3 1-1,4-1-9,0-1-1,0 1 1,0-1 0,0 1-1,0-1 1,0 0-1,0 1 1,-1-1 0,1 0-1,0 0 1,0 0-1,0 0 1,-1 0 0,1 0-1,0 0 1,0 0-1,0 0 1,0-1-1,-2 1 1,1-2 29,-1 1 0,1-1 1,0 1-1,0-1 0,0 0 0,-3-3 0,1 1 13,-8-8 104,2-1 1,-1 0-1,-15-26 1,-3-4-43,10 16-72,-41-61 52,45 62-189,-35-46 0,37 54 37,2-1 0,-13-25-1,-10-17 53,32 58-5,0 1 1,0-1-1,1 0 0,-1 1 1,1-1-1,0 0 0,-1 0 1,1 0-1,1 0 0,-1 0 1,0 0-1,1 0 0,-1 0 1,1 0-1,0-6 0,0 8-55,0 1 0,0-1-1,0 0 1,0 1 0,0-1-1,0 1 1,0-1 0,0 1-1,0-1 1,0 0 0,0 1 0,0-1-1,0 1 1,0-1 0,1 1-1,-1-1 1,0 1 0,0-1-1,1 1 1,-1-1 0,0 1-1,1-1 1,-1 1 0,0 0-1,1-1 1,-1 1 0,1-1 0,-1 1-1,0 0 1,1-1 0,-1 1-1,1 0 1,-1 0 0,1-1-1,-1 1 1,1 0 0,0 0-1,-1 0 1,1 0 0,-1 0 0,1 0-1,-1 0 1,1 0 0,-1 0-1,1 0 1,0 0 0,-1 0-1,2 0 1,14 0-1455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2912,'12'0'1143,"-24"0"-649,4 0 124,8 0 228,20 0 1052,33 0-647,89 0-419,-153 0-842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4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3904,'0'-17'1440,"0"17"-1120,0-16-96,0 16 864,17 0-640,-17 0-160,16 0-192,-16 0 32,33 0-64,1 0 32,-1 0-32,17 0-896,-17 0 448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4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3328,'-17'0'1216,"17"0"-928,17 17-96,-17-1 1312,16 1-864,1 0-192,0-1-288,-1 1 64,1-1-128,-1 18 256,1-18-224,0-16 96,-1 17-128,-16-1 352,17-16-224</inkml:trace>
  <inkml:trace contextRef="#ctx0" brushRef="#br0" timeOffset="1">266 100 4320,'-17'-17'1600,"17"17"-1248,-16 17-96,-1-1 1184,17 1-832,-33 0 256,16-1-512,-16 1 128,16 16-256,-16 0-224,17 0 0,-18-16 128,1 16-64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316 482 2144,'1'0'48,"1"1"-1,-1-1 1,0-1-1,1 1 1,-1 0-1,0 0 1,1 0 0,-1-1-1,0 1 1,0-1-1,1 1 1,-1-1 0,0 1-1,0-1 1,0 0-1,0 1 1,1-1 0,-1 0-1,0 0 1,-1 0-1,1 0 1,0 0-1,0 0 1,0 0 0,1-2-1,1-5 229,-3 8-252,0-1 0,0 1-1,0-1 1,1 1-1,-1-1 1,0 1 0,0-1-1,1 1 1,-1 0-1,0-1 1,1 1 0,-1-1-1,0 1 1,1 0 0,-1-1-1,1 1 1,-1 0-1,1-1 1,-1 1 0,0 0-1,1 0 1,-1-1-1,1 1 1,-1 0 0,1 0-1,0 0 1,-1 0-1,1 0 1,-1 0 0,1-1-1,-1 1 1,1 1-1,-1-1 1,1 0 0,-1 0-1,1 0 1,0 0 0,1 0 72,0 0 1,-1 0 0,1 0 0,0-1 0,0 1 0,-1-1-1,1 1 1,0-1 0,-1 0 0,1 1 0,-1-1 0,1 0 0,0 0-1,-1 0 1,0 0 0,1 0 0,-1-1 0,0 1 0,2-2-1,-3 3-97,13-12 273,12-13 495,-24 24-740,0-1 0,1 0 0,-1 0 0,0 1 1,0-1-1,0 0 0,0 0 0,-1 0 0,1 0 0,0 0 1,-1 0-1,0-1 0,1-2 0,-1-10 43,0-23 72,-1 36-143,1 1 0,0-1 0,0 1 0,-1-1 0,1 1 0,-1 0 0,1-1 0,-1 1 0,1 0 0,-1-1 0,0 1 1,0 0-1,0 0 0,0 0 0,0 0 0,0 0 0,0 0 0,0 0 0,0 0 0,-2-1 0,-5-2-40,0 1-1,0 0 1,-13-3-1,17 5 27,-3 0-3,1 0 1,0 1 0,-1-1-1,1 1 1,0 1 0,-1-1 0,1 1-1,0 0 1,0 0 0,-8 3-1,-12 2 11,11-3 42,-14 3 64,-13 16 55,-13-11 118,50-9-246,1 0-1,0 0 0,-1 1 0,1-1 0,-4 4 1,-3 2 52,-31 14 322,26-5-220,7-6-94,-1-2-12,9-8-64,-1 0-1,1 1 1,-1-1 0,1 0 0,-1 1-1,1-1 1,0 1 0,0 0 0,-1-1-1,1 1 1,0 0 0,1 0 0,-1 0-1,0 0 1,1-1 0,-1 1 0,1 0-1,-1 0 1,1 0 0,0 0 0,0 3-1,0-2 12,0-1-1,1 1 1,-1-1-1,1 0 1,0 1-1,0-1 1,0 0-1,0 0 1,0 1-1,0-1 1,1 0-1,-1 0 1,1 0-1,-1-1 1,1 1-1,0 0 1,-1 0 0,1-1-1,0 1 1,0-1-1,0 0 1,1 0-1,-1 0 1,4 2-1,3 1 38,0-1-1,1 0 0,-1 0 1,18 2-1,13-2 171,62-3 0,-50 0-38,-27-1-58,42-7 0,-24 3-12,0 1-44,78-12 34,-72 4-101,37-6-242,-64 16 175,-13 1 40,1 0 0,13-3 0,29-19 93,-19 16-41,-28 7-58,0-1-1,0 0 1,0 0-1,-1 0 1,1-1-1,0 0 0,-1 0 1,6-3-1,-3 0-33,-5 4 37,-1 0 1,1-1-1,-1 1 1,1 0-1,0 0 1,-1 1-1,1-1 1,0 0-1,0 1 1,-1-1-1,1 1 1,4-1-1,-6 1 19,0 0 0,0 0 0,0 0-1,0 0 1,0 0 0,0 0 0,0 0 0,1 0 0,-1 0-1,0 0 1,0 0 0,0 0 0,0 0 0,0 0 0,0 0 0,0 0-1,0 0 1,0 0 0,1 0 0,-1 0 0,0 0 0,0 0 0,0 0-1,0 0 1,0 0 0,0 0 0,0-1 0,0 1 0,0 0-1,0 0 1,0 0 0,0 0 0,0 0 0,1 0 0,-1 0 0,0 0-1,0 0 1,0 0 0,0 0 0,0 0 0,0-1 0,0 1-1,0 0 1,0 0 0,0 0 0,0 0 0,0 0 0,0 0 0,0 0-1,0 0 1,0 0 0,0-1 0,0 1 0,0 0 0,0 0-1,0 0 1,0-11-222,0 11 221,0 0-1,0-1 1,0 1-1,0 0 1,0 0-1,0 0 0,0 0 1,-1 0-1,1-1 1,0 1-1,0 0 1,0 0-1,0 0 1,0 0-1,0 0 0,0 0 1,0-1-1,0 1 1,0 0-1,0 0 1,-1 0-1,1 0 1,0 0-1,0 0 0,0 0 1,0 0-1,0 0 1,0 0-1,0-1 1,-1 1-1,1 0 1,0 0-1,0 0 0,0 0 1,0 0-1,0 0 1,-1 0-1,1 0 1,0 0-1,0 0 1,0 0-1,0 0 0,0 0 1,-1 0-1,1 0 1,0 0-1,0 1 1,0-1-1,0 0 1,0 0-1,-1 0 0,1 0 1,0 0-1,0 0 4,-3 0-40,1 0 0,-1 0-1,0 0 1,1 1-1,-1-1 1,-3 2 0,1 3-53,-4 1 4,-3-4 45,-12 4-2,22-4 44,0-1 0,0 0 0,0 1 0,0 0 0,1-1 0,-1 1 0,-2 3 0,-7 7 2,-20 15 29,18-17 8,1 0-1,0 1 1,-11 14 0,14-12 16,-15 24 0,23-36-37,1 1-1,-1-1 0,1 0 0,-1 1 1,1-1-1,0 1 0,-1-1 0,1 1 1,0-1-1,0 1 0,0-1 0,0 1 0,0-1 1,1 1-1,-1-1 0,0 1 0,1-1 1,-1 1-1,1-1 0,-1 1 0,1-1 1,0 0-1,0 1 0,-1-1 0,1 0 1,0 0-1,0 0 0,0 1 0,0-1 0,1 0 1,-1 0-1,0-1 0,0 1 0,1 0 1,-1 0-1,0-1 0,1 1 0,-1 0 1,1-1-1,-1 1 0,0-1 0,1 0 1,-1 0-1,1 1 0,-1-1 0,1 0 1,0 0-1,-1 0 0,1-1 0,-1 1 0,1 0 1,-1-1-1,0 1 0,1 0 0,2-2 1,43-29 144,-44 28-145,0 0 1,0 0 0,0 0 0,-1-1-1,1 0 1,-1 1 0,0-1 0,0 0-1,0 0 1,-1 0 0,1 0 0,1-8-1,-1 4-11,1-3-50,1 0 0,0 0 0,1 0 0,0 1 0,1-1 0,-1 1 0,16-18 0,-19 26 24,0 1 1,1-1 0,-1 0 0,1 1-1,-1-1 1,1 1 0,0 0-1,0 0 1,0 0 0,-1 0 0,1 0-1,0 1 1,0-1 0,0 1-1,0 0 1,0 0 0,0 0 0,5 1-1,1-1 80,55 0-634,-61 0 525,1 0-1,-1 0 0,0 1 1,1-1-1,-1 1 1,1 0-1,-1 0 1,0 0-1,6 3 1,2 1-31,-5-3 30,-6-2 48,1 0 0,0 0 0,-1 0 0,1 0 0,-1 0 0,1 0 0,-1 0 0,1 0 0,0 1 0,-1-1 0,1 0 0,-1 0 0,1 1 0,-1-1 0,1 0 0,-1 1 0,0-1 0,1 0 0,-1 1 0,1-1 0,-1 1 0,0-1 0,1 1 0,-1-1 0,0 1 0,0-1 0,1 1 0,-1-1 0,0 1 0,0-1 0,0 1 0,0 0 0,1-1 0,-1 1 0,0-1 0,0 1 0,0-1 0,0 1 0,0 0 0,-1-1 0,1 1 0,0 0 0,0 1 13,0 0 1,0 0 0,1-1-1,-1 1 1,1 0 0,-1 0-1,1 0 1,0-1 0,-1 1-1,1 0 1,0 0-1,1 1 1,-1-2 0,0 1-1,0 0 1,0-1 0,0 1-1,0 0 1,-1 0 0,1-1-1,-1 1 1,1 0-1,-1 0 1,0 0 0,1 2-1,-1 2 48,-2 13 576,2-18-618,0-1 0,0 1 0,-1-1 1,1 1-1,0-1 0,0 0 0,-1 1 1,1-1-1,0 0 0,-1 1 0,1-1 1,0 1-1,-1-1 0,1 0 0,-1 0 1,1 1-1,-1-1 0,1 0 0,0 0 1,-1 0-1,1 1 0,-1-1 0,1 0 1,-1 0-1,1 0 0,-1 0 0,1 0 1,-1 0-1,0 0 0,2 0-11,1 0 15,1 0 0,-1 1 0,0-1-1,0-1 1,1 1 0,-1 0 0,0 0-1,0-1 1,4-1 0,0-9 130,8 6-79,3-9-82,-16 12-7,0 1 0,1 0 1,-1-1-1,0 1 0,1 0 0,-1 0 1,1 0-1,0 0 0,-1 0 0,1 0 1,0 0-1,-1 1 0,1-1 0,0 1 1,0-1-1,0 1 0,-1-1 0,4 1 1,-4 0-12,1 0 0,0 0 0,-1-1 0,1 1 0,-1-1 0,1 1 0,-1-1-1,1 1 1,-1-1 0,1 0 0,-1 0 0,2-1 0,-2 1 5,1 0-1,-1 1 1,0-1-1,0 0 1,0 1 0,0-1-1,1 0 1,-1 1-1,0 0 1,0-1-1,1 1 1,-1 0-1,0 0 1,1 0-1,-1-1 1,0 1-1,1 1 1,-1-1 0,0 0-1,1 0 1,-1 0-1,2 1 1,2 1-23,0 0 0,-1 1 1,1-1-1,-1 1 0,0 0 1,7 6-1,25 27 241,-28-28-111,-1 0-1,1-1 1,0 0-1,17 11 0,6-9 271,-23-6-241,6 2-3,11-10-95,-18 3-2,0 1 1,-1 0-1,12-1 1,-11 2 36,-1 0 0,1 0 0,-1-1 0,0 0 0,0 0 0,1 0 0,-1-1 0,0 0 0,0 0 0,0 0 0,0-1 0,-1 0 0,1 0 0,-1-1 0,7-4 0,17-10 71,-21 14-94,0 0 1,0-1-1,0-1 0,-1 1 0,0-1 0,0 0 0,8-10 0,9-14-128,-1-2-1,29-52 1,-42 63-7,1 0 0,1 1 0,1 0 0,1 1 0,0 1 0,1 0 0,29-25 0,3 4-50,-27 17 104,-13 15 3,-1 0-1,1 0 0,0 0 0,0 1 1,1 0-1,16-9 0,-24 14 53,1 1 0,-1 0 0,0 0 0,1-1 0,-1 1 0,0 0 0,1 0 0,-1 0 0,0-1 0,1 1 0,-1 0 0,1 0 0,-1 0 1,1 0-1,-1 0 0,0 0 0,1 0 0,-1 0 0,1 0 0,-1 0 0,1 0 0,-1 0 0,0 0 0,1 0 0,-1 1 0,1-1 0,-1 0 0,0 0 0,1 0 0,-1 1 0,0-1 0,1 0 0,-1 0 0,0 1 0,1-1 0,-1 0 0,0 1 0,1-1 0,-1 0 0,0 1 0,0-1 0,0 0 0,1 1 0,-1-1 0,0 1 0,0-1 0,0 0 0,0 1 0,0-1 0,0 1 0,0-1 0,0 0 0,0 1 0,0-1 0,0 1 0,0-1 0,0 1 0,0-1 0,0 0 0,0 1 0,0-1 0,0 1 0,-1-1 0,1 0 0,0 1 0,0-1 0,0 0 0,-1 1 0,1 0 0,-3 3 94,-1 1 0,1 0 1,-1-1-1,0 1 0,0-1 0,-7 5 1,-3 4-48,-7 10-202,-30 43 0,6-8 14,-2-3 52,-5 31 77,35-55 31,12-22 1,-1 1 0,2 1 1,-1-1-1,-2 13 0,0 22 50,5-23-10,-3 13 96,1-14 42,-1 39 0,5-41-99,0 24 189,1-40-315,-1-1 0,0 1-1,1-1 1,-1 0 0,1 1 0,0-1-1,0 0 1,0 1 0,0-1 0,0 0-1,0 0 1,1 0 0,1 3 0,-2-5-48,-1 0 0,1 1 0,-1-1 0,1 1 0,-1-1 0,1 0-1,0 0 1,-1 1 0,1-1 0,-1 0 0,1 0 0,0 0 0,-1 1 0,1-1 0,0 0 0,-1 0 0,1 0 0,-1 0 0,1 0 0,0 0 0,-1-1 0,1 1 0,0 0 0,-1 0 0,2-1 0,-2 1-81,0 0 129,0 0 0,0 0 0,0 1 0,0-1 0,0 0 0,0 0 0,1 0 0,-1 0 0,0 0 0,0 0 0,0 0 0,0 0 0,0 0-1,0 0 1,0 0 0,0 0 0,0 0 0,1 0 0,-1-1 0,0 1 0,0 0 0,0 0 0,0 0 0,0 0 0,0 0 0,0 0 0,0 0-1,0 0 1,0 0 0,0 0 0,0 0 0,1 0 0,-1 0 0,0 0 0,0 0 0,0-1 0,0 1 0,0 0 0,0 0 0,0 0 0,0 0-1,0 0 1,0 0 0,0 0 0,0 0 0,0 0 0,0 0 0,0-1 0,0 1 0,0 0 0,0 0 0,0 0 0,0 0 0,0 0 0,0 0 0,0 0-1,-3-14-3080,-11-3 976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17 449 2976,'0'-33'1120,"0"33"-896,-17 0-32,17-17 1440,17 17-928,-17 0-224,17 0-288,16 0-32,0 0-96,0 0 480,0 0-320,17-16-448,0 16 128</inkml:trace>
  <inkml:trace contextRef="#ctx0" brushRef="#br0" timeOffset="1">781 51 5824,'0'-33'2144,"0"33"-1664,0 0-128,-17-17 160,17 34-352,0-17 64,0 0-128,0 0-128,0 33 0,0-17-4352,0 1 2400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5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4736,'-66'50'1760,"66"-50"-1376,0 33-96,-17 1 384,34-18-416,-17 17 256,16-16-288,1 16 224,16-16-256,-16-1 320,-17-16-288,16 0-1792,1-16 832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8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51 896,'-4'0'111,"-4"-1"-20,0 1 0,0 1 0,-11 1 0,0 9 79,18-10-129,0-1-1,0 0 0,0 1 0,0-1 1,0 0-1,0 1 0,0-1 0,1 1 1,-1 0-1,0-1 0,0 1 0,1 0 1,-1-1-1,0 1 0,1 0 0,-1 0 1,0 0-1,1-1 0,0 1 1,-1 0-1,1 0 0,-1 0 0,1 0 1,0 0-1,0 0 0,-1 0 0,1 0 1,0 0-1,0 0 0,0 0 0,0 0 1,0 0-1,0 0 0,0 0 0,1 1 1,-1 5 115,0 6 117,-1-10-187,1 0 0,0 1-1,0-1 1,0 1 0,0-1-1,0 0 1,1 1 0,0-1 0,1 4-1,3 1 186,-4-6-219,0-1 1,0 1-1,0-1 0,0 1 1,-1 0-1,1-1 0,0 1 1,-1 0-1,1-1 0,-1 1 1,0 0-1,1 0 1,-1-1-1,0 4 0,-1 1 125,1 0 1,-1 0-1,-1 0 0,1 0 1,-3 6-1,3-9-93,0 0 1,0-1-1,0 1 0,0-1 1,0 1-1,-1-1 1,1 0-1,-1 1 0,0-1 1,0 0-1,1 0 1,-1 0-1,-5 3 0,-6 0 316,8 2-228,4-6-162,1-1-1,0 1 1,0-1 0,0 0 0,-1 1 0,1-1-1,0 0 1,0 1 0,-1-1 0,1 0-1,0 1 1,-1-1 0,1 0 0,0 0 0,-1 1-1,1-1 1,-1 0 0,1 0 0,0 0 0,-1 1-1,1-1 1,-1 0 0,1 0 0,-1 0-1,1 0 1,0 0 0,-1 0 0,1 0 0,-1 0-1,0 0 1,1 0-7,0 0-1,0 0 1,0 0-1,0 0 1,0 0-1,-1 0 1,1 0-1,0 0 1,0 0-1,0 0 1,0 0-1,0 0 1,0 0-1,0 0 1,0 0-1,0 0 1,0 0 0,-1 0-1,1 0 1,0 0-1,0 0 1,0 0-1,0 0 1,0 0-1,0 0 1,0 0-1,0 0 1,0 0-1,0 0 1,0 0-1,-1-1 1,1 1-1,0 0 1,0 0-1,0 0 1,0 0 0,0 0-1,0 0 1,0 0-1,0 0 1,0 0-1,0 0 1,0-1-1,0 1 1,0 0-1,0 0 1,0 0-1,0 0 1,0 0-1,0 0 1,0 0-1,0 0 1,0 0-1,0 0 1,0-1 0,0 1-1,0-4 30,0 2-33,0 0 0,0 0 0,0 0 0,0 0 0,0-1 0,1 1 0,-1 0 0,1 0-1,0-2 1,16-2-4,-12 4 25,2 0 31,-1 0 0,0 0-1,1-1 1,-1 1 0,0-2 0,-1 1 0,10-7 0,-3-3 31,13-12-177,-24 24 89,1 0 0,-1-1 0,1 1 0,0 0 0,-1 0 0,1 0 0,0 0 0,0 1 0,0-1 0,-1 0 1,1 1-1,0-1 0,3 1 0,-5 0 5,0 0-1,0 0 1,0 0 0,0 0 0,0 0-1,1 0 1,-1 0 0,0 0 0,0 0 0,0 0-1,0 0 1,0 0 0,0 0 0,0 0-1,0 0 1,0 0 0,0 0 0,1 0 0,-1 0-1,0 0 1,0 0 0,0 0 0,0 0 0,0 0-1,0 0 1,0 0 0,0-1 0,0 1-1,0 0 1,0 0 0,1 0 0,-1 0 0,0 0-1,0 0 1,0 0 0,0 0 0,0 0-1,0 0 1,0 0 0,0 0 0,0-1 0,0 1-1,0 0 1,0 0 0,0 0 0,0 0 0,0 0-1,0 0 1,0 0 0,0 0 0,0 0-1,0-1 1,0 1 0,0 0 0,0 0 0,0 0-1,0-11-814,0 11 814,0 1 0,0 0 0,0-1-1,0 1 1,0-1 0,-1 1 0,1-1 0,0 1-1,0-1 1,0 1 0,0-1 0,-1 1-1,1-1 1,0 1 0,-1-1 0,1 1-1,0-1 1,-1 1 0,1-1 0,0 0 0,-1 1-1,1-1 1,-1 0 0,1 1 0,-1-1-1,0 1-4,0-1 0,0 1 0,1-1 0,-1 1-1,1 0 1,-1-1 0,0 1 0,1 0 0,-1-1-1,1 1 1,-1 0 0,1 0 0,0-1 0,-1 1-1,1 0 1,0 0 0,-1 0 0,1 0 0,0-1-1,0 1 1,0 0 0,0 0 0,0 0-1,0 0 1,0 1 0,1 5 62,0-1 0,0 1-1,1-1 1,0 1 0,0-1 0,1 0 0,0 0-1,5 10 1,0-3 103,-7-10-133,0-1 0,0 1 1,0-1-1,1 0 0,-1 1 0,1-1 1,0 0-1,0 0 0,3 3 0,-2-3 14,-1-1-1,1 0 1,0 0-1,-1-1 1,1 1-1,0 0 1,0-1-1,-1 1 1,1-1-1,0 0 1,4 0-1,10 0 137,26-1-59,-40 1-98,-1 0 1,1-1-1,0 0 1,-1 1-1,1-1 1,-1 0-1,1 0 1,-1-1-1,1 1 1,-1 0-1,0-1 1,1 1-1,1-3 1,95-96-601,-97 99 568,-1 0 0,0-1 1,0 1 0,0 0 0,1 0 0,-1 0 0,0 0 0,1 0-1,-1 0 1,1 0 0,-1 0 0,1 1 0,-1-1 0,1 0 0,0 1-1,-1 0 1,1-1 0,0 1 0,-1 0 0,1 0 0,0 0 0,1 0-1,6-1-24,-1 0 1,1-1-1,-1 0 0,17-5 0,-23 6 30,0 0-20,0 1-1,0-1 1,0 1 0,0 0-1,0-1 1,0 1-1,0 0 1,0 0 0,0 0-1,0 1 1,1-1-1,-1 0 1,0 1 0,-1-1-1,1 1 1,0 0 0,0 0-1,0 0 1,0 0-1,0 0 1,-1 0 0,1 0-1,0 0 1,-1 1-1,1-1 1,1 3 0,13 9-129,-11-11 141,-4-2 15,-1 0 0,1 0 0,-1 0-1,1 0 1,0 1 0,-1-1 0,1 0 0,-1 1 0,1-1-1,-1 0 1,0 1 0,1-1 0,-1 0 0,1 1 0,-1-1-1,0 1 1,1 0 0,0 2 0,0 0 1,-1 0-1,1 0 0,-1 0 0,0 0 1,0 4-1,0 2-10,0-7 38,0-1-1,0 1 0,0 0 0,0 0 1,0 0-1,0 0 0,1 0 0,0 2 1,0-3-2,-1 0 1,1 0-1,0 0 1,0 0 0,0 0-1,1-1 1,-1 1 0,0 0-1,0 0 1,0-1-1,3 2 1,9 9 214,-12-11-227,-1 0 0,0 1 0,1-1 0,-1 0 0,1 0 0,-1 1 0,1-1 0,-1 0 0,0 0 0,1 1 0,-1-1 0,1 0 0,-1 0 0,1 0 0,-1 0 0,1 0 0,-1 0 0,1 0 0,-1 0 0,1 0 0,-1 0 0,1 0 0,-1 0 0,1 0 0,-1 0 0,1-1 0,-1 1 0,1 0 0,-1 0 1,0 0-1,1-1 0,-1 1 0,1 0 0,-1-1 0,1 1 0,-1 0-13,6-11 160,7 5-69,-4 1-64,-8 4-26,1 0 0,-1 0 1,1 0-1,-1 0 0,1 0 0,0 1 0,-1-1 0,1 1 0,0-1 0,-1 1 0,1 0 1,0-1-1,2 1 0,-3 0-21,1 0 0,0 0-1,0-1 1,0 1 0,0 0 0,0-1 0,-1 0 0,1 1 0,0-1 0,0 0 0,-1 0-1,2-1 1,-1 1-12,0 0 0,-1 0-1,1 0 1,0 0-1,-1 0 1,1 1 0,0-1-1,0 1 1,0-1-1,0 1 1,-1 0-1,3 0 1,4-1-138,-6 1 129,0 0 0,1 0 0,-1 0 0,0 0-1,0 0 1,1 1 0,-1-1 0,0 1 0,4 0 0,2 4-17,-7-4 54,1 0 1,-1 0-1,1 0 1,0 0-1,-1 0 1,1 0-1,-1-1 1,1 1-1,0-1 1,0 0 0,-1 1-1,1-1 1,2 0-1,-3 0 19,1 0 0,0 0 0,0 1 0,-1-1 0,1 0 1,0 1-1,-1-1 0,1 1 0,0 0 0,-1 0 0,1-1 0,2 3 0,-3-2 9,1 0 0,0 0 0,0 0 0,0 0 0,-1 0-1,1-1 1,0 1 0,0 0 0,0-1 0,0 0 0,0 1 0,4-1 0,-3 0-1,0 0-9,-1 0 1,0 0 0,1 0 0,-1 0 0,0-1 0,1 1 0,-1-1 0,0 1 0,0-1 0,0 0 0,1 0 0,-1 0-1,0 0 1,0 0 0,0 0 0,0 0 0,-1-1 0,1 1 0,0-1 0,2-3 0,7-6 113,-8 6 5,-3 4-115,0 0 0,0 1 0,0-1 0,0 0 0,1 1 1,-1-1-1,0 0 0,0 1 0,1-1 0,-1 0 0,0 1 0,1-1 0,-1 1 0,0-1 0,1 1 0,-1-1 0,1 1 0,-1-1 0,1 1 1,-1-1-1,1 1 0,0-1 0,0 1-7,-1-1 0,1 1 0,0-1-1,-1 1 1,1-1 0,-1 1 0,1-1 0,-1 1 0,0-1 0,1 1 0,-1-1 0,1 1 0,-1-1 0,0 0-1,0 1 1,1-1 0,-1 0 0,0 1 0,0-1 0,0 0 0,0 1 0,1-2 0,1-3-33,9-6-372,-10 10 380,-1 1-1,0 0 1,0 0 0,1-1 0,-1 1 0,0 0 0,0 0-1,1-1 1,-1 1 0,0 0 0,1 0 0,-1 0 0,0 0 0,1 0-1,-1 0 1,0 0 0,1 0 0,-1-1 0,0 1 0,1 0-1,-1 0 1,0 0 0,1 1 0,-1-1 0,1 0 0,11-1-277,0 1 169,1 0 0,-1 0 0,16 4 0,8 7 149,-5-6-55,-14-3 23,32 10 0,-27-7 178,1 0-1,0-1 1,0-2-1,0 0 1,39-3-1,-25 1 100,-35 0-252,0 0 1,-1 0-1,1-1 0,0 1 0,0 0 1,-1-1-1,1 1 0,0-1 0,0 1 0,-1-1 1,1 0-1,-1 0 0,1 1 0,2-3 1,4-2 86,25-12-241,-19 12-100,-6-9-236,14-3 118,-10 3-42,18 9 170,1-2 165,85-14-26,-80 18 79,41 3 1,-45 1 32,33-4-1,-10-9 166,-8 7-58,-11-6-97,-25 9-40,-9 2 0,0-1 0,0 1 0,0-1 0,0 1 0,1-1 0,-1 0 0,3-1 0,8-13-32,-7 7 12,8 0-57,-9-3-48,3 6 56,-8 5 64,0 0 1,1 0-1,-1-1 0,1 1 1,-1 0-1,0 0 0,1-1 1,-1 1-1,0 0 0,1-1 1,-1 1-1,0 0 0,1-1 1,-1 1-1,0 0 0,0-1 1,0 1-1,1-1 0,-1 1 1,0 0-1,0-1 0,0 1 1,0-1-1,0 1 0,0-1 1,0 1-1,0 0 0,0-1 1,0 1-1,0-2 0,0 0-82,0 2 143,0 0-21,0 0-53,0 2 5,0 0 17,0 0 1,-1 0 0,1 0 0,-1 0-1,1 0 1,-1-1 0,0 1-1,0 0 1,0-1 0,-2 4-1,-2 3-57,4-3 77,0 0 0,0 1 0,0-1 0,1 0 0,0 1 0,0-1 0,0 0 0,1 7 0,0-5 9,-1 2 124,-1-7-132,1 0-1,0 0 0,0 0 1,0 0-1,0 0 0,0 1 1,0-1-1,1 0 0,-1 0 1,1 0-1,-1 0 1,1 0-1,0 0 0,0 0 1,0 0-1,0 0 0,0 0 1,0-1-1,1 1 0,-1 0 1,1-1-1,-1 1 0,4 2 1,6 7-12,-8-5-74,-3-6 65,0 1-1,0-1 0,0 1 1,0-1-1,0 1 0,0-1 1,0 1-1,0-1 1,0 1-1,0-1 0,1 1 1,-1-1-1,0 1 0,0-1 1,0 1-1,1-1 0,-1 1 1,0-1-1,1 1 0,-1-1 1,1 1-1,-1-1 0,0 0 1,1 1-1,-1-1 0,1 0 1,-1 0-1,1 1 0,-1-1 1,1 0-1,-1 0 1,1 1-1,-1-1 0,1 0 1,-1 0-1,1 0 0,-1 0 1,1 0-1,-1 0 0,1 0 1,0 0-1,-1 0 0,1 0 1,-1 0-1,1-1 0,0 1-10,0 0 0,0 1 0,0-1 0,0 0 0,0 0 0,0 0 0,0 1 0,0-1 0,0 1 0,-1-1 0,1 0 0,0 1 0,0-1 0,-1 1 0,1 0 0,0-1-1,0 1 1,-1 0 0,2 0 0,8 18-415,-7-13 390,-2-4 98,0 1 0,-1-1 0,1 1-1,-1 0 1,1-1 0,-1 1 0,0 0 0,0 0 0,0-1-1,0 1 1,-1 0 0,1 0 0,-1-1 0,1 1 0,-1-1 0,0 1-1,0 0 1,0-1 0,-1 0 0,1 1 0,-1-1 0,-2 4-1,3-5-39,1-1 0,-1 0 0,1 1-1,-1-1 1,1 0 0,-1 1 0,1-1 0,-1 0-1,0 0 1,1 0 0,-1 1 0,1-1-1,-1 0 1,0 0 0,1 0 0,-1 0-1,1 0 1,-1 0 0,0 0 0,1 0-1,-1-1 1,0 1 0,1 0 0,-1 0 0,1 0-1,-1-1 1,1 1 0,-1 0 0,1-1-1,-2 1 1,1-1 45,-7-3 72,2 2-31,1-1 0,-1 0-1,1 0 1,0-1 0,0 1-1,-7-8 1,1 0-1037,12 10-4569,12 2 3704,3 13-58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1472,'0'0'475,"0"0"-283,0 0 90,0 0 609,2 0-208,8 0 37,-7 0-235,-3 0 48,0 0-154,0 0 26,2 0-101,2 0-158,-2 0-96,1 1 0,-1-1 0,0 0 0,0-1 1,0 1-1,1 0 0,-1-1 0,4 0 0,11-9 100,-8 8-115,7-4 36,-7-2 1,4-4 32,27 2 30,55-32 154,-24 13-54,75-42 1,-136 66-210,0-1 13,1 0 0,17-14 0,22-30 122,2 13-59,-40 26-84,-2 0 1,1 0-1,-1-1 0,8-14 1,-6 9 26,25-27 1,-25 29-24,-11 14-11,-1 0 0,1 0 0,0-1 0,-1 1 0,1 0-1,0 0 1,-1 1 0,1-1 0,0 0 0,0 0 0,0 0 0,0 0-1,0 1 1,0-1 0,0 0 0,0 1 0,2-2 0,9 3 244,-11 0-275,2-1 16,-3 0-294,0 0-266,0 0-1105,0 0 476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3072,'0'0'976,"0"0"-587,0 0-53,0 0 427,0 0-198,2 0 48,0 0-542,1 0 0,-1-1 1,0 1-1,0-1 0,0 0 0,0 1 0,0-1 0,0 0 0,2-2 0,18-6 301,6 1-218,-15 5-79,0-1 0,20-9 0,-24 10-57,0-1 0,0 1 1,0 1-1,0 0 1,12-2-1,-11 3-18,0-1 1,0 0-1,11-5 1,-15 5-22,0-1 0,0 1 1,0 0-1,1 0 0,-1 1 1,0 0-1,14-1 0,-17 2 41,1 0-1,0 0 1,-1-1-1,1 0 0,0 1 1,-1-1-1,1-1 1,-1 1-1,0 0 0,6-4 1,2 1 587,-19 5-270,3 2-151,4-2-146,-1 0-1,1 0 1,0 1-1,-1-1 1,1-1-1,-1 1 1,1 0-1,-1 0 1,1 0-1,-1-1 1,1 1-1,-1-1 0,0 1 1,-2-1-1,-1 3 73,-20 22-128,25-25 9,-1 1 1,1-1-1,0 1 0,-1 0 0,1-1 0,0 1 0,-1-1 0,1 1 0,0 0 0,0-1 0,0 1 0,-1 0 1,1-1-1,0 1 0,0 0 0,0-1 0,0 1 0,0 0 0,0 0 0,1-1 0,-1 2 0,1 3-27,-2 1 35,1 1 1,-1-1 0,-1 1-1,-1 6 1,1-5 29,0 0 1,0 0-1,1 0 1,0 10-1,-1 5-59,-1-1 0,-11 38 1,5-20 30,8-34 70,0 1-1,0-1 1,-1 1 0,0-1 0,0 0-1,-1 0 1,0 0 0,0 0 0,0 0-1,-6 6 1,7-9 178,-1-3-38,3 0-192,-1 0 1,0 0 0,1-1-1,-1 1 1,0 0-1,1 0 1,-1-1-1,1 1 1,-1 0-1,0-1 1,1 1-1,-1-1 1,1 1-1,-1 0 1,1-1-1,-1 1 1,1-1-1,0 0 1,-1 1-1,1-1 1,-1 1-1,1-2 1,-9-18 215,3 5-121,-1 1-31,2 6-23,1-1-1,0 1 0,-3-13 1,-8-36 140,14 54-198,0-1-1,0 1 0,1 0 0,-1-1 0,1 1 1,0-1-1,0 1 0,1-6 0,-1 0-21,0-21 157,3 25-315,22-20-4747,-23 23 3254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3648,'0'-11'1709,"0"19"-901,2-3-344,3-1-174,-2-1-173,0-1 0,0 1 0,-1 0 0,1 0 1,-1 1-1,0-1 0,3 4 0,13 36 502,-14-31-494,1 0-1,0 0 1,0-1-1,2 0 1,-1 0 0,1 0-1,10 11 1,31 35 211,7-12-16,-51-41-216,0 0 0,1 0 0,0 0 1,0-1-1,0 1 0,7 2 0,-10-5-76,-1-1 19,0 1-1,0-1 1,0 0 0,0 1-1,0 0 1,0-1-1,0 1 1,0 0 0,0-1-1,0 1 1,0 0 0,-1 0-1,1 0 1,0 0 0,0 1-1,1 1 72,-1-3-116,-1 0-1,0 1 1,1-1 0,-1 0-1,0 1 1,0-1 0,0 1-1,1-1 1,-1 0 0,0 1-1,0-1 1,0 1 0,0-1-1,0 1 1,1-1 0,-1 0 0,0 1-1,0-1 1,0 1 0,0-1-1,-1 1 1,1-1 0,0 1-1,0-1 1,0 0 0,0 1-1,0-1 1,0 1 0,-1-1-1,1 0 1,0 1 0,0-1-1,-1 1 1,1-1 0,-1 1-1,1-1-2,0 0-178,-1 0 0,0 1 0,0-1-1,1 0 1,-1 1 0,0-1 0,0 0 0,0 0 0,1 0 0,-1 0 0,0 0 0,0 0 0,-1 0 0,-13 0-1698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4480,'-30'0'1664,"30"0"-1312,-15 30-64,0-15 192,15 15-320,-15-15 192,15 15-192,-15 15 128,0-30-160,0 14 416,0 1-288,-14-15-64,14 15-96,0-15 256,0 0-160,-15-15-2016,30 15 992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2976,'-13'-13'971,"10"10"-603,3 3-70,0 0 321,0 0-91,0 0 330,61 1 892,-11 0-1617,55-6 0,-70 1-115,0-1-8,42 0 0,218 5-48,-282 0 66,-1 1 0,1 0-1,-1 1 1,0 0-1,19 6 1,-15-5 430,-16-3-450,0 0-1,1 0 0,-1 0 1,0 0-1,0 0 0,0 0 0,0 0 1,0 0-1,0 0 0,0 0 1,0 0-1,0 0 0,0 0 1,1 0-1,-1 0 0,0 0 0,0 0 1,0 0-1,0 0 0,0 0 1,0 0-1,0 0 0,0 0 1,0 0-1,0 0 0,1 0 0,-1 0 1,0 0-1,0 0 0,0 0 1,0 0-1,0 0 0,0 0 1,0 0-1,0 1 0,0-1 0,0 0 1,0 0-1,0 0 0,0 0 1,0 0-1,0 0 0,0 0 0,0 0 1,0 0-1,0 0 0,0 1 1,0-1-1,0 0 0,0 0 1,0 0-1,0 0 0,0 0 0,0 0 1,0 0-1,0 1 0,0 0 32,0 0-1,0 0 0,0 0 0,0 0 1,-1 0-1,1 0 0,0 0 0,0 0 1,-1 0-1,1 0 0,-1 0 0,1 0 1,-1 0-1,0 0 0,1 0 0,-1 0 1,0 0-1,1-1 0,-1 1 0,0 0 0,0 0 1,0-1-1,-1 2 0,-2 0 55,-1 0 0,0 0 0,1-1 0,-8 2 0,8-2-39,-1 0 1,0 1 0,0-1 0,1 1-1,-1 0 1,-6 5 0,4-1 40,0 0 1,1 1-1,0 0 1,0 0 0,-7 12-1,-21 41-12,27-45-86,-7 24 1,-3 8 65,-30 76 97,44-113-152,-2 0 0,1-1 0,-1 1-1,-8 11 1,-3 6-36,13-22 22,-2 7 14,-1-1-1,-14 20 1,16-26 12,0-1 0,-1 1 0,0-1 0,1 0 0,-1 0 0,0-1 0,-1 0 0,-7 4 0,-21 16 236,30-20-233,1-1 1,0 1-1,-1-1 1,0 1-1,1-1 1,-1 0-1,0 0 1,0-1-1,0 1 1,0-1-1,-1 0 1,1 0-1,0 0 1,-6-1-1,-67 0 63,76 1-87,-1-1 1,1 0 0,-1 0-1,0 0 1,1-1-1,-1 1 1,1 0 0,-1 0-1,1-1 1,-1 1 0,0-1-1,1 0 1,0 1 0,-2-2-1,-27-23 92,20 18-52,1 0 0,1-1 0,-1-1 0,1 1 0,1-2 0,0 1 0,0-1-1,-6-11 1,6 6 0,0-1 0,1 0 0,1 0-1,-7-31 1,1 2-60,-24-68-1,25 88-33,2-1 0,-7-38 0,12 47 51,-1 0 1,-6-17-1,0 10-51,8 22 23,1 0 0,0 0 0,0-1 1,1 1-1,-1 0 0,0 0 0,1 0 0,-1-1 1,0-2-1,1 2-203,3 0 91,5-4 111,-4 9-56,-3-1-53,0 0 0,-1-1 1,1 1-1,0 0 0,0-1 0,0 1 1,0-1-1,-1 1 0,1-1 1,0 1-1,0-1 0,0 0 0,0 0 1,0 1-1,0-1 0,0 0 1,0 0-1,0 0 0,0 0 0,2 0 1,27 0-1667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2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3488,'13'-13'1115,"-13"13"-1088,1 0 0,-1-1 1,0 0-1,1 1 1,-1-1-1,0 1 0,1-1 1,-1 1-1,0-1 1,0 0-1,0 1 1,0-1-1,1 0 0,-1 1 1,0-1-1,0 1 1,0-1-1,0 0 1,0 1-1,-1-1 0,1 0 1,0 1-1,0-2 1,-1 0 119,1 0-70,1 1 1,-1-1 0,0 1-1,0-1 1,1 1 0,-1-1-1,1 1 1,-1-1-1,1 1 1,0-1 0,-1 1-1,1 0 1,1-2 0,3-5 184,-1-2 208,-3 8-402,0 0-1,0 0 1,0 0-1,1 0 1,-1 0-1,0 0 0,1 0 1,1-2-1,9-7 85,0 1-1,22-14 0,-33 23-149,1 0 1,-1 0-1,0 0 1,1-1 0,-1 1-1,0-1 1,0 1-1,0-1 1,0 1-1,1-3 1,-1 3-3,-1 0-1,0 1 1,1-1-1,-1 0 1,0 1 0,1-1-1,-1 0 1,1 1-1,-1-1 1,1 1-1,-1-1 1,1 1 0,-1-1-1,1 1 1,0-1-1,-1 1 1,1 0-1,0-1 1,-1 1 0,1 0-1,0-1 1,-1 1-1,1 0 1,0 0-1,0 0 1,-1 0 0,1 0-1,1 0 1,13 0 208,-13 5 16,3 6-72,-3-5-53,0-1 0,0 0 0,0-1 0,0 1 0,1 0 0,0-1 0,4 5 0,8 6 173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2720,'0'0'1024,"0"0"-800,0 0-64,0 0 1248,0 0-800,0 0 960,0 0-896,0 0-128,0 0-352,15 0 96,-15 0-192,15 0 96,15 0-96,-15-15 160,29 15-160,-29 0 320,15 0-224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3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4064,'0'15'1504,"0"-15"-1184,30-15-64,0 15 1280,-15 0-896,30-15 160,-1 0-480,1 0 64,0 15-224,-15 0-1760,0 0 864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3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4064,'-15'0'1504,"15"0"-1184,15 0-64,0 0 768,0 0-608,0 0 64,15 0-320,14-15 480,1 1-384,0 14-96,0-15-96,-15 15 288,0-15-192,0 15 128,-16 0-160,-14-15-4160,-14 15 2208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2400,'0'0'779,"-2"3"-481,0-2-231,1 1 1,0 0-1,0 0 0,0 0 0,0 0 0,0 0 0,0 0 0,0 0 1,0 0-1,1 0 0,-1 0 0,1 0 0,0 3 0,-1 36 1477,1-23-1308,0 144 1817,1-155-1992,-2-1-1,1 1 0,0 0 0,-1-1 1,-1 1-1,1-1 0,-1 0 1,0 1-1,-5 9 0,4-8 15,0-1 0,1 1 0,0 0 0,0 0 0,1 0 0,0 1 0,0-1 0,1 0 1,0 13-1,0-9 54,0-11-117,1 0-1,-1 1 1,0-1-1,0 1 1,1-1-1,-1 0 1,1 1-1,-1-1 1,1 0 0,-1 0-1,1 1 1,0-1-1,0 0 1,-1 0-1,1 0 1,0 0-1,0 0 1,0 0 0,0 0-1,1 0 1,-1 0-1,0 0 1,3 0-1,1 2 40,1 0-1,1-1 1,11 3 0,-14-4-24,26 1 319,0-2-84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6:33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2976,'0'0'971,"2"-3"-603,8-7 48,-10 10-353,1 0 0,-1-1 1,0 1-1,0 0 1,1 0-1,-1-1 1,0 1-1,1 0 1,-1 0-1,0-1 1,1 1-1,-1 0 1,1 0-1,-1 0 1,0 0-1,1-1 1,-1 1-1,1 0 1,-1 0-1,0 0 1,1 0-1,-1 0 1,1 0-1,-1 0 0,0 0 1,1 0-1,4-1 207,0-9 568,5 6-273,7-24 480,-9 21-804,-4 2-115,0 1-1,1 0 0,7-6 0,-7 7-127,0-1 0,0 0 0,0 0 0,-1-1 0,0 1 0,0-1 0,6-8 0,-8 10-1,0 0 1,1 0 0,-1 1 0,1-1 0,-1 1-1,1-1 1,0 1 0,0 0 0,0 0 0,4-2-1,-2 2 37,-1 0 0,0-1-1,0 0 1,6-5 0,-8 6-37,-1 0 1,1 0-1,0 0 1,0 0-1,0 0 1,0 1-1,0-1 1,0 1-1,1 0 1,-1 0-1,0 0 1,1 0-1,-1 0 1,5-1-1,-4 2 15,-1 1-1,1-1 0,-1 1 0,0 0 1,1 0-1,-1 0 0,0 0 1,1 0-1,-1 1 0,0-1 1,0 1-1,0-1 0,0 1 0,-1 0 1,1-1-1,2 4 0,38 27 315,5 25 399,-17-27-314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83 992,'0'0'13,"0"-1"0,0 0 0,0 1 0,0-1 0,0 1 0,0-1 0,0 0 0,1 1 1,-1-1-1,0 0 0,0 1 0,0-1 0,1 1 0,-1-1 0,0 1 0,1-1 0,-1 0 0,0 1 0,1-1 0,-1 1 0,1 0 0,-1-1 0,0 1 1,1-1-1,0 1 0,0-1 0,15 0 152,-9 1-75,-7 0-82,0 0 1,0 0-1,0 0 1,0 0 0,0 0-1,0 0 1,1 0-1,-1 0 1,0 0-1,0 0 1,0 0-1,0 0 1,0 0-1,0 0 1,0 0-1,0 0 1,0 0-1,1 0 1,-1 0-1,0 0 1,0 0-1,0 0 1,0 0-1,0 0 1,0 0-1,0 0 1,0 0-1,0-1 1,0 1-1,0 0 1,0 0-1,1 0 1,-1 0-1,0 0 1,0 0-1,0 0 1,0 0-1,0 0 1,0 0 0,0 0-1,0-1 1,0 1-1,0 0 1,0 0-1,0 0 1,0 0-1,0 0 1,0 0-1,0 0 1,0 0-1,0 0 1,0 0-1,0-1 1,0 1-1,0 0 1,0 0-1,0-11 414,0 8 170,0 3-219,0 0-154,0 0-81,-3 0 44,-2 0-104,1 0 4,0-1 0,0 1 0,0 0 0,0 0 0,0 1 0,0-1 0,0 1 0,-3 1 0,2 5 104,5-7-175,0 1 0,-1-1 1,1 1-1,0-1 0,-1 1 1,1-1-1,0 0 0,-1 1 1,1-1-1,0 0 1,-1 1-1,1-1 0,-1 0 1,1 1-1,-1-1 0,1 0 1,-1 0-1,1 1 0,-1-1 1,1 0-1,-1 0 0,1 0 1,-1 0-1,1 0 0,-1 0 1,1 0-1,-1 0 0,1 0 1,-1 0-1,1 0 0,-2 0 1,-45 0 548,42 3-576,-6 8 37,5-9 182,6-2-199,-1 0 1,1 0-1,-1 0 1,1 0-1,-1 0 1,1 0-1,0 0 0,-1 0 1,1 1-1,-1-1 1,1 0-1,-1 0 1,1 0-1,0 0 1,-1 1-1,1-1 0,-1 0 1,1 0-1,0 1 1,-1-1-1,1 0 1,0 0-1,-1 1 1,1-1-1,0 0 1,0 1-1,-1-1 0,1 1 1,0-1-1,0 1 1,-6 6 6,-5 0 5,10-7-11,0 1 0,-1-1 0,1 1 0,0-1 0,0 1 0,0 0 0,0-1 0,0 1 0,0 0 0,1 0 0,-1-1 0,0 1 0,0 0 0,0 0 0,0 2 0,-4 7 47,4-7-46,0-1 0,0 1 0,-1-1 0,1 0 0,-1 1 0,1-1 1,-1 0-1,-2 2 0,-4 4 11,6-7 4,0 1 1,0 0 0,0-1 0,0 1 0,1 0 0,-1 0 0,1-1-1,-1 1 1,1 0 0,0 1 0,0-1 0,0 0 0,0 0 0,0 0-1,0 1 1,1-1 0,-1 0 0,0 5 0,1-7-12,0 1 0,0 0 0,0-1 0,0 1 0,0 0 0,0 0 0,0-1 0,0 1 0,0 0 0,-1-1 0,1 1 0,0 0 0,0-1 0,-1 1 0,1 0 0,-1-1 0,1 1 0,0-1 0,-1 1 0,1-1 0,-1 1 0,0-1 0,1 1 0,-1-1 0,0 1 0,0 0 3,1-1 0,-1 0 0,1 1-1,-1-1 1,0 1 0,1-1 0,-1 1-1,1-1 1,0 1 0,-1 0 0,1-1-1,-1 1 1,1-1 0,0 1 0,0 0-1,-1-1 1,1 1 0,0 0 0,0 0-1,0-1 1,0 1 0,0 0 0,0-1-1,0 1 1,0 1 0,0 78 499,0-78-504,0 0-1,0-1 1,0 1 0,0 0 0,0 0 0,1-1 0,-1 1 0,1 0 0,0-1-1,-1 1 1,1 0 0,0-1 0,1 3 0,4 9 90,0 14 19,5-4-5,-8-10-71,-2-10-24,-1-1 0,1 1 0,-1-1 0,1 0 0,0 1-1,0-1 1,0 0 0,0 0 0,1 1 0,-1-1 0,0 0 0,1 0 0,1 2-1,11 8 57,-1-1 0,24 15 0,-19-10-23,-17-14-54,1-1 0,-1 0 1,0 1-1,1-1 0,-1 0 1,1 0-1,-1 1 1,1-1-1,0 0 0,0-1 1,-1 1-1,1 0 0,0 0 1,0-1-1,0 1 1,0-1-1,0 0 0,0 0 1,-1 1-1,3-1 0,91 0 426,-94 0-419,1 0 1,0 0 0,0-1-1,-1 1 1,1 0 0,0-1-1,0 1 1,-1-1 0,1 1-1,0-1 1,-1 0 0,1 0-1,1-1 1,10-4-34,1 2 12,-12 4 25,1 0 0,-1-1 0,1 0 0,-1 1 0,0-1 0,1 0 0,-1 0 0,0 0 0,0-1 0,0 1 0,0 0 0,0-1 0,2-2 0,63-62 137,-63 62-136,-1 0 1,1 0-1,-1-1 0,0 1 1,0-1-1,0 0 0,-1 0 0,3-6 1,-2 4-4,0 1 1,0-1-1,1 1 1,0 0-1,7-9 1,-7 10 18,-1 1 1,0-1 0,0 0 0,0 0-1,3-7 1,4-11-77,-8 21 51,-1 0-1,0 0 1,0-1-1,0 1 0,0 0 1,-1-1-1,1 1 1,-1 0-1,1-1 0,-1-4 1,0-59 166,0 64-163,0 1 0,0-1 0,0 1 1,0-1-1,0 1 0,-1-1 0,1 1 0,0-1 0,-1-1 0,-11-10-12,12 12 6,0 0 0,-1 1 1,1-1-1,-1 1 1,1-1-1,0 0 0,-1 1 1,1-1-1,0 0 0,0 1 1,0-1-1,-1 0 1,1 1-1,0-1 0,0 0 1,0 0-1,0 1 0,0-1 1,0 0-1,0 1 1,1-1-1,-1 0 0,0 0 1,1-2 4,-1-11 90,0 14-90,0 0 0,0 0 0,0 0 0,0 0 0,0 0 0,0 0 0,0 0 0,0 0 0,0 0 0,0-1 0,0 1 0,0 0 0,0 0 0,0 0 0,0 0 0,0 0 1,0 0-1,0 0 0,0 0 0,0 0 0,0-1 0,0 1 0,0 0 0,0 0 0,0 0 0,-1 0 0,1 0 0,0 0 0,0 0 0,0 0 0,0 0 0,0 0 0,0 0 0,0 0 0,0 0 0,0 0 0,0 0 0,0-1 0,0 1 0,-1 0 0,1 0 0,0 0 0,0 0 0,0 0 0,0 0 0,0 0 0,0 0 0,0 0 0,0 0 0,0 0 1,0 0-1,-1 0 0,1 0 0,0 0 0,0 0 0,0 1 0,-1-1-2,1 0 0,-1 0 0,0-1-1,1 1 1,-1 0 0,1 0 0,-1 0 0,0 0 0,1 0 0,-1-1 0,1 1 0,-1 0 0,1-1 0,-1 1 0,1 0 0,-1-1 0,1 1 0,-1-1 0,1 1 0,0 0 0,-1-1-1,1 1 1,-1-2 0,0 1 3,1 1-1,0-1 1,-1 0-1,1 1 1,-1-1-1,0 1 0,1-1 1,-1 1-1,1-1 1,-1 1-1,0-1 1,1 1-1,-1 0 1,0-1-1,0 1 0,1 0 1,-1 0-1,0-1 1,0 1-1,1 0 1,-1 0-1,0 0 0,0 0 1,-1 0-1,1 0 5,-1 0 0,1 0 0,-1 0-1,0 0 1,1-1 0,-1 1-1,1 0 1,-1-1 0,1 1 0,-1-1-1,1 0 1,-1 0 0,1 1-1,0-1 1,-1 0 0,1 0 0,0 0-1,-1 0 1,1 0 0,0-1-1,0 1 1,-1-2 0,0 1-31,-26-26-194,21 21 364,-6-3-87,0 5-53,8-2-22,5 6 15,0 1 0,-1 0-1,1-1 1,0 1 0,-1-1-1,1 1 1,0-1 0,-1 1-1,1 0 1,0-1 0,-1 1 0,1 0-1,-1-1 1,1 1 0,-1 0-1,1 0 1,-1-1 0,1 1 0,-1 0-1,1 0 1,-1 0 0,1 0-1,-1 0 1,1 0 0,-1-1-1,1 1 1,-1 0 0,1 1 0,-1-1-1,1 0 1,-2 0 0,0 0-3,0 0 0,1 0 0,-1-1 1,0 1-1,0-1 0,0 1 0,0-1 1,1 0-1,-1 1 0,0-1 0,1 0 1,-3-1-1,3 1 3,-1 0 1,1 0 0,-1 0-1,0 0 1,0 0-1,1 1 1,-1-1 0,0 1-1,0-1 1,0 1-1,0 0 1,-2-1 0,-65 1-5,69 0 10,-1 0-1,1 0 1,-1 0-1,1 0 1,-1 1-1,0-1 1,1 0-1,-1 0 1,1 0-1,-1 0 1,1 0-1,-1 1 1,1-1-1,-1 0 1,1 1-1,0-1 1,-1 0-1,1 1 1,-1-1-1,1 0 1,0 1-1,-1-1 1,1 1-1,0-1 1,-1 1-1,0 0 3,1 0-1,-1 0 0,1-1 1,-1 1-1,1 0 0,-1-1 1,0 1-1,1-1 0,-1 1 1,0-1-1,0 1 0,1-1 1,-1 0-1,0 1 0,0-1 1,0 0-1,1 1 0,-1-1 0,0 0 1,0 0-1,0 0 0,0 0 1,1 0-1,-1 0 0,-2 0 1,-1 0-20,1 0 4,1-1 0,-1 1 1,1 0-1,0 1 0,-1-1 0,1 0 1,-1 1-1,-3 1 0,-61 31 85,51-20 66,15-12-158,0 1 1,-1-1 0,1 1 0,-1-1 0,0 0 0,1 0 0,-1 1 0,0-1 0,1-1 0,-1 1-1,0 0 1,0 0 0,0-1 0,0 1 0,0-1 0,0 1 0,0-1 0,-3 0 0,4 0 15,0 0 0,1 0-1,-1 0 1,0 0 0,0 1 0,1-1 0,-1 0 0,0 0 0,1 0 0,-1 0 0,0 1 0,1-1 0,-1 0 0,0 1 0,-5 10 33,-1-6 64,6-5-91,1 1 0,0-1 0,-1 0 0,1 0 0,0 0 0,-1 1 0,1-1 0,-1 0 0,1 1 0,0-1 0,0 0 0,-1 1 0,1-1 0,0 0 0,-1 1 0,1-1 0,0 0 0,0 1 0,0-1 0,0 1 0,-1-1 0,1 1 0,0-1 0,0 0 0,0 1 0,0-1 0,0 1-1,0-1 1,0 1 0,0 0 0,0 2 59,0-3-10,0 2 47,0 9-42,0-8-75,0-3 58,0 0 262,3-3-133,-2 2-223,0 0-1,1 0 1,-1 0-1,1-1 1,-1 1-1,0 0 1,1 1-1,0-1 1,-1 0 0,1 0-1,-1 1 1,1-1-1,0 1 1,0-1-1,-1 1 1,1 0-1,2 0 1,13 0-3777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3968,'-11'0'1241,"22"0"-360,-11 0-353,0 0-197,0 0-75,0 0-117,0 0-91,0-2 0,0-9 53,0 8-32,-3 3-31,-8 0-1,8 0 16,1 0-42,1 0-15,1 0 1,-1 0-1,1 0 0,-1 0 0,1 0 0,0 0 1,-1 0-1,1 0 0,-1 0 0,1 0 1,-1 0-1,1 0 0,0 1 0,-1-1 0,1 0 1,-1 0-1,1 0 0,0 1 0,-1-1 1,1 0-1,0 1 0,-1-1 0,1 0 0,0 0 1,-1 1-1,1-1 0,0 1 0,0-1 1,0 0-1,-1 1 0,-4 7-60,-6-3-70,-3 23 118,19-25-100,1-1-381,11 12-2852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51 2304,'0'-2'752,"0"-9"-453,0 8 58,0 3 640,0 0-298,0 0-187,2 0-182,-1 0-306,0 0-1,-1 0 1,1 0-1,-1 0 1,1 0-1,-1 0 0,1 0 1,-1-1-1,1 1 1,-1 0-1,1 0 0,-1 0 1,1-1-1,-1 1 1,1 0-1,-1-1 0,1 1 1,-1 0-1,0-1 1,1 1-1,-1-1 0,1 1 1,-1 0-1,0-1 1,1 0-1,-1 0 15,1 0 0,-1 1 0,1-1 0,0 0 0,-1 1 0,1-1 0,-1 1-1,1-1 1,0 0 0,0 1 0,-1 0 0,1-1 0,0 1 0,0-1 0,-1 1 0,1 0 0,0 0 0,0-1 0,0 1 0,0 0-1,0 0 1,-1 0 0,1 0 0,0 0 0,2 0 0,-3 0-24,1 0 1,-1 0-1,0 0 0,1 0 0,-1 0 1,1 0-1,-1 0 0,1 0 0,-1 0 0,0 0 1,1 0-1,-1 0 0,1-1 0,-1 1 1,0 0-1,1 0 0,-1-1 0,1 1 1,-1 0-1,0 0 0,0-1 0,1 1 1,-1 0-1,0-1 0,1 1 0,-1 0 0,0-1 1,9-8 183,-6 8-175,1 1-1,-1-1 0,1 0 1,-1 1-1,1 0 0,-1-1 1,1 2-1,-1-1 0,1 0 1,-1 1-1,5 0 0,37 11 158,-38-9-163,-5-3-11,0 1-1,0-1 1,1 1 0,-1 0 0,0 0 0,0 0 0,0 1 0,3 1-1,-4-1 14,0-1 0,0 0 0,0 0 0,-1 1 0,1-1-1,-1 1 1,1-1 0,-1 1 0,1-1 0,-1 1 0,0-1 0,0 1-1,1-1 1,-1 1 0,0-1 0,-1 2 0,1 1 18,0 1 1,-1-1 0,1 0 0,-1 0 0,0 0-1,-1 0 1,1 0 0,0 0 0,-1 0-1,0-1 1,-3 6 0,-15 32 127,7-21-45,-22 25-1,20-27-64,-9 10 42,-33 29 0,21-23-227,35-33 112,0 1 0,-1-1 0,1 0 1,0 1-1,0-1 0,0 1 0,0-1 0,0 1 1,0 0-1,0-1 0,0 1 0,1 0 1,-1 0-1,1 0 0,-1-1 0,1 1 0,0 0 1,0 0-1,0 0 0,0 0 0,0-1 1,0 1-1,0 0 0,1 0 0,-1 0 0,0 0 1,1-1-1,0 1 0,-1 0 0,1 0 1,0-1-1,0 1 0,0-1 0,0 1 0,0-1 1,0 1-1,1-1 0,1 3 0,83 81-296,-55-57 399,-25-23-42,1 0 1,-1 0-1,0 0 1,-1 1-1,1 0 1,8 12-1,-13-15-29,1 0 0,0 0 0,0 0 0,-1 0 0,1 0 0,-1 0 0,0 0 0,0 1 0,-1-1 0,1 0 0,0 7 0,-1-8-10,0 1 1,-1-1-1,1 0 1,-1 1 0,1-1-1,-1 0 1,0 1-1,0-1 1,0 0-1,0 0 1,-1 0 0,1 0-1,0 0 1,-1 0-1,1 0 1,-3 2-1,-24 18 146,6 5-49,17-21-87,0 1 0,0-1 0,0 0-1,-8 6 1,6-7-5,0-1 1,-1 1-1,1-1 0,-1-1 0,0 1 0,-8 1 0,-51 12 82,58-16-45,-2 0 0,1 0 1,-13-1-1,10 0 25,12 0-61,0 0 0,1 0 0,-1 0 0,0 0 0,0 0 0,0 0 0,1 0 0,-1-1 0,0 1 0,0 0 0,1 0 0,-1 0 0,0-1 0,0 1 0,1-1-1,-1 1 1,0 0 0,1-1 0,-1 1 0,0-1 0,1 1 0,-1-1 0,1 0 0,-1 1 0,1-1 0,-1 0 0,1 1 0,-1-1 0,1 0 0,0 1 0,-1-1 0,1 0 0,0 0 0,0 1 0,0-1 0,-1 0 0,1 0 0,0 0 0,0 1 0,0-1 0,0 0 0,0 0 0,1 0 0,-1 1 0,0-1-1,0 0 1,0 0 0,1 1 0,-1-1 0,0 0 0,1 0 0,-1 1 0,0-1 0,1 0 0,-1 1 0,1-1 0,0 1 0,-1-1 0,1 0 0,0 0 0,24-18 1,-3-9-123,9 6 74,-19 11-240,1 0-1,-2-1 1,0 0-1,18-26 1,-20 25-820,22-20-518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2976,'0'-14'971,"0"11"-603,0 3-27,0 0 470,2-2-182,4-4-217,0 2-171,-1-1 1,0 0-1,0-1 0,0 1 1,-1-1-1,5-7 0,-4-12-97,6 14-75,-9 3-54,0 1-8,11-22 89,-12 26-34,0 1-1,-1 0 1,1-1 0,-1 1 0,1-1-1,-1 1 1,0-1 0,0 1 0,0-1-1,0 1 1,-1-5 0,3 7 45,-1 1-93,0-1 1,0 0 0,0 0-1,0 0 1,0 1-1,-1-1 1,1 1 0,0-1-1,0 0 1,-1 1 0,1-1-1,0 1 1,-1 0-1,1-1 1,0 1 0,-1 0-1,1-1 1,-1 1 0,1 1-1,11 18 123,-11-17-129,0-2 4,-1 1 0,1-1 1,-1 1-1,0-1 0,1 1 0,-1-1 0,0 1 1,0-1-1,0 3 0,0-3 18,0 1 0,0-1 0,0 1 0,0-1 0,0 1 0,1-1 0,-1 1-1,1-1 1,0 2 0,10 13 258,-9-10-207,-2-6-69,1 1-1,-1 0 1,0-1-1,1 1 1,-1 0-1,0-1 1,1 1 0,-1-1-1,1 1 1,-1 0-1,1-1 1,-1 1-1,1-1 1,-1 1 0,1-1-1,0 0 1,-1 1-1,1-1 1,-1 0-1,1 1 1,1-1 0,3 3-364,2 2-852,-6-4 1033,0-1 1,0 1-1,0 0 0,0-1 1,0 1-1,0 0 0,0-1 0,0 1 1,0-1-1,0 0 0,0 1 1,0-1-1,0 0 0,1 0 1,-1 1-1,0-1 0,0 0 0,0 0 1,0 0-1,0 0 0,1-1 1,-1 1-1,0 0 0,2-1 1,28-13-2753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1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6816,'16'16'2528,"-16"-16"-1984,49 17-128,-32-17 544,-1 0-608,17-17 64,-17 17-256,1-16-1568,-1 16 736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51 2400,'33'-50'896,"-33"66"-704,17 1-64,-17 0 672,0-1-480,16 17-416,-32-16 32,-1 16 256,-16-16-96,0 16 480,-34 0-320,1 1-608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1248,'0'0'389,"3"0"-239,8 0 36,-8 0 390,-3 6-85,-3 19 224,-8 0-219,9 6-132,2-21-222,0 0-1,-3 19 1,-8 18 274,8-26-289,2-14-57,0 1 0,-1 0 0,1-1 1,-2 1-1,1 0 0,-5 8 0,-1 1 43,-14 30 233,21-44-292,0 0 0,0 0 0,0-1-1,0 1 1,0 0 0,-1 0 0,1-1 0,-1 1-1,1 0 1,-4 2 0,5-6-33,-1 0 0,1 0 0,-1 0 0,1 0 0,0 0 0,0 0 0,-1 0 0,1-1 0,0 1 0,0 0 0,0 0 0,0 0-1,0-2 1,0-6-23,0 2 28,0 0 0,0 1 0,0-1 0,1 0 0,0 1 0,0-1 0,1 1 0,0-1 0,0 1 0,0 0 0,7-12 0,29-34 161,-15 23-134,-12 15-132,2 0 0,-1 0-1,2 1 1,0 1 0,24-17 0,-31 24 33,1 0 0,-1 1 0,1 0 0,0 1 0,1-1 0,-1 2 0,17-5 0,8 2 3,-16-2 132,-16 6-79,1 1 1,-1-1-1,1 0 1,0 0-1,-1 1 1,1-1-1,0 1 1,0 0-1,-1-1 1,1 1-1,0 0 1,0 0-1,-1 0 1,1 0-1,0 0 1,0 1-1,2 0 1,-1 0 14,0 0 0,-1 1-1,1-1 1,0 1 0,-1 0 0,0 0 0,1 0 0,-1 0 0,0 0 0,0 0 0,0 1-1,2 2 1,-1 0-10,-1-1-1,1 0 1,-1 1-1,0 0 1,3 8-1,12 70 344,-16-73-324,0-1 1,0 0 0,0 0-1,-1 0 1,-1 0 0,1 1-1,-3 8 1,-8 18 45,7-14 17,4-17-63,-1 0 0,1 0 0,-1 0 0,-1 0 0,1-1 0,-1 1 1,1 0-1,-1-1 0,-1 1 0,1-1 0,-1 1 0,1-1 0,-1 0 0,-6 6 0,-5 7 206,11-9 1,-2-1 93,-9-6-18,0-3-876,-3-12-2320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1664,'0'-14'528,"0"14"-522,0 0 0,0-1-1,0 1 1,0 0 0,0 0 0,0-1-1,0 1 1,0 0 0,0 0 0,1-1 0,-1 1-1,0 0 1,0 0 0,0 0 0,0-1 0,0 1-1,1 0 1,-1 0 0,0 0 0,0 0 0,0 0-1,0-1 1,1 1 0,-1 0 0,0 0-1,0 0 1,0 0 0,1 0 0,-1 0 0,0 0-1,0 0 1,1 0 0,-1 0 0,1-1 0,21-10 308,-21 11-157,1-1 0,0 0-1,-1 0 1,1 0-1,-1 0 1,1 0 0,-1 0-1,0 0 1,3-3 0,4-3 90,4 0 87,-6 3-131,0 0 0,1-1 0,9-8 0,-13 10-158,0 0 0,0 1 0,1 0 0,-1 0 0,6-3 0,-6 3-13,1 0-1,0 0 1,-1 0-1,0 0 0,4-4 1,-5 4-11,-1 1 1,0-1 0,1 1-1,-1 0 1,1 0 0,-1-1-1,1 1 1,0 0 0,-1 1-1,1-1 1,0 0 0,0 0-1,0 1 1,-1-1 0,1 1-1,3-1 1,-2 1 143,-3 0-26,0 0-11,2 3 149,11 16 75,-11-14-272,0-1 0,1 0 0,-1 0 0,7 7 0,-4-6 7,1 0 1,0-1-1,12 8 0,-6-5 17,-9-5-63,1 1 55,0-1-1,0 1 1,0-1-1,0 0 1,0 0-1,8 1 1,-9-2-36,0 1 1,-1-1 0,1 0-1,0 1 1,0-1 0,-1 1-1,3 2 1,7 13-365,-8-14-263,0 0-1,1 0 1,-1 0-1,6 1 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2400,'0'0'896,"17"16"-704,-1-16-64,-16 17 928,17 16-608,-17 0 256,33 1-416,-16 15 160,16 1-224,-16-17 288,-1 1-288,17-18-320,-16 1 32,-17-1-2528</inkml:trace>
  <inkml:trace contextRef="#ctx0" brushRef="#br0" timeOffset="1">465 1 3232,'-16'0'1184,"-1"0"-896,-16 16-96,16-16 1216,-33 17-800,-16 16 64,16 17-448,0-17 0,1 34-128,15-34 352,1 17-224,0-34-1376,16 1 608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35 2912,'-249'0'2320,"243"-1"-2201,-1 1 0,0-1 0,1 0 1,-12-4-1,-7-1 69,16 4-112,-1 2 1,-12-1-1,22 1-76,-3 0 21,-1 0 0,1 0-1,0 0 1,0 0 0,0-1 0,0 0 0,0 1-1,0-1 1,0 0 0,0 0 0,-4-3-1,5 3-7,0 0 0,0 0-1,0 0 1,-1 0-1,1 0 1,0 1-1,-1-1 1,1 1-1,-1 0 1,1-1 0,-4 1-1,-3 0-78,6 0 70,0 0 0,0-1 1,0 1-1,0 0 0,0 1 1,0-1-1,0 1 0,0-1 1,0 1-1,0 0 0,0 0 1,1 0-1,-1 0 0,0 0 1,1 1-1,-1-1 0,1 1 1,-5 3-1,-1 2 170,0 1-1,-14 7 1,16-11-156,0 0 0,0 0 0,1 1 0,0 0 0,-9 9 0,-19 38 65,14-21 16,5-11-28,1-1 1,2 2 0,0 0-1,1 0 1,1 0-1,-6 25 1,7-20-19,1 0 40,-1 0-1,-19 43 1,24-62-60,0 1 1,0-1 0,-2 12 0,-1 4 81,0-10-60,5-11-59,0-1-1,0 1 0,0-1 1,1 1-1,-1-1 1,0 1-1,1-1 0,-1 1 1,1 0-1,0-1 0,0 1 1,0 1-1,-1 8-34,0-9 47,1 0 0,0 1-1,0-1 1,-1 0 0,1 0 0,1 1 0,-1-1-1,0 0 1,1 1 0,-1-1 0,1 0-1,-1 0 1,1 0 0,0 1 0,2 2-1,0-3 43,0 0 0,0 0-1,0 0 1,0 0 0,1-1-1,-1 0 1,1 0 0,-1 0-1,0 0 1,1 0 0,0-1-1,5 1 1,8 2 51,44 8 155,6-6-48,-32 1-20,-14-3 35,39 2 1,89-5-534,-148 0 170,0 0 0,0 0 0,0 0 0,0 0-1,0 0 1,0 0 0,0 0 0,-1 0 0,1-1-1,0 1 1,0 0 0,0 0 0,1-2 0,-1 2 38,-1-1 0,0 0 1,1 0-1,-1 0 0,0 0 0,1 0 1,-1 1-1,0-1 0,0 0 1,0 0-1,0 0 0,0 0 1,0-2-1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5472,'-17'0'2016,"17"0"-1536,17-16-160,-1-1 896,17 17-736,1 0 0,-1 0-288,33 0 288,-16 17-256,16-1-480,-16 1 160,-17-1-5920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216 880 2496,'0'33'896,"0"-33"-672,-16 50-96,16-17 1024,-17-16-672,1 16 224,16 0-416,-17-16 32,17 0-192,-17 16 224,17-16-224,-16-17 160,16 16-160</inkml:trace>
  <inkml:trace contextRef="#ctx0" brushRef="#br0" timeOffset="1">1 166 5312,'0'-66'1952,"0"49"-1504,16 1-128,1-17 672,-17 33-608,16-17-224,18 0-128,-18 17 160,17 17-96,1 0-4032,32-1 2112,-16 1-672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5312,'33'-17'1952,"-33"17"-1504,50 0-128</inkml:trace>
  <inkml:trace contextRef="#ctx0" brushRef="#br0" timeOffset="1">1 200 6048,'33'0'2240,"33"0"-1728,17 0-160,-33 16 320,0 1-448,16-1-4160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1056,'-1'0'18,"0"0"1,0 0-1,0 0 1,-1 0-1,1 0 1,0 0-1,0 0 1,0 1-1,0-1 0,-1 0 1,1 1-1,0-1 1,0 1-1,0-1 1,0 1-1,0 0 1,0-1-1,0 1 0,0 0 1,0 0-1,0 0 1,1 0-1,-1-1 1,-1 3-1,1 0 61,0 0-1,0 0 1,0 0-1,1 0 1,-1 1-1,1-1 1,-1 5-1,-1 15 950,-10 13-14,9-15-495,3-15-383,-1 0 1,0 0 0,0 0-1,-1 0 1,1 0 0,-1-1-1,-1 1 1,-5 9 0,3-6-35,2-4-55,0 0 0,0-1 0,0 1 0,1 0 0,0 0 0,0 0 0,0 0 0,1 1 0,-1-1 0,1 0 0,0 12 0,1 46 1159,0-63-1199,0 0 0,0 1 0,0-1-1,0 0 1,0 0 0,0 0 0,0 0 0,0 0 0,0 0 0,0 0 0,0 0 0,0 0 0,0 1 0,0-1 0,0 0 0,0 0-1,0 0 1,0 0 0,0 0 0,0 0 0,0 0 0,0 0 0,0 0 0,0 0 0,0 1 0,0-1 0,0 0 0,0 0 0,0 0-1,0 0 1,0 0 0,0 0 0,1 0 0,-1 0 0,0 0 0,0 0 0,0 0 0,0 0 0,0 0 0,0 0 0,0 0 0,0 0-1,0 0 1,0 0 0,1 0 0,-1 0 0,0 0 0,0 0 0,0 0 0,0 0 0,0 0 0,0 0 0,0 0 0,0 0 0,0 0-1,1 0 1,0 0 19,0 0 0,1 0-1,-1 0 1,0-1-1,1 1 1,-1 0-1,0-1 1,0 1-1,1-1 1,-1 1 0,0-1-1,0 0 1,0 0-1,0 1 1,0-1-1,0 0 1,1-1-1,14-21 103,-5 6-65,9-8-2,-10 14-8,-2 0-1,15-25 1,-19 29-42,10-23 3,2 1 0,36-51 0,-21 44-387,-24 24 250,-6 10 103,-1 1 0,1 0 0,-1 0 0,1-1 0,0 1 0,0 0 0,-1 0-1,1 0 1,0 0 0,0 0 0,0 0 0,0 0 0,0 0 0,0 1 0,1-1 0,-1 0-1,0 1 1,0-1 0,0 1 0,1-1 0,-1 1 0,0-1 0,1 1 0,-1 0 0,3-1-1,-4 1 13,1 0 0,0 0 0,0 0 0,-1 0 0,1 0 0,0 0 0,0 0 0,0 1 0,-1-1 0,1 0 0,0 0 0,0 1 0,-1-1 0,1 0 0,1 1 0,-2 0 20,1 0 0,-1 0 0,1 0-1,-1 0 1,1 0 0,-1 0 0,0 1 0,0-1 0,0 0-1,0 0 1,0 0 0,0 0 0,0 2 0,0 10 72,-1-3 19,2 0 0,-1 0 0,3 13 0,0-10-36,0 5-45,0-1 0,2 32 0,-6-27-36,0-13 196,1 0 0,0 0 0,1 1 0,2 14 0,2-6 135,-2-11-296,-1 0 0,-1 0 0,0 0-1,1 11 1,-2-2-741,0-13-2442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4896,'8'-8'870,"-5"4"-650,1 1 1,-1-1-1,1 1 0,-1 0 1,6-3-1,4 1 222,-7-6 428,8 5-305,0-5-138,-12 8-209,-2 3-138,1 0-96,0 0-1,-1 0 0,1 0 0,-1 0 1,1 0-1,0 0 0,-1 0 1,1 0-1,0 1 0,-1-1 0,1 0 1,-1 0-1,1 0 0,0 1 1,-1-1-1,1 0 0,-1 1 0,1-1 1,-1 0-1,1 1 0,-1-1 0,1 1 1,-1-1-1,1 1 0,-1 0 1,1 1-24,-1 0 0,1 0 1,-1 0-1,0 0 0,0 0 1,0 0-1,0 3 0,0 5-104,0-2 122,-1-4 129,1 0 1,0 1-1,0-1 1,0 0-1,1 1 1,0-1-1,1 5 1,9 8-1164,-11-16 975,1 1-1,-1-1 1,1 1 0,-1-1 0,0 1 0,0-1 0,1 1-1,-1-1 1,0 2 0,0-2 61</inkml:trace>
  <inkml:trace contextRef="#ctx0" brushRef="#br0" timeOffset="1">515 100 3392,'17'17'1248,"-1"-1"-960,1 34-64,-17-17-64,16 34-128,1-1 544,16 17-320,-16-17-1088,-1-16 448,18 0-2368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50 2240,'-14'0'720,"14"0"-715,0 0-1,0 0 1,0 1 0,0-1 0,0 0 0,0 0-1,0 0 1,0 0 0,0 0 0,-1 0-1,1 0 1,0 0 0,0 0 0,0 0-1,0 0 1,0 0 0,0 0 0,0 0 0,0-1-1,0 1 1,-1 0 0,1 0 0,0 0-1,0 0 1,0 0 0,0 0 0,0 0 0,0 0-1,0 0 1,0 0 0,0 0 0,0 0-1,0 0 1,0 0 0,0 0 0,0 0-1,0-1 1,0 1 0,-1 0 0,1 0 0,0 0-1,0 0 1,0 0 0,0 0 0,0 0-1,0 0 1,0 0 0,0-1 0,0 1 0,0 0-1,0 0 1,0 0 0,0 0 0,0 0-1,1 0 1,-1 0 0,0-1 23,0 1 1,0-1-1,0 1 1,0-1-1,0 1 0,0-1 1,0 1-1,-1-1 1,1 1-1,0-1 0,0 1 1,0 0-1,0-1 1,-1 1-1,1-1 0,0 1 1,0-1-1,-1 1 1,1 0-1,0-1 0,-1 1 1,1 0-1,0-1 1,-1 1-1,1 0 0,0-1 1,-1 1-1,1 0 1,-2-1-1,-18 0 3326,12 1-2179,8 0-1139,0 0 0,-1 0 0,1 0-1,0 0 1,0 1 0,-1-1 0,1 0 0,0 0-1,0 0 1,-1 0 0,1 0 0,0 0 0,0 0 0,-1 0-1,1-1 1,0 1 0,0 0 0,-1 0 0,1 0-1,0 0 1,0 0 0,-1 0 0,1 0 0,0 0 0,0-1-1,-1 1 1,1 0 0,0 0 0,0 0 0,0-1 0,0 1-1,-1 0 1,1 0 0,0 0 0,0-1 0,0 1-1,0 0 1,0 0 0,0-1 0,0 1 0,0 0 0,-1-1-1,2 1-4,0-1 0,-1 0 0,1 0-1,0 1 1,-1-1 0,1 0-1,0 1 1,0-1 0,0 1 0,0-1-1,-1 1 1,1 0 0,0-1 0,0 1-1,2-1 1,4 0 0,1 0 0,-1 0 0,1 0 0,0 1 0,12 1 0,1 0-14,29 0 9,-23 0-17,-1-1 0,37-5 0,-43 2 18,13-2 31,40-1 1,88 6-214,-161 0 156,0 0 0,0 0 0,1 0 0,-1 0 0,0 0 0,0 0 0,0 0-1,0 0 1,0 0 0,0-1 0,1 1 0,-1 0 0,0 0 0,0 0 0,0 0 0,0 0-1,0 0 1,1 0 0,-1 0 0,0 0 0,0 0 0,0 0 0,0 0 0,0 1 0,1-1-1,-1 0 1,0 0 0,0 0 0,0 0 0,0 0 0,0 0 0,0 0 0,1 0 0,-1 0-1,0 0 1,0 0 0,0 1 0,0-1 0,0 0 0,0 0 0,0 0 0,0 0 0,0 0-1,0 0 1,0 1 0,1-1 0,-1 0 0,0 0 0,0 0 0,0 0 0,0 0 0,0 1-1,0-1 1,-1 3 23,0-1-1,1 1 1,-1-1 0,0 1-1,0 0 1,-1-1-1,1 0 1,0 1-1,-1-1 1,0 0-1,1 0 1,-3 2 0,1 0 80,-1 0 0,0 0 0,0-1 0,1 0 0,-2 0 0,-4 3 0,3-2-44,0-1 0,0 1 0,1 1 0,-1-1 0,1 1-1,0 0 1,0 0 0,-8 11 0,5-4-88,0 1 0,0 0 0,-6 18 0,6-10 21,1 1 1,1 0-1,-4 26 1,4-16 80,-12 36 0,1-20 89,3-9-100,-15 63-1,26-83-91,2-10 42,0 0 0,-1 0 0,1 0 0,-2-1 0,0 1 0,0 0 0,0-1 0,-1 0 1,-7 12-1,8-17 16,1 0 0,-1 0-1,1-1 1,-1 1 0,0-1 0,0 1 0,0-1 0,0 0 0,0 0 0,-1 0 0,1-1 0,-1 1 0,1-1 0,-1 0 0,1 0 0,-1 0 0,-4 0 0,-1 0 28,0 0 0,1-1 0,-1 0 0,0-1 0,-15-2 1,14 0 0,-1 0 1,1 0 0,0-1-1,0 0 1,0-1 0,1 0-1,-1-1 1,1 0 0,1 0-1,-1-1 1,1 0 0,-12-13-1,12 11-39,-1-1 0,1 1 0,0-2 0,1 1-1,0-1 1,-6-14 0,1-4-6,-12-44 0,19 58-11,-1-5-15,-13-44-106,-16-87 1,35 144 81,-1 0 1,1 0 0,0 0 0,0 0 0,1 0-1,0 0 1,1 0 0,2-10 0,0 2-129,-1 2 43,-3 11-4,0 0-1,0 0 0,0 0 1,1 0-1,-1 1 1,1-1-1,-1 0 0,1 0 1,0 1-1,-1-1 1,1 1-1,0-1 1,0 0-1,0 1 0,0 0 1,1-1-1,-1 1 1,0 0-1,1-1 0,-1 1 1,2-1-1,27-14-1451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1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34 3392,'-33'-34'1248,"33"34"-960,-17 34-64,1-18 416,-1 1-384,-16 33 192,-17-17-288,-16 17 288,-1-1-256,-16 1-2208,33 0 1088,17-17-1568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2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747 100 3136,'0'-41'1029,"0"41"-1012,0-1 0,0 1-1,0-1 1,0 1 0,0-1-1,0 1 1,0-1 0,0 1-1,0-1 1,0 1 0,0-1-1,0 1 1,0 0 0,0-1-1,-1 1 1,1-1 0,0 1-1,0-1 1,0 1 0,-1 0-1,1-1 1,0 1 0,-1-1-1,-4-4-3,0 1 0,0-1-1,-1 1 1,1 0 0,-1 1-1,0-1 1,0 1 0,0 1 0,0-1-1,-1 1 1,1 0 0,-8-1 0,-4 0 16,0 2 0,-31 1 0,26 1-15,-102-1 732,84 0-900,38 0 135,0 0 0,0 0 0,0 0 0,0 0 0,-1 1 0,1-1 0,0 1 0,0 0 0,1 0 0,-1 0 0,-4 3 0,4-3 9,1 0 0,0 0 0,0 0 0,0 0 0,-1-1 1,1 1-1,0 0 0,-1-1 0,1 0 0,-1 0 0,-3 0 0,-1 0-78,6 0 70,-1 0-1,0 0 1,0 0-1,1 0 1,-1 0 0,0 0-1,0 0 1,1 1-1,-1-1 1,0 0-1,-2 2 1,-1 5 127,4-6-97,1-1-1,0 1 1,0-1-1,0 0 1,-1 1 0,1-1-1,0 0 1,0 1 0,-1-1-1,1 0 1,0 1-1,-1-1 1,1 0 0,0 1-1,-1-1 1,1 0-1,-1 0 1,1 0 0,0 1-1,-1-1 1,1 0 0,-1 0-1,1 0 1,-1 0-1,1 0 1,-1 0 0,1 0-1,0 0 1,-1 0 0,0 0-1,-5 3 656,5-2-613,-4 4 38,0 0 1,0 0-1,1 1 0,-1-1 0,1 1 0,0 0 0,1 0 0,0 1 1,-5 10-1,-5 24 129,-23 45 0,-28 58 238,55-122-235,-1 0 0,-14 24 1,-2 2 329,-5 2 96,31-49-627,0 1-1,-1-1 0,1 0 1,0 0-1,0 0 0,0 0 1,0 0-1,0 1 0,0-1 1,0 0-1,0 0 0,1 0 1,-1 0-1,0 0 0,1 0 1,-1 1-1,1-1 0,-1 0 1,1 0-1,-1 0 0,1 0 1,0-1-1,-1 1 1,2 1-1,0 1 23,0-1 0,0 0 0,0-1 0,1 1 0,-1 0 0,0-1-1,0 1 1,1-1 0,4 2 0,20 3 94,-11 0-94,-12-5-51,-1 1 0,1-1-1,-1 0 1,1 0 0,0-1 0,-1 1 0,1-1 0,4 1-1,1-1 44,-1 1-1,1 0 0,16 5 1,-17-3 56,0-2 0,-1 1 0,16 0 0,18-2 321,-13 0-4396,-27 0 3714,1 0 0,-1 0 1,1 0-1,-1 1 0,1-1 0,-1 0 1,1 0-1,-1 1 0,2 0 1,14 13-2720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2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6400,'17'-16'2368,"-17"16"-1856,33 0-128,-16-17 352,-1 34-480,34-17 192,-17 0-288,17 0-352,-17 16 96,0 1-5888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2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1146 2144,'0'0'699,"6"3"-417,19 11-154,-6 2-32,-9-6-24,13 12 205,-22-21-260,0 0 0,0 0 0,0 0 1,0 0-1,0 1 0,0-1 0,0 1 0,0-1 0,0 1 1,-1-1-1,2 3 0,-3-2-3,0 0 0,1 0 1,-1 0-1,0-1 0,0 1 0,0 0 0,0 0 1,0-1-1,-1 1 0,1-1 0,0 1 1,-1-1-1,1 0 0,-1 1 0,0-1 1,1 0-1,-4 1 0,0 2 147,0-1 0,0 0 0,-1-1 0,-9 4 0,-4-2 185,11-2-105,0 0 0,0 0 1,0 1-1,-8 4 0,0 1 93,-31 14 639,44-21-900,-1 0 55,0 0 0,1 1-1,-1-1 1,1 1 0,-6 3 0,9-5-107,-1 1 0,1-1 1,-1 1-1,1-1 0,-1 1 0,1-1 0,-1 1 0,1 0 0,0-1 0,-1 1 0,1 0 0,0-1 0,-1 1 0,1 0 1,0-1-1,0 1 0,0 0 0,0-1 0,-1 1 0,1 0 0,0 0 0,0-1 0,1 1 0,-1 0 0,0 0 0,0-1 0,0 1 1,0 0-1,1-1 0,-1 1 0,0 0 0,0-1 0,1 2 0,2 2 55,0 0 0,0-1 0,0 1-1,0-1 1,0 1 0,1-1 0,-1 0 0,1 0 0,0-1-1,0 1 1,0-1 0,5 3 0,2 0 33,-1-1 1,1 0-1,18 4 1,-8-4 125,-6-1-243,29 3 0,-42-6-112,-1 0 0,1 0 1,-1 0-1,1-1 1,0 1-1,-1-1 0,0 1 1,1-1-1,2-1 0,3-1-550,-3 2 396,1 0 0,-1 1 0,0-1 1,8 1-1,-10 0 230</inkml:trace>
  <inkml:trace contextRef="#ctx0" brushRef="#br0" timeOffset="1">216 133 5312,'-16'-66'1952,"32"49"-1504,18 1-128,-18-1-96,1 1-192,16 16 64,0 0-64,0 0-4256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4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1568,'0'-14'501,"0"14"-497,0 0-1,0 0 1,0 0-1,0 0 1,0 0-1,0 0 1,0 0-1,0 0 0,0-1 1,0 1-1,0 0 1,0 0-1,0 0 1,0 0-1,0 0 1,0 0-1,0 0 1,0 0-1,0 0 1,0 0-1,0-1 0,0 1 1,0 0-1,0 0 1,1 0-1,-1 0 1,0 0-1,0 0 1,0 0-1,0 0 1,0 0-1,0 0 1,0 0-1,0 0 0,0 0 1,0 0-1,0-1 1,0 1-1,1 0 1,-1 0-1,0 0 1,0 0-1,0 0 1,0 0-1,0 0 1,0 0-1,0 0 0,0 0 1,0 0-1,0 0 1,1 0-1,-1 0 1,0 0-1,0 0 1,0 0-1,0 1 1,2-2 78,0 1 0,0 0 1,0-1-1,-1 1 0,1-1 1,0 0-1,0 0 0,-1 0 1,1 1-1,3-4 1,3 0 40,-6 3-58,0 0 0,0 1 0,0-1-1,0 1 1,0 0 0,0-1 0,0 1 0,0 0 0,0 0 0,3 1 0,6-1 96,34 1 233,92-5 108,-51-7-230,124 7 85,-19 3-27,3-10 262,27 8-224,39 6-288,28 8-21,38-9 177,12 1-13,431 30 294,-379-5-213,-30-10-170,-318-17-129,1051 49 224,-745-33-90,-41-3-209,-25-9 92,-19 6 346,-33-8-70,-45-6 17,-30-8-118,-87 8-88,138-13 145,-196 14-284,30-4-347,65-3 0,-52 9-4412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17 736,'0'-17'256,"17"17"-192,-17 0 0,0 0 96,0 17-96,0-1 256,0 17-192,0 17 448,-17 33-320,17 0 96,-16 0-224,-1 0 224,0-16-224,-16-1 32,17-33-96,-18 17 224,18-17-160,-17 0-608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1824,'1'0'67,"1"0"0,0 0 0,0 0 1,0 1-1,0-1 0,-1 1 0,1-1 0,0 1 0,-1 0 1,1 0-1,0 0 0,-1 0 0,2 1 0,5 2 6,28 16 807,-9-4-314,36 15 0,-23-12-583,-29-13 60,1 0-1,0-1 1,1-1 0,22 6-1,15-5 113,-25 0-95,-8-2-73,-1 0 0,25 0 0,-19-4-16,-13 1 131,0 0-1,1 0 1,-1 0 0,15 4 0,-7 1 75,-14-4-164,0 1 0,0-1-1,0 0 1,0-1 0,1 1-1,-1 0 1,0-1-1,0 0 1,0 0 0,1 0-1,-1 0 1,6-1-1,7-5-8,-12 4-7,-1 1 0,1 0-1,-1 0 1,1 0 0,-1 0 0,1 1 0,5-1 0,-6 1 8,1 0 0,-1-1 0,1 1 0,-1-1 0,1 0-1,-1 0 1,0 0 0,1 0 0,-1 0 0,0-1 0,0 0 0,0 1 0,0-1-1,0 0 1,0-1 0,0 1 0,4-5 0,19-15 142,-11 12-460,-1 0 0,21-20 0,-19 17 708,-2 7-65,-13 5-322,-1 0-1,1 1 0,-1-1 0,0 0 1,1 0-1,-1 0 0,0 0 0,0 0 1,0 1-1,0-1 0,0 0 0,0 0 1,0-2-1,0-11-66,0 14 58,0 0-1,0 0 1,0 0-1,0 0 1,0 0-1,0 0 1,0 0-1,0 0 1,0 0-1,0-1 1,0 1-1,0 0 1,0 0-1,0 0 1,0 0-1,0 0 1,0 0-1,0 0 1,0 0-1,0 0 1,0 0-1,0-1 1,0 1-1,0 0 1,0 0-1,0 0 1,0 0-1,0 0 1,0 0-1,0 0 1,0 0-1,0 0 1,-1 0-1,1 0 1,0 0-1,0 0 1,0 0-1,0 0 1,0-1-1,0 1 1,0 0-1,0 0 1,0 0-1,0 0 1,-1 0-1,1 0 1,0 0-1,0 0 1,0 0-1,0 0 1,0 0-1,0 0 1,0 0-1,0 0 1,0 1-1,-1-1 1,-11-1-130,7 0 128,0 1 0,0 0-1,0 0 1,0 0 0,0 0 0,0 1-1,0 0 1,-6 1 0,9-1 7,-11 6-105,0-1 0,0 2 0,1 0 0,-16 12 0,13 0-6,11-14 79,0 0 0,0 0 0,-7 6 0,7-8 19,1-1 0,0 1 0,0 0 0,0 0 0,0 1 0,1-1 0,-1 1 0,1-1 0,0 1 0,1 0 0,-1 0 0,0 7 0,-12 25-3,11-31 18,0 0 1,1 0 0,0 0-1,0 0 1,0 0 0,1 0-1,0 1 1,0 6 0,1 51 393,3-59-129,-3-4-258,2 0-1,-1 1 0,0-1 0,0 0 0,1 0 0,-1 0-1,0 0 1,1 0 0,-1-1 0,1 1 0,0 0 0,-1-1 0,1 1 0,-1-1 0,1 1 0,0-1 0,-1 0-1,1 0 1,0 0 0,2 0 0,5 1 8,-6-1-13,0 1 1,1-1-1,-1 0 1,0 0-1,0 0 0,0-1 1,0 1-1,0-1 1,0 1-1,4-3 0,1 0 19,-4 1-64,0 0 1,0 1 0,-1-1 0,1 0 0,-1-1-1,1 1 1,-1-1 0,0 1 0,0-1 0,4-5-1,-1-3-75,-4 8 84,-1 0-1,1 0 1,0 0-1,-1 0 1,1 1-1,1-1 1,-1 1-1,0-1 1,0 1 0,6-4-1,4 1 38,-10 4-7,1 0-1,-1-1 0,0 1 1,0 0-1,0-1 0,4-2 1,-6 4-12,1-1 0,-1 1 0,1 0 0,-1-1 0,1 1 0,0 0 0,-1-1 1,1 1-1,0 0 0,-1 0 0,1 0 0,0-1 0,-1 1 0,1 0 0,0 0 0,0 0 0,-1 0 0,1 0 1,0 0-1,-1 0 0,1 1 0,0-1 0,0 0 0,2 1-15,4-2 12,-4 1 10,-1 0 1,0 0 0,0 0-1,1 0 1,-1 0-1,0 1 1,0-1 0,1 1-1,2 0 1,12 10-141,-3-5 37,-9 1 64,-5-7 43,1 1 1,-1 0-1,1 0 0,0-1 1,0 1-1,-1 0 0,1-1 1,0 1-1,0-1 0,0 1 0,0-1 1,-1 1-1,1-1 0,0 1 1,0-1-1,0 0 0,0 0 1,2 1-1,8 3 54,-8-2-25,0-1-1,0 1 0,1-1 1,-1 0-1,0-1 0,1 1 1,-1 0-1,7-1 0,40 0 756,-50 1-782,1-1 0,-1 0 0,1 0 1,-1 0-1,1 0 0,-1 0 0,1 0 0,-1 0 0,1 0 0,-1 0 0,1 0 0,0 0 0,-1 0 0,1 0 0,-1-1 1,1 1-1,-1 0 0,1 0 0,-1-1 0,1 1 0,-1 0 0,0 0 0,1-1 0,-1 1 0,1-1 0,-1 1 1,0 0-1,1-1 0,-1 1 0,0-1 0,1 1 0,-1-1 0,0 1 0,0-1 0,1 1 0,-1-1 0,0 1 0,0-1 1,0 1-1,0-1 0,0 1 0,0-1 0,0 1 0,0-1 0,0 0 0,0 1-3,0-1-1,0 1 0,0 0 1,0 0-1,0 0 1,0 0-1,0 0 0,0 0 1,0 0-1,0 0 1,0 0-1,0-1 0,0 1 1,0 0-1,0 0 1,0 0-1,0 0 1,0 0-1,0 0 0,0 0 1,0 0-1,0 0 1,0 0-1,0-1 0,0 1 1,0 0-1,0 0 1,0 0-1,0 0 0,1 0 1,-1 0-1,0 0 1,0 0-1,0 0 0,0 0 1,0 0-1,0 0 1,0 0-1,0 0 1,0 0-1,0 0 0,0 0 1,1 0-1,-1 0 1,0 0-1,0 0 0,0 0 1,0 0-1,0 0 1,0 0-1,0 0 0,0 0 1,0 0-1,1 0 1,-1 0-1,0 0 0,1 0-7,-1 0-1,1 0 1,0-1-1,0 1 1,-1 0-1,1 0 1,0-1-1,0 1 1,-1 0-1,1-1 0,0 1 1,-1-1-1,1 1 1,-1-1-1,1 1 1,-1-1-1,1 1 1,-1-1-1,1 0 1,-1 1-1,1-1 0,-1 0 1,1 1-1,-1-1 1,0 0-1,1-1 1,-1 1-3,1 0 0,0-1 1,-1 1-1,1 0 0,0 0 1,0-1-1,0 1 0,0 0 1,0 0-1,0 0 0,0 0 1,0 0-1,2-1 0,-2 2 9,0 0 1,0-1-1,0 1 0,0-1 0,0 1 0,0-1 1,-1 1-1,1-1 0,0 0 0,0 1 1,-1-1-1,1 0 0,0 0 0,-1 1 0,1-1 1,-1 0-1,1 0 0,-1 0 0,0 0 0,1 0 1,-1 0-1,0 0 0,1 0 0,-1-1 1,0 1-1,0 0 0,1 0 0,-1 0 0,0 0 0,0 0 1,1 1-1,-1-1 0,1 0 0,-1 0 0,1 0 0,-1 0 1,1 1-1,0-1 0,-1 0 0,1 1 0,0-1 0,-1 0 1,1 1-1,0-1 0,0 1 0,0-1 0,0 1 0,-1-1 1,1 1-1,0 0 0,0-1 0,0 1 0,0 0 0,1 0 1,24-13-32,-19 8 22,0 1 1,1 0-1,11-4 1,-8 4-40,-6 2 34,1 0-1,-1 1 0,1-1 1,8 0-1,-14 4 98,0 1-72,0-1 0,0 1 0,0-1 0,0 1 1,0-1-1,-1 1 0,1-1 0,-1 0 0,0 1 0,0-1 0,1 0 1,-2 1-1,1-1 0,0 0 0,0 0 0,-1 0 0,1 0 0,-4 3 1,-8 7 10,-12 14 15,24-25-39,0 0 0,0 1 0,0 0 0,-1-1 0,2 1 0,-1 0 0,0-1 0,0 1 0,0 0 0,1 0 0,-1 0 0,1 0 0,-1 2 1,1-1 25,0-3 235,3 0-54,0 0-176,-1 0-1,0 0 0,1 0 1,-1 0-1,1 0 0,-1-1 0,1 1 1,-1-1-1,0 0 0,1 1 0,-1-1 1,0 0-1,0-1 0,1 1 0,-1 0 1,0 0-1,0-1 0,3-3 0,0 0 7,1 1-1,-1 0 0,10-6 0,4-3 20,-2-1-12,16-19 0,-17 17-10,-14 14-27,-1 1-1,1 0 1,-1-1-1,0 1 1,0-1 0,1 1-1,-1-1 1,0 0-1,-1 1 1,1-1-1,0 0 1,0 0 0,-1 0-1,1 1 1,-1-1-1,1-3 1,-1 2-253,0 6 16,0 14-241,-1-8 385,1 1-1,0 0 1,1-1 0,2 14-1,-3-22 116,1 0 0,-1 1 0,1-1 0,0 0 0,0 0 0,0 0 0,0 1 0,-1-1 0,2 0 0,-1 0 0,0 0 0,0 0 0,0-1 0,0 1 0,0 0 0,1 0 0,1 0 0,105 49 435,-102-47-391,-1-1 1,1 0-1,0 0 1,0 0-1,0-1 1,0 0-1,0 0 1,0 0-1,1-1 1,-1 0-1,0 0 1,8-1-1,69-16 428,-79 16-500,0-1 0,0 0-1,0 1 1,-1-1-1,1-1 1,4-2 0,11-7-40,-17 11 47,0 0 1,1 0-1,-1-1 1,0 1-1,0-1 0,0 0 1,0 0-1,0 1 1,0-1-1,2-3 1,4-5 27,-2 4 26,-6 6-55,0 0 0,0 0 0,1 0 1,-1 0-1,0 0 0,0 0 0,0 0 0,0 0 1,1-1-1,-1 1 0,0 0 0,0 0 0,0 0 1,0 0-1,0 0 0,1 0 0,-1-1 0,0 1 1,0 0-1,0 0 0,0 0 0,0 0 0,0 0 1,0-1-1,0 1 0,0 0 0,0 0 0,1 0 1,-1 0-1,0-1 0,0 1 0,0 0 0,0 0 1,0 0-1,0-1 0,0 1 0,-1 0 0,1 0 1,0 0-1,0 0 0,0-1 0,0 1 0,0 0 1,0 0-1,0 0 0,0 0 0,0-1 0,0 1 1,-1 0-1,1 0 0,0 0 0,-5-9 24,4 8-24,1 0 0,0 0 0,-1 0 0,1 0-1,-1 0 1,1 0 0,-1 0 0,1 0 0,-1 0 0,0 1-1,1-1 1,-1 0 0,0 0 0,0 1 0,0-1-1,-1 0 1,2 1-27,-1 1 0,0 0 0,0-1 0,0 1 0,1 0 0,-1-1 0,0 1 0,0 0 0,1 0 0,-1 0 0,1 0 0,-1 0 0,1 0 0,-1 0 0,1 0 0,-1 1 0,-1 2-39,-1 0 0,0 1 1,0-1-1,-1-1 0,1 1 0,-5 4 1,-13 12-137,9-4 208,0 0-1,1 0 1,1 1-1,-11 24 1,-1 15 305,3 1 0,-23 117-1,29-112-354,-4 28-28,14-64 114,3-18-13,-1 0 0,0 0 1,0-1-1,-1 1 0,0 0 0,0-1 1,-6 13-1,5-14 31,0-1 1,0 1 0,-1-1 0,1 0-1,-1 0 1,0 0 0,-1 0-1,-5 4 1,8-7-35,-1-1 0,1 1-1,-1-1 1,1 1 0,-1-1 0,0 0 0,1 0-1,-1 0 1,0 0 0,0 0 0,0-1-1,0 1 1,0-1 0,0 0 0,0 0 0,0 0-1,0 0 1,0-1 0,-4 0 0,3 0-5,1 0 1,-1 0-1,1 0 1,-1-1-1,1 1 1,0-1-1,0 0 1,0 0-1,0 0 1,0 0 0,0 0-1,1-1 1,-1 1-1,1-1 1,0 0-1,-3-3 1,-1-2-3,1 0 1,0 0 0,1 0-1,0-1 1,0 0-1,-4-13 1,5 8-37,0 0-1,1 0 1,0-1 0,1-19-1,0 8-19,0 16 8,1-1 0,0 0 0,0 0 0,1 1 0,1-1 0,2-13 0,-2 19 7,1-1 0,-1 1 0,1 0-1,0 0 1,0 0 0,0 0 0,1 0 0,-1 1-1,1-1 1,9-6 0,-3 3-28,0 1-1,0 1 1,1 0 0,19-8-1,-3 2-2,-3 1-17,41-13 1,-24 11 30,-4 2-9,65-12 1,-67 19 45,-11 1 0,47-10 0,78-37-139,-141 47 208,-1-1-1,1 0 1,-1 0 0,-1-1-1,1 0 1,-1 0 0,12-12-1,-14 13-67,-1 0-1,1-1 0,-1 1 0,0-1 0,0 0 0,0 0 1,-1 0-1,1 0 0,-1-1 0,-1 1 0,1-1 0,1-10 1,-1-2-26,-1-1 1,-3-30 0,1 8-135,1 37 133,0-16-221,0 17 114,0 11 38,-3 0-23,-27 70-84,24-69 182,1 1 1,-1-1-1,-1 0 1,1-1-1,-11 10 0,11-11 31,0-1 0,1 1-1,-1 0 1,2 0 0,-1 0-1,1 0 1,0 1 0,1 0-1,-4 11 1,6-15 5,0-1 1,1 0-1,-1 0 0,1 0 0,0 0 1,-1 0-1,2 4 0,-1-2 19,3 0 61,-1-3-67,1 0 0,0-1 0,-1 1 0,1-1 0,0 1 0,0-1 0,0 0 0,0 0 0,0-1 0,0 1 0,0 0 0,6-1 0,-1 1-6,-1-1-1,1 0 1,-1-1-1,0 0 1,10-2-1,19-8-240,-16 8 130,-12 2 8,0 0 1,0-1-1,0 0 1,-1 0-1,14-6 0,-7 1 16,-1 0 0,0 0 0,0-1 0,-1-1 0,22-20 0,-3-1-357,-28 27 186,-3 6-74,-1 6 196,1-4 195,-1-1 0,1 1 0,1-1 0,-1 1 1,0-1-1,1 1 0,1 4 0,1 0 51,2 5 61,0 0 0,13 26 0,-14-33-84,1-1 0,0 0 0,10 11 0,-13-16-51,0 1-1,0 0 0,0-1 0,1 1 0,-1-1 0,0 0 0,1 0 0,-1 1 0,1-2 0,-1 1 0,1 0 0,-1 0 1,1-1-1,4 1 0,2-1 71,-6 1-75,0-1-1,0 1 0,1-1 0,-1 0 0,0-1 0,0 1 1,0 0-1,0-1 0,0 0 0,4-1 0,1-2 87,-4 3-235,0-1 1,0 0-1,-1 0 0,1 0 1,-1 0-1,1 0 1,-1-1-1,0 0 0,0 0 1,4-4-1,-4 2-259,-1 1 0,1-1-1,3-9 1,-5 12 199,-1 0 0,1 0 0,-1 0 0,1 0 0,-1 0 0,0 0-1,0 0 1,0 0 0,0 0 0,0 0 0,0 0 0,0 0 0,-1 0 0,1 0 0,-2-4 0,-4-3-324,5 8 390,0-1-1,0 1 1,0-1 0,1 1-1,-1-1 1,0 0 0,1 1-1,-1-1 1,1 0 0,-1-3-1,1 7 167,-1 1 1,1-1-1,1 1 0,-1-1 0,0 1 0,0-1 1,1 0-1,0 1 0,-1-1 0,1 0 0,0 1 1,0-1-1,0 0 0,0 0 0,1 0 0,-1 0 0,1 0 1,2 4-1,19 21 772,-21-24-811,0 1 0,1-1 0,-1 0 0,1 0 0,0 0 0,0 0 0,0-1 0,0 1 0,0-1 0,1 0 0,-1 0 0,1 0 0,5 2 0,3 0 36,1 0-1,0-1 1,0-1-1,21 2 1,-6-1 65,38 8 138,-2-6 134,-43-1-289,11 1 54,-17-7-135,1 0 0,-1-1 0,27-8 0,-14 4-882,-24 6 641,0 0 0,1 0 1,-1-1-1,0 1 0,5-4 0,-7 3 19,0 1 0,0-1 0,0 0 0,0 0 0,-1 0 0,1 0 1,-1 0-1,1 0 0,-1-1 0,2-2 0,-1 0-64,1 0 1,-1 0 0,0 0-1,-1-1 1,2-7-1,-1-5-413,-1-25-1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4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 3552,'0'-9'1275,"0"24"-748,0 32 39,1-28-338,6 31 1,-1 0 39,-4 16-28,2 31 309,0-61-386,6 72 618,-9-67-539,-1 27 302,-1-61-678,0 0-1,0-1 1,0 1 0,-1 0-1,0 0 1,-5 11 0,4-11-175,-2 2-657,4-9 880,0 0 1,1 0-1,-1 0 0,0 0 1,0 0-1,0 0 0,0 0 1,1 0-1,-1 0 0,0 0 1,0 0-1,0 0 0,0-1 1,1 1-1,-2-1 0,-6-2-363,0 0-1,1-1 0,0 0 1,0-1-1,0 0 0,-12-10 1,9 6 173,1 0 0,0-1 1,-14-20-1,20 25 424,0 0 0,0 0-1,0-1 1,1 1 0,-1-1 0,2 0-1,-1 1 1,0-1 0,1 0 0,-1-12-1,2 8 19,1 1 0,0 0-1,0-1 1,1 1-1,4-14 1,-1 8 200,0 1 1,12-23-1,-15 32-283,2-1 0,-1 1 0,0 0 0,1 1-1,0-1 1,0 0 0,1 1 0,9-8 0,-7 8-34,0 1 0,0-1 0,15-3 0,-5 0-5,55-20 110,-24 16 6,-1 2 0,80-4 0,-24 10 25,-7 0-23,-24-8 89,-46 9-176,-19 1-13,1 1-1,0-1 0,0-1 0,-1 1 0,1-1 1,-1 0-1,14-6 0,-13 4 14,-6 3-57,1 0 0,0 0 0,-1 0-1,1-1 1,-1 1 0,0-1 0,1 1 0,-1-1 0,0 0 0,0 0 0,0 0-1,0 0 1,0 0 0,-1 0 0,1 0 0,2-4 0,-4 1-2,1 1 0,0 0 1,-1-1-1,0 1 0,0-1 1,0 1-1,-1 0 0,1-1 1,-1 1-1,0 0 0,0 0 1,-1-1-1,1 1 0,-1 0 0,0 0 1,-3-5-1,2 5-32,-1 1 0,1-1 0,0 1 0,-1-1 0,0 1 0,0 0 0,0 0 1,0 1-1,0-1 0,-1 1 0,-7-3 0,-15-8-156,24 10 128,0 1-1,-1 0 0,0 0 0,0 0 0,1 1 0,-1-1 0,-8-1 1,11 3 27,0 0 1,0 0 0,0 0-1,0 0 1,0 0 0,0 0 0,0 0-1,0 0 1,-1 1 0,1-1 0,0 0-1,0 0 1,0 1 0,0-1 0,0 1-1,0-1 1,1 1 0,-1 0-1,0-1 1,0 1 0,0 0 0,0-1-1,1 1 1,-1 0 0,0 0 0,1 0-1,-1 0 1,1 0 0,-1 0 0,1 0-1,-1 0 1,1 0 0,-1 1-1,0 2-53,0 0-1,1-1 0,0 1 0,-1 0 1,1-1-1,0 1 0,1 0 0,-1-1 0,0 1 1,1-1-1,0 1 0,2 4 0,2 7-88,13 23 0,-13-29 160,0 0-64,0 1 0,1-1 0,1 0 0,0-1 0,10 10-1,-15-15 54,0-1-1,0 1 0,0 0 0,0 0 1,-1 0-1,1-1 0,-1 1 0,1 1 1,-1-1-1,0 0 0,0 0 0,-1 0 0,1 1 1,-1-1-1,1 0 0,-1 1 0,0-1 1,0 0-1,-1 7 0,0 5 8,1-11 6,0-1 1,0 0 0,-1 0-1,1 0 1,-1 0-1,0 0 1,1 1 0,-2-1-1,1-1 1,0 1-1,0 0 1,-1 0 0,0 0-1,-2 3 1,0-2-2,-1 1 0,0 0 1,0-1-1,-11 7 0,-16 14-62,26-20 34,0 1 0,0 0 0,1 1 0,0-1 0,1 1 0,-1 0 0,-5 12 0,9-17 19,1-1-1,0 0 0,0 0 1,-1 0-1,1 0 0,0 1 1,0-1-1,0 0 1,0 0-1,0 0 0,1 1 1,-1-1-1,0 0 1,1 0-1,-1 0 0,0 0 1,1 0-1,-1 1 1,1-1-1,0 0 0,-1 0 1,1 0-1,0-1 0,-1 1 1,3 1-1,0 1-8,1 0 1,0 0-1,-1-1 0,9 5 0,-2-2 16,-5-1 17,0-1 1,1 0-1,-1 0 1,1 0-1,0-1 1,-1 1-1,1-1 0,0-1 1,0 1-1,7 0 1,-10-2-14,-1-1 0,1 1 1,-1-1-1,1 1 0,-1-1 1,5-1-1,-4 1 30,0-1-1,0 1 1,0 1 0,0-1 0,1 0 0,5 1 0,-2 0 36,-5 0-47,-1 0 1,1 0-1,0 0 1,0 0-1,-1 0 1,1 0-1,0 0 1,-1 0-1,1-1 1,0 1-1,3-2 0,0-9 169,1 7 45,-5 4-228,-1 0-1,0 0 1,1 0-1,-1 0 1,0-1 0,1 1-1,-1 0 1,1 0-1,-1 0 1,0-1-1,1 1 1,-1 0-1,0 0 1,0-1 0,1 1-1,-1 0 1,0-1-1,0 1 1,1 0-1,-1-1 1,0 1-1,0 0 1,0-1 0,0 1-1,1-1 1,-1 1-1,0 0 1,0-1-1,0 1 1,0-1-1,0 1 1,0 0 0,0-1-1,0 1 1,0-1-1,0 1 1,0 0-1,-1-1 1,1 1-1,0 0 1,0-1 0,0 1-1,0-1 1,-1 1-1,1 0 1,0-1-1,0 1 1,-1-1-1,-2-4-41,-1 1 0,0-1 0,0 0 0,-6-4 0,7 7-26,1-4-117,2 6 155,0-1 0,0 0-1,0 1 1,0-1 0,0 0-1,-1 0 1,1 1 0,0-1-1,0 0 1,0 1 0,-1-1-1,1 0 1,0 1 0,-1-2-1,1 2 16,0 0-1,0 0 0,-1 0 1,1 0-1,0-1 0,0 1 1,0 0-1,0 0 0,-1 0 1,1 0-1,0 0 0,0 0 0,0 0 1,-1-1-1,1 1 0,0 0 1,0 0-1,-1 0 0,1 0 1,0 0-1,0 0 0,0 0 0,-1 0 1,1 0-1,0 0 0,0 0 1,0 0-1,-1 0 0,1 1 1,0-1-1,0 0 0,0 0 0,-1 0 1,1 0-1,0 0 0,0 0 1,0 0-1,-1 1 0,1-1 1,0 0-1,0 0 0,0 0 0,2 6-72,0 0 0,1-1 0,0 1 0,0-1-1,0 0 1,8 9 0,-8-11 119,0 0 0,1 0 1,-1-1-1,1 1 0,-1-1 1,1 0-1,0 0 0,-1 0 0,8 2 1,-1-2 49,0 0 1,17 1 0,3 0 50,34 8 216,2-5-106,-44-3-161,100 8 326,-105-12-191,-1 0 0,1-1 0,20-5-1,-21 4-136,-10 2-53,0 0 2,-1 0 0,0-1-1,1 1 1,7-4 0,-10 3-31,0 0 1,-1 0-1,1 0 0,-1 0 1,1 0-1,-1-1 1,0 1-1,0-1 0,4-5 1,-5 6-22,1-1 0,-1 1 0,0-1 0,0 0 0,0 1 0,0-1 0,0 0 0,-1 0 0,1 1 0,-1-1 0,0 0 0,1 0 1,-1 0-1,-1 0 0,1-3 0,-3-5-145,1 0 0,-8-19 0,-2-4-103,-3-25-195,6 22-182,-17-44 0,13 45 213,7 6 545,0 19-17,0-2 174,5 13-264,1 0 0,0 0 0,0 0-1,0-1 1,0 1 0,0 0 0,0 0 0,0 0 0,0 0-1,-1 0 1,1-1 0,0 1 0,0 0 0,0 0-1,0 0 1,0 0 0,0-1 0,0 1 0,0 0 0,0 0-1,0 0 1,0 0 0,0 0 0,0-1 0,0 1-1,0 0 1,0 0 0,0 0 0,0 0 0,1-1-1,-1 1 1,0 0 0,0 0 0,0 0 0,0 0 0,0 0-1,0 0 1,0-1 0,0 1 0,1 0 0,-1 0-1,0 0 1,0 0 0,0 0 0,0 0 0,0 0 0,0 0-1,1 0 1,0 0 24,0 1 0,0-1-1,1 1 1,-1 0 0,0-1 0,0 1-1,0 0 1,0 0 0,0 0-1,-1 0 1,1 0 0,0 0 0,0 0-1,-1 0 1,1 0 0,0 3 0,13 26 382,69 161 687,-71-170-915,1 0-1,1 0 1,26 29 0,-38-47-240,34 35-2146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35 3232,'0'-1'58,"0"0"0,0 0 0,0 0 0,-1 0 0,1-1 0,-1 1 0,1 0 0,-1 0 0,1 0 0,-1 0 0,1 0 0,-1 1 0,0-1 0,1 0 0,-1 0 0,0 0 0,0 1 0,0-1 0,0 0 0,0 1 0,0-1 0,0 0 0,0 1 0,0-1 0,-1 1 0,-10-8 258,11 7-263,1 1 1,-1-1 0,1 1-1,-1-1 1,0 1 0,1 0-1,-1 0 1,0-1-1,1 1 1,-1 0 0,0 0-1,1 0 1,-1-1-1,0 1 1,0 0 0,1 0-1,-1 0 1,0 0-1,1 0 1,-1 1 0,0-1-1,1 0 1,-2 0 0,-1 1 99,-295-1 993,290 0-1209,1 1 0,0 0-1,0 0 1,0 0 0,0 1-1,0 0 1,0 1 0,0-1-1,1 1 1,-1 1 0,1-1-1,0 1 1,0 0 0,0 1-1,-10 9 1,14-12 17,0 1 0,0 0 0,-1 0-1,2 0 1,-4 6 0,3-5 2,0 0 1,-1 0-1,1-1 1,-1 1-1,-6 6 0,-7 6-25,-48 51 618,51-50-493,1 0 0,0 0-1,2 1 1,0 1 0,0 0-1,-6 21 1,-17 57 109,29-88-135,1 1-1,0 0 1,1 0 0,0 0-1,1 1 1,0-1 0,0 0-1,1 12 1,0-18-27,0-2 0,0 0 1,0 0-1,0 0 1,0 0-1,0 0 1,0 0-1,0 0 1,1 0-1,-1 0 1,1-1-1,-1 1 1,1 0-1,0 0 1,0 0-1,0-1 1,0 1-1,0 0 1,0-1-1,0 1 1,0 0-1,1-1 1,-1 0-1,1 1 1,2 1-1,3 1 66,0-1-1,1 0 0,8 3 0,-8-3 33,0 0 0,-1 0 1,9 5-1,-12-6-73,0 1-1,0-1 1,-1 0 0,1-1 0,1 1 0,-1-1 0,5 2-1,4 0-4,9 8-7,6-5 37,-12 0 51,-12-5-72,-1 1 1,1-1-1,-1 0 0,1 0 1,-1 0-1,1-1 1,5 1-1,-6-1 31,1 0 0,-1 0-1,0 1 1,1-1 0,-1 1 0,0 0 0,1 0-1,-1 0 1,5 3 0,3 1-462,9-3-2619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5408,'-17'-33'1984,"17"33"-1536,17 0-128,0-17 32,16 17-256,17 17 96,16-17-96,17 16 512,0 1-352,-17-1 384,1 1-352,-17-17-2688,-17 0 1280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17 5472,'27'0'1760,"-2"-3"-1051,57-8-320,-75 10-320,-1 1 0,1-1 0,0 1 0,-1 0 0,1 1 0,0 0 0,-1 0 0,12 3 0,9 2 36,13-3 48,52-3 1,-49 0-61,-31-1-51,0 1-1,0-2 1,-1 0 0,18-5 0,-20 5-1,0 1-6,-1 0 0,1 0 1,16 1-1,-16 0 0,-4 0 13,-5 3-85,0-2 36,0-1-1,0 1 1,0-1-1,0 0 1,0 1-1,0-1 1,0 1 0,-1-1-1,1 0 1,0 1-1,0-1 1,-1 1-1,1-1 1,0 0-1,0 1 1,-1-1 0,1 0-1,0 1 1,-1-1-1,1 0 1,0 0-1,-1 1 1,0-1-1,-14 5-51,-29-4-90,14 1 6,-6 8 25,10-4 63,20-6 40,1 1 1,-1 1-1,1-1 0,0 1 0,-1-1 0,1 2 1,0-1-1,-8 5 0,2 2-50,1 0 0,0 0-1,0 2 1,1-1 0,0 1 0,-7 12-1,4-7 16,6-8 24,-4 6-28,0 0-1,-16 30 1,20-29 20,-6 25 1,0-3 7,4-17 15,-13 22 0,9-19 5,-54 125 117,45-86-21,-7-10 53,6-5-31,-24 18 234,44-61-323,-1-1 0,1 0 0,-1 0 0,0-1 0,0 1 0,0 0 0,0-1 0,0 0 0,-1 0 0,-4 3 0,4-3-10,-1 1-1,1 0 0,0 0 0,-8 6 0,11-7-8,0-1 0,0 0 0,0 1-1,-1-1 1,1 0 0,-1 0 0,1 0-1,-1 0 1,1 0 0,-1 0 0,0 0-1,1-1 1,-1 1 0,0-1 0,1 1-1,-1-1 1,0 1 0,0-1 0,0 0-1,1 0 1,-1 0 0,0 0 0,0 0-1,0-1 1,1 1 0,-1 0 0,0-1-1,-2 0 1,-5-4-49,8 4 39,-1 0 0,1 0 0,-1 0 1,1 0-1,-1 0 0,1 1 0,-1-1 0,0 0 0,0 1 1,-3-1-1,5 1 10,0 0 0,0 0 0,0 0 0,0 0 1,0 0-1,0 0 0,0 0 0,-1 0 0,1 0 1,0 0-1,0 0 0,0 0 0,0 0 0,0 0 1,0 0-1,0 0 0,0 0 0,0 0 0,-1 0 1,1 0-1,0 0 0,0 0 0,0 0 0,0 0 1,0 0-1,0 0 0,0 0 0,0 1 0,0-1 1,0 0-1,0 0 0,0 0 0,0 0 0,-1 0 1,1 0-1,0 0 0,0 0 0,0 0 0,0 0 1,0 0-1,0 0 0,0 1 0,0-1 0,0 0 1,0 0-1,0 0 0,0 0 0,0 0 0,0 0 1,0 0-1,0 0 0,0 0 0,0 1 0,0-1 1,0 0-1,0 0 0,0 3 103,0-1-63,0 0-1,0 0 1,0 0-1,0 0 0,0-1 1,0 1-1,1 0 1,-1 0-1,0 0 1,1-1-1,0 1 1,-1 0-1,1 0 0,0-1 1,0 1-1,0 0 1,0-1-1,0 1 1,0-1-1,0 0 1,1 1-1,-1-1 0,0 0 1,4 2-1,3 3 121,1-1 0,-1 0 0,1-1-1,1 0 1,17 5 0,33 4-11,106 9-1,-155-21-128,18 2 13,21 2-17,-32-6-56,22-4 1,-22 3-232,24-1 0,-27 3-286,36-2-1634,-46 2 1806,-1-1-1,1 0 1,-1 0-1,0 0 1,1 0-1,-1-1 1,0 0 0,7-3-1,8-12-1341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4160,'-33'-33'1536,"33"33"-1216,16 0-64,1 0 768,-1 0-608,34 0-32,0 0-224,0 0 32,16 0-128,-16 0 736,16 0-416,-16 0-736,0 0 160,0 17-4832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319 119 2080,'4'-6'177,"1"1"-1,-1-1 1,0-1 0,-1 1-1,4-8 1,-4 8-101,-2 3-11,0 0 0,0 0-1,-1-1 1,0 1 0,1 0 0,-1-1 0,0 1-1,0 0 1,-1 0 0,1-1 0,-1 1 0,-1-5 0,-3 5 17,0 0 0,-1 0 0,1 0 0,-7-1 0,6 2-64,1 1 0,-1 0 0,1 0-1,-1 1 1,0 0 0,1 0 0,-1 0-1,0 1 1,1 0 0,-7 1 0,-10 4 120,-26 10 0,23-7 14,16-7-72,1 1-1,0 0 0,0 0 1,0 1-1,0 0 0,1 0 0,-1 1 1,1-1-1,0 2 0,1-1 1,-1 1-1,1 0 0,0 1 1,1-1-1,-6 9 0,4-6-23,4-7-31,1 1-1,0 0 1,0 0 0,0 0 0,0 0 0,0 0 0,1 1 0,-1-1 0,1 0 0,0 1-1,0-1 1,0 1 0,0-1 0,1 1 0,-1 5 0,0 1 36,1-8-16,0 0 0,-1 1 0,1-1 0,0 0 0,0 0 0,0 1 0,0-1 0,0 0 0,1 0 0,-1 0 0,1 1 0,-1-1 0,1 0 0,0 0 0,0 0 0,2 3 0,24 15 323,-18-13-327,-5-4-33,-1 0 0,1-1-1,0 1 1,8 4 0,-7-6-6,1 0-1,-1 1 1,0-1-1,6 0 0,4 1 3,44 10-71,-33-6-1198,1-1 1,41 2-1,-32-7-1087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2656,'0'-8'729,"0"9"-215,0 20 23,0 31-365,0-40-162,0-3 48,0 0 0,0 1 0,1-1 1,2 9-1,-1-13-15,-1 0 0,1-1-1,0 1 1,0-1 0,1 0 0,-1 0 0,1 0 0,0 0 0,0 0 0,6 5 0,1 3 32,-4-6 17,0 0 0,0 0-1,0-1 1,10 7-1,31 19 283,-45-31-414,1 1 0,-1 0 1,0-1-1,1 1 0,-1-1 1,1 0-1,-1 0 0,5 0 0,-3-1-493,-7 1 452,0-1 1,0 0-1,0-1 0,0 1 0,0 0 0,0-1 1,0 0-1,0 0 0,0 1 0,1-2 1,-1 1-1,1 0 0,-3-4 0,-30-34-100,30 33 153,0-1-1,1 1 0,0-1 1,1 0-1,0 0 0,0-1 1,-3-16-1,0-8-104,0 17 64,5 14 69,0 0-1,0 0 1,0 0 0,1 0-1,-1 0 1,0 0-1,1 0 1,0 0 0,-1 0-1,1 0 1,0 0 0,0 0-1,0 0 1,1 0 0,-1 0-1,1-3 1,0 0-8,1 0 1,0 1 0,0-1-1,1 0 1,4-7-1,-5 9-6,0 1 1,0-1-1,0 1 0,0 0 0,0 0 0,0 0 1,0 0-1,1 0 0,-1 0 0,1 1 0,0-1 1,3-1-1,21-2 67,-10-1-37,-14 4-42,1 1 1,-1 0 0,1 0 0,-1 0-1,1 0 1,-1 1 0,6-1 0,80 1 393,-89 0-366,1 0 1,-1 0-1,1 0 1,-1 0 0,0 0-1,1 0 1,-1 0 0,1 0-1,-1 0 1,1 0 0,-1 0-1,1 1 1,-1-1-1,0 0 1,1 0 0,-1 0-1,0 1 1,1-1 0,-1 0-1,1 0 1,-1 1-1,0-1 1,0 0 0,1 1-1,-1-1 1,0 0 0,1 1-1,-1-1 1,0 1 0,0 0-1,5 6-3,7 0-9,-11-7 12,0 0 1,0 1 0,1-1-1,-1 1 1,0 0-1,0-1 1,0 1 0,0 0-1,0-1 1,-1 1-1,1 0 1,0 0 0,0 0-1,0 0 1,0 1 0,18 34 359,15 25 1,-32-57-324,0-1 0,0 1 0,0 0 0,0 0 1,0 0-1,-1 0 0,1 6 0,2 3 133,-2-9-129,1 0 1,-1 0-1,1 0 0,0 0 0,0 0 1,0-1-1,0 1 0,1-1 0,4 4 1,5 4 62,18 20 651,-29-28-576,-2-6 49,1-6-132,-1 4-72,0 1 1,0-1-1,0 1 1,0-1-1,-1 1 0,1-1 1,-2-4-1,-1 3-46,1-1-46,0 0 1,0 0-1,0 0 0,1-1 0,0 1 1,0-8-1,2 8-547,1 7 253,9 14 192,11 15 477,0-5-107,-11-11-101,1-1-1,0 0 0,1-1 1,16 11-1,-20-17-29,0 0-1,-1-1 0,2-1 1,-1 0-1,0 0 1,12 2-1,58 3 362,-36-5-130,7 3-115,-21-1 35,-1-3-1,33 0 0,-52-2-291,0-1 0,0 0 0,1-1 0,-1 0-1,0 0 1,0-1 0,-1 0 0,1-1 0,-1 0 0,14-8 0,-19 10-41,-1 0 1,1 0 0,-1-1 0,0 1-1,0-1 1,0 1 0,0-1-1,0 1 1,0-1 0,-1 0-1,0 0 1,1 0 0,-1 0 0,0 0-1,0 0 1,-1-1 0,1 1-1,-1 0 1,1 0 0,-1 0-1,0-6 1,-5-22-567,1 10 304,-1-24-104,3 25 280,0 0 0,-11-39 1,-12-7-1,19 30 196,4 19 18,-4-10 43,4 17 297,0-1 0,0 1 0,0-12 0,2 20-288,0 0 1,0 1 0,0-1-1,0 0 1,1 1 0,-1-1 0,0 0-1,1 1 1,-1-1 0,1 1 0,0-1-1,-1 1 1,1-1 0,0 1 0,0-1-1,0 1 1,0 0 0,0-1 0,2-1-1,-2 3-40,-1-1-13,1 1 0,-1 0 0,1-1 0,-1 1 0,1 0 0,-1-1 0,1 1 0,-1 0 0,1 0 0,-1 0 0,1 0 0,-1-1 0,1 1 0,0 0 0,-1 0 0,1 0 0,-1 0 0,1 0 0,-1 0 0,1 1 0,-1-1 0,1 0 0,-1 0 0,1 0 0,0 0 0,-1 1 0,1-1 0,-1 0 0,0 0 0,1 1 0,-1-1-1,1 0 1,-1 1 0,1-1 0,-1 1 0,0-1 0,1 1 0,-1-1-15,4 5 40,-1 0-1,1 0 0,-1 0 1,4 9-1,8 16 68,-11-24-94,0 0 18,0 1 1,0 0-1,-1 0 0,3 10 1,0 23 279,-4-19-139,10 34 238,-10-39-278,-1 0 0,0 0 1,0 0-1,-2 0 0,0 0 1,-1 0-1,-1 0 0,0 0 1,-6 17-1,6-27-187,1 0-1,-1 0 1,0 0-1,-6 6 1,-21 21-2415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3808,'1'-3'106,"0"1"1,0 0 0,0-1-1,1 1 1,-1 0-1,0 0 1,1 0-1,0 0 1,0 0 0,2-2-1,0 2-29,0 0 0,0 1 0,0 0 1,0-1-1,1 1 0,7 0 0,4-2-29,2-1 78,0 1 1,0 1-1,0 1 0,0 1 0,23 2 0,22 9 226,-28-7-215,-4-1 72,36 9 0,-61-10-206,22 4 296,-1 2 0,0 0 1,35 18-1,-56-23-264,1 0 1,-1-1 0,1 0 0,0 0-1,0 0 1,11 0 0,-15-2-36,-1 1 0,1-1-1,-1 0 1,0 0 0,1 0 0,-1-1-1,0 1 1,1 0 0,-1-1 0,0 0 0,1 1-1,-1-1 1,0 0 0,0 0 0,0 0 0,0-1-1,0 1 1,0 0 0,0-1 0,0 1 0,0-1-1,1-2 1,3-14-74,-3 8 31,-2 7 31,0-1 0,1 1 1,0-1-1,0 1 1,0 0-1,3-4 0,-3 5 5,-1 0-1,1-1 1,-1 1 0,1 0-1,-1 0 1,0-1-1,0 1 1,0-1-1,0 1 1,-1-1-1,1 0 1,-1 1 0,1-1-1,-1 0 1,0 1-1,0-4 1,0-71-1236,0 74 1120,0 3 91,-1 0 34,1 0 1,-1 0-1,1 0 0,-1 0 0,1-1 0,-1 1 0,1 0 0,-1 0 0,1 0 0,-1 1 0,1-1 0,-1 0 0,1 0 0,-1 0 0,1 0 0,-1 0 0,1 0 0,-1 1 0,1-1 0,-1 0 0,1 1 0,0-1 0,-1 0 0,1 0 0,-1 1 0,1-1 0,0 1 0,-1-1 0,1 0 0,0 1 0,0-1 0,-1 1 0,1-1 0,0 1 0,0-1 0,-1 1 0,1-1 0,0 1 0,0-1 0,0 1 0,0-1 1,0 1-1,0-1 0,0 1 0,0-1 0,0 1 0,0-1 0,0 1 0,0 1-56,0 0 0,0 0 1,0 0-1,0-1 0,-1 1 1,1 0-1,0-1 0,-1 1 1,0 1-1,-13 14-1855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3072,'0'33'1120,"17"-16"-864,-17 16-64,0-17 864,0 18-608,0-18 384,0 1-480,0-1 288,0 1-352,0 0 768,-17-1-608,17-16-2656,-17 0 1184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09:5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68 1312,'0'2'421,"0"6"-303,1-1-65,-1 0 1,-1-1-1,-1 13 0,-9 15 358,6-16-234,2-5 190,-9 25 1,4-20-190,1 0 143,-8 26 1,11-25-146,3-14-124,0 0 0,0 1 0,-1-2 0,0 1 0,1 0 0,-2 0 0,-2 5 0,-9 14 303,12-19-230,0-1 0,-1 0 1,0 0-1,-3 4 0,3-5 312,4-4-414,-1 1 0,0-1 0,1 0-1,-1 0 1,1 0 0,-1 1 0,1-1-1,0 0 1,-1 0 0,1 1 0,0-1-1,0 1 1,-1-1 0,1 1 0,0-1-1,0 1 1,0-1 0,0 1 0,-1 0-1,1-1 1,0 1 0,1 0-1,0-1-10,0 1 0,-1-1 0,1 0 0,0 0 0,-1 1-1,1-1 1,-1 0 0,2-2 0,1-1 3,-1-1 1,0 0-1,0 0 1,-1 0-1,1 0 1,2-9-1,8-18-289,15-6-1117,-23 28 1038,-1 1 0,6-19 0,-6 18 82,-1 0 0,10-17 0,14-9-183,-19 24 356,-6 10 78,-1 0-1,1 0 1,-1 0 0,1 0-1,0 0 1,0 0 0,-1 1-1,1-1 1,0 1 0,1-1-1,-1 1 1,4-2 0,1-2 1,-6 4 22,0 0 0,0 1 0,-1-1 0,1 0 0,0 1-1,0-1 1,0 1 0,0-1 0,0 1 0,0 0 0,0-1-1,0 1 1,0 0 0,0-1 0,0 1 0,0 0 0,0 0 0,0 0-1,0 0 1,0 0 0,0 0 0,0 0 0,0 0 0,0 1 0,0-1-1,1 1 1,2 2 121,0 0-1,0 1 1,0-1-1,0 1 1,0 0-1,-1 0 1,0 1-1,1-1 1,-2 1-1,1-1 1,0 1-1,2 7 1,-4-8-54,0-1 0,-1 1 0,1-1 0,-1 1 0,1-1 0,-1 1 0,0 3 0,1 14 68,4-5-81,-3-9 52,0-1 0,0 1-1,-1 0 1,0 0 0,0 12-1,-1 25 516,0-41-330,0-3-65,0 0 75,0-3-128,0 2-161,1-1 1,-1 0-1,0 0 0,1 1 0,-1-1 1,1 0-1,0 1 0,0-1 1,0 0-1,2-2 0,2-5-103,14-27-915,-5 8 593,-13 26 387,-1 1 11,0 1 1,0-1 0,0 0-1,0 0 1,0 1 0,0-1-1,1 0 1,-1 1 0,0-1-1,1 0 1,-1 1 0,0-1 0,1 0-1,-1 1 1,1-1 0,-1 0-1,1 1 1,-1-1 0,1 1-1,-1-1 1,1 1 0,-1-1-1,1 1 1,0 0 0,-1-1 0,2 1-1,5-4-43,2-1 5,-8 4 30,1 0 0,-1 0-1,1 0 1,-1 0 0,1 0-1,-1 1 1,1-1 0,0 1 0,0-1-1,-1 1 1,1 0 0,0-1-1,-1 1 1,1 0 0,0 0-1,2 0 1,-2 0 19,1 0 4,-1 0-1,0 0 1,1 1-1,-1-1 0,0 0 1,0 1-1,1-1 1,-1 1-1,0 0 1,0 0-1,0 0 1,0 0-1,0 0 0,0 0 1,0 0-1,0 1 1,0-1-1,0 1 1,2 3-1,24 22 361,-25-21-166,0 5-1,-3-11-188,1 0-1,-1 1 1,0-1 0,0 0 0,0 0 0,0 0 0,1 1 0,-1-1 0,0 0 0,0 0 0,0 0 0,1 0 0,-1 0 0,0 0-1,0 1 1,1-1 0,-1 0 0,0 0 0,0 0 0,1 0 0,-1 0 0,0 0 0,0 0 0,1 0 0,-1 0 0,0 0 0,0 0-1,1 0 1,-1 0 0,0 0 0,0 0 0,1-1 0,-1 1 0,0 0 0,0 0 0,1 0 0,-1 0 0,0 0 0,0-1 0,0 1 0,1 0-1,-1 0 1,0 0 0,0 0 0,0-1 0,6-10 275,8 5-11,2-5-134,-10 9-127,-6 2-13,1-1 1,0 1-1,-1 0 1,1 0-1,0-1 1,-1 1-1,1-1 1,-1 1 0,1-1-1,0 1 1,-1-1-1,1 1 1,-1-1-1,1 1 1,-1-1-1,0 1 1,1-1 0,-1 0-1,0 1 1,1-1-1,-1-1 1,3-3-31,-2 4 4,0-1 0,0 1 0,0 0 0,0 0 0,0 0 0,0 0 0,0 0 0,0 0 0,1 0 0,-1 0 0,0 0 0,1 0 0,-1 1 0,1-1 0,-1 0 0,1 1 0,-1 0 0,1-1 0,0 1 0,-1 0 0,1 0 0,-1 0 0,1 0 0,-1 0 0,1 0 0,0 0 0,-1 0 0,1 1 0,-1-1 0,1 1 0,2 0 0,12 10-191,-11-8 253,-1 0-1,0 0 0,1 0 0,-2 1 1,1-1-1,0 1 0,-1 0 0,6 8 0,20 21-108,-24-27 163,1 0 0,0 0-1,0-1 1,1 0-1,-1 0 1,1-1-1,0 0 1,1 0-1,-1-1 1,1 0-1,-1 0 1,1 0-1,0-1 1,0 0-1,0-1 1,10 1-1,-5-2 255,-12 0-336,-1 0 1,0 0 0,0 0-1,0 0 1,0 0 0,0 0-1,0 0 1,0 0 0,0 0-1,0 0 1,0 0-1,1 0 1,-1 0 0,0 0-1,0 0 1,0 0 0,0 0-1,0 0 1,0 0 0,0 0-1,0 0 1,0 0 0,1 0-1,-1 0 1,0 0-1,0 0 1,0 0 0,0 0-1,0-1 1,0 1 0,0 0-1,0 0 1,0 0 0,0 0-1,0 0 1,0 0 0,0 0-1,0 0 1,0 0-1,0 0 1,0 0 0,0-1-1,0 1 1,0 0 0,0 0-1,0 0 1,0 0 0,0 0-1,0 0 1,0 0 0,0 0-1,0 0 1,0-1-1,0 1 1,0 0 0,0 0-1,0-5 109,1 2-31,-1 0-1,0 0 1,0 0 0,-1 0-1,1-1 1,-1 1 0,-1-3-1,0-3 135,-3-6-765,0 1 0,-13-26-1,4 16 137,12 20 299,-1-1 0,1 1 1,-1 0-1,-3-4 0,6 7 82,1 1 1,-1 0-1,1 0 1,-1 0-1,1 0 1,-1 0-1,1 0 0,-1 0 1,1 0-1,-1 0 1,1 0-1,0 0 1,-1 0-1,1 0 1,-1 0-1,1 0 1,-1 1-1,1-1 1,-1 0-1,1 0 1,-1 1-1,1-1 0,-1 0 1,0 0-1,1 1 1,9 12-105,-1-1 1,8 16 0,-3-6 175,-7-13 55,0-1 0,1 0-1,0 0 1,0 0-1,1-1 1,0-1-1,0 1 1,12 5 0,-8-5 72,-1 1 0,0 1 1,15 13-1,-26-21-107,0 1 0,0-1 1,0 0-1,1 1 0,-1-1 0,1 0 0,-1 0 0,1 0 0,-1 0 0,1 0 1,-1-1-1,1 1 0,0 0 0,-1-1 0,1 1 0,0-1 0,0 0 0,-1 0 1,4 1-1,-8-4 87,-1-3-434,0 1 0,0-1 0,1 0 0,0 0 0,0 0-1,0 0 1,-3-13 0,-8-18-1066,13 36 1330,1 1 0,0-1 0,-1 0 0,1 0 0,0 1-1,0-1 1,0 0 0,-1 0 0,1 0 0,0 1 0,0-1 0,0 0 0,0 0 0,0 0-1,1 1 1,-1-1 0,0 0 0,0 0 0,0 0 0,1 1 0,-1-1 0,0 0-1,1 1 1,-1-1 0,1 0 0,-1 0 0,1 1 0,-1-1 0,1 1 0,0-2 0,1 1 3,0 0 0,-1 0 0,1 0 0,0 0 0,-1 0 0,1 1 0,0-1 0,0 0 0,0 1 0,0 0 0,0-1 0,0 1 0,3 0 0,4-1-28,-1 0 0,14-2 0,-12 1 6,-1 0 1,16 0 0,15 6-21,-16 0 61,42 2 122,-32-2-70,-5 0 182,44 1-1,54-5-378,-123 1 175,1-1 0,-1 0 0,1 0 0,-1-1 0,1 0-1,-1 1 1,1-2 0,-1 1 0,0 0 0,0-1 0,1 0 0,-1 0 0,0 0-1,-1 0 1,1-1 0,0 1 0,-1-1 0,5-4 0,-8 7-25,0 0-1,0 0 1,0 0 0,1 0 0,-1 0 0,0 0-1,0 0 1,0-1 0,0 1 0,0 0 0,0 0-1,0 0 1,0 0 0,0 0 0,1 0 0,-1 0-1,0 0 1,0 0 0,0-1 0,0 1 0,0 0-1,0 0 1,0 0 0,0 0 0,0 0 0,0 0-1,0-1 1,0 1 0,0 0 0,0 0 0,0 0-1,0 0 1,0 0 0,0 0 0,0-1 0,0 1-1,0 0 1,0 0 0,0 0 0,0 0 0,0 0 0,0 0-1,-1 0 1,1-1 0,0 1 0,0 0 0,0 0-1,0 0 1,0 0 0,0 0 0,0 0 0,0 0-1,0 0 1,-1 0 0,1 0 0,0-1 0,-5-3 86,0-1-2,-1-1 0,1 1 1,-5-8-1,9 11-77,-1-1 4,0 0 0,1 0 0,-2 0 0,1 0 1,0 0-1,0 0 0,-1 1 0,0-1 0,1 1 0,-1 0 0,0 0 0,0 0 0,0 0 1,0 0-1,-1 1 0,-3-2 0,-27-3 73,17 1-87,14 4-6,1 0 0,-2 0 0,1 0 0,0 0 0,0 0 0,0 1-1,0-1 1,0 1 0,-1 0 0,1 0 0,0 0 0,-6 1 0,-11 10-2,18-10 13,0 1 1,-1-1-1,1 0 0,-1 1 1,1-1-1,0 1 1,0 0-1,0-1 0,-3 5 1,3-3-2,1-1 1,0 1 0,0 0-1,0-1 1,1 1 0,-1 0-1,1 0 1,-1-1 0,1 1-1,0 0 1,0 4 0,0 15-60,-1-6 146,2 25-1,-1-38-69,1 1-1,-1-1 1,1 1-1,0-1 1,0 0-1,0 1 1,0-1-1,1 0 0,-1 0 1,1 0-1,0 0 1,0 0-1,3 3 1,42 30 226,-40-28-163,-3-4-45,-1-1-1,0 1 1,1-1-1,0 0 1,4 2-1,6 1 231,-9 1-124,-5-6-110,0-1-1,0 0 1,0 1-1,1-1 1,-1 1-1,0-1 1,0 0-1,1 1 1,-1-1 0,0 0-1,1 1 1,-1-1-1,0 0 1,1 0-1,-1 1 1,1-1 0,-1 0-1,0 0 1,1 0-1,-1 1 1,1-1-1,-1 0 1,1 0-1,-1 0 1,0 0 0,1 0-1,-1 0 1,1 0-1,-1 0 1,1 0-1,-1 0-28,-1 0-1,1 0 0,-1 0 0,1 0 0,0 0 0,-1 0 0,1 0 0,-1 0 0,1 0 0,-1 0 1,1 0-1,-1 0 0,1-1 0,0 1 0,-1 0 0,1 0 0,-1 0 0,1-1 0,0 1 0,-1 0 1,1 0-1,-1-1 0,1 1 0,0 0 0,0-1 0,-1 1 0,1-1 0,0 1 0,0 0 1,-1-1-1,1 1 0,0-1 0,0 1 0,0 0 0,0-1 0,-1 1 0,1-1 0,0 1 0,0-1 1,0 1-1,0-1 0,0 1 0,0-1 0,0 1 0,0-1 0,1 0 0,-1-1 5,0 0-1,0 1 0,-1-1 0,1 0 0,0 0 0,-1 0 1,1 0-1,-2-2 0,0 0-3,0 0-1,0 0 1,0 1-1,1-1 1,0 0-1,0-1 1,0 1-1,0 0 1,0-7-1,1 8-24,0 0 0,0 0-1,0 1 1,-1-1 0,1 0-1,-1 0 1,1 1 0,-1-1-1,0 0 1,0 1-1,-2-4 1,1 3-25,1 1 0,0-1 0,0 1 0,0-1 0,0 0 0,1 1 0,-1-1 0,1 0 0,-1 0 0,1 1 0,0-5 0,1 1-5,-1 0-1,1 0 0,1 0 0,-1 0 1,1 0-1,0 0 0,0 0 0,4-6 1,-5 10 38,0-1 1,1 1 0,-1 0 0,0 0 0,1-1-1,0 1 1,-1 0 0,1 0 0,0 1 0,0-1-1,0 0 1,0 1 0,0-1 0,1 1-1,-1 0 1,0-1 0,1 1 0,-1 0 0,1 0-1,-1 1 1,1-1 0,4 0 0,225 1 60,-215-1 41,-1 0 0,25-6 0,-15 2-24,1 1-10,-14 2-42,-1 0 0,1 0 1,19-7-1,-17 2-78,0 1 0,21-15-1,-34 21 60,-1-1-1,1-1 1,-1 1 0,1 0 0,-1 0-1,0 0 1,0-1 0,1 1-1,-1-1 1,0 1 0,0-1-1,0 1 1,0-1 0,0-2-1,0 3-2,-1 0 0,0 0 0,0 0 0,0 0 0,0 0 0,0 0 0,0 0 0,0 0 0,-1 0 0,1 0 0,0 0 0,0 0 0,-1 0 0,1 0 0,-1 0 0,1 1 0,-1-1 0,1 0 0,-2-1 0,-2-3-29,-1 1-1,0 0 1,0 0 0,0 0 0,-1 1-1,-7-5 1,-2-1-45,4 3-6,1 0 0,-1 1 0,0 0-1,-13-3 1,22 7 41,0 1 0,0-1 0,0 1 0,-1-1 0,1 1 0,0 0 1,0 0-1,-1 0 0,1 0 0,-3 0 0,4 1 43,1-1 1,0 0 0,-1 0-1,1 0 1,-1 0 0,1 0-1,0 1 1,-1-1-1,1 0 1,-1 0 0,1 1-1,0-1 1,-1 0 0,1 0-1,0 1 1,0-1 0,-1 0-1,1 1 1,0-1-1,0 1 1,-1-1 0,1 0-1,0 1 1,0-1 0,0 1-1,0-1 1,0 0-1,0 1 1,0-1 0,0 1-1,0-1 1,0 1 0,0-1-1,0 0 1,0 1 0,0-1-1,0 1 1,0-1-1,0 1 1,0-1 0,0 0-1,1 1 1,-1-1 0,0 0-1,0 1 1,1 0-1,7 13-106,17 22-1,-6-15 109,0 0-1,1-1 1,38 30 0,23 20 236,52 63-344,-124-124 129,-7-8-12,0 0 0,0 1 0,-1-1 0,1 1 0,-1-1 0,1 1 0,-1 0 0,1-1 0,-1 1 0,0 0 1,0 0-1,0 0 0,0 0 0,0 0 0,-1 0 0,1 0 0,0 0 0,-1 0 0,0 1 0,1-1 0,-1 4 0,0-6-8,0 1-1,0-1 1,0 0-1,0 1 1,0-1-1,0 1 1,-1-1-1,1 1 1,0-1-1,0 0 1,0 1-1,0-1 1,-1 1-1,1-1 1,0 0-1,0 1 1,-1-1-1,1 1 1,0-1-1,-1 0 1,1 0-1,0 1 1,-1-1-1,1 0 1,0 0-1,-1 1 1,1-1-1,-1 0 1,1 0-1,0 0 1,-2 1-1,-9 0 11,-1 1-1,1-2 1,-22 0-1,9-1-14,6 1-18,0-2 0,-30-7 0,35 7 70,-53-15 686,53 15-721,13 2-32,0 0 0,0 0 0,0 0 0,0 0-1,0 0 1,0 0 0,0 0 0,0 0 0,0 0-1,-1 0 1,1 0 0,0 0 0,0 0-1,0 0 1,0 0 0,0 0 0,0 0 0,0 0-1,0 0 1,0 0 0,0 0 0,0 0 0,0 0-1,0 0 1,-1 0 0,1 1 0,0-1 0,0 0-1,0 0 1,0 0 0,0 0 0,0 0 0,0 0-1,0 0 1,0 0 0,0 0 0,0 0 0,0 1-1,0-1 1,0 0 0,0 0 0,0 0 0,0 0-1,0 0 1,0 0 0,0 0 0,0 0 0,0 0-1,0 0 1,1 1 0,-1 0-125,1 0 0,0 0 1,0 0-1,-1 0 0,1-1 0,0 1 1,0 0-1,0 0 0,0-1 0,2 2 0,-1-1-159,-1-1-1,0 1 0,1-1 0,-1 0 0,1 1 0,-1-1 0,1 0 1,0 0-1,1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682 100 2560,'14'-14'832,"-14"14"-813,1-1 1,-1 1 0,1 0-1,-1-1 1,1 1-1,-1 0 1,1-1-1,0 1 1,-1 0 0,1 0-1,-1 0 1,1-1-1,0 1 1,-1 0-1,1 0 1,0 0-1,-1 0 1,1 0 0,0 0-1,-1 0 1,1 0-1,-1 0 1,1 1-1,0-1 1,0 0 0,-1 0 31,3 0 445,-3-2-112,0 0-302,1-1 0,0 1 0,-1 0 0,1 0 1,0 0-1,0 0 0,1-3 0,2-3 194,-12 2 289,1-5-182,7 10-356,-1 0 1,1-1-1,-1 1 1,1 0-1,-1 0 1,0 0-1,1 0 0,-1 0 1,0 0-1,0 1 1,1-1-1,-1 0 0,0 0 1,0 0-1,-2 0 1,-19-5 233,6 2-205,0 1 0,-1 0 0,-30-1 0,-164 4 104,197 1-102,-1 0-1,1 1 1,0 0-1,0 1 1,0 1-1,0 0 1,-18 8 0,28-10-34,-37 12 156,15-6 20,-24 12-1,44-16-162,-1-1 0,1 1 0,-1 0 0,1 0 0,0 1 0,1 0 0,-1 0 0,-5 7 0,-6 16 41,9-11-49,-1-4-9,6-9-10,0-1 0,1 1 0,0 0 0,0 0 0,-2 5 0,2-4 12,1 1-1,0-1 1,0 1 0,0-1-1,1 1 1,0-1 0,0 1 0,0-1-1,1 1 1,0-1 0,2 11-1,1-6 7,-1-1-1,1 0 1,1 0 0,-1 0-1,1-1 1,9 11-1,-3-5-1,1 0-1,1-1 0,0 0 1,1-1-1,1-1 0,-1 0 1,19 10-1,-19-14-13,0-1-1,1 0 1,0-1-1,17 4 1,59 8 49,-78-15-52,104 19 77,48 5 31,-74-23-471,-63-3 57,-23 0 68,1 0 0,-1 0 1,0 0-1,1-1 0,-1 0 0,0 0 0,0 0 0,0-1 0,0 0 1,9-4-1,-6 3-825,-1-2-106,-5-9-1538,-2 13 2650,0 0 0,0 0 1,0 0-1,0 1 0,0-1 0,0 0 0,-1 0 1,1 0-1,0 0 0,-1 1 0,1-1 1,0 0-1,-1 0 0,1 0 0,-1 1 1,1-1-1,-1 0 0,1 1 0,-1-1 0,1 0 1,-2 0-1,-17-6-213,-4-1 122,4-3 705,-9 5 36,24 5-339,-1-1 0,1 1 1,0-1-1,0 0 0,0 0 0,0 0 0,1-1 0,-1 0 0,1 1 0,-1-1 0,-3-4 1,7 5-143,-1 1 1,1-1 0,-1 0-1,1 1 1,0-1 0,-1 1 0,1-1-1,0 0 1,0 1 0,0-1-1,0 0 1,1 1 0,-1-1 0,0 0-1,1 1 1,0-4 0,4 2-21,1 0 0,-1 0 1,1 0-1,5-1 0,-6 3-55,-1 0 0,1 0-1,-1 1 1,9 0-1,-7 0-8,0 0-1,0-1 0,9-1 1,16-6 123,-18 12-93,-4 0-54,-5-3-18,0 0 1,0 0 0,0-1-1,0 1 1,7-1 0,-9-1 3,1 1 1,-1 0-1,1 0 0,0 0 1,-1 1-1,1-1 1,0 1-1,-1-1 0,1 1 1,-1 0-1,1 0 1,-1 0-1,1 0 0,-1 0 1,0 1-1,0-1 1,0 1-1,3 1 0,9 11 92,-14-13-80,0-1 0,1 1 0,-1-1 0,0 1 0,1-1 0,-1 1-1,0-1 1,0 1 0,0-1 0,1 1 0,-1-1 0,0 1 0,0-1 0,0 1 0,0-1 0,0 1 0,0 0-1,0-1 1,0 1 0,0-1 0,0 1 0,0-1 0,-1 1 0,1-1 0,0 1 0,0-1 0,-1 1 0,1-1-1,0 1 1,0-1 0,-1 1 0,1-1 0,0 1 0,-1-1 0,1 0 0,-1 1 0,0 0 0,1-1-10,-22 16 868,11 1-266,-8-3-342,14-10-222,-1-1 1,1 1-1,1 0 0,-1 0 1,0 1-1,1-1 1,-4 6-1,-6 15-2,11-19-149,3-6 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167 199 2080,'14'0'667,"-14"1"-663,0-1 1,0 0-1,0 0 1,0 0-1,0 0 1,0 0-1,0 0 1,1 0-1,-1 0 0,0 0 1,0 0-1,0 0 1,0 0-1,0 0 1,0 0-1,0 0 1,0 0-1,0 0 1,1 0-1,-1 0 1,0 0-1,0-1 1,0 1-1,0 0 1,0 0-1,0 0 1,0 0-1,0 0 1,0 0-1,0 0 1,0 0-1,0 0 1,0 0-1,1 0 1,-1 0-1,0 0 1,0 0-1,0-1 1,0 1-1,0 0 1,0 0-1,0 0 1,0 0-1,0 0 1,0 0-1,0 0 1,0 0-1,0 0 1,0-1-1,0 1 1,0 0-1,0 0 1,0 0-1,0 0 1,0 0-1,0 0 1,0-2 207,1 0 0,-1-1 0,0 1 1,0 0-1,0 0 0,0 0 0,0 0 1,0 0-1,0 0 0,-1 0 0,1 0 1,-1 0-1,0 0 0,0-2 0,-10-8 263,10 12-452,1 0 1,-1-1-1,0 1 1,1-1-1,-1 1 0,1 0 1,-1-1-1,0 1 0,1 0 1,-1 0-1,0 0 0,0-1 1,1 1-1,-1 0 0,0 0 1,1 0-1,-1 0 0,0 0 1,1 0-1,-1 0 0,0 1 1,0-1-1,0 0 0,-2 1 73,0-1-48,0 0 0,0 0 1,0 0-1,0 0 0,0 1 0,0 0 0,0 0 0,0-1 1,0 2-1,-3 0 0,0 2-1,1 0 0,1-1 0,-1 2 0,-4 4 0,8-8-44,-49 49 424,48-48-406,1-1 1,-1 1 0,1 0 0,-1 0-1,1 1 1,0-1 0,0 0-1,0 0 1,0 1 0,0-1-1,1 0 1,-1 1 0,0 2-1,-2 9 22,-4 1 6,6-14-43,0 0 0,0 1 1,0-1-1,1 1 0,-1-1 0,1 1 1,-1-1-1,1 1 0,-1-1 0,1 3 1,3 1 94,-2-3-102,0-1 0,1 0 0,-1 1 0,1-1 0,0 0 0,-1 0 0,1 0 0,0 0-1,-1-1 1,1 1 0,0 0 0,0-1 0,0 1 0,2-1 0,2-2-122,-4 0 84,0 0 0,0 1-1,0 0 1,1 0 0,-1-1-1,0 1 1,1 1-1,-1-1 1,1 0 0,4 0-1,7-3-231,6-7-822,-17 9 918,1-1-1,-1 1 1,1-1-1,-1 0 1,0 0-1,0 0 1,0 0-1,0 0 1,3-6-1,19-36-423,-22 38 612,0 0 92,-3 7-91,1-1-1,-1 1 1,0-1 0,0 1-1,0-1 1,0 1 0,1-1-1,-1 1 1,0 0 0,0-1-1,1 1 1,-1-1 0,0 1-1,1 0 1,-1-1 0,0 1-1,1 0 1,-1-1 0,1 1-1,-1 0 1,0 0 0,1-1-1,-1 1 1,1 0 0,-1 0-1,1 0 1,-1 0 0,1-1-1,-1 1 1,1 0 0,-1 0-1,1 0 1,-1 0 0,1 0 0,0 0-1,2 0 798,-3 3-139,0 4-242,-1-4-354,1 0 0,0 0-1,0 0 1,0 0-1,0 0 1,1 0 0,-1 0-1,1 0 1,0 0 0,0 0-1,0 0 1,0 0 0,0 0-1,0-1 1,1 1-1,0 0 1,3 4 0,-4-7-74,3 5 23,0-1-1,0 0 1,1 0-1,7 4 1,-9-6-16,0-1-1,1 0 1,-1 0 0,0 0 0,0 0 0,1-1 0,-1 1-1,1-1 1,5 0 0,5 0-46,0-2 0,0 1-1,25-8 1,42-17-637,-46 14 73,-19 7 398,0-2-1,0 0 1,-1 0 0,0-1-1,-1-1 1,1-1 0,22-20-1,-32 24 194,0 0-1,-1 0 0,1 0 0,-1-1 0,-1 0 1,6-12-1,-3 3 158,5-21 0,-10 32-85,0 0 0,0 1-1,0-1 1,-1 1 0,0-1 0,0 0 0,0-4-1,-1 1 69,1 8-123,0 0 0,0-1 0,0 1 0,0 0 0,1 0 0,-1 0 0,0 0 0,0 0 0,0 0 0,0-1 0,0 1 0,0 0 0,0 0 0,0 0 0,0 0 0,0 0 0,0-1 0,0 1 0,0 0 0,0 0 0,0 0 0,0 0 0,0 0 0,0-1 0,0 1 0,0 0 0,0 0 0,-1 0 0,1 0 0,0 0 1,0 0-1,0-1 0,0 1 0,0 0 0,0 0 0,0 0 0,0 0 0,0 0 0,-1 0 0,1 0 0,0 0 0,0 0 0,0 0 0,0-1 0,0 1 0,0 0 0,-1 0 0,1 0 0,0 0 0,0 0 0,0 0 0,0 0 0,-1 0 0,-10 0 809,11 0-805,0 0-1,0 0 1,0 0 0,0 0 0,0 0-1,0 0 1,-1 0 0,1 0 0,0 0-1,0 0 1,0 0 0,0 0 0,0 0-1,0 0 1,0 0 0,0 0 0,0 0-1,0 0 1,-1 0 0,1 0 0,0 0-1,0 0 1,0 0 0,0 0 0,0 0 0,0 0-1,0 1 1,0-1 0,0 0 0,0 0-1,0 0 1,0 0 0,-1 0 0,1 0-1,0 0 1,0 0 0,0 0 0,0 0-1,0 0 1,0 0 0,0 1 0,0-1-1,0 0 1,0 0 0,0 0 0,0 0-1,0 0 1,0 0 0,0 0 0,0 0 0,0 0-1,0 1 1,0-1 0,0 0 0,0 0-1,0 0 1,0 6 83,0 0 0,0-1-1,0 1 1,1 0 0,0 0 0,0-1 0,0 1-1,1-1 1,0 1 0,0-1 0,5 11-1,-1-8-55,20 29 81,-24-35-112,1 0 0,-1 0 0,0 0 0,1 0 0,-1 0 0,1 0 1,0 0-1,0-1 0,-1 0 0,5 2 0,-4-2 10,1 0 0,-1 0 1,1 1-1,-1 0 0,1-1 0,-1 1 1,0 0-1,0 1 0,5 3 0,3 3 8,-8-7-26,-1-1-1,1 0 1,-1 0-1,0-1 0,1 1 1,0 0-1,-1-1 0,1 0 1,-1 1-1,1-1 1,-1 0-1,1 0 0,0 0 1,3-1-1,5 0-166,-10 1 152,-1 0-1,1 0 0,0 0 0,-1 0 1,1 0-1,-1 0 0,1 0 0,0 0 0,-1 0 1,1-1-1,0 1 0,-1 0 0,1 0 1,-1-1-1,1 1 0,-1 0 0,1-1 0,-1 1 1,1 0-1,-1-1 0,1 1 0,-1-1 1,1 1-1,-1-1 0,0 1 0,1-1 1,1-16-822,-2 10 592,0 5-692,0-1 330,0-1 442,-1 1 109,1 0 1,0 0-1,0 0 0,1 0 1,-1 0-1,1 1 1,0-5-1,10-6 36,-5 10-49,-4 3 74,1 0-1,-1 0 1,0 0-1,1 0 1,-1 0-1,0 1 1,1-1-1,-1 1 1,0 0-1,3 1 1,-5-2 11,1 1 0,0-1 0,-1 1 0,1-1 0,-1 1 0,1-1 0,-1 1 0,1 0 0,-1-1 0,0 1 0,1 0 0,-1 0 0,0-1 0,1 1 0,-1 1 0,0-1-3,1 0-1,-1-1 0,0 1 0,1 0 0,-1 0 0,1 0 0,-1 0 1,1-1-1,-1 1 0,1 0 0,0 0 0,-1-1 0,1 1 0,0 0 1,-1-1-1,1 1 0,0-1 0,1 1 0,-1 0 13,1-1 0,-1 1 0,1-1 0,-1 1 0,1-1 0,-1 0 0,1 0 0,0 0 0,1 0 0,-2 0-11,1 0 1,-1 0-1,1 0 0,-1 0 1,1 1-1,-1-1 0,1 0 1,-1 1-1,2 0 0,14 10 3,-16-11-18,1 1 0,-1-1 0,1 1 0,-1-1 0,1 0 0,-1 1 0,1-1-1,-1 0 1,2 0 0,-3 0 2,34 0 309,-32 2-447,9 10 10,-10-12 118,0 0 0,-1 1 0,1-1 0,-1 1 0,1-1 0,0 0 0,-1 1 0,1-1 0,0 0 0,-1 0 0,1 0 0,0 1 0,-1-1 0,1 0 0,0 0 0,0 0 0,-1 0 0,1 0 0,0 0 0,-1 0 0,1-1 0,0 1 0,0 0 0,2-1-22,-3 1 27,1 0 1,0 0-1,-1 0 1,1 0-1,0 0 0,-1 0 1,1 0-1,0 0 1,-1 1-1,1-1 1,0 0-1,-1 0 1,1 0-1,-1 1 0,1-1 1,0 0-1,-1 1 1,1-1-1,-1 1 1,1-1-1,-1 1 0,1-1 1,-1 1-1,1-1 1,-1 1-1,1 0 1,-1 0 10,1-1 0,-1 1-1,1 0 1,-1-1 0,1 1 0,-1-1 0,1 1 0,0 0 0,-1-1 0,1 0 0,0 1 0,-1-1 0,1 1 0,0-1 0,0 0 0,0 0 0,-1 1 0,1-1 0,0 0 0,0 0-1,0 0 1,-1 0 0,1 0 0,0 0 0,0 0 0,1 0 0,1 1 17,0 0-1,0 0 1,0 0-1,0 0 1,0 1-1,-1-1 1,1 1-1,0 0 1,-1 0-1,5 4 1,-4-4-9,-1 0 1,0-1-1,0 1 1,0 0-1,-1 1 0,1-1 1,0 0-1,-1 0 1,1 1-1,-1-1 1,2 5-1,-3-7-10,0 1-1,0 0 0,0-1 0,-1 1 0,1 0 0,0 0 1,0-1-1,0 1 0,-1-1 0,1 1 0,0 0 1,-1-1-1,1 1 0,-1-1 0,1 1 0,0 0 0,-1-1 1,1 1-1,-1-1 0,0 0 0,1 1 0,-2 0 0,-3 4 36,-6 9-28,5 0 32,-5-9 58,6 2-56,5-6-50,0-1 1,-1 1 0,1-1-1,0 1 1,-1-1-1,1 1 1,-1-1-1,1 0 1,0 1-1,-1-1 1,1 0-1,-1 1 1,1-1 0,-1 0-1,1 0 1,-1 1-1,1-1 1,-1 0-1,0 0 1,1 0-1,-1 0 1,1 0-1,-1 0 1,1 0-1,-1 0 1,0 0 0,0 0-1,1-3-27,1 1 28,-1-1-1,1 0 1,0 1-1,0-1 0,0 1 1,0-1-1,1 1 1,-1 0-1,1-1 1,-1 1-1,1 0 1,0 0-1,0 0 1,0 0-1,0 1 1,0-1-1,0 0 1,0 1-1,3-2 0,31-16-101,58-31-65,-80 41 176,7-5 43,30-16 0,-50 30-47,0-1 0,0 1-1,0-1 1,0 0-1,0 1 1,-1-1-1,1 0 1,0 0 0,0 1-1,-1-1 1,1 0-1,0 0 1,-1 0-1,1 0 1,-1 0 0,1 0-1,-1 0 1,0 0-1,1 0 1,-1 0-1,0 0 1,0 0 0,0-1-1,0 1 1,0-2-1,0 1 14,1-1-1,-1 1 1,0-1-1,1 1 1,0-1-1,-1 1 1,2-3-1,4-3 24,-5 6-51,0 1 1,0-1-1,-1 1 0,1-1 1,0 1-1,0-1 0,-1 0 1,1 1-1,-1-1 0,1 0 1,-1 1-1,0-1 0,0-2 0,0-26 94,0 30-78,0-1 0,0 1 0,0 0 0,0 0 0,0 0 0,0 0 0,0 0-1,0 0 1,0 0 0,0 0 0,0 0 0,0 0 0,0-1 0,0 1 0,0 0-1,0 0 1,0 0 0,0 0 0,0 0 0,0 0 0,0 0 0,0 0-1,0 0 1,0 0 0,0-1 0,0 1 0,1 0 0,-1 0 0,0 0 0,0 0-1,0 0 1,0 0 0,0 0 0,0 0 0,0 0 0,0 0 0,0 0 0,0 0-1,0 0 1,0 0 0,1 0 0,-1 0 0,0 0 0,0 0 0,0 0 0,0 0-1,0 0 1,0 0 0,0 0 0,0 0 0,0 0 0,1 0 0,-1 0-1,0 0 1,0 0 0,0 0 0,7 0 46,-4-1-7,0 1 0,1 0 0,-1 0 0,1 0 0,-1 0 0,0 0 0,1 1 1,-1 0-1,4 1 0,-1 11-68,11 18 183,-13-26-125,0 1 0,-1-1 0,0 1 1,0 0-1,-1-1 0,1 1 0,-1 1 0,-1-1 0,1 0 0,-1 0 0,0 1 0,0 8 0,-1 70 86,0-81-141,0-2 60,-1 1-1,1-1 1,0 0-1,1 0 1,-1 0-1,0 0 1,1 1-1,-1-1 1,2 2-1,5 0 56,-14-5 122,4 1-64,3 0-58,-3 0-80,2 0-19,1 0 1,-1 0-1,0 0 1,0 0-1,1 0 1,-1 0-1,0 0 1,1 0 0,-1 1-1,0-1 1,1 0-1,-1 1 1,0-1-1,0 1 1,-2 2-31,-2 1 32,-3-11 59,7 7-52,-1-3 63,2 3-26,0 0-38,0 0-112,0 0 32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2560,'0'0'832,"-3"0"-517,2 0-300,1 0-1,-1 0 1,1 0 0,-1 0 0,1 0 0,-1 0 0,1 0 0,-1 0 0,1 1 0,-1-1 0,1 0 0,-1 0 0,1 0 0,-1 0 0,1 1 0,-1-1 0,1 0 0,0 1 0,-1-1 0,1 0 0,-1 1 0,-1 12 714,-2 12-171,-8 54 164,-6 30-239,10-74-394,0-4-41,2 0 1,1 0-1,-1 40 0,6 46 592,0-116-619,0 0 0,0 0 0,-1 1 0,1-1 0,0 0 0,-1 0 0,1 0 0,0 1 0,-1-1 0,0 0 0,1 0 0,-1 0 0,1 0 0,-1 0 0,0 0 0,-1 2 0,-3-1 79,5-6-189,1 3 83,0-1 0,0 1 0,0 0 0,0-1 0,0 1-1,1 0 1,-1 0 0,0 0 0,1 0 0,-1 0 0,1 1-1,-1-1 1,1 0 0,-1 1 0,1-1 0,0 1-1,-1-1 1,1 1 0,0 0 0,2 0 0,7-1-47,0 0 1,12 2 0,-3 0 13,-6 0-19,0 0 0,26 6 0,-27-4 23,0-1 1,26 1 0,174-3-900,-192-1 453,0 0 0,22-5 0,-22 2 237,1 2 0,21-1 0,-23 3 136,0-2 1,0 0 0,30-8 0,-40 8 115,-1-1 0,1 0 1,-1 0-1,0-1 0,0-1 0,0 1 0,-1-1 0,0-1 1,14-11-1,-20 15 11,0 0-1,-1 0 1,1 0 0,-1 0 0,0 0 0,0 0-1,0 0 1,0 0 0,0 0 0,0-1 0,0 1-1,0-4 1,0-29 438,-1 18 15,0 16-439,0 0 0,0 0 0,-1 0 0,1 0 0,0 0-1,0 0 1,-1 1 0,1-1 0,0 0 0,-1 0 0,1 0 0,-1 0 0,1 1-1,-1-1 1,0 0 0,1 0 0,-1 1 0,1-1 0,-2 0 0,-17-10 545,14 8-497,3 3-49,0-1-1,1 1 0,-1-1 1,0 1-1,1 0 0,-1-1 1,0 1-1,0 0 0,1 0 0,-1 0 1,0 1-1,0-1 0,1 0 1,-1 0-1,0 1 0,1-1 1,-1 1-1,0 0 0,1 0 0,-1-1 1,1 1-1,-1 0 0,-1 2 1,-5 2-58,-3 0 11,8-5 23,1 2 0,0-1 0,-1 0 1,1 0-1,0 1 0,0-1 0,0 1 0,-2 2 0,-4 4 27,4-5-34,0 0-1,1 1 0,0-1 1,0 1-1,-3 4 1,-10 28-33,10-11 16,-1-19-27,3-4 16,4-1 26,0-1 0,-1 0 0,1 0 0,0 1-1,0-1 1,0 0 0,-1 1 0,1-1 0,0 0-1,0 1 1,0-1 0,0 1 0,0-1 0,0 0-1,0 1 1,0-1 0,0 0 0,0 1 0,0-1-1,0 0 1,0 1 0,0-1 0,0 1 0,0-1-1,1 0 1,-1 1 0,0-1 0,0 0 0,0 0-1,1 1 1,0 0 1,0-1-1,-1 1 1,1-1 0,0 0-1,0 1 1,0-1 0,0 0-1,-1 0 1,1 0-1,0 0 1,0 1 0,0-1-1,0 0 1,1-1 0,14 4 0,-15-3 0,0 1-2,-1-1 0,1 1-1,0-1 1,0 1 0,0-1 0,0 1 0,0-1-1,0 1 1,0-1 0,0 0 0,-1 0 0,1 1-1,0-1 1,0 0 0,0 0 0,0 0 0,0 0-1,0 0 1,0 0 0,0 0 0,0-1 0,0 1-1,0 0 1,0-1 0,0 1 0,1-1 0,7-2-25,-3 2 26,0 0 0,-1 0 0,1 1 0,11 0 0,-10 0 14,0 0 1,1 0-1,11-3 0,-15 2-10,4-1 7,1 0 0,-1-1 0,12-5 0,30-20 166,-43 25-153,-6 3-23,0 0 1,-1-1 0,1 1-1,-1 0 1,1 0 0,-1 0-1,1-1 1,-1 1 0,0 0-1,1-1 1,-1 1 0,1 0-1,-1-1 1,0 1 0,1-1-1,-1 1 1,0 0 0,1-1-1,-1 1 1,0-1 0,0 1-1,1-1 1,-1 1 0,0-1-1,0 1 1,0-1 0,0 1-1,0-1 1,0 0 0,0 1-1,0-1 1,0 1 0,0-1-1,0 1 1,0-1 0,0 1-1,0-1 1,0-1 3,0 0 0,0 0 0,1 0 1,-1 0-1,0 1 0,1-1 0,0 0 0,-1 0 0,1 0 0,0 1 0,0-1 0,1-1 0,-1 1 6,0 1-1,0-1 1,0 0-1,0 1 1,-1-1-1,1 0 0,0 0 1,-1 0-1,1 1 1,-1-1-1,0 0 1,0-2-1,0 3 7,0 1-1,0-1 1,0 0-1,0 1 1,0-1-1,0 0 1,0 1-1,1-1 1,-1 1-1,0-1 1,0 0-1,0 1 1,1-1-1,-1 1 1,0-1-1,1 1 1,-1-1-1,0 1 1,1-1-1,-1 1 1,1-1-1,-1 1 1,1-1-1,-1 1 1,1 0-1,0-1 1,16-1 1015,-11 2-833,-1 3 143,-3-1-301,-1 0-1,1 0 1,-1 0-1,0 1 0,0-1 1,0 0-1,0 1 1,0-1-1,0 1 0,0 4 1,3 7 161,-2-10-151,-1 1-1,1-1 1,0 0-1,1-1 1,-1 1 0,1 0-1,4 4 1,-4-5-23,0 1 1,0-1 0,-1 1 0,1 0-1,-1 0 1,0 0 0,2 6 0,-2-4-6,-1-3-12,0 0 0,0 0 0,0 0 1,1 0-1,-1 0 0,1 0 0,-1 0 0,3 2 0,-2-3-3,-1-1 1,1 0-1,0 0 0,-1 0 1,1 0-1,0 0 0,0 0 1,0 0-1,0-1 0,0 1 1,0-1-1,0 1 0,0-1 1,0 0-1,0 0 0,0 1 1,3-2-1,11 1 99,-9 1-16,0-1-1,1 0 1,-1-1 0,11-1 0,-12-1-89,0 1 0,-1-1 0,1 1 0,5-5 0,-6-7-118,0 6 71,-4 6 33,0 1 0,0-1 0,0 1 0,0-1 0,0 1-1,-1-1 1,1 0 0,0 1 0,-1-1 0,0 0 0,1 0 0,-1 1-1,0-3 1,0-60-760,0 62 680,3 4 53,16 11 74,-14-11-47,-1 0 1,0 1 0,0-1 0,7 7 0,3 6-23,-8-10 48,-1 1 0,0-1 0,1 1 0,0-2 0,0 1 1,1-1-1,-1 0 0,1 0 0,11 4 0,11 1 92,51 9-1,-62-14-73,0-2 39,0 0 1,-1-1-1,29-3 1,-12 1 84,-32 1-139,0 0-1,-1 0 1,1 0-1,0 0 0,0 0 1,0-1-1,0 1 1,0-1-1,0 1 1,0-1-1,-1 0 0,1 0 1,0 0-1,-1 0 1,1 0-1,0 0 1,-1 0-1,0 0 0,1-1 1,-1 1-1,0 0 1,1-1-1,-1 1 1,0-1-1,0 0 0,0 1 1,1-4-1,0-1-38,-1 0 1,1-1-1,-1 1 0,0 0 0,-1-1 0,0-10 0,0-102 738,0 118-679,0 1-1,1-1 1,-1 0-1,0 0 1,0 1 0,1-1-1,-1 0 1,0 0-1,1 1 1,-1-1 0,0 0-1,1 1 1,-1-1 0,1 0-1,-1 1 1,1-1-1,0 1 1,-1-1 0,1 1-1,0-1 1,0 0-1,22-10 360,-6 4-213,-9 3-175,20-8-851,0 0-3332,-9 10 1104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166 233 3328,'0'0'1061,"3"-3"-634,7-6-248,-2 2 27,-1 0 0,0-1 0,8-11-1,52-94 318,-37 63-379,-27 36-128,-3 14-13,0 0-1,0 0 1,0 0 0,0 0-1,0 0 1,0 0-1,0 0 1,0 0 0,0 0-1,0-1 1,0 1 0,0 0-1,0 0 1,0 0-1,0 0 1,0 0 0,0 0-1,0 0 1,0 0 0,0 0-1,0 0 1,0-1-1,0 1 1,0 0 0,0 0-1,0 0 1,0 0-1,-1 0 1,1 0 0,0 0-1,0 0 1,0 0 0,0 0-1,0 0 1,0 0-1,0 0 1,0 0 0,0 0-1,0 0 1,0-1 0,-1 1-1,1 0 1,0 0-1,0 0 1,0 0 0,0 0-1,0 0 1,0 0-1,0 0 1,0 0 0,0 0-1,0 0 1,-1 0 0,1 1-1,0-1 1,0 0-1,-2 0 47,1 0-1,-1 0 0,1 0 0,-1 1 0,1-1 0,-1 0 0,1 1 1,-1-1-1,1 1 0,0 0 0,-1 0 0,1-1 0,0 1 0,-2 2 1,-17 18 194,13-13-105,-93 132 1083,87-119-1151,-9 14-3,1 1-1,2 1 1,2 0 0,1 2-1,-19 76 1,34-112-70,-15 76-52,14-69 50,2 0-1,-1 0 1,1 0 0,1 0-1,0 0 1,3 14-1,-1-14-2,0 1-1,1-1 1,0 0-1,1 0 1,0-1-1,1 1 1,0-1-1,13 16 1,-16-21 8,1 0 0,-1-1 0,1 1 0,0-1 0,0 0 0,0 0 0,0 0 0,0-1 0,1 0 1,0 1-1,-1-2 0,1 1 0,0 0 0,0-1 0,0 0 0,0 0 0,0 0 0,0-1 0,0 0 0,0 0 0,7-1 0,-1-1 29,-1-1 0,0-1 0,0 0 0,0 0-1,0-1 1,-1 0 0,0 0 0,0-1 0,0-1-1,-1 1 1,0-1 0,0-1 0,-1 1 0,12-16-1,-16 18-24,0 0 0,-1 0 0,0 0 0,0 0 0,0 0 0,0 0-1,-1 0 1,0-1 0,0 1 0,0 0 0,-1-1 0,1 1 0,-1-1-1,-1-6 1,0 0-8,1-9 24,-2-1 0,0 1 1,-10-34-1,12 52-16,-6-25 40,-17-45 0,17 59-44,-1 1-1,0-1 1,0 1-1,-1 0 1,-14-16-1,16 21-28,-1 1 0,0-1 0,-1 1 0,0 0 0,0 1 0,0 0 0,0 0 0,-12-5 0,12 7 98,5 2-12,0 0 1,0 1-1,-1 0 0,1-1 0,0 1 1,-1 0-1,1 0 0,-1 1 0,1-1 0,-6 0 1,8 1-17,0 0-1,0 0 1,0 0 0,1 0 0,-1 0 0,0 1 0,0-1 0,0 0 0,0 0 0,0 0 0,0 1-1,1-1 1,-1 1 0,-1-1 0,2 1-25,0 0 1,-1-1-1,1 1 0,0-1 0,0 1 0,-1 0 1,1-1-1,0 1 0,0 0 0,0-1 1,0 1-1,0 0 0,0-1 0,0 1 0,0 0 1,0-1-1,0 1 0,0 0 0,1-1 0,-1 1 1,0 0-1,0-1 0,1 2 0,1 2 11,0 0 0,0 0 0,0 1 0,1-2 0,-1 1 0,1 0 0,0 0 0,0-1 0,0 0 0,1 1 0,-1-1 0,1-1 0,-1 1 0,1 0 0,0-1-1,0 0 1,1 0 0,6 2 0,4 3 26,0-1-1,1-1 1,0 0-1,0-2 1,33 5-1,-18-7 119,-22-1-128,0 1 1,0-1-1,0 0 1,0-1-1,14-3 1,-15 1-8,-1 0 0,0-1 0,0 0 1,0 0-1,-1-1 0,1 0 0,-1 0 0,6-6 0,-9 8-94,-3 3-113,0 3 11,-1 18-211,0-10 336,1 1 1,0-1-1,1 1 0,2 15 1,9-2 141,-12-25-100,1 1 0,0 0 0,-1 0-1,1 0 1,0-1 0,-1 1 0,1 0 0,0-1 0,0 1-1,0-1 1,0 1 0,-1-1 0,1 1 0,0-1 0,0 0-1,0 1 1,0-1 0,0 0 0,0 0 0,2 1 0,14-1 125,18-1-36,-32 1-92,-1-1 1,0 0 0,1 1-1,-1-1 1,0 0-1,0 0 1,0 0 0,1-1-1,-1 1 1,0 0-1,0-1 1,2-2 0,12-10 96,-14 14-94,-1-1-1,0 1 1,0-1 0,0 0-1,0 1 1,0-1 0,0 0-1,0 0 1,0 1-1,0-1 1,0 0 0,-1 0-1,1 0 1,0 0 0,0-2-1,0 1 3,-1-1-1,1 1 0,-1 0 0,0-1 0,0 1 1,0-1-1,0-2 0,-1-14 60,0 13-50,1-1 0,-2 1-1,1 0 1,-4-10 0,3 11-46,1-1-1,-1 1 1,1-1-1,-1-9 1,3 14 1,-1-1 1,0 0-1,-1 1 1,1-1 0,0 0-1,0 1 1,-1-1 0,1 0-1,-1 1 1,1-1-1,-1 1 1,0-1 0,0 1-1,0-1 1,1 1-1,-1 0 1,-1-1 0,1 1-1,-2-2 1,3 2 4,0 1-4,1 0 0,-1-1 0,1 1 0,0 0 0,-1 0 0,1 0 0,0 0-1,0 0 1,-1 0 0,1 0 0,0 0 0,-1 0 0,1 0 0,0 0 0,-1 0 0,1 0 0,0 1-1,0-1 1,2 2 25,-1 0 0,0 0 0,1 0 0,-1 0 0,0 0 0,-1 1 0,1-1-1,0 1 1,-1-1 0,1 1 0,-1-1 0,0 1 0,0 0 0,2 5 0,5 12 65,-3-12-7,0-1 0,1 1-1,0-1 1,0-1-1,0 1 1,1-1 0,0 0-1,0-1 1,0 1-1,1-1 1,0-1 0,14 7-1,4 0 159,0 0 267,49 14 0,-71-24-442,0-1 1,0 0 0,0 0-1,0 0 1,0 0-1,0 0 1,-1-1-1,1 1 1,0-1 0,0 0-1,6-3 1,6-1 80,3 1-23,-14 3-69,-1 1-1,0-1 1,0 0 0,1-1-1,-1 1 1,0-1-1,0 0 1,0 0-1,6-4 1,-4 0 4,0 1 0,0-1 0,-1 0 0,0-1 0,0 1 0,0-1 0,-1 0 0,5-9 0,1-8 69,12-33 0,-8 10-630,-12 36-83,-2 9 363,0-1 0,0 1 0,1 0-1,0-1 1,-1 1 0,1 0-1,2-4 1,-1 4 59,0-1-1,0 1 1,1 0 0,-1 0-1,1 1 1,-1-1 0,1 0-1,0 1 1,3-2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362 164 2912,'-55'-27'923,"52"25"-877,1 1 1,-1 0 0,1 0-1,-1 0 1,0 0 0,0 1-1,-3-1 1,-92-27 1867,94 27-1648,1 0 0,-1 1-1,0-1 1,1 0-1,-1 1 1,0 0-1,0 0 1,-5 1 0,-4 0 527,-1-2-157,5 1-133,-1 0-1,1 1 0,-18 2 1,24-2-426,0 0 0,0 0 0,0 0 0,0 0 0,0 1 0,0-1 0,0 1 0,1 0 0,-1 0 0,1 0 0,-1 0 0,1 0 0,0 1 0,0-1 0,-4 5 0,4-2-44,-1 1 0,1-1 0,0 1 1,0-1-1,0 1 0,1 0 0,0-1 1,0 1-1,1 0 0,-1 0 0,1 0 1,0 0-1,1 0 0,0-1 0,0 1 1,3 10-1,-3-14-30,0 0 0,1 0 1,0 0-1,0 0 0,-1-1 0,1 1 1,0 0-1,0-1 0,0 0 0,1 1 1,2 0-1,0 1 1,14 9 33,1-2 0,1 0 0,27 9 0,-11-8 52,47 6-1,-56-12-47,136 20 117,-142-23-114,1-2-1,-1 0 0,0-1 0,1-1 0,31-7 1,-44 7-12,7-2 18,-16 4-48,-1 0 0,0-1 0,0 1 0,1 0 1,-1 0-1,0-1 0,1 1 0,-1 0 0,0 0 1,0-1-1,1 1 0,-1 0 0,0-1 1,0 1-1,0 0 0,0-1 0,1 1 0,-1-1 1,0 1-1,0 0 0,0-1 0,0 1 1,0 0-1,0-1 0,0 1 0,0-1 0,0 1 1,0 0-1,0-1 0,0 1 0,0-1 0,-1 1 1,1 0-1,0-1 0,0 1 0,0 0 1,0-1-1,-1 1 0,1-1 0,-17-20 73,7 7-32,-1 2 1,0 0 0,-1 0-1,-1 1 1,-14-10-1,-47-34 603,8 14-150,15-3-6,39 35-371,-17-19 0,26 25-124,1-1 0,-1 1 1,1-1-1,0 0 1,-1 0-1,2 0 1,-1 1-1,0-2 1,0-3-1,-1-14-70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16 349 3648,'-14'14'1173,"14"-14"-1165,0 0 1,0 0-1,0 0 0,0 0 0,0 0 1,-1 0-1,1 0 0,0 0 0,0 0 1,0 0-1,0 0 0,0 0 0,0 0 0,0 1 1,0-1-1,0 0 0,0 0 0,-1 0 1,1 0-1,0 0 0,0 0 0,0 0 1,0 1-1,0-1 0,0 0 0,0 0 0,0 0 1,0 0-1,0 0 0,0 0 0,0 1 1,0-1-1,0 0 0,0 0 0,0 0 1,0 0-1,0 0 0,0 0 0,0 1 1,1-1-1,-1 0 0,0 0 0,0 0 0,0 0 1,0 0-1,0 0 0,0 0 0,0 0 1,0 1-1,0-1 0,0 0 0,1 0 1,-1 0-1,0 0 0,0 0 0,0 0 1,8 9 176,-5-5-4,1 0 0,-1 0 0,1 0 0,0-1 0,0 1-1,1-1 1,-1 0 0,7 3 0,-2-4-45,0-1 0,0 0 0,0-1 0,0 1 0,0-2 0,0 0 0,11-2 0,46-8 40,-29 8-133,-21 3-12,1-2 0,-1 0-1,0-1 1,29-9 0,2-7 19,22-9-57,-62 26 12,0 0 1,-1-1-1,0 0 1,7-4-1,-10 5 24,0 0 0,-1 0 0,1-1 0,-1 1 0,1-1 0,-1 0 0,0 1 0,0-1 0,0 0 0,2-5 0,0 1 38,-3 4-50,1 1 0,-1-1 1,0 0-1,0 1 0,0-1 1,0 0-1,0 0 0,0-5 1,-1 6-14,0 1 0,0-1 0,-1 0 0,1 0 0,-1 1 0,1-1 1,-1 1-1,0-1 0,0 0 0,0 1 0,1-1 0,-1 1 1,-1 0-1,1-1 0,0 1 0,0 0 0,0 0 0,-1 0 0,1 0 1,-3-2-1,-5-4 34,-1 1 1,0 0 0,-1 0-1,1 1 1,-1 0 0,0 1-1,-16-4 1,13 4-39,5 1-6,0 1-1,0 0 1,0 0 0,0 1-1,0 0 1,-1 0 0,1 1 0,0 0-1,0 1 1,-16 3 0,6 3 15,0 1 1,1 1 0,1 1-1,-24 17 1,36-24 28,0 0 0,0 1-1,1 0 1,-1 0 0,1 0 0,0 0 0,0 1 0,0 0 0,1-1 0,0 1 0,-1 1 0,2-1-1,-1 0 1,1 1 0,0-1 0,0 1 0,0 0 0,1 0 0,0-1 0,0 1 0,0 0 0,1 0-1,0 0 1,0 0 0,0 0 0,1 0 0,1 6 0,-1-7-15,1 0 0,-1-1-1,1 1 1,-1-1 0,1 1 0,0-1-1,1 0 1,-1 0 0,1 0 0,0 0-1,0 0 1,0 0 0,0-1 0,5 4 0,6 4 32,1-1 0,26 15 1,-33-21-36,9 5 11,0-1-1,1-1 1,0-1 0,1 0-1,-1-1 1,1-1 0,0-1-1,0-1 1,0-1 0,36-1-1,-31-2-285,0 0-1,-1-2 1,0-1-1,0 0 1,0-2-1,-1-1 1,0 0-1,32-18 0,-45 20 124,1-1 0,-1 0 1,0 0-1,-1-1 0,14-15 0,-1 1-26,-4 6 80,10-10 12,-20 16 63,0 0-1,-1-1 1,-1 0-1,0 0 1,0 0-1,3-17 1,5-7 6,8-16 103,-10 26 130,-2 0 1,11-37 0,-18 49-61,-2 10-35,0 0 0,1 1-1,-1-1 1,1 0 0,0 1-1,0-1 1,0 1 0,0-1-1,0 1 1,0-1 0,1 1-1,2-4 1,-1 3 840,-6 9 86,-1 4-805,0 1 0,1 0 0,0 0 0,-2 20 0,-6 27 119,5-31-297,2-1 1,-1 38 0,3 65 332,2-98-352,0-27-115,0 1 1,0-1 0,0 0 0,1 1 0,-1-1 0,1 0 0,0 0 0,0 0 0,1 0 0,-1 0-1,1 0 1,4 6 0,15 16-3702,-7-12 1869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17 183 3392,'0'14'1088,"0"-14"-1080,0 0-1,0 0 1,0 0 0,0 1-1,0-1 1,0 0 0,0 0-1,0 0 1,0 0 0,0 0-1,0 0 1,0 0 0,0 0-1,0 0 1,0 0 0,0 1-1,0-1 1,0 0 0,0 0-1,0 0 1,0 0 0,0 0-1,0 0 1,0 0 0,0 0-1,0 0 1,0 0 0,1 0-1,-1 1 1,0-1 0,0 0-1,0 0 1,0 0 0,0 0-1,0 0 1,0 0 0,0 0-1,0 0 1,0 0 0,0 0-1,0 0 1,1 0 0,-1 0-1,0 0 1,0 0 0,0 0-1,0 0 1,0 0 0,0 0-1,0 0 1,0 0 0,0 0-1,1 0 1,-1 0 0,0 0 0,0 0-1,11 0 484,-8 0 847,0 0-394,-1 0-876,0 0 0,1 0-1,-1 0 1,1 0 0,-1 0-1,1-1 1,-1 1 0,1-1-1,-1 0 1,0 1 0,1-1-1,-1 0 1,0 0-1,0-1 1,0 1 0,0 0-1,0-1 1,4-3 0,1-1-51,0-1 0,1 1 0,0 0 0,8-4 0,7-5 47,-13 10 7,-7 4-54,-1 0 1,1-1-1,-1 1 1,0 0 0,0-1-1,0 1 1,1-1-1,-1 0 1,-1 1 0,1-1-1,0 0 1,0 0-1,-1-1 1,1 1-1,1-3 1,-2 2-2,0 0 0,0 0 0,-1-1 0,1 1 0,-1 0 0,0 0 0,0 0 0,0 0 0,0 0 0,-1 0 0,1 0 0,-1 0 0,-1-5 0,-9-8 64,10 14-68,0 0 1,0 0-1,0 0 0,0 0 0,-1 0 1,1 0-1,-1 1 0,1-1 1,-1 1-1,0-1 0,1 1 0,-1-1 1,0 1-1,0 0 0,0 0 1,0 0-1,-4-1 0,-1 0 164,0 1 1,-1 0-1,1 1 0,-13 0 1,12 0 80,5 0-190,0 0 0,0 0 1,-1 1-1,1-1 0,0 1 0,0 0 1,0 0-1,-1 0 0,1 0 0,0 1 1,-5 2-1,4 0 17,-1 0 1,0 0-1,1 0 1,0 0-1,0 1 1,0 0-1,-3 5 1,5-6-59,0 0 1,0 1-1,0-1 1,0 0-1,1 1 0,0-1 1,0 1-1,-1 7 1,0 39 109,3-38-94,-2-8-23,1-1 0,1 1 0,-1 0 0,1 0 0,-1-1 0,1 1 0,1-1 0,-1 1 0,1-1 0,0 1 0,0-1 1,0 0-1,0 0 0,1 0 0,5 7 0,-1-1 17,-2 0-13,-4-7-24,0-1 0,0 0 1,0 0-1,0 0 0,0 0 0,1 0 0,-1 0 0,1 0 0,-1 0 0,1-1 0,0 1 0,-1 0 0,1-1 0,0 0 0,0 1 0,0-1 0,0 0 0,5 2 0,2-2-208,1 0-1,0 0 1,16-1 0,2-1-442,-28 1 651,18 0-1109,22-2 0,-28-1 591,1 0 1,14-5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133 200 5152,'0'-28'1648,"0"28"-1636,0 0 0,1 0 1,-1 0-1,0 0 0,0-1 0,0 1 1,0 0-1,0 0 0,0 0 0,0 0 1,0 0-1,0 0 0,0-1 0,0 1 0,0 0 1,0 0-1,0 0 0,0 0 0,0 0 1,0-1-1,0 1 0,0 0 0,0 0 1,0 0-1,0 0 0,0 0 0,0-1 1,0 1-1,0 0 0,0 0 0,0 0 1,-1 0-1,1 0 0,0 0 0,0 0 1,0-1-1,0 1 0,0 0 0,0 0 1,0 0-1,-1 0 0,1 0 0,0 0 1,0 0-1,0 0 0,0 0 0,0 0 1,-1 0-1,1 0 0,0 0 0,0 0 1,0 0-1,-1 0 0,-15-6 844,2 1 453,2 9-424,10-3-752,0 0 1,1 0-1,-1 0 1,0-1-1,0 1 0,0-1 1,1 1-1,-1-1 1,-3 1-1,3-1-100,1 0 0,0 0 0,-1 1 0,1-1 0,0 0 0,-1 1 0,1-1 1,0 1-1,-1 0 0,1-1 0,0 1 0,0 0 0,0 0 0,0 0 0,0 0 0,0 0 0,0 0 0,0 0 0,0 0 0,-1 2 0,-15 31-115,10-18 99,4-9-12,0-1-1,1 1 0,0 0 0,0 0 0,0 0 1,1 0-1,0 0 0,0 0 0,1 1 0,0-1 1,0 0-1,1 0 0,2 12 0,1-6-33,0 0-1,0-1 0,1 0 0,0 0 0,1 0 1,12 17-1,-17-27-43,0-1 0,1 1-1,-1-1 1,0 0 0,0 1 0,1-1 0,-1 0 0,1 0-1,-1 0 1,1 0 0,-1 0 0,1 0 0,0-1 0,-1 1-1,1 0 1,0-1 0,0 1 0,0-1 0,-1 0-1,3 1 1,9 1-614,9 9-2038,4-8 1073,-21-3 1432</inkml:trace>
  <inkml:trace contextRef="#ctx0" brushRef="#br0" timeOffset="1">548 67 1888,'17'-17'704,"-17"17"-544,16-16-32,-16-1 832,0 17-544,0-16 768,17 16-704,-34 0-96,17 0-224,-16 16-128,-1 1 0,-16 33 96,0 16-64,16 0 32,1 17-32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52 3712,'-14'-28'1221,"14"28"-1210,0 0 0,0 0 0,0 0-1,0 0 1,-1 0 0,1-1 0,0 1 0,0 0-1,0 0 1,0 0 0,0-1 0,0 1-1,0 0 1,-1 0 0,1 0 0,0-1 0,0 1-1,0 0 1,0 0 0,0 0 0,0-1 0,0 1-1,0 0 1,0 0 0,0-1 0,0 1 0,0 0-1,0 0 1,1 0 0,-1-1 0,0 1-1,0 0 1,0 0 0,0 0 0,0-1 0,0 1-1,0 0 1,1 0 0,-1 0 0,0 0 0,0-1-1,0 1 1,11-11 208,-10 11-212,0-1-1,-1 1 1,1-1 0,0 1 0,-1 0 0,1-1 0,0 1-1,-1 0 1,1-1 0,0 1 0,0 0 0,-1 0-1,1 0 1,0 0 0,0 0 0,-1 0 0,1 0 0,0 0-1,0 0 1,-1 0 0,3 1 0,2-1 19,0 1 6,1-1 0,-1 1 0,1 0 0,6 2 0,26 5 37,-18-6-84,22-1 0,42 2-40,8 8 71,-9-6 117,-39 1 157,-16-2 40,32 0-1,33-4 1399,-31 0 2523,-60 0-4142,-1 1-1,0-1 1,0 1 0,1-1 0,-1 1-1,0 0 1,0 0 0,0-1 0,0 1-1,0 0 1,0 0 0,0 0 0,0 0-1,0 0 1,0 0 0,-1 0 0,1 0-1,0 1 1,-1-1 0,1 0 0,0 0-1,-1 1 1,1 1 0,1 2 45,-1 1 1,1-1-1,-1 0 0,0 0 1,0 9-1,-1-11-118,0 1-1,0-1 1,1 0 0,-1 1 0,1-1 0,0 0-1,0 1 1,0-1 0,3 5 0,1 4 32,-1 0 59,0 0-1,9 14 0,-12-24-115,10 12 138,-8-11-384,-3-3-1135,0-3-49,0-25-3093,2 23 1824,12-9 934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13 151 1728,'-1'1'23,"1"-1"1,-1 0-1,1 0 1,-1 0-1,1 0 1,0 0-1,-1 0 0,1 0 1,-1 0-1,1 0 1,-1 0-1,1 0 1,-1 0-1,1 0 1,0 0-1,-1 0 0,1-1 1,-1 1-1,1 0 1,0 0-1,-1 0 1,1-1-1,0 1 0,-1 0 1,1-1-1,0 1 1,-1-1-1,7-7 320,-3 6-291,0-1 721,-1 0-176,8-6-126,-4 4-219,-1 0-1,1-1 0,-1 1 1,8-12-1,-12 14-152,1-1 0,0 1 0,0 0 0,1 0-1,-1 0 1,1 0 0,-1 1 0,1-1 0,0 1 0,0-1 0,0 1-1,0 0 1,5-2 0,7-6 229,-3 4-105,1 0 0,0 1 0,0 0 0,16-3 0,-14 6-88,1 0 1,-1 1-1,27 2 0,-16 0-74,26-1-2087,-19 0 794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4160,'-16'0'1536,"16"0"-1216,0 0-64,0 0 576,-17 17-512,17-17 0,0 16-192,-17-16-1216,17 17 576</inkml:trace>
  <inkml:trace contextRef="#ctx0" brushRef="#br0" timeOffset="1">83 183 4800,'-16'50'1792,"16"-50"-1408,-17 66-96,0-49 2112,17 16-1376,-16 0 288,-1 0-768,17-16-352,0 16-128,0-16-352,17-17 160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5408,'0'0'1984,"0"0"-1536,-16 0-128,16 17 1600,-17-17-1120,-33 33-192,34-17-384,-34 1 96,33 16-192,1 0-32,-1-16-64,34 16-256,16-16 128,0-1-1376,17 1 832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2976,'0'14'971,"-1"-14"-965,1 0 0,0 0 1,0 0-1,0 0 1,0 0-1,0 0 1,0 0-1,0 0 1,0 0-1,0 0 1,0 1-1,0-1 0,0 0 1,0 0-1,0 0 1,0 0-1,0 0 1,0 0-1,0 0 1,0 0-1,0 0 1,1 0-1,-1 1 0,0-1 1,0 0-1,0 0 1,0 0-1,0 0 1,0 0-1,0 0 1,0 0-1,0 0 1,0 0-1,0 0 1,0 0-1,0 0 0,0 0 1,1 0-1,-1 0 1,0 0-1,0 0 1,0 0-1,0 0 1,0 1-1,0-1 1,0 0-1,0 0 0,0 0 1,1 0-1,-1-1 1,0 1-1,0 0 1,0 0-1,0 0 1,0 0-1,0 0 1,2 0 90,0 1 1,0-1 0,0 1 0,0-1 0,-1 1 0,1-1 0,0 1 0,0 0-1,-1 0 1,1 0 0,0 0 0,-1 0 0,1 0 0,-1 1 0,0-1 0,3 3-1,0 0-60,1 0-1,0 0 0,1-1 0,-1 1 0,1-1 0,-1-1 0,1 1 0,0-1 0,0 0 0,0 0 0,9 1 0,29 11 107,-28-8-108,1 0 0,0 0-1,0-2 1,1 0 0,-1-1-1,1-1 1,28 0 0,-5-1 46,-16 0-30,0-1 0,44-5 0,-61 4-4,-1-1 0,0 0 0,0 0 0,0-1 0,0 0 0,12-7 0,-17 9-48,0-1 1,0 1-1,-1 0 1,1-1 0,-1 1-1,1 0 1,-1-1-1,0 0 1,1 1-1,-1-1 1,0 0-1,0 0 1,0 0 0,0 0-1,0 0 1,-1 0-1,1 0 1,-1 0-1,1 0 1,-1 0 0,0 0-1,0 0 1,1 0-1,-2 0 1,1 0-1,0-1 1,0 1-1,-1 0 1,1 0 0,-2-3-1,-25-92-452,21 67 447,-5 8 54,9 12-33,-4-8 2,1 13 21,-1 0 0,1 0 0,-1 0 0,0 1 0,0 0-1,0 0 1,0 1 0,-1 0 0,1 0 0,-10-3-1,15 6-19,-1 0 0,1 1 0,0-1 0,-1 0 0,1 1 0,0-1 0,0 1 0,-1-1 0,1 1 0,-2 1 0,-6 3 104,0-1 1,5-2-58,0-1 0,1 1-1,-1 1 1,0-1 0,1 0 0,-5 4-1,5-2-16,1-1 0,-1 1 0,0 0 0,1 0 0,0 0 0,-2 5-1,-2 3 77,-20 37 422,-11 21-121,19-23-285,2 1 1,-17 87-1,25-95-123,0-3 54,1 0 0,-3 62-1,10 51-1947,0-150 1851,0 0-1,0 0 0,0 0 1,0 0-1,0 0 1,0 0-1,0 0 0,0 0 1,0 0-1,0 0 1,0 1-1,0-1 1,0 0-1,0 0 0,0 0 1,0 0-1,0 0 1,0 0-1,0 0 1,0 0-1,0 0 0,0 1 1,0-1-1,0 0 1,0 0-1,0 0 1,0 0-1,0 0 0,0 0 1,0 0-1,0 0 1,0 0-1,-1 0 1,1 0-1,0 0 0,0 0 1,0 0-1,0 0 1,0 0-1,0 0 1,0 1-1,0-1 0,0 0 1,0 0-1,-1 0 1,1 0-1,0 0 1,0 0-1,0 0 0,0 0 1,0 0-1,0 0 1,0-1-1,0 1 1,0 0-1,-1 0 0,0 0-143,0 0 0,-1 0-1,1 0 1,-1-1-1,1 1 1,0 0-1,-1-1 1,1 1 0,0-1-1,0 0 1,-1 1-1,1-1 1,0 0-1,0 0 1,0 1 0,0-1-1,0 0 1,0 0-1,0-1 1,0 1-1,0 0 1,0-1 0,0 0-1,1 1 0,-1-1 1,1 1-1,-1-1 1,1 1-1,0-1 1,0 1-1,0-1 1,0-1-1,0 3 170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2656,'-14'0'837,"12"0"-501,2 2-96,-1 30 674,0-5-152,5 47-1,-1-56-659,-1-7-24,0 1 0,0 11 0,-7 21 234,1-22-160,-1 45 184,-6-1 11,9-45-265,1-13-32,0 0 0,0-1 1,-3 10-1,3-13 7,-1 1 1,-1-1 0,1 0-1,0 0 1,-4 4 0,-2 4 97,-15 33 170,-4-7-160,19-29-145,1 0 0,1 0 0,-6 11 1,11-18-21,0-1 0,1 1 0,0-1 0,-1 1 0,1-1 0,0 1 0,0-1 0,0 1 0,0 1 0,0-2 0,0-1 0,-1 1 0,1-1 0,0 1 0,0 0 0,0-1 0,1 1 0,-1-1 0,0 1 0,0-1 0,0 1 0,0-1 0,0 1 0,1-1 0,-1 1 0,0 0 0,0-1 0,1 0 0,-1 1 0,0-1 0,1 1 0,-1-1 0,1 1 0,-1-1 0,1 1 0,2 0-4,1 0 0,-1 0 1,0-1-1,1 1 0,-1-1 1,0 1-1,1-1 0,-1 0 1,0-1-1,1 1 0,5-2 1,-1 0-17,0 0 0,0 0 0,0-1 0,8-4 0,1-2-46,-1-1 0,27-21 1,-19 12 43,-13 9 66,-1 0 0,1-1-1,-2 0 1,16-25 0,-19 29-12,-5 5-26,0 1 0,0-1 0,0 1 0,0-1 0,0 0 1,0 1-1,0-1 0,0 0 0,-1 0 0,1 1 0,-1-1 1,1-4-1,-1 6-4,0 0 0,0 0 0,0 0 0,0 0 0,0 0 0,0 0 0,0 0 0,0-1 0,0 1 0,0 0 0,0 0 0,0 0 0,0 0 1,0 0-1,0 0 0,0 0 0,0 0 0,0 0 0,0 0 0,0-1 0,0 1 0,0 0 0,0 0 0,0 0 0,0 0 0,0 0 0,0 0 0,0 0 0,0 0 0,0 0 1,-1 0-1,1 0 0,0 0 0,0 0 0,0-1 0,0 1 0,0 0 0,0 0 0,0 0 0,0 0 0,0 0 0,0 0 0,-1 0 0,1 0 0,0 0 0,0 0 0,0 0 1,0 0-1,0 0 0,0 0 0,0 0 0,0 0 0,0 0 0,0 0 0,-1 0 0,1 0 0,-7 0 202,6 0-161,-1 0 0,1 0 0,0 0 0,-1 0 1,1 0-1,0 0 0,-1 0 0,1 0 0,0 1 0,-2 0 0,2-1-20,0 1 1,1-1-1,-1 1 0,1 0 1,-1-1-1,1 1 0,-1 0 1,1-1-1,0 1 0,-1 0 0,1-1 1,0 1-1,-1 0 0,1 0 1,0-1-1,0 1 0,0 0 1,0 0-1,-1 0 0,1-1 0,0 1 1,1 0-1,-1 1 0,0 92 1023,0-91-1041,0 0 1,0 0 0,0 0-1,1 0 1,-1 0-1,1 0 1,0 0 0,0 0-1,0 0 1,0 0-1,0 0 1,1 0 0,-1-1-1,1 1 1,0 0 0,4 4-1,7 11 81,-9-13-72,-2 0 15,1-1 0,0 0 0,0 0-1,0-1 1,6 6 0,-6-7-4,-1-1 0,0 1 0,1-1 1,-1 0-1,1 0 0,0 0 0,-1 0 0,1 0 0,0 0 0,-1-1 0,1 1 0,0-1 1,5 0-1,7 0 75,-2 0-35,0 0-1,21-3 0,-9-8-21,5 3-65,1-14-186,-28 20 159,0 0 0,0 0 0,-1 0 1,1 0-1,0 0 0,-1-1 0,1 1 0,-1-1 0,0 1 0,4-6 0,-2 2-31,12-13-219,-15 18 267,0 0 0,1-1-1,-1 1 1,0 0 0,1-1 0,-1 1-1,0-1 1,0 0 0,0 1-1,0-1 1,-1 0 0,1 0-1,0 1 1,-1-1 0,1 0 0,-1 0-1,0 0 1,1-3 0,-1-25-240,0 30 269,0-1 1,0 1 0,0 0 0,0 0-1,0 0 1,0 0 0,0 0 0,0 0-1,0 0 1,0 0 0,0 0 0,0 0-1,0-1 1,0 1 0,0 0 0,0 0 0,0 0-1,0 0 1,0 0 0,0 0 0,0 0-1,0 0 1,0 0 0,0 0 0,0-1-1,0 1 1,0 0 0,0 0 0,0 0-1,0 0 1,0 0 0,0 0 0,0 0-1,1 0 1,-1 0 0,0 0 0,0 0-1,0 0 1,0 0 0,0 0 0,0 0-1,0 0 1,0 0 0,0 0 0,0 0-1,1 0 1,-1 0 0,0 0 0,0 0-1,0 0 1,0 0 0,0 0 0,0 0-1,0 0 1,0 0 0,1 0 0,2 0-33,-1-1 39,0 1 0,0 0 0,0 0 0,0 0 1,0 0-1,0 1 0,0-1 0,-1 0 0,1 1 0,3 1 0,1 11 130,-3-8-64,0 0 1,0-1 0,0 0 0,1 0 0,0 0-1,0 0 1,0-1 0,0 1 0,1-1 0,8 5-1,8-3 14,-16-4-46,0 0-1,0 0 1,-1 1-1,1 0 1,0 0-1,5 3 1,-2 0 11,-1 0 40,1 0 0,14 7 0,-18-11-75,0 0 1,1 1-1,-1-2 1,1 1-1,0 0 1,-1-1-1,6 0 1,2 1-56,-8-1 4,-1 1-1,0-1 1,0 0-1,0 0 1,0 0-1,0-1 1,0 1-1,0-1 1,0 1-1,4-3 1,0 0-423,-3 1 86,0 1 0,0-1-1,-1 0 1,1 0 0,-1 0-1,1-1 1,-1 1 0,0-1-1,5-5 1,-3-2-423,5-7-567,-10 16 1318,1 1 0,0-1 0,0 0 1,0 1-1,0-1 0,0 1 0,0 0 0,0-1 0,0 1 0,0-1 1,0 1-1,0 0 0,0 0 0,0 0 0,0 0 0,0 0 0,1 0 1,-2 0 42,0 0 0,1 0 0,-1 0 0,0 0 0,0 0 0,0 0 0,0 0 0,0 0 0,0 0 0,0 0 0,0 0 0,0 0 0,0 0 0,1 0 0,-1 0 0,0 0 0,0 0 0,0 0 0,0 0 0,0 0 0,0 0 0,0 0 0,0 0 0,0 0 0,0 0 0,1-1 0,-1 1 0,0 0 0,0 0 0,0 0 0,0 0 0,0 0 0,0 0 0,0 0 0,0 0 0,0 0 0,0 0 0,0 0 0,0 0 0,0-1 0,0 1 0,0 0 0,0 0 0,0 0 0,0 0 0,0 0 0,0 0 0,0 0 0,0 0 0,0 0 0,0 0 0,0-1 0,0 1 0,0 0 0,0 0 0,0 0 0,0 0 7,0-1-1,0 1 1,0 0 0,0-1-1,0 1 1,0 0 0,0 0-1,0-1 1,0 1 0,0 0-1,0-1 1,0 1 0,0 0-1,0-1 1,0 1 0,0 0-1,0 0 1,1-1 0,-1 1-1,0 0 1,0 0 0,0-1 0,0 1-1,1 0 1,-1 0 0,0-1-1,7 4 489,1 2-86,-1-2-127,-6-3-211,-1 1 0,1-1 1,0 1-1,-1-1 0,1 0 0,-1 1 1,1-1-1,0 1 0,-1-1 1,1 1-1,-1-1 0,1 1 0,-1 0 1,1-1-1,-1 1 0,0 0 1,1-1-1,-1 1 0,0 0 0,0-1 1,1 1-1,-1 0 0,0 0 0,0-1 1,0 1-1,0 1 0,1 0 50,5 12 302,1-1 1,0 0-1,1-1 0,17 23 1,-17-25-347,5 9 99,-10-14-142,1 0 0,-1-1 0,1 1 1,-1-1-1,1 0 0,1 0 0,-1 0 0,8 6 0,32 12 321,-28-12-240,7 5-26,-20-14-96,1 0 0,-1 0 0,1 0 0,-1 0 0,1-1 0,-1 1 0,1-1 0,-1 0 0,1 0 0,3 0 0,18-1-750,5-2-2344,3-10 838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6240,'-16'17'2304,"16"-17"-1792,-17 50-160,17-34 1088,0 18-864,-16-18 0,16 17-384,-17 17 352,17-17-288,-17 17-4288,1 0 2208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5408,'-16'0'1984,"16"0"-1536,0 0-128,-17 0 1952,34 0-1312,-17 0 160,16 0-672,0 0 128,17 0-320,0 0 192,16 0-224,-16 0 0,0 16-128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2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44 261 2560,'-30'-31'1403,"27"28"-859,3 3-134,0 0 86,-10 0 391,17 0-547,-4 0 108,0-2-123,-2 0-288,1 1 0,-1 0 0,1 0 0,0 0 0,-1 0 0,1 0 0,0 0 0,-1 0 0,1 1 0,0-1 0,0 0 0,3 0 0,31 0 389,-31 1-384,67 0 214,166 0-362,-179 0 68,115-3 12,29-17 26,-105 10 0,133-11 24,106-11 32,-277 24-64,95-9-27,2 11 6,-78 4 15,459-30-101,-307 17 108,618-18 172,-689 33-187,375-3-73,-418 0 94,147-3 18,-17 11 2,-114-1-12,262-1 4,31-1 21,-260 1-12,642 8 61,-332-8-6,-319 0-57,179 2 17,-3-10 16,-171 2-27,1089 10-144,-1016-3 96,595-1 20,-25-1 525,-252 10-147,12-7 20,8 6-191,-37-8-107,7 0-107,-40 8-197,-13-6-821,-34 9-3466,-456-14 4489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3919 1824,'-13'-14'587,"10"11"-353,6 0 17,8-8 474,-9 8-165,-2 3 54,0 0-161,0-2 117,1 0-528,-1 1 0,0-1-1,0 1 1,1-1-1,-1 1 1,1-1 0,-1 1-1,1-1 1,0 1-1,0 0 1,-1-1-1,1 1 1,0 0 0,0 0-1,0 0 1,0 0-1,1 0 1,-1 0-1,0 0 1,0 0 0,1 0-1,-1 0 1,0 1-1,1-1 1,-1 0-1,3 0 1,-1-1 71,1 1-1,-1-1 0,0-1 1,1 1-1,2-3 1,6-7 130,-2 1-87,18-13-1,-16 14-99,0 0 0,14-17-1,-7 7-19,31-24 87,-5-6 155,29-30 94,-48 54-301,79-77 136,-70 71-127,45-31 0,34-12 32,108-114 193,-112 90-296,-46 48 3,108-65 0,-4 4 18,-8-7-73,-37 39 17,-74 49 20,112-78 2,65-42-35,121-41-185,-229 130 219,292-154 206,7 11-253,-132 80-22,527-194-70,-664 262 80,503-172 16,-362 148 58,-249 70-15,8-2-3,252-65-75,30 0 14,7-10 37,-97 32 35,-153 37 10,248-58 83,187-29 2,-450 93-89,-36 6-6,413-67 143,187 39 910,-539 32-795,-28-6 33,-16 15-33,-17-11 97,-26 3-118,0 0 0,17 0-1,-27 2-227,1 0-1,0 0 0,-1 0 0,1 0 0,-1 0 1,1 0-1,0 0 0,-1 0 0,1 0 1,-1-1-1,1 1 0,0 0 0,-1 0 1,1-1-1,-1 1 0,1 0 0,-1-1 1,1 1-1,-1 0 0,1-1 0,-1 1 0,1-1 1,-1 1-1,1-1 0,-1 1 0,1-2 1,0-14 490,-1 9-401,0 5 54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83 1888,'-14'-14'613,"12"12"-367,2 2 15,0 0 422,0 0-86,0 0 315,0 0-262,0 0 38,0 0-229,0 0 69,0 0-123,0-3 113,0-8-124,0 8 166,0 0-202,0-8-97,0 11-259,-1 0 1,1 0-1,0 0 0,0 0 0,0 0 1,0 0-1,0-1 0,0 1 0,0 0 0,0 0 1,0 0-1,0 0 0,0 0 0,0 0 1,0 0-1,0 0 0,0 0 0,0 0 1,0-1-1,0 1 0,1 0 0,-1 0 1,0 0-1,0 0 0,0 0 0,0 0 1,0 0-1,0 0 0,0 0 0,0 0 1,0 0-1,0 0 0,0-1 0,0 1 1,0 0-1,0 0 0,1 0 0,-1 0 1,0 0-1,0 0 0,0 0 0,0 0 1,0 0-1,0 0 0,0 0 0,0 0 1,0 0-1,0 0 0,1 0 0,-1 0 1,0 0-1,0 0 0,0 0 0,0 0 1,0 0-1,0 0 0,9 1-5,-4-1 31,-1 1-1,1-1 1,0-1 0,-1 1-1,1 0 1,-1-1 0,5-1 0,1-2-3,0 1-1,1 1 1,-1 0 0,1 1 0,20-1 0,80-6 7,11-1-5,-3 17-82,5 1 88,-111-9-27,0 0 1,-1 2-1,1-1 0,0 2 0,-1 0 0,14 4 0,21 7 37,-39-13-5,-1 1 0,0 0 0,1 0 1,-1 1-1,9 4 0,-9-4 84,-7-3-111,1 0 1,-1 0 0,1 0 0,-1 1 0,1-1 0,-1 0 0,1 0 0,-1 0 0,1 1-1,-1-1 1,0 0 0,1 1 0,-1-1 0,1 0 0,-1 1 0,0-1 0,0 0-1,1 1 1,-1-1 0,0 1 0,1-1 0,-1 1 0,0-1 0,0 0 0,0 1 0,0-1-1,1 1 1,-1-1 0,0 1 0,0-1 0,0 1 0,0-1 0,0 1 0,0-1-1,0 1 1,0 2 282,0 0-113,0 1-141,0-3-34,0 1 0,0 0 0,0 0 0,0 0 0,0 0 0,0 0 0,-1 0 0,1 0 0,0 0 1,-2 3-1,-12 3-118,4 5 17,0 0-1,-13 25 1,13-22 77,-53 84 151,27-39-48,-8-6-10,25-25-33,14-21-34,0-1 0,0 0 0,-1-1 0,1 1 0,-2-1 0,1 0 1,-8 6-1,-9 5-56,-36 29 112,52-42-13,-1 0 1,0-1-1,0 1 1,-1-2-1,-16 7 1,18-9-24,-1 0-1,0-1 1,1 0-1,-1 0 1,1 0-1,-1-1 1,1 0-1,0-1 1,-1 0 0,1 0-1,-8-3 1,12 4-25,1 0 1,-1 0 0,0 0-1,1 0 1,-1-1 0,1 1-1,0-1 1,-1 1 0,1-1-1,0 0 1,0 0 0,0 0-1,0 0 1,0 0 0,0 0-1,1-1 1,-1 1 0,1-1 0,-2-2-1,-5-10 14,-54-80 163,-73-103 472,129 189-485,-1 0 0,0 1 0,-16-14 0,-3-2 40,12 7-68,11 11-101,3 5-44,0 1 0,0-1 0,0 1 0,0-1 0,-1 1 0,1 0 0,0-1 0,0 1 0,0-1 0,-1 1 0,1-1 0,0 1-1,-1 0 1,1-1 0,0 1 0,-1 0 0,1-1 0,0 1 0,-1 0 0,1-1 0,-1 1 0,1 0 0,0 0 0,-1-1 0,1 1 0,-1 0-1,1 0 1,-1 0 0,1 0 0,-2 0 0,3 0-2,-1-1 0,1 1 0,-1 0 0,1 0 0,-1 0-1,1 0 1,-1 0 0,1-1 0,-1 1 0,0 0 0,1 0 0,-1-1 0,1 1-1,-1 0 1,0-1 0,1 1 0,-1 0 0,0-1 0,1 1 0,-1-1 0,1 0-1,-1 0-17,0 1-1,1-1 0,0 0 0,-1 1 1,1-1-1,-1 0 0,1 1 0,0-1 1,-1 1-1,1-1 0,0 1 0,-1-1 0,1 1 1,0 0-1,0-1 0,0 1 0,0 0 1,-1-1-1,1 1 0,0 0 0,0 0 0,0 0 1,1 0-1,17 0-1744,12 0 497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7040,'0'50'2624,"0"-50"-2048,0 33-128,0-16 448,0-17-576,0 17 288,0-1-352,0-16-1216,0 0 544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3136,'1'-2'103,"-1"1"1,0-1-1,0 0 1,0 1-1,1-1 0,-1 0 1,1 1-1,-1-1 1,1 0-1,0 1 0,0-1 1,0 1-1,0-1 1,0 1-1,0 0 0,0-1 1,2-1-1,0 0 1086,-3 6-239,0-1-652,0 8 465,0 1 0,-3 13-1,-8 12-351,6-4-58,-9 35 110,-19 61-84,19-61-266,8-35-50,-5 4 65,6-5-464,-6-12-1456,10-18 1661,1 1-1,-1-1 1,1 1 0,-1-1 0,1 1 0,0-1-1,0 1 1,0-1 0,0 3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150 249 3552,'-28'-13'1147,"24"9"-845,8-1-140,0 0-55,-3 4-45,1-1-1,-1 0 1,1 0-1,-1 1 1,1-1-1,-1 1 1,1 0 0,0-1-1,0 1 1,0 0-1,0 0 1,0 0-1,0 0 1,0 0-1,0 1 1,0-1-1,0 1 1,0-1 0,4 1-1,8 0 488,1 1 0,21 5 1,4 0-203,41 3 213,-32 3-280,77 30 1,-108-35-234,1-1-20,-1 1 0,-1 1 1,1 1-1,-2 0 0,1 2 1,-1 0-1,16 13 0,56 62 277,-60-58-74,-22-23-170,-1 1 0,1 0 0,-1 0 0,0 0 1,-1 1-1,6 9 0,-8-9 67,0-1 1,0 1-1,-1-1 1,1 14-1,0-5 100,7 35 418,-10-46-562,1-1 0,-1 1 0,1-1 0,-1 1 0,-2 4 0,0 2 113,2-7-155,0 1 1,0-1-1,0 0 0,0 0 1,-1 0-1,0 0 1,1 0-1,-1 0 1,0 0-1,0 0 1,-1-1-1,1 1 1,-1-1-1,1 0 0,-1 0 1,0 0-1,-3 2 1,-4 1 51,-1 0 0,0 0 0,-22 4 1,-2 2 61,9-2-54,2-1-20,0 0 1,0-1-1,-44 5 1,-26-6-13,30 0-47,32-1-33,-1-3 1,0 0-1,-60-6 0,19-7-250,60 9 145,1 0 0,-19-6 0,26 6 21,1 0 0,-1-1 0,1 1 0,0-1 0,-9-7 0,11 8-185,0 0 1,0 0-1,1 0 0,-1-1 0,1 0 0,-1 1 0,1-1 1,0 0-1,0 0 0,0 0 0,0 0 0,1 0 0,-1-1 1,1 1-1,0-1 0,-1-3 0,1 1-365,0 0 0,1 0 0,-1-9 1,1 15 642</inkml:trace>
  <inkml:trace contextRef="#ctx0" brushRef="#br0" timeOffset="1">399 34 4384,'-34'-17'1632,"34"17"-1248,0 0-128,0 0 2048,0 0-1312,17 0 160,0 0-704,32 0 128,1 0-320,33 0-64,-16-17-128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6464,'-17'0'2400,"17"0"-1856,33 17-160,-16-17 864,-1 17-768,18-17-64,15 0-256</inkml:trace>
  <inkml:trace contextRef="#ctx0" brushRef="#br0" timeOffset="1">101 233 4384,'-34'0'1632,"34"0"-1248,-16 16-128,16 1 1408,16-17-960,1 17 128,0-17-480,16 0 32,17 16-224,16-32-4288,0 16 2240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3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150 118 4640,'0'0'1504,"0"3"-912,0 0-520,0-1-19,0 0 0,-1 0 0,1-1 1,0 1-1,1 0 0,-1 0 0,0 0 0,1 0 1,-1 0-1,1-1 0,-1 1 0,1 0 1,0 0-1,-1-1 0,1 1 0,0 0 1,0-1-1,1 1 0,-1-1 0,0 1 0,0-1 1,1 0-1,-1 0 0,3 3 0,14 6 124,0-1-1,0-1 1,1 0-1,0-1 0,33 6 1,-13-2-148,-20-6-13,1-1 0,0-1 0,20 1 0,65-3 33,-63-1 9,-33 0 0,0 0 1,-1-1-1,1 0 0,9-2 1,-14 1-26,1 1 1,-1-1 0,0 0-1,0 0 1,0 0-1,-1 0 1,1-1 0,0 1-1,-1-1 1,5-5-1,-7 7-26,0 0 0,0 0 0,0 0 0,0 0 0,0-1 0,0 1 0,-1-1 0,1 1 0,0 0 0,-1-1 0,1 1-1,-1-1 1,0 1 0,1-1 0,-1 1 0,0-1 0,0 1 0,0-1 0,0 0 0,0-1 0,-1-1 3,0 0 0,0 0 0,-1 0 0,1 0-1,-4-5 1,5 9-7,-3-5 57,1 0-1,-1 1 0,0-1 1,-1 1-1,1 0 0,-1 0 1,0 0-1,-6-4 0,-4-5 202,4 3-171,-1 1 0,1 0 0,-2 0 0,1 1 0,-1 0 0,-1 1 0,1 1 0,-1 0 0,0 0 0,-1 1 0,1 1 0,-1 1 0,0 0 1,0 0-1,0 1 0,-16 1 0,12 0-233,10 1 67,-1 0-1,1 0 0,0 1 1,-14 2-1,18-2 52,0 1 0,1-1-1,-1 1 1,1 0 0,0 0-1,-1 0 1,1 0 0,0 0-1,0 1 1,0 0 0,1-1-1,-1 1 1,-3 5 0,2-2 8,0-1 0,1 0 0,-1 1 1,1 0-1,1 0 0,-3 7 0,-6 54 12,-11 13 256,16-27-114,3-26-72,-20 97 223,2-15-37,15-40-123,-5-6-16,6-10-11,2-37-47,-2 18 68,5-25-89,1 0 0,3 12-1,-2-12-6,0 0 0,0 14 0,-2-21-14,0 0-1,0-1 1,-1 1-1,1 0 1,0 0-1,-1-1 1,1 1-1,-1 0 1,1 0-1,-1-1 1,0 1-1,1-1 1,-1 1-1,-2 2 0,-2 4 89,4-7-85,1 1 0,-1-1 1,1 0-1,-1 0 0,0 1 0,0-1 0,0 0 0,0 0 0,1 0 0,-1 0 0,0 0 0,-2 1 0,1-1-10,1-1 0,-1 0 0,0 0-1,1 1 1,-1-1 0,1 0 0,-1 0-1,1 0 1,-1-1 0,0 1 0,1 0-1,-1-1 1,1 1 0,-1-1 0,-1 0-1,-6-4-77,0 0-1,0-1 0,1 0 0,0 0 1,0 0-1,0-1 0,-8-11 1,11 13-58,-28-28-295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1664,'14'0'528,"-11"0"-325,-3 0-6,0 0 315,0 0-69,0 0 213,0 0-240,0 0-80,0 3-118,0 8 17,0-11-233,0 0 1,0 0-1,0 0 1,0 0-1,0 0 1,0 0 0,0 1-1,0-1 1,0 0-1,0 0 1,0 0-1,0 0 1,0 0-1,0 0 1,0 0-1,0 0 1,0 0-1,0 0 1,0 1-1,0-1 1,0 0-1,0 0 1,0 0-1,0 0 1,0 0 0,0 0-1,0 0 1,0 0-1,0 0 1,0 0-1,-1 0 1,1 0-1,0 1 1,0-1-1,0 0 1,0 0-1,0 0 1,0 0-1,0 0 1,0 0-1,0 0 1,0 0-1,-1 0 1,1 0 0,0 0-1,0 0 1,0 0-1,0 0 1,0 0-1,0 0 1,0 0-1,0 0 1,0 0-1,0 0 1,-1 0-1,1 0 1,0 0 6,-1-1 1,1 1-1,-1 0 1,1 0-1,-1 0 0,0 1 1,1-1-1,-1 0 1,1 0-1,-1 0 0,1 0 1,-1 0-1,1 1 1,-1-1-1,1 0 1,-1 0-1,1 1 0,-1-1 1,1 0-1,0 1 1,-1-1-1,1 0 0,0 1 1,-1-1-1,1 1 1,0-1-1,-1 1 1,1-1-1,0 1 0,0-1 1,-1 1-1,1-1 1,0 1-1,0-1 0,0 1 1,0-1-1,0 1 1,0-1-1,0 1 1,0-1-1,0 1 0,0-1 1,0 1-1,0-1 1,0 1-1,0 0 0,3-1 98,-1 0-75,0 1-1,0-1 1,0 1-1,-1-1 1,1 1-1,0 0 1,0-1-1,-1 1 1,1 0 0,3 2-1,3 2 27,-5-4-10,1 0 0,0 0-1,0-1 1,0 1-1,0-1 1,-1 0-1,1 0 1,5-1-1,1 1 155,54 0 518,-58 3-736,7 8-11,1-9 32,36-2 1073,-44-2-1740,5-9-1578,-9 8 598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1728,'0'0'640,"0"0"-480,17 0-64,-17 0 96,16 0-128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4800,'0'0'1792,"0"0"-1408,33 17-96,-17-17 832,17 16-672,16-16 192,0 0-384,0 16 32,0-16-160,1 0 0,-1 17-64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5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1578 1888,'0'0'613,"2"0"-367,9 0-44,-8 0 220,-3 0-113,0 0 32,0 0-79,0 0 143,3 0-106,8 0 21,-8 0-113,0 0-15,-3 0-186,0 0 0,1 0 0,-1 0 0,1 0 0,-1 0 0,1 0-1,-1 0 1,1 0 0,-1 0 0,0 0 0,1 0 0,-1 0-1,1-1 1,-1 1 0,1 0 0,-1 0 0,0 0 0,1-1-1,-1 1 1,0 0 0,1-1 0,-1 1 0,0 0 0,1-1-1,-1 1 1,0 0 0,0-1 0,1 1 0,-1 0 0,0-2-1,5-5 102,6 2 0,-6-2-8,-5 6-94,0 1 1,1-1-1,-1 1 0,0 0 0,1-1 1,-1 1-1,0-1 0,1 1 0,-1 0 0,0-1 1,1 1-1,-1 0 0,1-1 0,-1 1 1,0 0-1,1 0 0,-1-1 0,1 1 1,-1 0-1,1 0 0,-1 0 0,1 0 1,-1-1-1,1 1 0,0 0 0,-1 0 1,1 0-1,-1 0 0,1 0 0,-1 1 1,2-1-1,-2 0 6,1 0 1,0 0-1,0 0 1,0 0-1,-1 0 1,1 0-1,0-1 1,0 1-1,-1 0 1,1 0-1,0-1 1,0 1-1,-1 0 1,1-1-1,0 1 1,-1-1-1,1 1 1,-1-1-1,1 1 1,0-1-1,-1 1 1,1-1-1,-1 0 1,1 0-1,-1 0 1,1 1 0,-1-1 0,0 1 0,1-1 0,-1 1 0,1-1 0,-1 1 1,0 0-1,1-1 0,-1 1 0,1-1 0,-1 1 0,1 0 0,0 0 0,-1-1 0,1 1 0,-1 0 0,1 0 0,-1 0 0,1-1 0,0 1 0,-1 0 0,2 0 0,4-2 100,-5 0-113,0 1 1,0 0-1,1 0 0,-1 0 1,1 0-1,-1 0 1,1 0-1,-1 0 0,1 0 1,-1 0-1,1 1 1,0-1-1,-1 1 0,1-1 1,0 1-1,0 0 1,2 0-1,-3 0 1,-1 0 0,1 0 0,-1 0 0,1 0-1,-1 0 1,1 0 0,-1 0 0,1 0 0,-1 0 0,1 0 0,-1 0-1,1 0 1,-1 0 0,1-1 0,-1 1 0,1 0 0,-1 0 0,1 0 0,-1-1-1,1 1 1,-1 0 0,0-1 0,1 1 0,-1 0 0,1-1 0,-1 1-1,0-1 1,1 1 0,-1 0 0,0-1 0,1 0 0,3-6 20,10 1 76,19-15 67,-26 17-107,-1-1 1,1 1-1,0 0 1,0 0-1,12-3 0,-12 3-32,1 0-1,-1 0 0,0-1 1,-1 1-1,1-2 0,-1 1 1,10-11-1,-15 15-2,1-1-1,0 1 1,0-1-1,0 1 1,0 0-1,1 0 1,-1 0-1,0 0 1,0 0 0,1 0-1,2 0 1,14-7 63,-6-4-53,-11 10-30,0 0 1,0 0-1,0 0 0,0 0 0,0 0 1,1 1-1,-1-1 0,4-1 0,-3 1 22,1-1-1,-1 0 0,0 1 1,0-1-1,5-6 1,-5 6 10,0-1 1,0 1-1,0 0 1,1 1 0,5-5-1,2 2 22,-8 4-61,-1 0-1,1-1 0,-1 1 0,0 0 1,0-1-1,1 1 0,-1-1 1,2-2-1,0 0 25,0 1 0,0-1-1,0 1 1,1 0 0,0 0 0,-1 0 0,1 1-1,7-3 1,-9 4 0,-1 0-8,1 1-1,0-1 1,-1 0 0,1 0 0,-1 0-1,0-1 1,1 1 0,-1 0-1,0-1 1,0 0 0,0 1-1,3-4 1,-1 2-11,1-1-1,-1 1 0,1 0 1,0 0-1,0 0 1,8-2-1,-8 2 1,1 1-1,-1 0 1,0-1-1,0 0 1,-1 0-1,8-6 1,-10 7 1,-1 0 0,1 1 0,0-1 0,0 1 0,1 0 1,-1 0-1,0-1 0,0 1 0,1 1 0,-1-1 0,0 0 0,1 1 1,2-1-1,9-3-29,8-7-88,8 6 63,-16 1 87,-1 0 1,1 0-1,-1-2 0,14-7 0,-20 9-18,0 0 0,1 0 1,0 1-1,-1 0 0,1 0 1,17-3-1,-10 3-21,19-3-85,-1-5 59,-14 7 102,-14 3-51,0 0 0,0 0 1,0 0-1,0-1 0,0 0 1,0 0-1,4-3 0,-5 2 0,0 1 0,0 0-1,0 0 1,0 0 0,0 1-1,0 0 1,5-2-1,4-1 4,9-7-6,-8 8-6,-12 3-9,1-1 0,-1 1 1,1-1-1,-1 0 0,0 0 0,1 0 0,-1 0 1,0 0-1,0 0 0,0 0 0,0-1 0,0 1 1,2-3-1,1 0 15,-1 1 1,0 0-1,1 0 1,0 0-1,0 0 0,7-2 1,-6 3 7,-1-1 0,1 1 0,-1-1 0,0 0 0,0-1-1,6-5 1,-8 7-11,1-1 0,-1 1-1,0-1 1,1 1 0,4-2 0,-4 2-23,-1 0-1,1 0 1,-1 0 0,1-1 0,3-3 0,-3 2 12,0 0 0,0 1 0,1 0-1,-1 0 1,1 0 0,0 0 0,0 0 0,6-1-1,-2 1 21,-1 0-1,0-1 1,12-6-1,2-1 16,14 3 0,-28 5-33,0 0 0,0-1 1,0 0-1,0 0 0,-1-1 0,11-8 0,16-9 5,2 11 1,-28 7 2,0 0 0,0-1 0,10-7 0,-14 9 1,0 0-1,1 0 0,0 1 0,-1-1 0,1 1 0,0 0 1,0 1-1,9-3 0,-10 3 0,0 0 1,0 0-1,0 0 1,0-1 0,0 1-1,6-5 1,6-5 102,-11 8-84,0-1 1,0 1-1,0 0 0,9-4 1,-11 6-27,0 1-5,0-1 1,-1 0-1,1 0 1,-1 0-1,1 0 0,-1 0 1,0 0-1,1-1 1,-1 1-1,0-1 1,0 0-1,2-2 0,-2 2 18,-1 1-4,0-1 1,1 1-1,-1 0 1,0 0-1,0 0 1,1 0-1,-1 0 1,0 0-1,1 0 1,-1 1-1,1-1 1,-1 0-1,1 1 1,-1-1-1,1 1 0,0 0 1,-1 0-1,1-1 1,0 1-1,-1 0 1,3 0-1,-3 1-6,-1-1-1,1 0 1,-1 0-1,1 0 1,-1 0-1,1-1 1,-1 1-1,1 0 1,-1 0-1,1 0 1,-1 0-1,1 0 1,-1-1-1,1 1 1,-1 0-1,1 0 1,-1-1-1,1 1 1,-1 0-1,0-1 1,1 1-1,-1 0 1,0-1-1,1 1 1,-1-1-1,0 1 1,1 0-1,-1-1 1,0 1-1,0-1 1,0 1-1,1-1 1,-1 1-1,0-1 1,0 1-1,0-1 1,0 1-1,0-1 1,0 1-1,0-1 1,0 0-1,0-2 110,0 3-53,-1 0-66,0-1-1,1 1 1,-1 0-1,0 0 1,0 0-1,0 0 1,0 0-1,1 0 0,-1 0 1,0 0-1,0 0 1,-1 1-1,0-1-12,2 0 15,0 0-1,0 0 0,0 0 1,0 0-1,0 0 0,0 0 1,-1 0-1,1 0 0,0 0 1,0 0-1,0 0 0,0 0 1,0 0-1,0 0 1,0 0-1,0 0 0,0 0 1,0 0-1,-1 0 0,1 0 1,0 0-1,0 0 0,0 0 1,0 0-1,0 0 0,0 0 1,0 0-1,0 0 0,0 0 1,0 0-1,0 0 0,0 0 1,-1 0-1,1 1 0,0-1 1,0 0-1,0 0 0,0 0 1,0 0-1,0 0 0,0 0 1,0 0-1,0 0 0,0 0 1,0 0-1,0 1 1,0-1-1,0 0 0,0 0 1,0 0-1,0 0 0,0 0 1,0 0-1,0 0 0,0 0 1,0 1-1,0-1 4,0 1 0,0 0-1,0-1 1,0 1 0,-1 0 0,1-1 0,0 1-1,0-1 1,-1 1 0,1 0 0,0-1 0,-1 1-1,1-1 1,-1 1 0,1-1 0,-1 1 0,1-1-1,-1 1 1,1-1 0,-1 0 0,1 1 0,-1-1-1,0 0 1,1 1 0,-1-1 0,1 0 0,-1 0-1,0 0 1,1 1 0,-1-1 0,0 0 0,1 0-1,-1 0 1,0 0 0,0 0 0,-9 2 67,4 5 4,3-3-42,-2 0-16,0-1 0,0 0 0,-1-1 0,-6 3 0,-1-2-41,10-3 21,1 1 1,-1-1-1,1 1 0,0 0 1,-1 0-1,1 0 0,0 0 1,-1 0-1,1 0 1,0 1-1,0-1 0,0 1 1,0-1-1,-3 4 0,1-1 22,0 0 1,0 0-1,-1 0 0,-8 5 0,-9-1 32,18-7-51,0 1 0,0-1-1,0 1 1,0 0 0,-7 4 0,-16 10 28,-36 15 1,23-12-14,3-2 19,-6 2 19,-7 16-11,32-22-27,-33 20 1,35-25-27,-32 17-120,28-13 123,-1-1 1,-1-1 0,-30 10 0,18-7-34,22-8 30,0-1-1,-25 4 1,25-6 12,-1 1 0,-23 8 0,-2 4 0,-48 20 0,61-22 21,20-10 5,0 0 0,-1-1-1,1 1 1,-1-1 0,-11 3 0,-1-2 30,13-3-56,1 1-1,0 0 0,0 0 0,-1 0 0,1 0 1,0 1-1,0 0 0,0-1 0,0 1 0,-6 5 1,-2 2-23,7-4 10,-1-1-1,-1 0 0,1 0 1,-7 3-1,6-4 12,1 1 0,0 0 0,0 0 0,0 1 0,1 0 0,-1 0 0,1 0 0,0 0 1,1 1-1,-7 9 0,9-12-6,0-1 0,0 1 0,0-1 0,0 0 0,-1 1 1,1-1-1,-1 0 0,1 0 0,-1-1 0,0 1 0,-4 2 1,4-3 10,0 0 0,0 1 1,1 0-1,-1 0 1,0 0-1,1 0 0,-1 0 1,1 0-1,0 0 1,0 1-1,-3 3 0,-14 22 19,-9-6-65,6 6 11,-9-6 27,-52 55-11,-14-8 21,94-66-6,-1-1-1,0 0 1,0 0 0,0 0-1,0-1 1,0 1 0,-5 0-1,-4 2-62,10-3 50,1 0-1,0 0 1,0 1 0,0-1-1,-1 1 1,1-1-1,1 1 1,-4 3-1,-9 7-79,-69 26-108,66-24 234,16-12-30,-1-1 0,0 1 1,1-1-1,-1 0 1,0 1-1,1-1 0,-1 0 1,0 0-1,-2 0 0,-2 2-5,1 0-1,0 0 0,1 0 0,-1 0 0,0 1 0,1 0 1,0 0-1,-5 6 0,-5 4 41,13-14-32,1 1-1,-1-1 1,1 0-1,-1 1 0,1-1 1,-1 0-1,1 1 0,-1-1 1,0 0-1,1 0 1,-1 0-1,0 1 0,1-1 1,-1 0-1,1 0 1,-1 0-1,0 0 0,1 0 1,-1 0-1,0 0 1,1 0-1,-1 0 0,0-1 1,1 1-1,-2 0 1,2 0 3,-3 0 19,3 0-70,0 0 43,0 0 139,3-3-43,4-5-89,-1 1 14,1 0 0,0 1 0,13-11-1,16-2 71,5-2-205,-28 15 108,-1 0-1,19-13 1,5-9 22,6 5-54,13-7 1,2-5 31,-29 18 36,39-30-1,-47 31-10,1 0-39,18-19 0,-25 22 25,0 1 1,1 0-1,23-14 0,-19 13-44,20-16-1,-27 19-3,0 1 0,24-13 0,64-28 214,-81 41-172,1 2-1,-1 0 1,27-5 0,16-6 43,-11 1-12,64-32-1,-99 41 10,-7 2-38,1 2 0,-1 0 0,14-5 0,-13 7-11,-8 2 9,0 0 0,0-1 1,1 1-1,-1-1 0,0 0 0,0 1 0,3-3 1,17-22 42,9 3-20,-15 10-39,-7 4 0,1 0 0,0 2 0,11-7-1,14-4-14,46-16 0,29-11 90,-57 22-46,-46 19-12,0-1 0,0 0 1,0 0-1,-1-1 0,10-8 1,-12 9-5,1 1 1,-1-1 0,1 1 0,-1 0 0,1 0 0,0 0-1,0 1 1,11-4 0,-5 4-31,11-4-49,-11-1 87,0 1 0,14-13-1,14-10 151,-14 15-147,-15 9-18,-1 0 0,10-7-1,7-9-35,-17 12 43,1 1 0,0 1-1,18-12 1,-18 15 4,0 0 0,0 1 0,11-2 0,-11 2-8,0 0 0,0 0 0,9-5 0,-7 2 38,-1 1 0,1 0 0,1 0 0,22-4 0,-16 6-31,-8 1-9,0 1-1,0-2 1,0 0-1,12-5 0,-1 2-22,0 0 0,37-5 0,-18 4 68,61-15-163,-69 11 192,0 5 0,1-5-26,-1 6-1,3-6 16,-16 7-35,-8 2-57,-1 0 0,0 0 0,18-8 0,-9 2 30,1 1 0,35-8 0,-7 9 20,1-5-129,-23 7 58,-14 3 35,0-1 0,0-1 0,18-6 0,-13 3 41,29-7 0,-32 10 32,21-8 0,-20 4 32,-5 4 30,-1-2-1,0 1 0,15-11 1,-1 4-65,-19 10-61,-1-1-1,1 0 1,-1 0 0,1-1-1,-1 1 1,0-1 0,5-4-1,-7 5 25,0 1-1,0-1 1,0 1-1,0-1 0,0 1 1,0 0-1,0 0 1,1 0-1,-1 0 0,0 0 1,1 1-1,-1-1 1,3 0-1,9-2 28,-9 1-24,1 0 0,-1 0 1,0 0-1,0-1 0,0 0 0,-1 0 0,1 0 1,0-1-1,5-5 0,15-8 293,-30 6-336,9 8 36,-11 3 125,4 0-43,3 0-28,-3 0 6,3 0-56,-1 0-1,1 0 0,-1 0 1,1 0-1,-1 0 0,1 0 1,-1 1-1,0-1 0,1 0 1,-1 0-1,1 0 0,-1 1 0,1-1 1,-1 0-1,1 0 0,0 1 1,-1-1-1,1 0 0,-1 1 1,1-1-1,0 1 0,-1-1 1,1 0-1,0 1 0,-1 0 1,0 0-9,1 0-1,-1-1 1,1 1 0,-1 0 0,1-1 0,-1 1 0,0 0-1,1-1 1,-1 1 0,0-1 0,1 0 0,-1 1 0,0-1-1,0 1 1,0-1 0,1 0 0,-1 0 0,0 1-1,0-1 1,0 0 0,0 0 0,0 0 0,1 0 0,-1 0-1,-2 0 1,3 0 5,-1 0 0,0 0 0,1 0-1,-1 0 1,0 0 0,1 0 0,-1 0 0,1 1-1,-1-1 1,1 0 0,-1 0 0,0 1 0,1-1-1,-1 0 1,1 1 0,-1-1 0,1 1 0,0-1-1,-1 0 1,1 1 0,-1-1 0,1 1-1,-1 0 1,1 0-1,-1 0 0,1-1 0,-1 1 0,1 0 0,-1-1 0,1 1 0,-1-1 0,0 1 0,1-1 0,-1 1 0,0-1 0,1 0 0,-1 1 0,0-1 0,1 0 0,-1 1 0,0-1 0,0 0 0,1 0 0,-1 0 0,0 0 0,0 0 0,0 0 0,0 0 0,-1 0 6,0 1 0,1-1 1,-1 0-1,0 0 0,1 1 1,-1-1-1,1 1 0,-1-1 1,1 1-1,-1 0 0,1 0 0,-1-1 1,1 1-1,0 0 0,-1 0 1,1 1-1,0-1 0,-2 2 1,1-1 5,0 0-1,1-1 1,-1 1 0,0-1 0,0 1 0,0-1-1,0 0 1,0 0 0,-4 2 0,-16 3 73,14-4-66,0 0 0,0 0 0,-10 5 0,-12 7-8,-2-1 0,-34 9 0,-69 12-12,66-17 18,13-4 61,22-6-40,0 2-1,-38 14 1,53-14-31,12-5-10,-1 0 0,1-1 0,-10 2 0,-36 4-45,27-6 17,-28 7 0,-39 9 22,45-10-36,-52 16-1,28 3 17,27-17 48,30-7-12,0-1 1,0 2-1,-25 10 1,-76 49-86,-6 2 80,48-30 43,5 6-26,2-14-65,5 8 13,-9 5 23,-114 45-9,96-39-52,1 0 24,-12-8-8,70-28 18,-49 12-31,61-19 35,1 1-1,0 1 1,-24 11 0,-105 61-146,138-74 180,0 0 1,0 1 0,1 0-1,0 1 1,0 0 0,0 0-1,-8 10 1,-7 15-10,-8-9-107,-9 7 96,-52 38 64,82-60-66,1-1 0,1 1 0,-10 11 0,8-8 15,6-8-88,3-2 11,0 0-5,3-2 26,6-8 49,-4 4 10,0 1 0,1-1 0,-1 1 0,12-8 0,-11 11 8,-1-1 1,0 0-1,1 0 1,-1-1-1,0 1 0,0-1 1,-1 0-1,8-8 1,4-5-5,3-1-11,1 1-1,41-26 1,-14 21 39,-23 10-27,54-25 22,-2-1-20,-44 21-8,59-23 1,-66 32-5,-4 2-15,0-1 0,-1-2 0,26-13-1,7-6-6,24-13 70,-26 7-16,48-26-11,-76 48-11,-6 4-5,23-14 0,32-33-64,-24 28 38,-19 12 26,40-29 42,-2 5-20,2-5-65,160-58 96,-228 102-53,245-81 38,33 12-230,-250 61 207,36-15 1,-23 7-10,-30 12 1,208-61-89,-204 62 98,20-5 56,48-17 0,-20 0-34,-12 14-12,-31 1-24,0 0 0,37-25 0,-28 15-2,-20 14-17,0 0-1,0 1 1,1 0 0,17-6 0,-9 7-6,-11 2 42,0 0 1,0 0 0,0-1-1,8-3 1,34-14 23,-47 18-41,1 0 1,0 1 0,0-1-1,0 1 1,0-1 0,0 1-1,0 0 1,0 1 0,8-1-1,1-2 23,-9-1-41,-3 3 14,-1 1 0,0-1 0,0 1 0,0 0 0,1-1 0,-1 1 0,0-1 0,0 1 0,1 0 1,-1-1-1,0 1 0,1 0 0,-1 0 0,0-1 0,1 1 0,-1 0 0,1 0 0,0-1 0,2 0 1,0 0 0,0 1-1,0-1 1,0 1 0,0 0-1,4 0 1,-4 0 97,-3 0-37,0 0-75,0 0 0,-3 3 58,0 0-31,-24 21 261,13-18-123,12-2-109,-4 3 0,-22-1-2,17-3-9,1 2 0,-1-1-1,1 2 1,0-1 0,-12 10 0,-20 10-69,26-17 5,9-6 25,1 1 0,-1 1 0,1-1-1,0 1 1,-10 8 0,7-1 7,-7 6 22,-2-7 19,-2 0 1,1-2 0,-40 13-1,48-18-53,-35 11-1,-21 8 58,9 6-20,-14-6-65,11 6 11,-11-6 27,14 6-11,23-16-14,0-2 0,-55 10 1,39-10 64,-58 23 5,-3 1-32,79-26-58,0 2 0,1 1 0,1 2 0,-50 28 0,-12 19-5,62-38 45,-47 26 0,51-35-15,13-7-14,1 0 0,0 2 0,-17 11 0,16-7 4,4-4 17,1-1 0,-1 0 0,-16 9 0,9-8 13,-30 14 5,44-21-13,0 0-1,0 0 1,0 0 0,1 0 0,-1 0 0,0 1 0,0-1 0,1 1 0,-1 0 0,-2 2 0,-1-1-51,6-3 65,-1 0 1,1 0 0,-1 0 0,0 0 0,1 0-1,-1 0 1,1 1 0,-1-1 0,0 0-1,1 0 1,-1 0 0,1 1 0,-1-1 0,1 0-1,-1 1 1,1-1 0,-1 1 0,1-1-1,0 0 1,-1 1 0,1-1 0,-1 1 0,1-1-1,0 1 1,-1 0 0,1 0 0,-1-2 46,2-4-11,-1 5-36,-1-1 1,1 1-1,0 0 1,0 0-1,0 0 1,0 0-1,0 0 1,0 0-1,0 0 1,0 0-1,0 0 1,0-1-1,0 1 1,0 0-1,0 0 1,0 0-1,0 0 1,0 0-1,0 0 1,0 0-1,1 0 1,-1 0-1,0 0 1,0-1-1,0 1 1,0 0-1,0 0 1,0 0-1,0 0 1,0 0-1,0 0 1,0 0-1,0 0 1,0 0-1,0 0 1,0 0-1,1 0 1,-1 0-1,0 0 1,0 0-1,0 0 1,0 0-1,0 0 1,0 0-1,0 0 1,0 0-1,0 0 1,0 0-1,1 0 1,-1 0-1,0 0 1,0 0-1,0 0 1,0 0-1,0 0 1,0 0-1,1 0 12,0 0 0,0 0 0,-1-1 0,1 1 0,0 0 0,0 0 0,-1-1 0,1 1 0,0 0 0,-1-1 0,1 1 0,0-1 0,-1 1 0,1-1 0,-1 1 0,1-1 0,-1 1 0,1-1-1,-1 0 1,1 1 0,-1-1 0,1 0 0,-1 1 0,0-1 0,1 0 0,-1-1 0,1 1-1,-1 0 0,1-1 0,0 1 0,0 0 0,-1 0 0,1-1 0,0 1 0,0 0 0,0 0 0,0 0 0,1 0 0,-1 0 0,2-1 0,-2 2-4,1-1 0,-1 1 0,1-1 0,-1 1 0,1 0 0,-1 0 0,1 0 0,-1 0 0,2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0:5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899 1445 2656,'0'0'837,"3"0"-501,8 0-74,-9 0 282,-2-3-96,0-8 207,0 8-191,0 3 86,0-3-156,0-8 60,0 9-129,-2 2 0,1 0-308,-1 0-1,1 0 0,0 0 0,0 0 1,0-1-1,0 1 0,0 0 1,0 0-1,0-1 0,0 1 0,0-1 1,0 1-1,0-1 0,0 1 0,1-1 1,-1 1-1,-1-2 0,-8-15 223,5 7-147,2 3-18,2 3-37,-1 1 1,0-1-1,0 0 1,0 1-1,0-1 1,-1 1-1,1 0 0,-1 0 1,-5-6-1,4 7 22,-1-1 0,1-1 0,0 1-1,1-1 1,-1 1 0,1-1-1,-1 0 1,1 0 0,0-1 0,-3-6-1,2 4-7,-1-1-1,0 1 1,-7-7-1,-16-8 20,25 18-60,-1 0 1,1-1-1,0 1 1,0-1-1,-2-7 1,-13-17 32,6 13-8,4 6-21,1 0 0,0 0 0,-6-11 0,-15-30-136,-5-11 169,25 26 17,3 20-50,-1 1 0,-1 0 0,0 0 0,-15-21 0,18 30-6,-1 0 1,0 0-1,-6-5 1,8 8 5,0 1 0,1-1-1,-1 0 1,1 0 0,-4-7 0,-5-20 45,-11 8-75,11-6-22,-14 6-20,16 11 36,0 0 0,-13-23 1,9 13 32,11 17-1,0 0 0,-1 0 1,2 0-1,-1 0 0,-2-7 0,-4-11 25,-3 5 4,8 14-31,1 0 0,-1 0 0,1-1 0,0 1 1,1-1-1,-1 1 0,0-1 0,0-5 0,-10-24 3,7-11-6,-2 24-37,6 16 25,0 1 1,0 0-1,0 0 1,0-1-1,0 1 1,1-1 0,-1 1-1,1-5 1,1-7 26,-1 12-12,1-1 0,-1 1-1,0-1 1,0 1 0,0-1-1,-1 1 1,1-1-1,-1 1 1,0 0 0,0-1-1,0 1 1,0 0-1,0-1 1,-1 1 0,1 0-1,-1 0 1,0 0-1,-2-3 1,0 2-10,0 0 0,0 0 1,1 0-1,0-1 0,0 0 0,0 1 1,1-1-1,-3-7 0,1 0-10,-1 0-1,-7-14 1,11 24 12,-1-2 0,0 1 0,-1 0 0,0 0 0,1 0 0,-1 0 0,0 0 0,0 1 0,-6-5 0,2 4 1,6 3-1,1 0-1,-1 0 1,1 0-1,-1 0 1,1-1-1,-1 1 1,1 0-1,-1 0 1,1-1-1,0 1 1,-1 0-1,1 0 1,-1-1-1,1 1 1,0-1-1,-1 1 1,1 0-1,0-1 1,-1 1-1,1-1 1,0 1-1,0 0 1,0-1 0,-1 1-1,1-1 1,0 1-1,0-1 1,0 1-1,0-1 1,0 1-1,0-1 1,0 1-1,0-1 1,0 1-1,0-1 1,0-2-70,0 0 22,0-27-53,0 16 138,0 11-15,0 3-65,0 0 43,0 0 139,0 0-49,1 0-92,-1 0 1,1 0-1,-1 0 0,1 0 0,0 0 0,-1 0 0,1 0 0,0 0 0,-1 0 0,1 0 1,-1-1-1,1 1 0,0 0 0,-1 0 0,1-1 0,-1 1 0,1 0 0,-1-1 0,1 1 1,-1-1-1,1 1 0,-1 0 0,1-1 0,-1 1 0,0-1 0,1 0 0,1-16-202,-2 11 118,0 3 11,0 3 177,0-3-22,-1 2-76,1 1 0,0-1-1,0 0 1,1 1 0,-1-1 0,0 0 0,0 0 0,0 1 0,0-1 0,1 0 0,-1 1 0,0-1 0,1 0-1,-1 0 1,1 1-1,0-1-1,0 1 0,0 0 0,-1-1 1,1 1-1,0 0 0,0 0 1,0-1-1,0 1 0,0 0 0,0 0 1,0 0-1,1 0 0,-1 0 0,-1 1-1,1-1 0,0 0 0,-1 0 1,1-1-1,0 1 0,-1 0 1,1 0-1,-1 0 0,1 0 0,0 0 1,-1-1-1,1 1 0,-1 0 1,1 0-1,-1-1 0,1 1 0,-1-1 1,1 1-1,-1 0 0,1-1 1,-1 1-1,1-1 0,-1 1 0,0-1 1,1 0-1,1-16 74,-2 11-83,0 3-104,0 2 116,0 1 1,0-1 0,1 0-1,-1 0 1,0 0 0,0 0 0,0 1-1,0-1 1,0 0 0,0 0-1,0 0 1,-1-1 0,1 0 24,0 2-27,0 0-1,0 0 0,0 0 1,0 0-1,0 0 0,0 0 1,0 0-1,0 0 0,0-1 0,0 1 1,0 0-1,0 0 0,0 0 1,0 0-1,0 0 0,0 0 1,0 0-1,0 0 0,0 0 1,0 0-1,0-1 0,0 1 0,0 0 1,0 0-1,0 0 0,0 0 1,-1 0-1,1 0 0,0 0 1,0 0-1,0 0 0,0 0 1,0 0-1,0 0 0,0 0 0,0 0 1,0-1-1,0 1 0,0 0 1,0 0-1,-1 0 0,1 0 1,0 0-1,0 0 0,0 0 1,0 0-1,0 0 0,0 0 1,0 0-1,0 0 0,0 0 0,-1 0 1,1 0-1,0 0 0,0 0 1,0 1-1,-33-1-145,32 0 144,0 0-1,1 0 1,-1 0-1,0 0 1,1 0-1,-1 0 1,0 1 0,1-1-1,-1 0 1,0 0-1,1 1 1,-1-1-1,1 1 1,-1-1-1,1 0 1,-1 1 0,1-1-1,-1 1 1,1-1-1,-1 1 1,1-1-1,-1 2 1,1-2-4,-1 1 1,1 0-1,-1-1 1,1 1-1,-1-1 1,1 1-1,-1-1 1,1 1-1,-1-1 1,1 0-1,-1 1 1,1-1-1,-1 0 1,0 1-1,1-1 1,-1 0-1,0 1 1,1-1-1,-1 0 1,0 0-1,1 0 1,-2 0-1,-3 3-33,0 1 32,2 0 5,-1 0 0,0 0 0,0 0 0,-7 4 0,-3-3 0,9 6-38,-9-5-127,8-3 134,1 1 0,-1 1 0,1-1 1,0 1-1,1 0 0,-1 0 0,1 0 0,0 1 0,0-1 0,1 1 1,-1 0-1,1 0 0,-3 9 0,1 18 10,-6 0-49,5 1 44,1-17 44,3-10-4,0 0 0,1 0 0,-1 0-1,1 0 1,0 7 0,1-2 33,-1-9-30,1 0 0,0 0 0,-1 0 0,2 1 0,-1-1 0,0 0 1,0 0-1,1 0 0,0 0 0,1 4 0,9 9 180,-8-9-136,-3-7-59,0 1 1,0-1-1,0 1 0,0-1 1,0 0-1,0 1 0,0-1 1,1 1-1,-1-1 0,0 1 1,0-1-1,0 0 0,1 1 1,-1-1-1,0 0 0,0 1 0,1-1 1,-1 0-1,0 1 0,1-1 1,-1 0-1,0 0 0,1 1 1,-1-1-1,0 0 0,1 0 1,-1 0-1,1 0 0,-1 1 1,0-1-1,1 0 0,-1 0 0,1 0 1,-1 0-1,1 0 0,-1 0 1,0 0-1,1 0 0,-1 0 1,1 0-1,-1 0 0,1-1 1,-1 1-1,0 0 0,1 0 0,-1 0 1,1 0-1,-1-1 0,0 1 1,1 0-1,0-1 0,18-10 41,-6 7-17,-9 3-14,1 0 0,-1 0 0,0-1 1,0 1-1,0-1 0,0 0 0,4-3 0,-1 0 40,66-40 178,-41 25-251,-26 16 22,0-1 0,1 1 0,0 1 0,0-1-1,11-3 1,-4 4 18,-12 3-14,1-1 0,-1 1 0,1-1 0,-1 1 1,0-1-1,1 0 0,-1 0 0,0 0 0,0 0 0,1 0 1,-1-1-1,0 1 0,0-1 0,2-1 0,-2 1 2,-1 0 1,1 1-1,0-1 0,1 1 0,-1 0 0,0-1 0,0 1 0,0 0 0,1 0 0,-1 1 0,0-1 0,1 0 0,2 1 1,9-4-6,11-8-54,-25 12 59,1-1 0,0 1 1,0-1-1,-1 1 1,1-1-1,0 0 0,-1 1 1,1-1-1,0 0 1,-1 0-1,1 1 0,-1-1 1,1 0-1,-1 0 1,0 0-1,1 0 0,-1 0 1,0 1-1,1-2 1,-1-15 162,-3 11-138,-11-5-26,0 6-6,9-6 0,-6 5 0,5-8 0,-8-2-27,6 7-32,7 7 53,-1 0 1,1 0-1,-1 0 0,0 1 1,0-1-1,1 1 1,-1-1-1,0 1 1,0-1-1,0 1 0,-1 0 1,1 0-1,0 0 1,0 0-1,-1 1 0,1-1 1,0 0-1,-4 1 1,4 0 2,0-1 1,0 1 0,1 0-1,-1 0 1,0-1 0,1 1-1,-1-1 1,0 1-1,1-1 1,-1 0 0,1 0-1,-3-1 1,2 1-5,0 0-1,0 0 1,1 0-1,-1 0 1,0 0-1,0 0 1,0 1-1,0-1 1,0 1-1,0-1 1,0 1-1,-4 0 1,-3 0 150,21 0-777,4 0 37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2720,'0'0'891,"2"0"-545,2 0-281,-2 0 20,0 0 0,1 0 1,-1 0-1,0 0 0,0-1 0,0 1 1,0 0-1,1-1 0,1 0 1,-2-3 46,4-3 104,19 1 62,-12 0-66,-11 5-203,-1 0-1,1 0 1,0 0-1,-1 0 0,1 1 1,0-1-1,-1 1 0,1-1 1,0 1-1,0 0 0,-1-1 1,1 1-1,2 0 0,93 0 922,-94 0-918,0 0 0,0 0 1,0 1-1,0-1 0,0 1 0,0 0 1,0-1-1,0 1 0,0 0 1,3 2-1,-1 1 29,1-1 0,-2 1 1,1 0-1,5 7 0,-3-5 47,-5-5-86,0 0-1,-1 1 1,1-1 0,-1 1-1,1-1 1,-1 1-1,0 0 1,1-1-1,-1 1 1,0 0 0,0 0-1,0 0 1,0 0-1,-1 0 1,2 2-1,-10 27 278,5-20-226,-3 11 51,-19 14 111,13-13-146,9-18-62,1 1 0,-2 0-1,1-1 1,-1 1 0,1-1 0,-1 0 0,-1 0 0,-7 7 0,-7 1 50,5-3 84,-17 16 1,26-21-109,-1 0 1,0 0 0,-8 5 0,-2 1 35,16-10-85,-1-1 0,1 1 0,-1 0 0,1-1 0,-1 1 1,1 0-1,-1-1 0,1 1 0,0 0 0,0-1 0,-1 1 0,1 0 1,0 0-1,0 0 0,0-1 0,0 1 0,0 1 0,0-2-4,0 0-1,0 1 1,0-1-1,0 0 1,0 0-1,0 0 1,0 0-1,0 0 1,0 1-1,0-1 1,0 0-1,0 0 1,0 0-1,0 0 1,0 0-1,0 0 1,0 1-1,0-1 1,0 0-1,1 0 1,-1 0-1,0 0 1,0 0 0,0 0-1,0 0 1,0 0-1,0 0 1,0 1-1,1-1 1,-1 0-1,0 0 1,0 0-1,0 0 1,0 0-1,0 0 1,1 0-1,-1 0 1,0 0-1,0 0 1,0 0-1,0 0 1,0 0-1,1 0 1,-1 0-1,0 0 1,0 0-1,0 0 1,0 0-1,0-1 1,1 1-1,-1 0 1,0 0-1,0 0 1,4 0-43,1 1-1,-1-1 1,0 1 0,0 0 0,1 1 0,-1-1 0,0 1-1,0 0 1,-1-1 0,6 5 0,32 13-218,-25-9 170,15 14 0,5 3-5,-29-23 94,0 0 0,-1 0 0,1 1-1,-1 0 1,-1 1 0,9 8 0,-7-3 42,0 0 0,10 21 0,-14-26-33,14 25 31,-16-30-30,0 0-1,0 0 1,0 1 0,0-1 0,-1 1 0,1-1 0,0 1-1,-1-1 1,1 1 0,-1-1 0,1 1 0,-1-1 0,0 1-1,1 0 1,-1-1 0,0 1 0,0 0 0,0-1 0,0 1-1,-1-1 1,1 1 0,0 0 0,-1-1 0,1 1 0,-1-1-1,0 1 1,1-1 0,-3 3 0,0 5 31,0-1-6,1-2 0,-1 0 0,1-1 0,-8 11 1,-7 0 82,7-7-46,1 2-16,-7 6-1,8-12-48,-1 0 1,0-1-1,0 0 0,0-1 1,0 0-1,0 0 0,-1-1 1,1 0-1,-1 0 0,1-1 1,-1-1-1,0 0 0,-11-1 1,17 0-12,0 0 0,1 0 0,-1 0 0,1 0 1,-1-1-1,1 0 0,0 1 0,0-1 0,-1-1 1,-3-3-1,5 5 4,1 0-1,0 0 1,0 0 0,0-1 0,1 1 0,-1 0 0,0 0 0,0-1-1,1 1 1,-1 0 0,1-1 0,-1 1 0,1-1 0,-1 1 0,1-1 0,0 1-1,0-1 1,0 1 0,0-1 0,0 1 0,0-1 0,0 1 0,0-1-1,1 1 1,-1 0 0,1-1 0,-1 1 0,1-1 0,0 0 0,2-3 8,1 0-1,-1 0 1,1 1 0,0-1 0,1 1 0,-1 0 0,1 0 0,0 1 0,8-5-1,-3 2 79,1 0-1,0 1 1,0 0 0,0 1-1,18-4 1,-8 5 49,-13 2-378,-1 0 1,1-1 0,0 0-1,-1 0 1,14-6-1,12-9-741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17 267 3072,'-14'-13'976,"12"10"-587,2 0-122,-1 1-198,1-1 0,0 1 0,0-1 0,0 1 0,1-1 0,-1 1 0,1 0 0,-1-1 0,1 1 0,0-1 0,0 1 0,0 0 1,0 0-1,0 0 0,0-1 0,1 1 0,-1 0 0,4-3 0,0 1 22,-1-1 0,0 0 0,-1 0 1,5-8-1,-4 7-36,0 0 0,0 0 0,1 0 0,7-7-1,0 0 43,3-2 39,21-18-1,-29 28-74,-1 1-1,0-2 0,0 1 0,0-1 0,-1 0 1,9-12-1,-13 17-46,1-1 0,-1 0 1,1 1-1,-1-1 0,1 1 0,-1-1 1,1 1-1,0 0 0,0 0 0,0 0 1,0 0-1,-1 0 0,1 0 0,1 0 0,1 0 1,-3 1 5,-1 0 1,1 0 0,0 0-1,0 0 1,-1 0 0,1 0-1,0 0 1,-1 0 0,1 0-1,0 0 1,0 0 0,-1 1-1,1-1 1,0 0 0,-1 0-1,1 1 1,0-1-1,-1 1 1,1-1 0,-1 0-1,1 1 1,-1-1 0,1 1-1,-1-1 1,1 1 0,-1 0-1,1-1 1,-1 1 0,0-1-1,1 1 1,-1 0 0,0-1-1,1 1 1,-1 0 0,0-1-1,0 1 1,0 0 0,0 0-1,0-1 1,0 1-1,0 0 1,0-1 0,0 1-1,0 1 1,-1 7 57,1-6-53,0 1-1,-1-1 0,1 0 1,0 0-1,0 0 1,1 0-1,-1 0 1,1 0-1,0 0 0,1 4 1,9 13 220,-6 10 432,6 1-442,-9-25-365,-2-5 82,1 0 0,-1 0 0,0 0 1,1 0-1,-1 0 0,1 0 0,-1 0 0,1 0 1,-1 0-1,1 0 0,1 1 0,2 1-71,0 0-1,1 0 1,-1 0-1,6 1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4064,'-17'-17'1504,"17"17"-1184,17 0-64,-1 0 928,1 0-704,16-16 64,0 16-320,0 0 0,-16 0-128,16 0 512,0 0-352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3968,'0'0'1472,"0"0"-1120,33 17-128,-16-17 960,-1 0-704,18-17 64,-1 1-320,17-1 416,-1 17-352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2912,'0'149'2938,"0"31"-2223,0-176-667,0 0 1,1 0-1,-1 0 0,1-1 0,-1 1 0,1 0 0,0 0 1,1 0-1,-1-1 0,1 1 0,2 4 0,-3-5-2,2 3 65,-2-5-95,-1-1 0,0 1 1,0-1-1,0 1 0,0-1 1,0 1-1,1-1 0,-1 1 1,0-1-1,0 1 0,1-1 1,-1 0-1,0 1 0,1-1 1,-1 0-1,0 1 0,1-1 1,-1 0-1,1 1 0,-1-1 1,1 0-1,-1 0 0,0 0 1,1 1-1,-1-1 0,1 0 1,-1 0-1,1 0 0,-1 0 1,1 0-1,-1 0 0,1 0 1,-1 0-1,1 0 0,0 0 1,4-3 260,-3 1-253,0 0 1,-1 0-1,1 0 0,-1-1 1,0 1-1,0-1 0,0 1 1,0-1-1,0 1 0,-1-1 1,1 1-1,0-6 0,1-5 7,1 2-1,0 1 1,6-14-1,6-17 55,-4 3-1,-9 26-80,1 0 0,0 1 0,1-1 1,1 1-1,0-1 0,0 1 0,10-14 0,-6 14-133,17-16-1,-14 15-150,-11 11 264,0 0 0,0 0-1,0 0 1,0 0-1,0 0 1,1 0 0,-1 0-1,0 1 1,1-1-1,-1 0 1,3 0-1,-3 1 39,-1 0-1,1 0 1,0 0-1,0 1 1,0-1 0,0 0-1,0 1 1,0-1-1,0 0 1,-1 1-1,1-1 1,0 1-1,0 0 1,-1-1-1,1 1 1,0-1-1,-1 1 1,1 0-1,-1 0 1,1-1-1,-1 1 1,1 0-1,-1 0 1,1 0-1,-1 0 1,0-1-1,1 3 1,7 18 446,9 41 1,-14-51-409,-2-5-12,0-1-1,-1 1 0,0 10 1,0-10 38,1 0 0,-1 0-1,2 9 1,1-5-13,-2-8-30,-1 0 0,1-1 0,-1 1-1,1 0 1,-1 0 0,0 0 0,0 0-1,0 0 1,0 0 0,0 0 0,0-1-1,0 1 1,0 0 0,-1 0 0,1 0-1,-1 0 1,0 0 0,1-1 0,-3 4-1,2-3-19,1 1-1,-1-1 0,1 1 0,-1-1 0,1 0 0,0 1 1,0-1-1,0 5 0,0-3-126,0-2-82,-2-4-476,-9-9-2431,8 9 832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3136,'14'-28'1029,"-3"14"-629,25-24-112,-26 24-108,-9 12-127,1 0 0,0-1 0,0 1-1,-1 0 1,2 0 0,1-2 0,26-7 405,-25 8-316,0 0 0,0-1 0,-1 1 0,8-9-1,-12 12-141,1-2 41,1 1 0,0-1 0,0 0 0,0 1 0,0-1 0,0 1 0,0-1 0,0 1 0,0 0 0,1 0-1,-1 0 1,0 0 0,1 1 0,-1-1 0,1 1 0,-1-1 0,1 1 0,-1 0 0,1 0 0,-1 0 0,1 0 0,2 1-1,10-1 203,-14 0-211,0 0 0,1 0 0,-1 0 0,0 0 0,0 0 0,0 0 0,1 0 0,-1 1 0,0-1 0,0 0 0,0 1 0,0-1 0,0 1-1,1-1 1,-1 1 0,0 0 0,0-1 0,0 1 0,-1 0 0,1 0 0,0 0 0,0 0 0,0 0 0,-1 0 0,1 0 0,0 0 0,-1 0-1,1 0 1,-1 0 0,1 0 0,-1 0 0,1 3 0,4 6 290,-3-6-262,0-1 0,0 1 0,-1 0-1,1 0 1,-1 0 0,0 0 0,0 0-1,0 1 1,0 6 0,-1-9-33,0 0 0,0-1 0,-1 1 0,1 0 1,0 0-1,-1-1 0,1 1 0,-1 0 0,1 0 0,-1-1 1,0 1-1,0-1 0,-1 3 0,-4 9 249,5-11-242,1-1 0,-1 1 0,1 0 0,-1 0 0,1 0 0,0 0 0,0 0 0,0 0 0,0 2 0,0 11 687,0-13-783,0 1 1,0 0-1,0-1 0,-1 1 0,1 0 1,-2 3-1,-5 0-2096,3-4 695,4-1 1268,-1 0 1,1 0 0,0 0 0,-1-1-1,1 1 1,0 0 0,0 0 0,-1 0-1,1 0 1,0 0 0,0 0-1,0-1 1,0 3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2560,'0'0'832,"0"0"-517,0 0-59,0 0 288,-2 0-144,1 0-382,1 0 1,-1 0 0,1 0 0,-1 0 0,1 0 0,-1 0 0,0 0 0,1 0 0,-1 0 0,1 0 0,-1 0 0,1 1-1,0-1 1,-1 0 0,1 0 0,-1 1 0,1-1 0,-1 0 0,1 0 0,-1 1 0,1-1 0,0 1 0,-1-1 0,1 0 0,0 1-1,-1-1 1,1 1 0,0-1 0,0 1 0,0-1 0,-1 1 0,1-1 0,0 1 0,0-1 0,0 1 0,0-1 0,0 1-1,0-1 1,0 1 0,0-1 0,0 2 0,0 0 493,0-2-139,3 3 1,8 8-166,-6-8-64,-2-3-126,-1 1 1,0-1 0,0 0 0,1 1-1,-1 0 1,0 0 0,0 0-1,0 0 1,4 2 0,18 7 82,37 18-123,-11-11 172,-38-13-149,0 0 0,14 9 0,-24-12 6,0 0 2,-1-1 0,0 1 0,0 0 0,0 0 0,0 0-1,0 0 1,0 0 0,0 1 0,0-1 0,0 0 0,0 0 0,-1 1-1,2 1 1,-2-2 7,0-1-1,1 1 0,-1 0 1,0-1-1,1 1 0,-1 0 1,0-1-1,1 1 0,-1 0 1,1-1-1,-1 1 1,1-1-1,-1 1 0,1-1 1,0 1-1,-1-1 0,1 1 1,0-1-1,-1 0 1,1 1-1,0-1 0,0 0 1,-1 1-1,1-1 0,0 0 1,1 0-1,-2 0-6,0 0-1,0 0 1,0 0 0,0 0 0,0 0-1,0 0 1,0 0 0,0 0-1,1 0 1,-1 0 0,0 0 0,0 0-1,0 0 1,0 0 0,0 0-1,0 0 1,0 0 0,0 0-1,0 0 1,0 0 0,1 0 0,-1 0-1,0 0 1,0 0 0,0 0-1,0 0 1,0 0 0,0 1-1,0-1 1,0 0 0,0 0 0,0 0-1,0 0 1,0 0 0,0 0-1,0 0 1,1 0 0,-1 0-1,0 0 1,0 0 0,0 1 0,0-1-1,0 0 1,0 0 0,0 0-1,0 0 1,0 0 0,0 0-1,0 0 1,0 0 0,0 0 0,0 0-1,0 1 1,0-1 0,0 0-1,-1 0 1,1 1 7,0-1-1,0 1 1,0-1-1,0 1 1,0-1-1,0 1 1,0-1-1,0 1 1,0-1-1,0 1 1,-1-1-1,1 1 1,0-1-1,0 1 1,-1-1-1,1 1 1,0-1-1,-1 1 1,1-1 0,-1 0-1,1 1 1,0-1-1,-1 0 1,1 1-1,-2-1 1,2 1-13,-1-1 0,0 1 0,1-1 0,-1 1 0,0 0 1,1-1-1,-1 1 0,1 0 0,-1-1 0,1 1 0,-1 0 0,1 0 1,-1-1-1,1 1 0,0 0 0,-1 0 0,1 0 0,0-1 0,0 1 1,0 0-1,0 0 0,0 0 0,0 0 0,0 0 0,0 1 0,0 26 13,-3-23 16,2-3-29,0-1-1,-1 0 0,1 0 1,0 1-1,0-1 1,0 1-1,0-1 0,0 1 1,1 0-1,-1-1 0,0 1 1,1-1-1,-1 1 1,1 0-1,0 0 0,-1-1 1,1 4-1,0-2 7,0 1 1,-1-1-1,1 1 0,-1-1 0,0 0 1,0 1-1,0-1 0,-3 6 1,-1 2 29,4-8-15,1 0-5,-1-1 1,0 1 0,0-1 0,0 1 0,0-1 0,0 1 0,0-1 0,-1 0 0,1 0 0,-1 0 0,0 1-1,-2 1 1,2-1-6,-1-1 0,1 1 0,0 0 1,0 0-1,-2 6 0,4-8 0,-1 1 0,1-1 0,-1 1 0,0-1 0,1 0 0,-1 1 0,0-1 0,0 0 0,0 1 0,0-1 0,0 0 0,0 0 0,0 0 0,-1 0 0,1 0 0,0 0 0,0 0 0,-1-1 0,1 1 0,-1 0 0,1-1 0,-1 1 0,1-1 0,-1 1 0,1-1 0,-1 0 0,1 0 0,-3 1 0,-1-2 36,0 1-1,1-1 1,-1 0-1,0 0 1,0 0-1,0 0 1,1-1 0,-1 0-1,1 0 1,-1 0-1,1-1 1,0 1-1,0-1 1,0 0 0,0 0-1,-4-5 1,0-1-21,1-1 0,0 1 1,0-1-1,1-1 0,-9-18 1,10 7-30,-6-6-16,10 26 21,0-1 1,0 0 0,0 0 0,1 0 0,0 0-1,-1 1 1,1-1 0,0 0 0,0 0 0,1 0-1,-1 0 1,1 0 0,-1 0 0,1 1 0,0-1-1,0 0 1,0 0 0,0 1 0,1-1 0,-1 1-1,1-1 1,2-2 0,1 2 293,9 3-75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3232,'16'33'1184,"-16"-33"-896,67 50-96,-34-34 384,0 1-352,0 16 192,0 0-256,-16 0 224,16-16-256,0 16 320,-16-16-256,0-17-256,-1 16 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2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5888,'-16'-16'2176,"16"16"-1664,0 0-160,16 0 1984,0 16-1344,1-16 224,15 0-736,18 0-160,-18 0-192,18 0 128,-18 0-160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4480,'-17'16'1664,"17"-16"-1312,-17 34-64,1-1 384,16-17-416,-33 18 128,-1-1-256,-15 17 288,15-17-224,-32 0 256,16 17-256,0-34 96,17 18-160,0-18 0,16 1-64,-16-17-2304,33 0 1216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2656,'14'-28'837,"-14"28"-821,0-1 0,0 1 0,1-1 0,-1 1 0,0-1 0,0 1 0,1-1 0,-1 1 0,0-1 0,1 1 0,-1 0 0,1-1 0,-1 1 0,0 0 0,1-1 0,-1 1 0,1 0 0,-1 0 0,1-1 0,0 1 0,2-2 9,1 1 57,-1-1 0,0 1 0,1-1 0,-1 0 0,0 0 0,0 0 0,0-1-1,-1 1 1,1-1 0,0 0 0,2-3 0,0-4 291,-4 7-268,0 1 0,0-1 0,0 1 0,0 0 0,1-1 0,-1 1 0,1 0 0,2-2-1,4-4 171,-4 3-81,1 0 0,0 1 0,9-7 0,11-6 169,-17 4 79,6 7-111,0-5 106,-14 11-416,1-1-1,-1 1 0,1-1 0,-1 1 1,1 0-1,-1-1 0,1 1 1,0 0-1,-1 0 0,1-1 0,-1 1 1,1 0-1,0 0 0,-1 0 0,1 0 1,0 0-1,-1 0 0,1 0 1,0 0-1,-1 0 0,1 0 0,-1 0 1,1 0-1,0 1 0,0-1 0,-1 0 19,0 0-36,0 0 0,1 0 0,-1 0 0,0 0 0,0 0 0,0 0 0,0 0 0,0 0 0,0 0 0,0 0 0,0 0 0,0 0 0,1 0 0,-1 0 0,0 0 0,0 0 0,0 0 0,0 0 0,0 0 0,0 0 0,0 0 0,0 0 0,0 0 0,0 0 0,1 0 0,-1 0 0,0 0 0,0 1 0,0-1 0,0 0 0,0 0 0,0 0 0,0 0 0,0 0 0,0 0 0,0 0 0,0 0-1,0 0 1,0 0 0,0 0 0,0 1 0,0-1 0,0 0 0,0 0 0,0 0 0,0 0 0,0 0 0,0 0 0,0 0 0,0 0 0,0 0 0,0 0 0,0 1 0,0-1 0,0 0 0,0 0 0,0 2 16,0-1 0,1 1 0,-1 0-1,1-1 1,-1 1 0,1 0-1,-1-1 1,1 1 0,0-1 0,0 1-1,1 1 1,-1-2 26,0 1 1,0 0-1,0 0 0,0 0 0,0 0 1,-1 0-1,1 0 0,-1 0 1,1 0-1,-1 0 0,1 3 0,-1-2 5,0-1 0,0 1 0,0 0-1,1-1 1,-1 1 0,1 0 0,0-1-1,0 1 1,0-1 0,2 5 0,-2-4 4,0-1 1,1 0-1,-1 1 1,-1 0-1,1-1 0,0 1 1,-1-1-1,1 1 1,-1 0-1,0 4 1,0-5-1,0-1 0,0 1 0,0 0-1,1-1 1,-1 1 0,0-1 0,0 1 0,1-1 0,0 2 0,13 14 298</inkml:trace>
  <inkml:trace contextRef="#ctx0" brushRef="#br0" timeOffset="0.5">715 218 3552,'16'0'1312,"-16"0"-992,34 0-128,-18 0 768,17 0-576,-33 17 192,34-1-320,-18-16 192,1 17-256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4576,'0'17'1664,"0"-17"-1280,33 0-96,0 0 608,-16 0-544,33 0 352,-17 16-416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3488,'0'0'1280,"0"0"-992,17 0-64,-17-16 576,33 32-480,0-16 352,1 0-384,15 0 352,1 0-384,0 0 32,0 0-192,0 0 288,-1 0-192,-32 0 448,16 0-352,-16-16 160,-1 16-288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2304,'0'49'1608,"2"-21"-800,-3 0 0,-3 33 0,-7-11-232,5 0-150,1-18 65,-1-1 0,-13 36-1,15-57-442,1 0 0,0 0 0,1 0 0,0 0 0,0 0 0,1 0 0,1 1 0,0 10 0,0-9-7,0-8 1,-1 1-1,2 0 1,-1-1-1,1 8 1,0-11-10,-1 1-1,1 0 1,0-1 0,-1 1 0,1 0 0,0-1-1,0 1 1,0-1 0,0 1 0,0-1 0,1 0-1,-1 1 1,0-1 0,0 0 0,4 2 0,4 4 101,-3-3-12,-1 0 1,1 0 0,0-1-1,11 5 1,3-5 68,-9-3-113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4384,'-33'0'1632,"33"0"-1248,-50 16-128,34 1 1056,-1-17-768,0 16-224,1 1-192,-1 16 224,17-16-192,0 16 352,0-16-288,17-1-3424,-17 1 1728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3648,'0'-33'1344,"0"33"-1024,33-16-128,-16-1 640,-1 17-512,1-33 128,16 33-256,-16-33-32,-1 33-96,1-17 96,-17 17-96,17 0 384,-1 17-224,-16 16 224,17 0-224,-1-16 416,-16 16-352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69 2496,'14'-14'784,"-14"14"-772,1 0 1,-1-1-1,0 1 0,0 0 0,0 0 1,1-1-1,-1 1 0,0 0 1,0-1-1,0 1 0,0 0 1,1-1-1,-1 1 0,0 0 1,0 0-1,0-1 0,0 1 0,0-1 1,0 1-1,0 0 0,0-1 1,0 1-1,0 0 0,0-1 1,0 1-1,0-2-61,0-2 166,1 0 1,-1 0-1,0 0 1,0 0-1,-1 0 1,1 0-1,-3-8 1,0 11-57,0 0 0,0 1 1,1-1-1,-1 1 1,0-1-1,0 1 0,0 0 1,0 0-1,0 0 1,-4 1-1,-4-1 37,8 1-61,-1 0-1,1 0 1,0 0 0,0 0-1,0 0 1,0 1 0,0-1 0,0 1-1,0 0 1,1 0 0,-1 0 0,0 0-1,1 0 1,0 1 0,-1-1 0,-1 4-1,-1-1 43,1 1 0,-1 0 0,1 0 0,1 1 0,-6 12 0,-8 33 572,16-49-631,1 0 0,-1 0 0,1 0 0,0-1 0,-1 1 0,1 0 0,1 0 0,-1 0 0,0 0 0,1 0 0,-1 0 0,3 4 0,-2-5-11,0 0 0,0 0 1,0 0-1,0-1 0,0 1 1,1 0-1,-1-1 0,1 1 1,-1-1-1,1 1 1,0-1-1,-1 0 0,1 0 1,0 0-1,0 0 0,0 0 1,0 0-1,2 0 0,22 11 81,-23-10-55,1 0-1,0 1 1,0-2-1,1 1 1,-1 0-1,0-1 1,0 0 0,1 0-1,-1 0 1,1 0-1,-1-1 1,1 0-1,-1 0 1,8-1-1,24-10 116,-15 8-106,-13 2-5,0-1 1,-1 1 0,1-1 0,0 0 0,12-6-1,-16 6-37,31-18 258,-33 18-235,0 1 1,1-1-1,-1 0 0,0 0 1,0 0-1,0 0 1,-1-1-1,1 1 1,0 0-1,-1-1 1,0 1-1,2-4 0,-2 1-12,0 0 0,0 1 1,0-1-1,-1 0 0,1 0 0,-1 0 0,0 0 0,-1 0 0,1 0 0,-3-6 0,3 7-12,-1 1 1,-1-1-1,1 1 0,0-1 1,-1 1-1,0-1 0,0 1 1,0 0-1,0 0 1,0 0-1,-1 0 0,1 0 1,-1 0-1,0 1 0,-3-3 1,-4-2-83,4 3-9,-1-1 0,1 1-1,-15-6 1,18 9 73,0 0 0,0 0 0,0 1 0,0-1-1,0 1 1,0-1 0,0 1 0,-1 0 0,1 0 0,0 1 0,0-1-1,0 1 1,0-1 0,-4 2 0,-18 13 227,3-2-9,20-12-188,0 0 0,0 0-1,0 0 1,0 0 0,0 0 0,1 1 0,-1-1 0,0 1 0,1-1 0,-1 1 0,1 0-1,-1 0 1,1 0 0,0-1 0,-2 5 0,2-1 37,-1 0 0,1 1-1,1-1 1,-1 0 0,1 1 0,0 7-1,0-13-40,0 1-1,0-1 0,0 1 1,0-1-1,0 1 0,0-1 0,0 1 1,0-1-1,0 1 0,0-1 1,1 1-1,-1-1 0,0 1 1,0-1-1,0 0 0,1 1 0,-1-1 1,0 1-1,1-1 0,-1 0 1,0 1-1,1-1 0,-1 0 1,0 1-1,1-1 0,-1 0 0,1 0 1,-1 1-1,1-1 0,19 2 309,-14-2-269,-5 0-41,-1 0 0,1 0 1,-1 0-1,1 0 1,-1 0-1,1 0 0,-1 0 1,1 0-1,-1 0 0,1 0 1,-1 0-1,1 0 1,-1 0-1,1-1 0,-1 1 1,1 0-1,-1 0 1,1 0-1,-1-1 0,1 1 1,-1 0-1,1-1 0,-1 1 1,0 0-1,1-1 1,-1 1-1,0-1 0,1 1 1,-1 0-1,0-1 0,1 0 1,4-6 76,1 2 20,-5 5-99,-1 0 1,1-1-1,-1 1 1,1 0 0,-1 0-1,1-1 1,-1 1-1,0 0 1,1-1 0,-1 1-1,0-1 1,1 1-1,-1-1 1,0 1-1,1 0 1,-1-1 0,0 1-1,0-1 1,0 1-1,0-1 1,1 1 0,-1-1-1,0 1 1,0-1-1,0 1 1,0-1-1,0 0 1,0 1 0,0-1-1,0 1 1,-1-2-1,1 2 13,1-1-1,-1 0 1,0 0-1,0 0 1,-1 0-1,1 0 1,0 0 0,0 0-1,0 0 1,-1 1-1,1-1 1,0 0-1,-1-1 1,0 1-7,0 1 1,0-1-1,0 1 0,0 0 1,1-1-1,-1 1 1,0 0-1,0 0 1,0 0-1,0 0 0,0 0 1,0 0-1,-1 0 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5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3488,'-14'14'1115,"15"-14"-993,0 1 1,0-1 0,0 1-1,0-1 1,0 0 0,0 1-1,0-1 1,0 0-1,0 0 1,0 0 0,0 0-1,0 0 1,0 0 0,0 0-1,1 0 1,100 0 1552,-68 0-1391,-8 1-133,0-1-1,32-4 1,-32-1-103,-9 2 30,0 0 0,20 0 0,32 3 984,-72 3-812,2-2-281,0 0 0,0 1 0,-1-1 0,1 0 0,-1 0 0,1 0 0,-1 0-1,1-1 1,-1 1 0,1 0 0,-1 0 0,0-1 0,1 1 0,-1-1 0,0 0 0,0 0-1,-2 1 1,3-1-200,0-1-1,0 1 1,0 0-1,0 0 0,0 1 1,1-1-1,-1 0 0,0 0 1,0 0-1,0 1 1,0-1-1,0 0 0,-1 1 1,2 0 61,-1 0-1,1 0 1,-1 0 0,1 0-1,0-1 1,0 1 0,-1 0 0,1 0-1,0 0 1,0 0 0,0 0-1,0 0 1,0 1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5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4384,'0'17'1632,"0"-17"-1248,17 0-128,0 0 768,-17 0-608,33 0 64,0 0-320,0-17 320,17 17-256,0-16-32,0 16-128,-17-17 288,0 17-160,0 0-1312,1 0 608,-1 0-2496,0 0 1696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323 148 5216,'-2'0'363,"-22"2"1743,24-2-2095,0 0 1,-1 0-1,1 0 0,0 0 0,-1 0 1,1 0-1,0 0 0,0 0 0,-1 0 1,1 0-1,0 0 0,-1 0 0,1 0 1,0 0-1,0 0 0,-1 1 0,1-1 0,0 0 1,0 0-1,0 0 0,-1 0 0,1 1 1,0-1-1,0 0 0,0 0 0,-1 0 1,1 1-1,0-1 0,0 0 0,0 0 1,0 1-1,0-1 0,-1 0 0,1 0 1,0 1-1,0-1 0,0 0 0,0 1 1,0-1-1,0 0 0,0 0 0,0 1 0,0-1 1,0 0-1,0 0 0,0 1 0,0-1 1,0 0-1,1 1 0,-1-1 0,0 0 1,0 0-1,0 1 0,0-1 0,0 0 1,1 0-1,-1 0 0,0 1 0,0-1 1,0 0-1,1 0 0,-1 0 0,0 1 1,1-1-1,12 5 255,-5 1-157,-6-5-94,-1 0 1,1 0-1,-1-1 1,1 1 0,0 0-1,-1 0 1,1-1-1,0 1 1,0-1-1,-1 1 1,1-1-1,0 0 1,0 0 0,0 0-1,2 0 1,171 0 421,-163 0-379,0-1 0,0 0 0,0-1 0,-1 0 0,1-1 0,-1 0 1,1-1-1,20-10 0,-32 14-56,0 0 1,1 0-1,-1 0 0,0 0 1,0 0-1,1 0 1,-1 0-1,0 0 1,0 0-1,0-1 1,1 1-1,-1 0 0,0 0 1,0 0-1,0 0 1,1 0-1,-1 0 1,0-1-1,0 1 0,0 0 1,0 0-1,0 0 1,1-1-1,-1 1 1,0 0-1,0 0 1,0 0-1,0-1 0,0 1 1,0 0-1,0 0 1,0-1-1,0 1 1,0 0-1,0-4 21,1 2-18,-1 0-1,0 1 0,0-1 0,0 0 0,0 0 1,0 0-1,-1 0 0,1 1 0,-1-1 0,1 0 0,-1 0 1,1 1-1,-1-1 0,0 0 0,0 1 0,0-1 1,0 0-1,0 1 0,0-1 0,0 1 0,-1 0 0,1-1 1,0 1-1,-4-2 0,-4-2-17,-1 0-1,-20-7 1,6 1-64,-7-8 2,-20-8 43,44 24 25,1 0 0,-1 0 0,0 1 0,0 0-1,0 0 1,0 0 0,0 1 0,0 0 0,0 1 0,-13 0 0,10 0-6,3 0 39,1 0 0,-1 0-1,0 1 1,0 0 0,1 0-1,-1 1 1,1 0 0,-1 0 0,1 1-1,-10 5 1,5-1 123,1 0 0,0 2 1,0-1-1,-8 11 0,6-7 54,4-4-56,0 1-1,0 0 0,1 1 0,0 0 0,-6 11 1,6-6 48,0 0 0,2 0 1,-7 26-1,-7 32 104,-8-2-107,-2 52 157,22-87-275,-1 0 0,-16 43-1,10-44 77,9-5-230,-4-11-694,10-18 731,-1 1 0,1-1 0,-1 0 0,1 0 0,-1 0 0,1 0 0,-1 0 0,1 0 0,0 0 0,0 0 0,0 0 0,-1 0 0,3 2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5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365 151 3808,'28'27'1227,"-14"-16"-742,2 0-259,1-1-1,0-1 1,1-1 0,0-1 0,20 7-1,-27-11-95,1-1-1,-1 0 0,0 0 0,1-1 0,-1 0 0,1-1 0,0-1 0,-1 0 0,16-3 0,-16 2-79,0 1 0,18 0 0,-24 1-37,-1 0 0,1 0 0,-1 0 0,1 0 0,0-1 0,-1 0 0,0 0 1,1 0-1,-1 0 0,0-1 0,1 0 0,7-4 0,-8 3 62,0 1-1,0 0 1,0 0-1,0 0 1,9-2-1,1-1 82,-14 5-143,1 0 1,-1-1-1,1 1 1,-1-1-1,0 1 1,1-1-1,-1 1 1,1-1-1,-1 1 0,0-1 1,1 1-1,-1-1 1,0 1-1,0-1 1,0 0-1,1 1 1,-1-1-1,0 1 1,0-1-1,0 0 1,0 1-1,0-2 1,-4-18 188,3 17-184,0 0 0,0 0 0,0 0 0,-1 1 0,0-1 0,1 0 0,-3-2 0,-13-6 67,6-4-28,7 8-47,-1 1 0,1 0-1,-8-7 1,2 2-73,-1 1 0,0 0 0,-1 1 0,-24-15 0,30 22 44,-8-5-57,1 0-1,-21-5 1,29 10 52,0 1 0,-1 0 0,1 0 0,0 1 0,-1-1 0,1 1 0,-1 1 0,1-1 0,-1 1 0,-6 1 0,-6 4-37,-26 11-1,26-10 52,9-3-14,1 0-1,0 1 1,0 0-1,1 0 1,-1 1 0,1-1-1,0 2 1,1-1-1,-9 11 1,5-5-16,2 0 1,-1 1-1,2 0 0,-9 20 0,9-16 20,1-1 0,0 1 0,-6 35 0,9-24 44,1 44 0,2-72-23,-1 35 106,2 0-1,1 0 1,13 59-1,-1-37-53,19 83 230,-28-85 224,-2-37-383,-2-13-64,1-1 0,-2 1-1,1 0 1,0 0-1,-1 0 1,0 0 0,0-1-1,-1 1 1,1 0-1,-1 0 1,0 0 0,0-1-1,-1 1 1,-3 7-1,3-8-13,0 1 0,-1-1-1,0 0 1,0 0-1,0 0 1,-1 0 0,1 0-1,-1-1 1,0 0-1,0 0 1,0 0 0,0 0-1,-1 0 1,1-1-1,-1 0 1,0 0 0,1 0-1,-1-1 1,-9 3-1,-33 1 121,30-2-123,-16 2 42,26-5-57,1-1 1,-1 0 0,-8-2 0,3 0 10,0 1-6,9 2-25,-1-1 0,1 1 0,0-1 0,0 0-1,-5-2 1,-25-19 30,2 11-12,29 9-25,0 0 0,0 0-1,0 0 1,1 0 0,-1 0-1,1 0 1,-3-4 0,1 1-1,-14-15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3392,'0'0'1088,"0"0"-651,0 0-15,0 0 607,-3 0-235,3 0-758,-1 0 0,1 0 0,-1 0 0,1 0 0,-1 0 0,1 0 0,-1 0 0,1 0 0,-1 1 0,1-1 0,-1 0 0,1 0 0,-1 0 0,1 1-1,-1-1 1,1 0 0,-1 0 0,1 1 0,0-1 0,-1 0 0,1 1 0,0-1 0,-1 0 0,1 1 0,0-1 0,-1 1 0,1-1 0,0 1 0,0-1 0,-1 1-1,1-1 1,0 1 0,0-1 0,0 1 0,0-1 0,0 1 0,-1-1 0,1 1 0,0-1 0,0 1 0,1 0 0,-1-1-29,0 0 1,0 0-1,0 0 1,0 1 0,0-1-1,0 0 1,0 0-1,0 0 1,0 0 0,0 0-1,0 0 1,0 0-1,0 0 1,0 0-1,0 1 1,0-1 0,0 0-1,0 0 1,0 0-1,0 0 1,0 0-1,0 0 1,0 0 0,0 0-1,-1 0 1,1 0-1,0 0 1,0 1 0,0-1-1,0 0 1,0 0-1,0 0 1,0 0-1,0 0 1,0 0 0,0 0-1,0 0 1,0 0-1,-1 0 1,1 0-1,0 0 1,0 0 0,0 0-1,0 0 1,0 0-1,0 0 1,0 0 0,0 0-1,0 0 1,-1 0-1,1 0 1,0 0-1,0 0 1,0 0 0,0 0-1,0 0 1,-1 0 14,0 0 1,0 0 0,0 1 0,1-1-1,-1 0 1,0 1 0,0-1-1,0 1 1,1-1 0,-1 0-1,0 1 1,1 0 0,-1-1-1,0 1 1,1-1 0,-1 1 0,1 0-1,-1-1 1,0 2 0,-10 18 280,9-17-292,-2 5 61,1 1 0,0-1 0,-2 13 0,4-17-56,-1 4 15,1 1 0,0-1 0,0 0 0,2 17 0,0 0 118,-1-24-139,0 0 0,0 1-1,0-1 1,0 0 0,0 0 0,0 0 0,0 1 0,0-1 0,1 0 0,-1 0 0,1 0 0,-1 0 0,1 0-1,-1 0 1,1 1 0,-1-1 0,1 0 0,0-1 0,0 1 0,0 0 0,-1 0 0,1 0 0,0 0 0,0-1 0,0 1-1,2 0 1,0 1 58,1-1 0,-1-1 0,1 1 0,0 0 0,-1-1 0,1 0-1,6 0 1,-8 0-47,0-1 0,1 1-1,-1-1 1,0 1-1,1-1 1,-1 0 0,0 0-1,0 0 1,0 0-1,0 0 1,0-1-1,0 1 1,0-1 0,0 1-1,0-1 1,0 0-1,-1 0 1,1 1 0,-1-1-1,0 0 1,1 0-1,-1-1 1,0 1 0,0 0-1,0 0 1,-1 0-1,1-1 1,0-3 0,-3-2 43,0 4-63,0 0-6,0 0 0,1 1 0,-2-1 0,1 1 0,0 0 0,0 0 0,-1 0 0,0 0 0,0 0 0,-6-4 0,-13-3-38,-3 0-36,24 10 74,0-1 1,0 0 0,0 0 0,1 1-1,-1-1 1,0 0 0,0 0 0,0 0-1,1 0 1,-1 0 0,0 0 0,1 0 0,-1 0-1,1 0 1,-1-2 0,-6-9-46,3 9 15,4 3 35,0 0 0,-1 0 1,1 0-1,0-1 0,0 1 1,0 0-1,0 0 1,0 0-1,-1 0 0,1 0 1,0 0-1,0-1 1,0 1-1,0 0 0,0 0 1,0 0-1,-1 0 1,1-1-1,0 1 0,0 0 1,0 0-1,0 0 0,0 0 1,0-1-1,0 1 1,0 0-1,0 0 0,0 0 1,0-1-1,0 1 1,9-10-897,-8 9 850,0 0-308,0-1 0,1 1-1,-1 0 1,1 0 0,-1 0 0,1-1 0,0 2-1,-1-1 1,1 0 0,0 0 0,3-1-1,4 1-683,0 0 0,17 1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216 681 2496,'14'-14'784,"-14"14"-761,1-1 0,-1 1 0,1-1 0,-1 1 0,0-1 0,0 1 0,1-1 0,-1 1 0,0-1 1,0 0-1,1 1 0,-1-1 0,0 0 0,0 1 0,0-1 0,0 1 0,0-1 0,0 0 0,0 1 0,0-1 0,0 0 0,0 1 0,-1-1 0,1 0 1,0 0-1,0 1 54,0-3 985,0 0-241,0-24 1243,-3 21-1680,-8-5 21,10 11-384,1-1 0,-1 1 0,1-1 0,-1 1 1,0 0-1,1-1 0,-1 1 0,0 0 0,1 0 0,-1-1 0,0 1 0,1 0 0,-1 0 0,0 0 0,0 0 1,1 0-1,-1 0 0,0 0 0,1 0 0,-1 0 0,0 0 0,1 0 0,-2 1 0,-1-1 60,2 0-51,-1 0 0,0-1 1,0 1-1,0-1 0,0 1 1,1-1-1,-1 0 0,0 1 1,1-1-1,-4-2 0,4 2-14,1 0 0,-1 1-1,0-1 1,0 0 0,0 1-1,0-1 1,-1 1 0,1-1-1,0 1 1,0 0 0,0-1-1,0 1 1,0 0 0,0 0-1,-1 0 1,1 0-1,0 0 1,0 0 0,0 0-1,0 0 1,-1 0 0,1 1-1,-1-1 1,-10 6 77,1 0 1,0 1-1,-15 12 1,22-16-107,0 1 0,0 0-1,0 0 1,1 0 0,-1 1 0,1-1 0,0 1 0,0-1-1,1 1 1,0 0 0,-1 0 0,-1 8 0,-13 33 5,11-31 15,0 0 0,1 0 1,-5 24-1,8-12 37,1 33 0,1-36 12,1-17-24,-1 1-1,1 0 1,0-1 0,1 1-1,0 0 1,0-1 0,1 0 0,0 1-1,0-1 1,7 10 0,-7-12 4,0-1 1,0 1 0,0-1 0,1 0 0,0 0 0,0 0 0,0-1 0,0 0 0,0 1-1,1-1 1,-1 0 0,1-1 0,0 1 0,0-1 0,7 2 0,-5-2 11,0-1-1,0 0 1,0-1 0,1 1 0,9-2 0,-14 1-27,1 0 1,-1-1-1,0 1 0,0-1 1,0 0-1,1 0 1,-1 0-1,0 0 0,0-1 1,-1 1-1,1-1 1,0 0-1,3-3 0,-4 4-14,0-1 9,1-1-1,0 1 0,-1-1 0,1 1 0,-1-1 0,0 0 0,0 0 1,0 0-1,0 0 0,-1 0 0,1-1 0,-1 1 0,0 0 1,0-1-1,0 1 0,0-1 0,-1 1 0,1-1 0,-1 1 0,0-7 1,0-148-128,0 142 125,-1 0 1,0-1 0,-1 1-1,-1 0 1,0 0-1,-2 0 1,1 0 0,-13-26-1,10 26-1,-11-29 14,7-10 0,-8 7-18,10 26-28,-8-25 0,8 16-7,2 0-1,1-1 0,1 0 0,-1-35 1,5 29 63,1 27-74,-1 1 0,1-1-1,1 1 1,0-1 0,0 1-1,1-1 1,1 1 0,0 0-1,5-13 1,-6 17 14,1 0 0,-1 1 1,1-1-1,0 1 0,1-1 0,0 1 0,4-5 0,-5 7 9,1 0 0,-1 0 0,1 1-1,0-1 1,0 1 0,0 0-1,0 0 1,0 0 0,0 0 0,1 1-1,-1-1 1,6 0 0,4 1 56,0 0 0,0 0 0,0 1 0,1 1 0,-1 1 0,0 0 0,0 0 0,0 1 1,-1 1-1,1 1 0,-1 0 0,0 0 0,0 2 0,0-1 0,-1 2 0,13 9 0,11 13-78,-3-10-32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66 3808,'0'-9'931,"0"6"-731,1-1 0,-1 1 1,0-1-1,0 1 0,-1 0 0,1-1 1,-1 1-1,1-1 0,-2-3 0,-9 2 397,7-1-241,-1-1 6,5 7-344,-1 0 1,0 0-1,0 0 0,0 0 1,0 0-1,0 0 0,0 0 0,1 0 1,-1 0-1,0 0 0,0 0 1,0 1-1,0-1 0,0 1 0,-3 0 58,0 1-1,0 0 0,0 0 0,1 0 0,-5 4 0,-21 12 205,-5 4-68,1 1-1,-55 48 1,70-49-112,0 0 0,1 1 0,1 0 1,-14 31-1,15-25-7,1 0-1,2 1 1,1 0 0,-9 42 0,9-16 96,-6 77 1,16-119-131,2 1 1,-1-1 0,1 0 0,1 1-1,1-1 1,0 0 0,1-1 0,0 1-1,1 0 1,0-1 0,2 0-1,-1-1 1,1 1 0,10 11 0,-12-18 3,0 1 0,0-2 1,1 1-1,-1 0 1,2-1-1,-1 0 1,0-1-1,1 1 0,0-1 1,0-1-1,0 1 1,11 3-1,-12-5-23,46 18 472,-2-4-192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2912,'-13'-14'923,"12"14"-898,1-1 1,-1 1 0,1-1 0,0 1 0,-1-1 0,1 1 0,0-1 0,-1 0 0,1 1 0,0-1 0,0 1 0,0-1 0,0 0 0,-1 1 0,1-1 0,0 0 0,0 1 0,0-1 0,0 0-1,0 1 1,1-1 0,-1 1 0,0-1 0,0 0 0,1 0 0,-1 1 57,0 0-64,0-1-1,0 1 1,0 0 0,0 0-1,0 0 1,0 0 0,0 0 0,-1 0-1,1 0 1,0 0 0,0 0-1,0 0 1,0-1 0,1 1 0,-1 0-1,0 0 1,0 0 0,0 0-1,0 0 1,0 0 0,0 0 0,0 0-1,0 0 1,0 0 0,0-1-1,0 1 1,0 0 0,0 0 0,0 0-1,0 0 1,0 0 0,0 0-1,0 0 1,0 0 0,1 0 0,-1 0-1,0 0 1,0 0 0,0 0-1,0 0 1,0 0 0,0 0 0,0 0-1,0 0 1,0 0 0,0 0-1,1 0 1,-1 0 0,0 0 0,0 0-1,0 0 1,0 0 0,0 0-1,0 0 1,0 0 0,1 0-1,15 1 1755,-12 0-1656,0-1 0,0 0-1,0 0 1,0 0 0,0 0-1,0 0 1,0-1 0,-1 0-1,1 1 1,4-3-1,-7 3-110,-1-1 8,1 1-1,0-1 1,0 0 0,0 1-1,0-1 1,-1 1-1,1 0 1,0-1 0,0 1-1,0 0 1,0 0 0,0-1-1,0 1 1,0 0 0,0 0-1,0 0 1,0 0-1,0 0 1,0 0 0,0 0-1,0 1 1,0-1 0,0 0-1,0 1 1,0-1 0,1 1-1,7 2 45,2-1 103,-1-1 0,1 0 0,-1 0 1,19-2-1,-3 0 84,-24 1-235,1 0 0,-1 1 0,0-1 0,0 1 0,1 0 0,-1 0 0,0 0 0,0 0 0,0 0 0,0 0 0,3 2 0,-4-2-1,0-1-1,0 1 1,0 0 0,0 0 0,0 0-1,0 0 1,0 0 0,0 0 0,0 0-1,0 0 1,-1 1 0,1-1 0,0 0-1,-1 0 1,1 1 0,-1-1 0,1 3-1,-7 13 227,-2 2-22,-22 47 273,23-46-402,2-6-5,-1-1-1,-12 23 1,-46 78 251,53-93-287,8-16-42,0-1 1,0 1 0,1 0-1,0 0 1,0 0-1,0 0 1,1 0 0,0 0-1,-2 10 1,3-6-60,0-7 37,0 0 0,0 0 0,0 0 0,0-1 1,0 1-1,0 0 0,1 0 0,0 2 0,0-3 9,0 0-1,0 0 1,0 0 0,0 0-1,0 0 1,0 0-1,0 0 1,0-1 0,0 1-1,0-1 1,3 2-1,4 2-6,-2-2 44,-1 1 1,1 0 0,-1 0-1,0 1 1,0-1 0,7 8-1,-10-10 3,-1 1-1,0-1 0,0 0 0,1 0 1,-1 0-1,1 0 0,-1 0 0,1 0 1,-1-1-1,1 1 0,0 0 0,-1-1 1,1 1-1,0-1 0,0 0 0,-1 1 1,4-1-1,11 0 144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5568,'-17'-16'2048,"17"16"-1568,0 0-160,0 0 896,17 0-736,0 0 288,16 0-448,0 0-32,17 0-192,0 0 448,-17-17-320,33 17-1856,-16 0 896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4576,'0'-16'1664,"0"16"-1280,33 0-96,-16 0 960,-1 33-736,18 0 576,-1 0-640,0 34 256,17-1-416,-34 34 544,1-1-448,-17 1 512,-17-1-512,-16-15 768,-17-1-640,-49-17-3264,16-16 1472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0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3136,'0'0'1029,"0"2"-629,0 10-112,0-10 262,0 1-71,0 61 2236,0-62-2669,0-1 0,0 1-1,0 0 1,1-1 0,-1 1 0,1 0 0,-1 0-1,1-1 1,0 1 0,-1-1 0,1 1 0,0-1-1,1 2 1,3 6 97,1 3 130,-5-10-228,0 0-1,0 1 1,0-1 0,1 0 0,-1 0 0,3 3 0,-3-4-39,-1-1 0,1 1-1,-1-1 1,1 0 0,0 1 0,-1-1 0,1 0 0,0 1 0,-1-1 0,1 0 0,0 0 0,-1 0 0,1 1 0,0-1 0,-1 0 0,1 0 0,0 0-1,0 0 1,-1-1 0,1 1 0,0 0 0,-1 0 0,2 0 0,0-1 22,7 1 31,-1 0-1,0-1 0,0 1 0,14-5 1,-18 4-1,1-1 0,-1 0 1,1 0-1,-1 0 0,0-1 1,0 0-1,0 0 0,0 0 1,6-6-1,-9 8-45,0-1 0,1 1 0,-1-1 1,0 1-1,0-1 0,0 1 0,0-1 0,0 0 0,0 1 1,-1-1-1,1 0 0,-1 0 0,1 0 0,0-2 0,1-2-50,0 5 35,-1 0 0,0-1 0,0 1 0,0-1 0,0 1 0,0 0-1,0-1 1,0 0 0,0 1 0,-1-1 0,1 1 0,0-1 0,-1 0 0,0 0 0,1 1 0,-1-1 0,0-2 0,0 2-4,0 0-1,1 1 1,-1-1 0,0 0 0,1 1 0,-1-1 0,1 1 0,-1-1-1,1 0 1,0 1 0,-1 0 0,1-1 0,0 1 0,0-1-1,0 1 1,0 0 0,1 0 0,1-2 0,-1 1-4,-1 0 0,1 1-1,0-1 1,-1 0 0,1 0 0,-1 0 0,0 0-1,0 0 1,2-4 0,2-22-22,2 14 39,-6 13 10,0 0 1,0-1-1,-1 1 0,1-1 0,0 1 0,-1-1 0,1 0 0,-1 1 0,0-1 0,1 0 0,-1 1 0,0-3 0,0-10 39,0-11-31,-1 24-19,1 1 0,0-1 0,0 1 0,0-1 0,0 1 0,-1-1-1,1 1 1,0-1 0,0 1 0,-1-1 0,1 1 0,0 0 0,-1-1 0,1 1 0,-1-1 0,1 1 0,0 0 0,-1 0 0,1-1 0,-1 1 0,1 0 0,-1-1 0,1 1 0,-1 0 0,1 0 0,-1 0 0,1 0 0,-1 0 0,1 0 0,-1-1 0,0 1 0,0 1 0,-4-4 79,-9-8-48,6 9 27,1 1 1,0 0-1,-1 1 0,1 0 0,-11 1 0,4-1 21,-33 0 320,33 0-357,11 0 48,0 0-27,-8 0-31,8 0 20,3 0 92,3 0-102,-2 0-57,-1 0 0,0 0 1,1 0-1,-1 0 0,1 0 1,-1 0-1,1 0 1,-1 0-1,1 0 0,-1 0 1,0 0-1,1 0 0,-1 1 1,1-1-1,-1 0 0,0 0 1,1 1-1,-1-1 1,1 0-1,-1 0 0,0 1 1,1-1-1,-1 0 0,0 1 1,0-1-1,1 0 0,-1 1 1,0-1-1,0 1 1,1 0-1,4 6-801,9-2-2534,2 9 918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1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51 1472,'0'0'475,"0"-2"-283,0-9 32,0 8 405,0 3-149,0 0 48,3-3-187,8-8-15,-8 8-108,-3 3 22,3-3-48,8-8 85,-11 11-267,1-1-1,0 1 0,-1 0 1,1-1-1,-1 1 0,1 0 1,0-1-1,-1 1 0,1 0 1,0 0-1,-1-1 0,1 1 1,0 0-1,0 0 0,-1 0 1,1 0-1,0 0 0,-1 0 0,1 0 1,0 0-1,0 0 0,-1 1 1,2-1-1,0 1 18,350-1 32,-206 9 4,-96-5-52,1 0-5,92 12 42,-82-2 37,-40-9-33,0 0 0,0-1 1,0-2-1,22 1 0,37-3 188,-77 0-176,-6 0 86,1 0-140,1 0 0,-1-1 0,0 1 0,0 0 0,0-1 0,1 1 0,-1-1 0,0 0 0,1 1 0,-4-3 0,1 0-11,-1 1 0,1 0 1,-1 0-1,-7-1 0,-4-1 31,0 0 0,0 2 0,-1 0 0,-18 0 0,-40 5-46,3 8-22,6-9-11,-17 1-24,47 2 43,-1-1-33,-37 1 1,-158-5-413,222 0 570,12 0 11,28 0 3,56 0-243,-26-1 188,134 5-65,-108 7-42,-3-6 69,-3 6 10,-71-10-24,96 15 28,-81-9-40,-24-6 13,1-1 1,-1 0-1,1 0 0,-1 0 1,1 0-1,-1 1 0,1-1 0,-1 0 1,1 1-1,-1-1 0,1 0 1,-1 1-1,0-1 0,1 1 0,-1-1 1,0 0-1,1 2 0,-1-2 1,0 0 0,0 0 0,-1 1 0,1-1 0,0 0 0,0 1 0,-1-1 0,1 0-1,0 0 1,0 0 0,-1 1 0,1-1 0,0 0 0,-1 0 0,1 0 0,0 0 0,-1 1 0,1-1-1,0 0 1,-1 0 0,1 0 0,0 0 0,-1 0 0,1 0 0,-1 0 0,-26 1 112,-47 6-169,18 0 47,-161-3 245,149-5-206,-101 1-81,133-1 47,-51-8-1,61 5 21,11 2-4,6 2-51,0-1 1,0-1 0,-1 0 0,1 0-1,-13-5 1,18 4-45,8 3 32,286 0 341,-57 0 1,-120 3-188,-50 3-254,40 1-88,-78-7 253,19 0 43,-41 0-39,-1 1 0,1-1 0,-1 1 1,0-1-1,0 1 0,1 0 0,-1 0 0,0 0 1,0 0-1,0 0 0,0 0 0,0 1 1,3 1-1,-4 0 54,-5-3-28,-82 0 49,20 0-92,-156 3 56,186 0-45,-36 2 2,-30-10-5,-22-1-40,-49-6-282,152 10 300,-8 0 30,-11-1 46,37 3-61,1-1-1,0 1 1,0-1-1,0 1 0,0-1 1,0 0-1,-1 0 1,1 0-1,1 0 0,-1 0 1,-3-2-1,7 0-4,1 2-1,0-1 1,-1 0-1,1 0 0,0 1 1,0 0-1,0-1 1,0 1-1,5-1 1,53-4 42,28-5 17,90 8 109,-115 4-128,132 9 80,-146-7-117,58 3-89,-81-4 159,-1 2 0,29 7 0,-54-11-65,1 0 1,-1 0-1,0 0 0,0 1 1,0-1-1,0 0 0,0 1 0,0-1 1,0 1-1,0 0 0,0-1 1,0 1-1,0 0 0,2 1 0,-3-2-7,0 1 0,0-1 0,0 0 0,0 1 0,0-1 0,0 0 1,0 1-1,-1-1 0,1 0 0,0 1 0,0-1 0,0 0 0,0 1 0,0-1 0,-1 0 0,1 0 0,0 1 0,0-1 0,-1 0 0,1 0 0,0 1 0,0-1 0,-1 0 0,1 0 0,0 0 0,0 0 0,-1 1 0,1-1 0,0 0 0,-1 0 0,1 0 0,-1 0 0,-5 3-7,-1-1 0,0 0 0,0 0 0,-10 0 0,-143 13-4,140-13 15,-137 2 60,51-3-13,53 3-32,-32 1 13,-5-10 20,50 1-31,-49 3 5,-19-3-70,103 3 39,-1 1-1,1-1 1,0-1-1,-1 1 1,-5-3-1,11 4 5,-1 0 0,1-1-1,-1 1 1,1 0 0,0 0-1,-1-1 1,1 1-1,-1 0 1,1-1 0,0 1-1,-1-1 1,1 1 0,0 0-1,-1-1 1,1 1 0,0-1-1,0 1 1,-1-1 0,1 1-1,0-2 1,0 2 0,0-1-1,0 0 1,0 0 0,0 1 0,1-1 0,-1 0 0,0 1 0,0-1-1,1 0 1,-1 0 0,1 1 0,-1-1 0,0 1 0,1-1-1,-1 0 1,1 1 0,-1-1 0,2 0 0,-1 0 0,1-1 0,0 0 0,0 1 0,0-1 0,1 1 0,-1-1 0,0 1 0,0 0 0,1 0 0,3-1 0,20-5 1,-1 0 0,50-4 0,61 3 31,-77 5-9,16-2 0,146-4 194,26 9 18,-236 0-225,54 2 71,-58-1-55,0 0 1,0 0 0,0 0-1,0 1 1,-1 0 0,9 5-1,-13-7-19,-1 1-1,0-1 0,0 1 0,0 0 0,0-1 1,0 1-1,1 0 0,-1 0 0,-1 0 0,1 0 1,1 1-1,-2-2-6,0 1 1,0-1 0,1 0-1,-1 1 1,0-1-1,0 0 1,0 0 0,0 1-1,0-1 1,0 0-1,0 1 1,0-1-1,0 0 1,0 1 0,0-1-1,0 0 1,0 0-1,0 1 1,-1-1 0,1 0-1,0 1 1,0-1-1,0 0 1,0 0-1,0 1 1,-1-1 0,1 0-1,0 0 1,-1 1-1,-1 1-4,-1 0-1,0 0 0,0-1 0,0 1 0,0-1 0,0 0 1,-5 2-1,-26 6-23,-1-1 0,-36 3 0,37-6 21,-35 6-3,-211 25-135,183-30 23,50 1 69,35-5 54,-1 0 1,-15 0 0,25-2 18,9-2 24,25-8 102,57-11 1,104 5 14,-126 13-109,2-2 32,140-4 131,-152 8-183,-11 0-328,51 6 0,-92-5-31,1 1 0,-1 0 0,1 0 0,-1 0 0,1 0 1,-1 1-1,0 0 0,0 0 0,6 3 0,-7-2 85,-1-1 1,1 0-1,-1 1 0,0 0 1,0-1-1,0 1 1,0 0-1,0 0 0,1 4 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2816,'13'0'917,"-10"0"-565,-3 0-170,0 0 4,0 0-63,3 0 74,0 0-151,0 0 0,1-1-1,-1 0 1,0 1 0,0-1 0,5-3 0,15-3 193,-6 5-147,1 0-1,-1 2 1,24 1-1,-1 0-20,138-2 156,305 4 389,-229 8-440,-137-7-113,635 31 418,-427-2-180,-55-5 22,-160-19-219,311 37 347,-199-4-259,-26-17-48,-32 1-45,-43-5 26,45 9 125,-151-28-214,-8-1 21,-1 0 1,0 0 0,0 0-1,0 1 1,-1-1-1,1 2 1,6 2-1,-11-5-61,0 0-1,-1 1 0,1-1 0,0 0 1,-1 0-1,1 0 0,0 0 0,-1 0 0,1 0 1,0 0-1,-1 0 0,1 0 0,0 0 1,-1 0-1,1 0 0,0 0 0,-1 0 0,2-1 1,-16-13-220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4992,'0'32'1824,"0"-32"-1408,49 50-128,-16-34 1056,-17 0-800,34 33 192,-18-16-416,17 0 0,1 16-192,-18 0 352,18 1-256,-18-18-32,1 1-128,-17-17-2304,1-16 1216,-1 0-3328,-16 0 2464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3808,'-14'-14'1227,"14"14"-1153,-1-1 1,1 1 0,-1 0 0,1-1 0,-1 1 0,1 0 0,-1-1 0,1 1 0,-1 0 0,0 0 0,1 0 0,-1-1 0,1 1 0,-1 0 0,0 0 0,1 0 0,-1 0 0,0 0-1,1 0 1,-1 0 0,1 0 0,-1 1 0,0-1 0,1 0 0,-2 0 0,2 1 771,2-1-776,-1 0 0,1 0 0,-1 1-1,1-1 1,-1 0 0,1 1 0,-1 0 0,0-1 0,1 1-1,1 1 1,12 5 250,-8-5-190,0-1 0,0 0-1,-1 0 1,1-1 0,1 0 0,7-1 0,15 0 177,287 1 1912,65 0-1494,-259 3-656,-54 3-41,45 1 40,99-7-580,-210 0-218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1 183 896,'0'0'304,"5"0"-192,-3 0-103,14-1 63,-15 1-61,-1 0 0,1-1 0,-1 1 0,1 0 0,-1 0 0,1-1 0,-1 1 0,1 0 0,-1 0 0,1-1 0,-1 1 0,0 0 0,1-1 0,-1 1 0,0-1 0,1 1 0,-1-1 0,0 1 0,0 0 0,1-1 0,-1 1 0,0-1 0,0 1 0,0-1 0,0 1 0,1-1 0,-1 1 0,0-1 0,0 0 0,0 1-7,0-1 0,0 1 1,0 0-1,0 0 0,0 0 0,-1 0 1,1 0-1,0 0 0,0 0 1,0 0-1,0 0 0,0-1 1,0 1-1,0 0 0,0 0 0,1 0 1,-1 0-1,0 0 0,0 0 1,0 0-1,0 0 0,0 0 1,0 0-1,0-1 0,0 1 1,0 0-1,0 0 0,0 0 0,0 0 1,0 0-1,0 0 0,0 0 1,0 0-1,0 0 0,1 0 1,-1 0-1,0 0 0,0 0 0,0 0 1,0 0-1,0 0 0,0 0 1,0 0-1,0 0 0,0 0 1,0 0-1,1 0 0,-1 0 1,0 0-1,0 0 0,0 0 0,0 0 1,0 0-1,0 0 0,0 0 1,0 0-1,45 0 849,-40-3-650,0-1-56,0 1 0,0-1 0,1 1 0,-1 0 1,11-3-1,6-4 245,-14 5-328,-6 4-53,-1 0 0,1 0-1,-1 0 1,1 0-1,-1 0 1,1 1 0,0-1-1,-1 1 1,1-1-1,0 1 1,0-1 0,-1 1-1,3 0 1,-2 0 9,-1 0 0,1 0 0,0-1 0,-1 1 0,1 0 0,0-1 0,-1 1 0,1-1 1,-1 0-1,1 1 0,-1-1 0,2-1 0,11-5 66,-10 6-68,1 0 0,-1 1 0,1-1 0,8 1 0,-7 0-6,0 0 0,0 0 0,9-2 0,51-26 100,0 15 69,-13 4-127,-6-2 5,0 5 90,-8-5-32,-6 9-32,-25 3-58,0-2 0,0 1-1,15-3 1,-19 2-17,9-3 21,1 1 0,-1 1 0,23-2-1,117 4 210,-139 0-229,0 2-1,27 5 1,-28-5 10,-1 0 1,24 1-1,265-3 166,-280 0-158,40-8 0,-40 5-45,45-2 1,216 5 303,-158 11-316,-101-8 34,40 2 85,-28 1-44,-20-3-49,1-1 1,21 1 0,179-3 129,-188-1-130,36-6 0,-21 1 32,35 1 2,-35-1-25,-15 2 5,36 0 1,271 4-18,-257 3 64,-6 8-75,-7-9-7,16 1 14,-47 2 9,-3-1 0,34 1 0,140-5 90,-205 0-90,77 3 11,-5 8 32,-6-9 43,15 1-12,-47 2-77,-4-1-17,36 1 0,-38-5 15,-8-1 5,37 5 0,-29 0 0,-7 0 0,44 2 0,-37-5 9,38 6 0,-40-3 11,33 0 0,-27-4 1,-5 0-42,33 3 0,-25 3 1,-14-3 34,0 0 0,21-1-1,1018-2 30,-993-3-22,-45 0-17,22-2-2,22 10 8,-22-9 21,-21 0-14,7 2 3,39 1-1,-39 2-6,40-4-1,-1-8-6,11 5-6,-38 1 0,80-4 0,1103 9 192,-1195-1-22,43-7 1,-49 5-78,35-1 1,-35 4-18,-14 1-28,-1-1 1,0 0 0,0-1 0,16-2 0,-8-2 152,-10 3-123,0 0 1,-1 0-1,2 1 1,-1 0-1,7 0 1,-11 1-84,-1 0 0,1 0 0,0 0 0,0 0 0,-1 0 0,1-1 0,0 1 0,-1-1 0,1 0 0,0 0 0,-1 0-1,1 0 1,-1 0 0,0-1 0,1 1 0,2-3 0,-2 1-1243,-3 3 326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3136,'0'0'1029,"0"3"-629,0 14 114,-1-6-149,1 0 0,1 0 0,2 19-1,-2-26-333,3 9 124,-1 0 0,-1 1 0,2 22 0,-5-16-15,1-13-84,0 0 0,0 0 0,1 8-1,0-13-36,-1 0-1,1 1 1,0-1-1,0 0 0,0 1 1,0-1-1,0 0 1,0 0-1,1 0 1,-1 0-1,1 0 0,1 2 1,6 5 154,-7-7-141,-1 0 0,0 0 0,1 0 1,0-1-1,-1 1 0,1-1 0,0 1 0,0-1 0,0 0 0,0 1 0,0-1 1,0 0-1,0-1 0,0 1 0,0 0 0,1 0 0,-1-1 0,0 1 0,1-1 1,2 0-1,2-1-15,0 0 0,-1-1 0,1 0 0,-1 0 0,1-1 0,-1 1 0,0-1-1,0-1 1,0 1 0,8-7 0,-8 6-29,-1-1-1,1 1 0,-1-1 1,1-1-1,-1 1 0,-1-1 1,6-6-1,-4-3 35,-4 8-7,1-4 2,10-25 9,-4 22-63,-9 14 31,-1 0 0,1-1 0,0 1 0,0 0 0,0 0 0,0 0 0,0 0 0,-1 0 0,1-1 0,0 1 0,0 0 0,0 0 0,-1 0 0,1 0 0,0 0 0,0 0 1,0 0-1,-1 0 0,1 0 0,0 0 0,0 0 0,-1 0 0,1 0 0,0 0 0,0 0 0,0 0 0,-1 0 0,1 0 0,0 0 0,0 0 0,0 0 0,-1 0 0,1 0 0,0 0 0,0 1 0,0-1 0,-1 0 1,1 0-1,0 0 0,0 0 0,0 0 0,-1 1 0,-4 13-224,-6 3-41,9-14 246,0 0 0,0 1 0,0-1 0,0 1 0,0-1 0,1 1 0,-1 0 0,0 3 0,-3 40-65,0-21 78,2-10 89,0 1 0,0 24-1,4 1 59,0-18-43,-1 1 0,-5 33 0,-11 25 340,13-76-360,0-1 0,0 0-1,0 0 1,0 0 0,-1-1 0,0 1-1,0-1 1,-1 0 0,1 0 0,-8 5-1,12-9-65,-1 0 0,0 0 0,0-1 0,0 1 0,0 0 0,-1 0 0,1-1 0,0 1 0,0 0 0,0-1 0,0 1 0,-1-1 0,1 0 0,0 1 0,-1-1-1,1 0 1,0 0 0,-1 0 0,1 0 0,0 0 0,0 0 0,-1 0 0,1 0 0,0-1 0,-1 1 0,1 0 0,0-1 0,0 1 0,-3-2 0,-7-1 23,-4-1-5,6 2-4,1 0 1,-1 0-1,1-1 1,-1 0-1,1-1 1,0 1-1,0-2 1,-10-6-1,15 8-60,-1 1 0,1-1 0,0 0 0,0 0-1,1 0 1,-1 0 0,1 0 0,-1-1 0,1 1-1,0-1 1,0 1 0,-2-7 0,4 9 40,-1 1 6,1-1 0,-1 0-1,0 0 1,1 0 0,-1 0 0,1 0-1,0 1 1,-1-1 0,1 0 0,0 0-1,0 0 1,-1 0 0,1 0 0,0 0-1,0 0 1,0 0 0,0 0 0,0 0-1,0 0 1,0 0 0,1 0 0,-1 0-1,0 0 1,1 0 0,-1 0-1,1-1 1,2-7 36,-1 0 26,-2 8-53,1-1-1,-1 1 0,0 0 0,1-1 0,-1 1 0,1 0 0,-1-1 1,1 1-1,-1 0 0,2-2 0,23-8 178,-3-11 85,-3 16-162,-10 3-80,-4 1-35,1 0 1,-1-1-1,0 0 1,7-5-1,8-4-872,13-2-3106,-27 13 3242,-1 0 0,1 1 0,10-1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17 166 4160,'-14'-14'1333,"14"14"-1321,0 0 0,0 0 0,-1 0 0,1 0 0,0-1 0,0 1 0,0 0-1,0 0 1,0 0 0,-1 0 0,1-1 0,0 1 0,0 0 0,0 0 0,0-1 0,0 1 0,0 0-1,0 0 1,0 0 0,0-1 0,0 1 0,0 0 0,0 0 0,0 0 0,0-1 0,0 1 0,0 0 0,0 0-1,0-1 1,0 1 0,0 0 0,0 0 0,1 0 0,-1-1 0,0 1 0,0 0 0,0 0 0,0 0 0,0 0-1,0-1 1,1 1 0,-1 0 0,11-22 393,-9 19-241,-1 0-1,1 0 0,0 0 0,0 0 0,0 1 0,1-1 0,-1 1 0,1-1 1,4-2-1,3-4 179,40-41 394,-48 49-723,0-1 0,0 0 0,0 1 0,0 0 0,0-1 0,0 1 0,1 0 0,-1 0 0,0 0 0,1 1 0,4-2-1,6-2 41,-12 4-48,-1-1 1,1 1 0,-1 0-1,1-1 1,0 1 0,-1 0-1,0-1 1,1 1-1,-1-1 1,1 1 0,-1-1-1,1 1 1,-1-1 0,0 1-1,1-2 1,3-2 68,9 2 322,-2 2-130,-8 0 97,-6 3-160,2-1-199,-1 0 0,1 0 1,-1 0-1,1 0 0,0 0 0,0 0 1,0 1-1,0-1 0,1 0 1,-1 1-1,1-1 0,-1 1 0,1 2 1,-1 39 292,1-25-110,0-14-127,1 0-1,-1 0 1,1 0 0,0 0 0,0 0 0,0 0 0,1-1 0,-1 1-1,5 6 1,-4-6-400,1 0 0,1-1-1,-1 1 1,1-1 0,-1 0 0,1 0-1,0 0 1,5 3 0,24 12-1836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3232,'0'-12'1271,"0"24"-622,0-12-489,0 0 64,0 0-80,2 0 16,31 0 101,-21 0-421,-12 0 160,0 0 0,0 0-1,0 0 1,0 1 0,0-1-1,0 0 1,0 0 0,0 0 0,0 0-1,0 0 1,1 0 0,-1 0 0,0 0-1,0 0 1,0 0 0,0 0-1,0 0 1,0-1 0,0 1 0,0 0-1,0 0 1,1 0 0,-1 0-1,0 0 1,0 0 0,0 0 0,0 0-1,0 0 1,0 0 0,0 0-1,0 0 1,0 0 0,0 0 0,0 0-1,0 0 1,0-1 0,0 1-1,0 0 1,0 0 0,0 0 0,1 0-1,-1 0 1,0 0 0,0 0 0,0 0-1,0 0 1,0 0 0,0-1-1,0 1 1,0 0 0,0 0 0,0 0-1,-1 0 1,1 0 0,0 0-1,0 0 1,0-1 14,0 1-1,0-1 0,0 1 1,0-1-1,0 1 0,0-1 1,0 1-1,0-1 0,1 1 1,-1-1-1,0 1 1,0-1-1,0 1 0,0-1 1,1 1-1,-1-1 0,0 1 1,0 0-1,1-1 1,-1 1-1,0-1 0,1 1 1,-1 0-1,1-1 0,-1 1 1,0 0-1,1 0 0,0-1 1,14 0 704,-12 2-617,-1-1 1,0 0-1,1 0 0,-1 0 0,0-1 0,1 1 0,-1 0 0,0-1 0,0 1 1,3-2-1,4-3 223,-7 4-260,-1 0-1,1 0 1,-1 0-1,1 0 1,-1 0 0,1 1-1,0-1 1,0 0 0,-1 1-1,5-1 1,-1 4 293,-4-2-332,1 0 0,-1 1 0,1-1-1,0 0 1,-1 0 0,1 0 0,0 0 0,-1-1 0,1 1 0,0 0-1,0-1 1,3 1 0,31 1 454,-31-2-374,26 0 561,-31 3-543,0 27-3707,0-13 1515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4320,'0'17'1600,"0"-17"-1248,17 0-96,0 0 1184,-1 0-832,1 0 672,16 16-736,-16-16-160,16 0-224,-17 0 448,1 17-352,-17-17 256,17 0-288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1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3232,'-14'0'1035,"11"0"-614,3 0-90,3 0 383,160 0 2261,1 0-4067,-162 0-2300,-2 0 960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1152,'0'0'363,"0"2"-214,0 10 134,0-12-267,0 0 0,0 0 0,0 0 0,0 0 0,0 0 0,0 0 0,0 0 0,0 0 0,0 0 1,0 0-1,0 1 0,0-1 0,0 0 0,0 0 0,0 0 0,0 0 0,0 0 0,0 0 0,0 0 0,0 0 1,0 0-1,0 1 0,0-1 0,0 0 0,0 0 0,0 0 0,0 0 0,0 0 0,1 0 0,-1 0 0,0 0 1,0 0-1,0 0 0,0 0 0,0 0 0,0 0 0,0 0 0,0 0 0,0 0 0,0 0 0,0 1 1,1-1-1,-1 0 0,0 0 0,0 0 0,0 0 0,0 0 0,0 0 0,0 0 0,0 0 0,0 0 0,0 0 1,1-1-1,-1 1 0,0 0 0,0 0 0,1 0 40,-1 0 1,1 0-1,-1 1 0,1-1 1,-1 0-1,1 0 0,0 0 1,-1 0-1,1 1 1,-1-1-1,1 0 0,-1 1 1,1-1-1,-1 0 0,1 1 1,-1-1-1,1 0 0,-1 1 1,0-1-1,1 1 0,-1-1 1,0 1-1,1-1 1,-1 1-1,0-1 0,1 1 1,-1-1-1,0 1 0,0 1 1,1 1 142,0 0 1,-1 0-1,0 1 1,0-1 0,0 0-1,0 5 1,-3 10 613,-6 26 0,6-31-695,-2 11 179,2-5 85,-8 24 0,-39 123 418,38-118-588,4-13-99,7-31-104,0 1 0,0-1-1,0 1 1,0 0 0,1-1-1,0 1 1,0 6 0,1-8 18,0 0 0,0 0 0,0 0 0,0 0 0,1 0 0,0 0 0,-1-1 0,1 1 0,0 0 0,0-1 1,0 1-1,5 3 0,-2 0 43,1-1 0,0 1 0,1-1 0,-1 0 0,1 0 0,0-1 0,12 7 0,-6-7 99,-1 0 0,1-1 1,0 0-1,0-1 0,0 0 1,0-1-1,19-1 0,-1 0-99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3648,'0'0'1173,"5"0"-703,17 0-108,-21 0-346,-1 0-1,0 0 0,0 0 1,0 0-1,0-1 1,0 1-1,0 0 0,1 0 1,-1 0-1,0 0 1,0 0-1,0 0 0,0 0 1,0 0-1,1 0 1,-1 0-1,0 0 0,0 0 1,0 0-1,0 0 1,0 0-1,1 0 1,-1 0-1,0 0 0,0 0 1,0 0-1,0 0 1,0 0-1,0 1 0,1-1 1,-1 0-1,0 0 1,0 0-1,0 0 0,0 0 1,0 0-1,0 0 1,0 0-1,0 1 0,1-1 1,-1 0-1,0 0 1,0 0-1,0 0 0,0 0 1,0 0-1,0 1 1,0-1-1,0 0 1,0 0-1,0 0 0,0 0 1,0 1-1,0-1 10,0 1-1,0-1 1,0 1-1,0-1 1,0 1 0,0 0-1,0-1 1,0 1-1,0-1 1,0 1 0,1-1-1,-1 1 1,0-1-1,0 1 1,1-1-1,-1 1 1,0-1 0,1 1-1,-1-1 1,0 0-1,1 1 1,-1-1-1,0 0 1,1 1 0,-1-1-1,1 0 1,-1 1-1,1-1 1,-1 0 0,1 0-1,-1 1 1,1-1-1,-1 0 1,1 0-1,-1 0 1,1 0 0,-1 0-1,1 0 1,0 0-1,-1 0 1,1 0-1,-1 0 1,1 0 0,-1 0-1,2 0 1,-1 0-7,-1 0 1,1 0-1,0 0 0,0 0 1,0 0-1,0 0 0,0 1 1,0-1-1,0 0 1,-1 1-1,1-1 0,0 1 1,0-1-1,0 1 1,-1-1-1,1 1 0,0 0 1,-1-1-1,1 1 0,0 0 1,-1-1-1,1 1 1,-1 0-1,1 0 0,-1 0 1,1-1-1,-1 3 1,16 18 196,-16-21-211,1 0-1,-1 1 1,1-1-1,-1 1 1,1-1-1,-1 1 1,0-1-1,1 1 1,-1-1-1,0 1 0,1-1 1,-1 1-1,0-1 1,1 1-1,-1 0 1,0-1-1,0 1 1,0 0-1,0-1 1,0 1-1,0 0 0,0-1 1,0 1-1,0 0 1,0-1-1,0 1 1,0 0-1,0-1 1,0 1-1,0-1 1,-1 1-1,1 0 0,0-1 1,-1 1-1,0 0 1,0 2 42,0-1-1,0 0 1,0 1 0,1-1-1,-1 1 1,1-1 0,-1 1-1,1 0 1,0 2 0,0 0 14,-2 13 141,2-17-197,0-1 1,0 0 0,0 1-1,-1-1 1,1 1 0,0-1-1,-1 1 1,1-1-1,0 0 1,-1 1 0,1-1-1,0 0 1,-1 1 0,1-1-1,-1 0 1,1 0 0,0 1-1,-1-1 1,1 0-1,-1 0 1,1 0 0,-1 1-1,1-1 1,-1 0 0,1 0-1,-1 0 1,1 0-1,-1 0 1,0 0 0,1 0-3,0 0 0,0 0 0,0 0 1,0 0-1,-1 0 0,1 0 0,0 0 1,0 0-1,0 0 0,0 0 0,0 0 1,0 0-1,0 0 0,0 0 0,0 0 1,-1 0-1,1 0 0,0 0 0,0 0 1,0 0-1,0 0 0,0 0 0,0 0 1,0 0-1,0 0 0,0 0 0,0 0 1,0 0-1,-1 0 0,1 0 0,0 0 1,0 0-1,0 0 0,0 1 0,0-1 1,0 0-1,0 0 0,0 0 0,0 0 1,0 0-1,0 0 0,0 0 0,0 0 1,0 0-1,0 0 0,0 1 0,0-1 1,0 0-1,0 0 0,0 0 0,0 0 1,0 0-1,0 0 0,0 0 0,0 0 0,0 1 1,0 10 61,0-11-65,0 0 1,0 0 0,0 0 0,0 0-1,0 0 1,0 0 0,0 0-1,0 0 1,0 0 0,0 1 0,0-1-1,0 0 1,0 0 0,0 0 0,0 0-1,0 0 1,0 0 0,0 0-1,0 0 1,0 0 0,0 0 0,0 1-1,0-1 1,0 0 0,0 0-1,0 0 1,0 0 0,0 0 0,1 0-1,-1 0 1,0 0 0,0 0-1,0 0 1,0 0 0,0 0 0,0 0-1,0 0 1,0 0 0,0 1-1,0-1 1,0 0 0,1 0 0,-1 0-1,0 0 1,0 0 0,0 0 0,0 0-1,0 0 1,0 0 0,0 0-1,0 0 1,0 0 0,1 0 0,-1 0-1,0-1 1,0 1 0,80 0 906,-78 0-871,0 0-1,-1 0 0,1 0 1,0-1-1,-1 1 0,1 0 1,-1-1-1,1 0 1,-1 1-1,1-1 0,-1 0 1,2-1-1,11-4-251,-10 5-77,0 0 1,0 0 0,0 1-1,8 0 1,7 0-816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2720,'0'0'891,"2"-3"-545,9-8-68,-8 9 335,0-1-106,11-8 255,0 5-255,-9-5-134,12 3-186,10-14-113,-4 11-10,7-12 86,3 12-54,-30 9-94,1 0 0,-1 0 0,0 0 0,0-1 0,5-5-1,-3 3-1,0 0 0,1 0 0,7-5-1,-1 2 37,-5 4 14,0-1 1,11-8-1,-12 10 99,-6 3-135,1 0-1,-1 0 0,1 0 1,-1 0-1,1 0 0,-1 0 1,1 0-1,-1 0 0,1 0 1,-1-1-1,1 1 0,-1 0 1,1 0-1,-1 0 0,1-1 1,-1 1-1,0 0 0,1 0 1,-1-1-1,1 1 0,-1 0 1,0-1-1,1 1 0,-1-1 1,0 1-1,1-1 0,-1 1 1,0 0-1,0-1 0,1 1 1,-1-1-1,0 1 0,0-1 1,0 1-1,0-1 0,0 1 1,0-1-1,1 1 0,-1-1 1,0 1-1,-1-2 0,1 2-3,0 1-1,0-1 1,0 1-1,0-1 0,0 1 1,0-1-1,0 1 1,0-1-1,0 0 0,1 1 1,-1-1-1,0 1 0,0-1 1,0 1-1,0-1 1,1 0-1,-1 1 0,0-1 1,0 0-1,1 1 1,-1-1-1,0 0 0,1 1 1,-1-1-1,0 0 0,1 1 1,-1-1-1,1 0 1,-1 0-1,1 1 0,6 4 116,-1 8 105,-1-5-186,0-1 1,0 0-1,1-1 0,0 0 1,11 9-1,2 3 292,-5-5-117,-9-9-114,0 1 1,0 0 0,0 0 0,-1 0 0,5 8 0,-3 3 395,8 1-154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2400,'-14'-14'779,"9"25"-113,4-10-590,0-1-1,1 0 0,-1 1 1,0-1-1,1 0 0,-1 0 1,0 1-1,1-1 1,-1 0-1,0 0 0,1 0 1,-1 0-1,0 0 0,0 0 1,1 0-61,-1 0 0,1 0 0,0 0 0,0 0 0,0 0 0,0 0 0,0 0 0,0 0 0,0 0 0,0 0 1,0 0-1,0 0 0,-1 0 0,1 0 0,0 0 0,0 0 0,0 0 0,0 0 0,0 0 0,0 0 0,0 0 0,0 0 0,0 0 0,0 0 0,-1 0 1,1 0-1,0 0 0,0 0 0,0 0 0,0 0 0,0 0 0,0-1 0,0 1 0,0 0 0,0 0 0,0 0 0,0 0 0,0 0 0,0 0 0,0 0 0,0 0 1,0 0-1,0 0 0,0 0 0,0-1 0,0 1 0,0 0 0,0 0 0,0 0 0,0 0 0,0 0 0,0 0 0,0 0 0,0 0 0,0 0 0,0-1 0,0-10 892,0 8-304,3 3 15,49 0 209,-16 0-653,91 3 159,-49 8-195,-9-5 65,-35-2-132,-4 1-16,36 0 0,84-5 180,-143 0-209,1 1 0,-1 0 0,15 4 0,-3-1 73,-19-4-93,1 0 1,-1 0-1,0 0 1,1 0-1,-1-1 1,0 1-1,0 0 1,1 0-1,-1 0 1,0 0-1,0 0 1,1 0-1,-1-1 1,0 1-1,0 0 1,1 0-1,-1 0 1,0-1-1,0 1 1,0 0 0,1 0-1,-1-1 1,0 1-1,0 0 1,0 0-1,0-1 1,0 1-1,2-4 89,0 4-60,0-1-1,0 1 1,0-1 0,-1 1 0,1-1-1,0 1 1,0 0 0,0 0 0,2 0-1,1 0 193,-17 1 260,10-4-412,-10-8-182,10 8 6,2 6 42,0 7-12,0 1 0,-1-1-1,0 1 1,-1-1 0,-3 11-1,0 3-6,-1 17 2,-7 34 130,12-72-49,-22 88 161,-36 94-1,45-151 198,13-33-332,1 1-1,-1 0 1,1 0 0,-1-1 0,0 1-1,0-1 1,1 1 0,-1 0-1,0-1 1,0 1 0,-1-1 0,1 0-1,0 1 1,0-1 0,-1 0-1,1 0 1,-1 0 0,1 0 0,-1 0-1,1 0 1,-3 1 0,-1 0 56,5-2-66,-1 1 0,0-1 0,1 0 0,-1 0 0,0 1-1,1-1 1,-1 0 0,0 0 0,1 0 0,-1 0 0,0 1 0,0-1 0,1 0 0,-2 0 0,1 0-3,-2 0 4,1 0 0,0 0 1,-1-1-1,1 1 0,0 0 1,-1-1-1,1 1 0,0-1 1,-1 0-1,1 0 0,0 0 1,0 0-1,0 0 0,0 0 1,0-1-1,0 1 0,0-1 1,0 1-1,-2-4 0,-7-6 73,2 4-21,2-1-1,-1 0 1,-7-10 0,-28-37 195,-22-29-128,-1-15-306,56 83 108,-13-29-1,1 3 82,19 39-19,1 0 0,0-1 0,0 1-1,1-1 1,-1 0 0,1 0 0,0 1-1,-1-6 1,2 8 0,-1 0 0,1 0 0,0 0 0,0 0 0,0-1 0,0 1 0,1 0 0,-1 0 0,0 0 0,0 0 0,1 0 0,-1-1 0,1 1 0,-1 0 0,1 0 0,-1 0-1,1 0 1,0 0 0,-1 0 0,1 1 0,0-1 0,0 0 0,0 0 0,0 0 0,0 1 0,0-1 0,0 0 0,2 0 0,3-2-448,1 0 1,0 0-1,-1 1 0,1-1 1,1 2-1,-1-1 0,0 1 1,0 0-1,11 0 0,18 1-2511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16 3904,'-41'-14'1253,"40"14"-1234,1 0 0,-1-1 0,1 1 0,-1 0 0,1 0-1,-1 0 1,1 0 0,-1-1 0,1 1 0,-1 0 0,1 0 0,-1 0 0,1 0-1,-1 0 1,1 0 0,-1 0 0,1 0 0,-1 0 0,0 1 0,1-1-1,-1 0 1,1 0 0,-1 0 0,1 1 0,-1-1 0,-5 3 151,0-1 1,0 0 0,0 0-1,-1 0 1,1-1 0,-1 0-1,-6 0 1,9-1-45,1 0 1,0 0-1,-1 1 1,1-1-1,0 1 0,-1 0 1,1 0-1,0 0 0,0 0 1,-4 3-1,-8 2 276,-17 5 111,20-7-231,-1 1 1,-23 11-1,-2 14 177,25-20-290,8-7-108,1 0 1,0 0-1,-1 1 0,1 0 0,0-1 0,1 2 1,-1-1-1,1 0 0,0 1 0,0-1 1,0 1-1,-2 6 0,2-3 27,0 0 0,1 0-1,-1 0 1,2 0 0,-3 14 0,4-16-47,0-1 0,1 0 0,-1 0 0,1 0 0,0 1 0,1-1 0,-1 0 0,1 0 0,0-1 0,0 1 0,5 8 0,-1-2 23,1-1 1,0 1 0,1-2 0,0 1-1,0-1 1,13 10 0,121 77 479,-137-93-528,-1-1 0,1 1 0,-1-1 0,1 0 0,0-1 0,6 2 0,-1-1 9,1-1-1,14-1 1,-25 0-24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3968,'-17'0'1472,"17"0"-1120,17 16-128,-17-16 1376,17 17-928,-17-17 160,0 0-512,0 0 288,0 0-352,0 0-1728,0 0 768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4384,'0'0'1424,"-3"3"-854,2-2-511,0 1 0,-1-1-1,1 1 1,0-1 0,0 1-1,0 0 1,0-1 0,0 1-1,1 0 1,-1-1 0,0 1-1,1 0 1,-1 0 0,1 3-1,0-5-41,-1 1-1,1-1 1,0 0-1,0 1 1,0-1-1,0 1 1,0-1-1,0 0 1,-1 1-1,1-1 1,0 1-1,0-1 0,-1 0 1,1 1-1,0-1 1,0 0-1,-1 0 1,1 1-1,0-1 1,-1 0-1,1 1 1,-1-1-1,-4 6 61,-1 0 0,2 1-1,-1 0 1,1 0 0,0 0 0,0 0 0,1 0-1,0 1 1,-3 10 0,-6 26 60,-12 42 9,11-53-82,-21 64 85,26-67 57,-2-1 0,-22 48 1,18-47 97,12-21-330,-3 0 606,-10-7-2686,1-2 842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84 216 3232,'0'-1'67,"0"-1"0,0 1 0,0 0 1,0 0-1,0 0 0,0-1 0,0 1 0,0 0 1,1 0-1,-1 0 0,0 0 0,1-1 0,-1 1 1,1 0-1,0 0 0,-1 0 0,1 0 0,0 0 0,-1 0 1,1 0-1,0 1 0,0-1 0,0 0 0,0 0 1,0 1-1,0-1 0,0 0 0,2 0 0,1 0 69,1 0 0,0 0 0,0 0 0,0 1 0,0 0 0,7 0 0,2 1 436,-13-1-557,19-1 267,0 1 0,1 1 0,-1 1 0,0 1 0,38 11-1,-35-5-217,0 2 0,-1 0 0,-1 1 0,0 2 0,-1 0 0,0 1 0,27 26 0,-29-23 51,0 1 0,-1 1-1,27 40 1,-19-8 568,-22-45-620,1 0 53,0 0 0,-1 0 0,0 1 0,0-1 0,0 1 0,-1 0 0,-1 0 0,1 0 0,-1 0-1,0 9 1,-1-14-67,0 1-1,0 0 0,0 0 1,-1-1-1,1 1 0,-1 0 1,0-1-1,0 1 0,-1-1 1,1 1-1,-4 5 0,2-5 11,-1 1 0,0-1 0,0 0 0,0-1-1,0 1 1,-1-1 0,-5 4 0,-3 1 32,-1-1 0,0 0 1,-1-1-1,1 0 0,-18 3 0,4 0 23,4 0-33,11-4-39,1-1 1,-14 3-1,-30-1 84,21-4-60,-19 4 17,28-2 17,0-1 0,0-2-1,0 0 1,-29-4 0,16-9 86,32 11-177,-1-1 0,-14-7 0,20 8-27,0 0 0,0-1 0,-1 1 0,1-1 0,0 1 0,0-1 0,1 0 0,-1 0 0,0 0 1,-2-3-1,4 4 6,-1 0 1,0 0-1,1 0 1,-1 0-1,1-1 1,-1 1 0,1 0-1,0 0 1,-1-1-1,1 1 1,0 0-1,0 0 1,0-3 0</inkml:trace>
  <inkml:trace contextRef="#ctx0" brushRef="#br0" timeOffset="1">383 33 4160,'-33'0'1536,"33"0"-1216,0-16-64,16 16 1408,-16 0-960,33 0 480,1-17-672,-1 17 128,17 0-384,-17 0 352,17 0-352,-17 0 448,17 0-416,-17 17-3584,0-17 1792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5312,'17'0'1952,"-17"0"-1504,50 17-128,-34-17 256,18 17-384,-18-17 480,17 0-384,1 0-896,-1 16 288</inkml:trace>
  <inkml:trace contextRef="#ctx0" brushRef="#br0" timeOffset="1">17 299 5568,'-17'0'2048,"17"0"-1568,50 0-160,-33-16 608,16 16-576,17 0 416,-17-17-448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69 896,'13'-28'304,"-4"17"-192,-5 6-74,-3 3-10,0 0-1,1 1 1,-1-1-1,1 1 0,-1-1 1,1 1-1,0-1 1,0 1-1,-1 0 1,1 0-1,0 0 0,0 0 1,0 0-1,0 0 1,0 0-1,1 1 0,-1-1 1,0 1-1,4-1 1,9 1 350,-11-1-287,0 1-1,0 0 0,0 0 0,0 0 0,0 1 0,0-1 1,0 1-1,0 0 0,0 0 0,5 2 0,-7-1-44,0 0-1,0 0 1,0 1 0,0-1-1,0 1 1,0-1-1,2 6 1,0-2 16,13 22 115,21 36 143,-34-55-284,0 0 0,-1 0 1,0 1-1,0-1 0,2 16 1,1 42 192,-3-47-179,2 26 60,-6-25 24,-1 0-1,-9 39 1,11-59-130,-2 7 59,0 1 0,-1-1 0,-1 0 0,1 1 0,-1-2 0,0 1 0,-1 0 0,0-1 0,-10 12-1,-15 6 445,22-16-366,6-7-117,1 0 1,0-1 0,-1 1-1,0 0 1,1-1 0,-1 1-1,0-1 1,-2 2 0,-6-1 42,1 0 0,-1 0 0,0-1 1,0-1-1,0 1 0,0-1 0,0-1 0,1 0 1,-11-2-1,18 2-69,-1 0-1,1 0 1,0-1 0,0 1 0,0 0 0,0-1 0,0 1-1,0-1 1,0 0 0,0 1 0,1-1 0,-1 0 0,1 0-1,-1 0 1,1 0 0,0-1 0,0 1 0,0 0 0,-1-3-1,2 4-14,-1-1 0,1 1-1,0-1 1,0 1-1,-1-1 1,1 1-1,0-1 1,0 1 0,1-1-1,-1 0 1,0 1-1,1-1 1,-1 1-1,0-1 1,1 1 0,0 0-1,-1-1 1,1 1-1,0 0 1,0-1-1,0 1 1,0 0-1,0 0 1,0-1 0,0 1-1,0 0 1,0 0-1,0 0 1,1 1-1,-1-1 1,0 0 0,3-1-1,31-13-243,57-17-1,-89 32 299,0-1-1,0 1 1,0 0-1,0-1 1,0 2-1,0-1 1,0 0-1,0 0 1,0 1-1,0 0 1,0 0-1,0-1 1,4 4-1,-3-3-197,0 1 1,0-1-1,0 0 1,1 0-1,-1 0 1,8 0-1,5-1-596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3488,'-14'0'1115,"14"0"-1108,0 0 1,0 0 0,0 0 0,0 0-1,0 0 1,-1 0 0,1 0 0,0 0-1,0 0 1,0 0 0,0 0 0,0 0-1,0 0 1,0 0 0,0 0 0,0 0 0,-1 0-1,1 0 1,0 0 0,0 0 0,0 0-1,0 0 1,0 0 0,0 0 0,0 0-1,0 0 1,0 0 0,0 0 0,0 0 0,0 0-1,-1 0 1,1 0 0,0-1 0,0 1-1,0 0 1,0 0 0,0 0 0,0 0-1,0 0 1,0 0 0,0 0 0,0 0-1,0 0 1,0 0 0,0-1 0,0 1 0,0 0-1,0 0 1,0 0 0,0 0 0,0 0-1,0 0 1,0 0 0,0 0 0,0 0-1,0-1 1,0 1 12,0 0-1,0-1 1,0 1-1,0 0 1,0-1-1,0 1 1,0 0-1,0-1 1,0 1-1,0 0 1,0-1-1,0 1 1,0 0-1,0-1 1,0 1-1,1 0 1,-1-1-1,0 1 1,0 0-1,0-1 1,1 1 0,-1 0-1,0 0 1,0-1-1,1 1 1,6 3 835,-5-2-786,0 0 0,-1 0 0,1 0 1,0 0-1,-1-1 0,1 1 0,0 0 0,0-1 0,0 0 0,0 1 0,1-1 0,2 0-11,0 0-1,0 1 1,-1-1-1,1 1 1,0 0-1,-1 0 1,6 2-1,14 4 59,28-2 39,-25 0-101,-12-2-26,1-1 1,0 0 0,0-1-1,27-2 1,38-11 51,2 7-16,-40 0 1,-8 0 25,39 1 0,133 4 705,-207 0-812,0 0-1,1 0 1,-1 0-1,0 0 1,0 0-1,0 0 1,0-1-1,0 1 1,0 0-1,1 0 1,-1 0-1,0 0 1,0 0-1,0 0 1,0 0-1,0 0 1,1 0-1,-1 0 1,0 0-1,0 0 1,0 0-1,0 0 1,0 0 0,1 0-1,-1 0 1,0 0-1,0 1 1,0-1-1,0 0 1,0 0-1,0 0 1,1 0-1,-1 0 1,0 0-1,0 0 1,0 0-1,0 0 1,0 1-1,0-1 1,0 0-1,0 0 1,0 0-1,0 0 1,1 0-1,-1 0 1,0 1-1,0-1 1,0 0-1,0 0 1,0 0 0,0 0-1,0 0 1,0 1-1,0 13-707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1 896,'0'0'304,"6"2"-192,5 3 90,0-1 0,0-1 0,22 4-1,-20-5-16,-1 1 0,1 0 0,-1 0 0,0 2 0,0-1-1,11 7 1,-5-1-99,-8-5-47,0 1 1,0 0-1,-1 1 0,12 9 1,1 15 88,-18-26-94,0 1 1,0 0-1,0 0 0,-1 0 1,4 8-1,-6-9-6,0 0 0,0-1 0,0 1-1,0 0 1,-1-1 0,0 1 0,0 0 0,-1 0-1,1-1 1,-2 8 0,0-1-12,-1-1 0,0 1 0,0-1 0,-1 1 0,0-1 0,-1 0 0,0-1 0,-1 1 0,0-1 0,0 0 0,-11 11 0,4-7 69,3-2 203,-1-1 1,1 0-1,-20 12 0,27-19-215,-1-1-1,1 0 1,-1-1-1,0 1 1,0 0-1,0-1 1,0 0-1,0 0 1,0 0-1,0-1 1,0 1 0,0-1-1,0 0 1,-1 0-1,1-1 1,0 1-1,-5-2 1,7 2-52,-1-1-1,1 0 1,-1 0 0,0 0 0,1 0 0,0 0 0,-1-1 0,1 1-1,0-1 1,-1 0 0,1 1 0,0-1 0,0 0 0,1 0 0,-1 0-1,0-1 1,1 1 0,-1 0 0,1 0 0,0-1 0,-1 1-1,1-1 1,0 0 0,1 1 0,-1-1 0,0 1 0,1-1 0,0 0-1,-1 0 1,1 1 0,0-1 0,1-3 0,-1-4 2,1 0 1,0 0 0,1 0-1,0 0 1,0 0-1,1 0 1,1 1 0,-1-1-1,2 1 1,-1 0 0,1 0-1,0 1 1,7-9-1,0 3-94,0 0 0,1 2 0,0-1 0,1 1 0,0 1 0,1 1 0,0 0 0,27-13-1,-37 20 40,1 1 0,-1-1 0,1 1 0,0 0 0,-1 1 0,1-1 0,0 1 0,0 1 0,0-1 0,0 1 0,0 0 0,0 0 0,0 1 0,10 1 0,3 9-80,-16-10 115,-1 1 0,0-1-1,0 0 1,1 1 0,-1 0-1,0-1 1,0 1-1,0 0 1,-1 0 0,3 3-1,7 7 71,17 10 92,-21-13-28,-1-1 0,1 0 0,7 16-1,-9-15-27,1 0-1,0 0 1,12 12-1,1 3 75,-17-21-149,-1-1 1,1 1-1,0-1 0,0 1 1,0-1-1,0 0 0,0 0 1,1 0-1,-1 0 1,1-1-1,-1 1 0,4 1 1,-1 0 52,0 1 0,-1-1 0,8 8 0,-10-9-84,0 0 1,-1-1-1,1 1 0,0 0 0,-1 0 1,1 0-1,-1 0 0,0 0 0,0 1 0,2 3 1,-8 6-434,5-10 306,-1 0 0,0-1 0,0 1 0,0 0 0,1 0 0,-1-1 0,1 1 0,-1 0 0,1 3 0,0 12-2691,0-1 836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2976,'-33'0'1120,"33"0"-896,-17 0-32,1 33 1504,-1-33-960,-16 33 352,16 0-672,-16 1-96,16 15-192,-16-15 320,0-1-224,16 0 96,-16-16-192,17-1-64,-1 1-32,0-17-3296,17-17 1792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2304,'-17'0'864,"17"0"-672,-17 34-32,-16-34 800,33 33-544,-33 17 256,16-1-384,1 18 32,-1-1-192,-16-16-128,16 0-32,17-17 384,0 0-192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2496,'-14'-14'784,"14"14"-777,0 0 1,0 0-1,0 0 1,0 0-1,-1-1 1,1 1-1,0 0 0,0 0 1,0 0-1,0-1 1,0 1-1,0 0 1,-1 0-1,1 0 1,0-1-1,0 1 0,0 0 1,0 0-1,0 0 1,0-1-1,0 1 1,0 0-1,0 0 1,0-1-1,0 1 0,0 0 1,0 0-1,0 0 1,0-1-1,1 1 1,-1 0-1,0 0 0,0 0 1,0-1-1,0 1 1,0 0-1,0 0 1,0 0-1,1 0 1,-1-1-1,0 1 0,0 0 1,11-22 189,-11 22-188,1-1 0,-1 1 1,0 0-1,0-1 0,0 1 0,0 0 0,0 0 0,0-1 0,0 1 0,0 0 1,1 0-1,-1-1 0,0 1 0,0 0 0,0 0 0,1 0 0,-1-1 0,0 1 1,0 0-1,1 0 0,-1 0 0,0 0 0,0 0 0,1-1 0,-1 1 0,0 0 1,0 0-1,1 0 0,-1 0 0,0 0 0,1 0 0,-1 0 0,0 0 0,0 0 1,1 0-1,-1 0 0,1 0 0,5 0 70,1-1-1,-1 0 1,0-1 0,0 0 0,11-4 0,-9 3-30,0 0 0,0 1 0,0 0 0,1 0 0,-1 0 0,11 1 0,2 2-38,0 1-1,25 7 1,26 4 21,-45-11 8,-11-1 12,22 4 0,-22 0 18,1 0 0,-1 1 0,0 1 0,-1 1 0,0 0 0,22 16 0,-27-15 13,0-1-1,-1 2 0,0-1 0,-1 1 0,0 0 0,-1 1 0,0 0 0,7 14 0,-10-17-10,6 10 206,0 0-1,-1 1 1,-2 0-1,0 0 1,7 30 0,-13-42-186,1 0 1,-1 0-1,-1 0 1,1 1-1,-1-1 1,-1 0-1,1 1 1,-1-1 0,0 0-1,-1 0 1,0 0-1,0 0 1,-1 0-1,1 0 1,-2-1-1,1 1 1,-1-1-1,-5 8 1,4-8 8,-1 0 0,0-1 0,-9 7-1,5-5 9,-2 3-24,-1-1 0,-1 0 0,0-2 1,0 1-1,0-2 0,-21 8 0,-6-3 76,-44 7 1,42-10-4,-13 0 15,0-3-1,-75-1 1,129-4-200,-1 0 1,1 0 0,-1-1-1,1 1 1,0 0 0,-1-1-1,1 1 1,-4-3-1,5 3-22,0-1 0,0 1-1,0-1 1,1 0 0,-1 0-1,0 1 1,0-1 0,0 0-1,1 0 1,-1 0 0,1 0-1,-1 0 1,0-1 0,0 0-9,1 1 0,-1 0 1,1-1-1,0 1 1,-1-1-1,1 1 0,0-1 1,0 1-1,0-3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3488,'0'-17'1280,"0"17"-992,16 17-64,1-17 1184,15 0-800,18 0 480,-1 0-640,16 0-128,1 0-192,16 0 64,-17 0-128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3232,'0'0'1035,"0"-3"-614,0-8-69,0 11-338,0 0 0,0-1 1,0 1-1,0 0 0,0 0 0,0 0 0,0 0 1,0 0-1,0 0 0,0 0 0,0 0 1,0 0-1,0-1 0,0 1 0,0 0 0,0 0 1,0 0-1,0 0 0,0 0 0,0 0 1,0 0-1,0 0 0,0 0 0,1 0 0,-1 0 1,0-1-1,0 1 0,0 0 0,0 0 0,0 0 1,0 0-1,0 0 0,0 0 0,0 0 1,0 0-1,0 0 0,0 0 0,0 0 0,1 0 1,-1 0-1,0 0 0,0 0 0,0 0 1,0 0-1,0 0 0,0 0 0,0 0 0,0 0 1,0 0-1,1 0 0,-1 0 0,0 0 1,0 0-1,0 0 0,0 0 0,0 0 0,1 0 24,-1 0 0,1 0 0,-1 0 0,1 0 0,-1 0 0,1 0 0,-1 0 0,1 0 0,-1 0 0,1 0 0,-1-1 0,1 1 0,-1 0 0,1 0 0,-1-1 0,1 1 0,-1 0 0,1 0 0,-1-1 0,0 1 0,1 0 0,-1-1 0,0 1 0,1-1 0,-1 1 0,0 0 0,1-1 0,-1 1 0,0-1 0,0 1-1,0-1 1,1 1 0,-1-1 0,0 1 0,0-1 0,0 1 0,0-1 0,0 1 0,0-1 0,0 1 0,0-2 0,0 3-18,0-1 0,0 0-1,0 1 1,0-1 0,0 1 0,0-1-1,0 1 1,0-1 0,0 1 0,0-1-1,0 0 1,1 1 0,-1-1 0,0 1-1,0-1 1,0 0 0,1 1 0,-1-1-1,0 0 1,0 1 0,1-1 0,-1 0-1,0 1 1,1-1 0,-1 0 0,0 1-1,1-1 1,-1 0 0,1 0 0,0 1-1,6 4 244,-2 9 249,23 19 122,-27-31-616,0 0 0,0 0 0,1 1 0,-1-1 0,0 0 0,1 0 0,0-1 0,-1 1 0,1 0 0,0 0 0,0-1 0,0 1 0,4 1 0,1 2 13,-5-4-19,0 0 1,-1 0-1,1 1 0,-1-1 0,1 0 1,-1 1-1,1 0 0,-1-1 0,2 4 1,-3-4 3,1 0-1,-1-1 1,0 1 0,1 0 0,-1 0 0,1 0 0,0 0 0,-1 0-1,1 0 1,0-1 0,-1 1 0,1 0 0,0 0 0,0-1-1,0 1 1,0-1 0,0 1 0,-1-1 0,1 1 0,0-1 0,0 1-1,0-1 1,0 0 0,0 0 0,1 1 0,-1-1 0,0 0 0,0 0-1,0 0 1,0 0 0,0 0 0,2-1 0,1 1 42,-3 0-18,0 0 0,0 0-1,1 0 1,-1 0 0,0 0 0,0 0-1,0 1 1,0-1 0,0 0 0,0 0 0,0 1-1,0-1 1,1 1 0,-1 0-34,-1-1 0,0 1 0,1-1 0,-1 1 0,0-1 0,1 1 0,-1-1 0,0 1 0,0-1 0,0 1 1,0-1-1,0 1 0,1 0 0,-1-1 0,0 1 0,0-1 0,0 1 0,-1 0 0,1 2-913,0-3 161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0 4576,'-16'0'1664,"16"0"-1280,-17 0-96,17 17 1024,-16-1-768,-1 1 128,0 0-384,-16 16 0,17-17-160,-18 18 288,18-18-224,-17 17 96,33-16-160,-17-17-1184,17 17 544,0-34-3360,0 17 2112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5216,'0'0'1952,"0"0"-1536,16-17-96,1 17 896,0-17-736,32 1 160,1 16-384,17-17-32,-1 1-128,-16-1 576,0 17-384</inkml:trace>
  <inkml:trace contextRef="#ctx0" brushRef="#br0" timeOffset="1">316 0 3328,'0'0'1216,"0"0"-928,-16 33-96,-1 1 1504,17-1-960,-33 33 192,16-16-544,1 16 96,-1 1-256,0-17 352,17-17-320,0 0 224,0 0-256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2912,'0'-27'923,"1"22"-681,6 4-111,4 1-123,37 1 682,-44 0-604,1 0 0,-1 0 0,0 0 0,1 0 0,-1 1 0,0-1 0,0 1-1,0 0 1,7 5 0,22 20 565,-22-18-491,0 0 0,-1 1 0,0 0 0,14 19 0,7 9 106,-9 7 140,-6-21-228,-12-19-145,-1 1 1,0-1 0,1 0-1,-1 1 1,-1 0-1,1 0 1,-1 0 0,0 0-1,-1 0 1,1 0 0,-1 0-1,-1 1 1,1-1 0,-1 9-1,0-5 43,1-8-52,-1 0 0,0 1 0,1-1 0,-1 0 0,0 1 0,-1-1 0,1 0 0,0 1 0,-1-1 0,1 0 0,-1 1 0,0-1 0,0 0 0,1 0 0,-2 0-1,1 0 1,0 0 0,0 0 0,-1 0 0,1 0 0,-1 0 0,1 0 0,-4 2 0,-23 13 349,25-15-354,0 0-1,-1 0 1,1 0-1,0 0 1,-1-1-1,0 0 1,1 1-1,-1-1 1,0 0-1,1-1 1,-1 1-1,0-1 1,0 1-1,0-1 1,1 0-1,-5-1 0,-7 0 15,10 1-30,-1 0 0,1 0 0,0-1 0,0 0 0,0 0 0,0 0 0,0 0 0,1-1 0,-1 0 0,0 0 0,1 0 0,-1-1 0,-6-4 1,0 0-4,-1 0-22,0-1 1,1 0 0,-20-19-1,29 25 8,0 0-1,0 0 1,0 0 0,1 0-1,-1 0 1,1 0-1,0 0 1,0-1-1,-1 1 1,1 0-1,1-1 1,-1 1 0,-1-5-1,2 5-1,0 0-1,0 0 1,0 0 0,0 0 0,1 1-1,-1-1 1,1 0 0,-1 0-1,1 0 1,-1 0 0,1 1-1,0-1 1,0 0 0,2-2-1,-1 1-11,1 0 0,0 0-1,0 0 1,0 0-1,0 1 1,0 0 0,0-1-1,1 1 1,-1 0-1,1 1 1,0-1 0,-1 1-1,1-1 1,0 1-1,5-1 1,43-3-180,-22 0 116,-10 2 114,-1 0 1,0 1-1,1 1 1,-1 0-1,34 5 1,-3 7-23,-3-6-827,-41-3 698,0 0 0,-1 0 0,1 0 0,7 4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3136,'-14'14'1029,"14"-14"-1006,-1 0 0,1 1 0,0-1 0,-1 1 0,1-1 0,0 0 1,0 1-1,-1-1 0,1 1 0,0-1 0,0 1 0,0-1 0,0 1 0,-1-1 0,1 1 0,0-1 0,0 1 0,0-1 0,0 1 0,0-1 0,0 1 0,0-1 0,1 1 0,-1-1 0,0 1 0,0-1 0,0 0 0,0 1 1,1-1-1,-1 1 0,0-1 0,0 1 0,1-1 0,-1 0 0,1 1 0,-1-1-21,0 1 88,1-1-52,-1 0 1,0 1-1,1-1 0,-1 0 0,0 0 0,1 1 0,-1-1 1,0 0-1,1 0 0,-1 0 0,0 0 0,1 0 1,-1 1-1,1-1 0,-1 0 0,0 0 0,1 0 0,-1 0 1,1 0-1,-1 0 0,0 0 0,1 0 0,-1 0 0,1-1 1,8 1 1071,26 5 221,-25-3-1108,0 0 0,16 0 0,43-10 209,101 4 13,-11 2-32,-99-2-175,126-5 404,193 9-1852,-374 0 1132,17-2-296,-21 2 357,-1 0 0,1-1 0,-1 1 0,1 0-1,-1 0 1,1 0 0,-1-1 0,0 1-1,1 0 1,-1 0 0,1-1 0,-1 1-1,0-1 1,1 1 0,-1 0 0,0-1 0,0 1-1,1-1 1,-1 1 0,0 0 0,0-1-1,1 1 1,-1-1 0,0 1 0,0-1-1,0 1 1,0-1 0,0 1 0,0-1 0,0 1-1,0-1 1,-3-5-570,-8-5-991,9 8 458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35 2720,'-7'0'383,"-12"-1"617,19 1-974,-1 0 1,1-1 0,-1 1 0,1 0 0,-1 0-1,1-1 1,0 1 0,-1 0 0,1-1 0,-1 1-1,1 0 1,0-1 0,-1 1 0,1-1 0,0 1-1,0 0 1,-1-1 0,1 1 0,0-1 0,0 1-1,0-1 1,0 1 0,-1-1 0,1 1 0,0-1-1,0 1 1,0-1 0,0 1 0,0-2 0,0 0 517,0 2 245,0 0-197,0 0 144,0-3-246,0 2-473,0 1 1,1-1-1,-1 1 0,0-1 0,0 1 0,0-1 0,0 1 0,1-1 0,-1 1 0,0-1 0,1 1 0,-1-1 0,0 1 0,1-1 0,-1 1 0,0 0 0,1-1 0,-1 1 0,1-1 0,-1 1 0,1 0 0,-1 0 1,1-1-1,-1 1 0,1 0 0,0-1 0,22-3 194,-15 4-192,1 0-1,-1 1 1,17 3 0,-6 1 12,24 13 1,-24-11-10,-14-5-1,1 1-1,-1 0 0,1-1 0,-1 2 1,0-1-1,0 0 0,-1 1 0,7 6 1,-3 0 74,0 0 1,12 22 0,-16-26-68,0 1 0,0-1-1,-1 1 1,0 0 0,0 0 0,-1 0 0,0 0 0,0 0 0,-1 0 0,0 1 0,0-1-1,0 10 1,-1 44 324,0-56-311,-1 0-1,1 0 0,-1 1 0,0-1 1,0 0-1,0 0 0,-1 0 0,0 0 0,0 0 1,0 0-1,0 0 0,-1-1 0,0 1 1,0-1-1,-5 6 0,-5 8 127,2 1-19,9-15-112,0 0 1,0 0-1,-1 0 1,-4 5 0,3-6-4,0 0 0,1 0 0,-1-1 0,0 0 0,0 0 0,-5 2 0,-4 2 34,-14 10 34,21-12-72,-1 0 0,1-1 1,0 1-1,-1-1 1,0-1-1,0 1 0,0-1 1,0 0-1,0-1 1,0 1-1,-8-1 1,3 0 6,-17-1 34,28 0-70,0 0 0,0-1 0,0 1 0,0 0 0,-1 0 0,1-1 0,0 1 0,0 0 0,0-1 0,0 1 0,0-1 0,0 1 0,0-1 0,0 0 0,0 1 0,0-1 0,-1-1 0,1-2-21,-1 0 0,1 0-1,0 0 1,0 0 0,1 0-1,-1 0 1,1 0 0,0 0-1,0 0 1,0 0 0,0 0 0,2-7-1,-1 2-52,1-1-1,1 0 0,0 0 0,7-17 1,-5 19 31,0-1 1,0 1 0,1-1-1,1 2 1,-1-1 0,1 1 0,14-12-1,1 2-92,44-23 1,28-9-26,-77 42 101,-1 0 0,2 1 1,27-6-1,38-4-373,-80 15 441,-1 1 1,0-1-1,0 1 1,0 0-1,0 0 1,1 0-1,-1 0 1,0 0-1,0 0 0,0 0 1,1 1-1,-1-1 1,0 1-1,0 0 1,0 0-1,0 0 1,0 0-1,0 0 1,0 0-1,-1 0 0,3 2 1,1 1 54,-1-2 13,0 1 0,0 0-1,-1 0 1,1 0 0,3 4 0,-6-5-39,0-1 1,0 1 0,0 0-1,0 0 1,0 0-1,0 0 1,0 0 0,-1 0-1,1 0 1,-1 0 0,1 0-1,-1 0 1,0 0-1,0 2 1,0 0 28,1 0 1,0 0-1,0 1 1,0-1-1,0 0 0,0-1 1,1 1-1,0 0 1,0 0-1,0-1 0,0 1 1,0-1-1,1 1 0,0-1 1,-1 0-1,1 0 1,0 0-1,1-1 0,-1 1 1,0-1-1,5 3 1,-7-5-46,0 0 0,0 1 0,0-1 0,0 0 0,0 0 0,0 0 1,0 0-1,0 0 0,0 0 0,0 0 0,0 0 0,0 0 0,0 0 0,0-1 1,0 1-1,0 0 0,0-1 0,0 1 0,-1-1 0,1 1 0,0-1 0,0 1 1,0-1-1,0 1 0,-1-1 0,2-1 0,5-2-102,14-5-806,-19 9 825,1-1 1,-1 0 0,0 1 0,0-1 0,0 0 0,0 0 0,0-1 0,0 1 0,0 0 0,3-4 0,8-13-503,-12 16 489,1-1 0,-1 1 0,1 0 0,-1-1 0,1 1 1,0 0-1,0 0 0,0 0 0,0 0 0,4-2 0,1 1-85,-7 3 152,0 0 0,1 0 0,-1 0 0,1 0 0,-1 0 0,1 0 0,-1 0 0,0 0 0,1-1 0,-1 1 0,1 0 0,-1 0 0,0 0 0,1-1 0,-1 1 0,0 0 0,1 0 0,-1-1 0,0 1 0,0 0 0,1-1 0,-1 1 0,0 0 0,0-1 0,1 1 0,-1-1 0,0 1 0,0 0 0,0-1 0,0 1 0,0-1 0,0 1 0,0-1 0,1 1 0,-1 0 0,0-1 0,0 1 1,-1-1-1,1 1 0,0-1 0,0 1 0,0 0 0,0-1 0,0 1 0,0-1 0,-1 1 0,1 0 0,0-1 0,0 1 0,0 0 0,-1-1 0,-10-13-249,11 14 252,0 0 0,0 0 0,0-1 1,0 1-1,-1 0 0,1 0 1,0 0-1,0 0 0,0 0 0,0 0 1,0 0-1,0 0 0,0-1 0,0 1 1,0 0-1,-1 0 0,1 0 0,0 0 1,0 0-1,0 0 0,0 0 0,0 0 1,0 0-1,0 0 0,-1 0 0,1 0 1,0 0-1,0 0 0,0 0 0,0 0 1,0 0-1,0 0 0,-1 0 0,1 0 1,0 0-1,0 0 0,0 0 0,0 0 1,0 0-1,0 0 0,-1 0 0,1 0 1,0 0-1,0 0 0,0 1 1,0-1-1,0 0 0,0 0 0,0 0 1,0 0-1,0 0 0,0 0 0,-1 0 1,1 0-1,0 1 0,0-1 0,-5 4-131,3-1 107,-1-1 0,0 0 0,1 1 0,0 0 0,-1-1 0,1 1 0,0 0 0,1 0 1,-1 1-1,-1 3 0,-2 11 184,1 0 1,1 0 0,1 0 0,0 35-1,-2 10 207,0-23-189,-5 72 250,8-71-316,4 81 317,1-95-342,1 15 90,-6-30-57,0 0 1,-3 10-1,1-4 31,1-3-26,2-8 13,-1-1-1,0 0 1,0 0-1,-1 0 1,0-1-1,0 1 1,-3 6-1,4-11-113,1 0-1,0 0 0,-1 0 1,1 0-1,-1 0 0,1 0 1,-1 0-1,0-1 0,1 1 1,-1 0-1,0 0 1,0-1-1,1 1 0,-1 0 1,0-1-1,0 1 0,0-1 1,0 1-1,0-1 0,0 1 1,0-1-1,0 0 0,0 1 1,0-1-1,0 0 1,-2 0-1,1-1-24,-1 1 0,0-1 0,1 0 0,-1 0 0,1-1 0,-1 1 0,1-1 0,-1 1 0,1-1 0,0 0 0,0 0 0,0 0 1,-2-2-1,-6-6-29,0 0 0,-15-9 0,-24-9-40,35 18 48,1 0 1,1-1-1,-13-14 1,18 17-33,0-1 0,0 0 1,0 0-1,1 0 0,-7-15 1,12 20 21,0 0 1,0 1 0,0-1-1,1 0 1,0 1 0,0-1-1,0 0 1,0 0 0,0 0 0,1 1-1,-1-1 1,1 0 0,0 1-1,0-1 1,1 1 0,-1-1-1,1 1 1,0-1 0,0 1 0,3-4-1,-3 4 3,1 0 0,0 0 0,-1 1-1,1 0 1,0-1 0,0 1 0,5-2 0,-2 1 5,13-9-40,-7 3 46,1 2 0,26-12 1,-32 16-114,12-5 263,32-8 1,-41 14-1545,0 0 0,-1 1 0,15-1 0,9 2-2114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2144,'-16'-33'800,"16"33"-608,-17 17-64,17-17 1184,0 16-736,0-16 608,0 33-672,-17 1-128,17 15-256,-16 18 128,-1-17-160,17 16 320,-16-16-224,-1-17 96,17 0-160,0-16-3712,0 16 1920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3232,'3'-4'175,"0"1"-1,1 0 1,-1 0-1,1 0 1,-1 1 0,1-1-1,0 1 1,0 0-1,0 0 1,0 0 0,7-2-1,-2 3-53,0 0-1,0 1 1,1 0-1,-1 0 1,0 1-1,10 2 0,31 6 345,61 16-1,-82-16-385,-1 1-1,1 2 1,47 26-1,-55-25-22,-1 1-1,-1 2 1,0 0-1,-1 0 1,31 39-1,-39-42 82,0 0 0,0 1 0,-2 1-1,1-1 1,-2 1 0,0 1 0,-1-1 0,-1 1 0,7 30-1,-11-38-27,0 1 0,-1 0 0,0-1 0,0 1 0,-1-1 0,0 1 0,-1-1-1,0 1 1,0-1 0,0 0 0,-7 12 0,7-15-73,0-1 1,-1 0-1,0-1 0,0 1 1,0 0-1,0-1 1,-1 0-1,0 0 0,1 0 1,-5 3-1,-12 7 49,0-1 1,-1 0-1,0-2 0,0 0 1,-37 10-1,-59 5 247,54-14-168,58-10-147,-24 5 191,-39 3 0,60-9-225,0 1 1,1-2-1,-1 1 0,0-1 1,0 0-1,0-1 1,0 1-1,1-2 0,-14-5 1,19 8-100,1-1 0,0 1 0,-1-1 0,1 1 0,0-1 0,0 0 0,0 0 0,0 0 0,0 1 1,0-1-1,0 0 0,0 0 0,0-1 0,0 1 0,0 0 0,1 0 0,-1 0 0,0 0 0,1-1 0,-1 1 1,1 0-1,-1-1 0,1 1 0,0 0 0,0-1 0,-1 1 0,1 0 0,0-1 0,0-1 0,0-13-1846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2560,'-13'14'832,"12"-14"-825,1 0 1,0 0-1,0 0 0,0 0 0,0 1 1,0-1-1,-1 0 0,1 0 1,0 0-1,0 1 0,0-1 1,0 0-1,0 0 0,0 0 1,0 1-1,0-1 0,0 0 1,0 0-1,0 0 0,-1 1 1,1-1-1,0 0 0,0 0 1,1 1-1,-1-1 0,0 0 0,0 0 1,0 0-1,0 1 0,0-1 1,0 0-1,0 0 0,0 0 1,0 1-1,0-1 0,0 0 1,1 0-1,-1 0 0,0 0 1,0 1-1,0-1 0,1 0 1,10 22 237,-10-20-177,-1 0 1,1-1-1,0 1 0,-1 0 1,1 0-1,-1 0 0,0 0 1,0 0-1,1 0 0,-1 0 1,0 0-1,-1-1 0,1 1 1,-1 2-1,0 5 187,1-7-223,1-1 0,-1 1 1,0 0-1,0 0 0,1-1 1,-1 1-1,1 0 0,-1-1 1,1 1-1,0 0 0,-1-1 1,1 1-1,0-1 0,0 1 1,0-1-1,0 0 0,0 1 1,2 0-1,2 2 61,-1-1 0,1 0 0,-1 0 0,8 3 0,-6-4 1,-2 1-57,-1-2 1,1 1-1,0 0 0,0-1 1,0 0-1,0 1 0,0-2 1,0 1-1,0 0 0,7-1 1,69 0-556,-71 0 272,0-1 0,0 0 0,0-1 0,11-3 0,-13 3 32,0 1 1,1-1-1,-1 1 0,8 0 1,-15 1 213,1 0 2,0 0 0,0 0 0,0 0-1,0 0 1,1 0 0,-1 0 0,0 0 0,0-1 0,0 1 0,0 0 0,0 0 0,0-1 0,2 0 0,-1-7 200,-4 16 225,-15 0 122,13-5-369,1 0-1,-1 0 1,1 1-1,-1-1 1,1 1-1,0 0 1,1-1-1,-5 9 1,-18 41 1076,17-31-960,-6 12-19,1 1 1,-7 40-1,6-23-117,-3 15 165,12-20-74,-7-11 245,7-6-91,3-24-246,-1-1 0,1 1 0,-1-1 0,-4 6 0,6-10-164,0-1 0,0 1 0,0-1 0,0 0 0,0 1 0,0-1 0,0 0 0,0 0 0,0 0 0,0 0 1,0 0-1,-1 0 0,0 0 0,2 0 5,-31 0-80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3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5728,'17'0'2112,"-17"0"-1632,50 16-128,-1-16 160,-15 0-352,32 17 192,0-17-192,-16 17 352,0-17-288</inkml:trace>
  <inkml:trace contextRef="#ctx0" brushRef="#br0" timeOffset="1">216 0 4640,'-17'0'1728,"17"0"-1344,0 33-96,0-16 672,0 16-576,0 34 256,0-18-352,0 34 384,0-16-384,-16-1 352,16-32-352,-17 15-928,17-15 320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33 1472,'0'-2'51,"0"1"-1,0-1 1,0 0 0,0 1-1,-1-1 1,1 0 0,-1 1-1,1-1 1,-1 0 0,0 1-1,0-1 1,0 1 0,0-1-1,0 1 1,0 0 0,0-1-1,-2-1 1,0 0 674,3 3-207,0 0-102,0 0-139,0 3 155,0 0-328,-1 1-1,1-1 1,-1 0 0,0 1 0,0-1-1,-3 6 1,-2 8 290,1 16 139,-6 0 6,5-11-356,-1 0 0,-13 30 0,8-20-29,1 1 0,-8 39 0,-7 23 40,15-65-192,6-20-82,2-1 0,-1 1-1,1 0 1,1 0 0,0 0-1,-1 13 1,3-21-2602,0-2 719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67 2816,'-13'-28'917,"12"28"-909,1 0 1,0 0-1,0-1 0,0 1 0,0 0 0,-1 0 1,1 0-1,0 0 0,0-1 0,0 1 0,0 0 0,0 0 1,0 0-1,0-1 0,0 1 0,0 0 0,-1 0 1,1 0-1,0-1 0,0 1 0,0 0 0,0 0 0,0-1 1,0 1-1,0 0 0,1 0 0,-1 0 0,0-1 1,0 1-1,0 0 0,0 0 0,0 0 0,0-1 1,0 1-1,0 0 0,0 0 0,1 0 0,-1-1 0,0 1 1,0 0-1,0 0 0,1 0 0,5-7 80,-5 5-40,1 0 0,-1 0 0,1 1 0,-1-1 0,1 0 1,0 1-1,0-1 0,0 1 0,0 0 0,0 0 0,0 0 1,0 0-1,1 0 0,-1 0 0,0 0 0,1 1 0,-1-1 1,0 1-1,4-1 0,-1 1 29,-1 0 1,0 1 0,0 0-1,1-1 1,-1 1 0,0 0-1,0 1 1,0-1 0,6 4-1,1 2 60,-1 0-1,12 10 1,-13-10-70,3 3-19,0 0 0,0 0 0,-1 2 0,-1-1 0,13 19 0,-4-3-1,19 31 84,-34-50-102,0 0 0,-1 0 0,1 0 0,-2 1 0,4 14 0,0 24 270,-4-37-189,0 0 1,0 15 0,-2-22-76,0 1 1,-1-1 0,1 0-1,-1 1 1,0-1-1,1 0 1,-2 0 0,1 0-1,-2 4 1,2-5-9,0 1 0,-1-1 0,1 0 0,-1 0 1,0 0-1,0 0 0,0 0 0,0 0 0,0 0 0,-3 2 0,-2 1 24,-1 1 0,0-1-1,-1 0 1,1-1 0,-1 0-1,0 0 1,0-1 0,0 0-1,-12 2 1,-19-2 39,-53-3-1,49 0-12,37 0-78,0 0-1,-1 0 1,1-1-1,0 0 1,-1 0-1,1 0 1,0-1-1,0-1 1,0 1 0,-7-4-1,12 5-3,0 0 0,0 0 0,0 0 0,0 0 0,1-1 1,-1 1-1,0-1 0,1 1 0,-1-1 0,0 0 0,1 1 0,-2-3 0,3 3 4,0 0 0,-1 0 0,1 1 0,0-1 0,0 0 1,0 0-1,0 0 0,0 1 0,0-1 0,0 0 0,0 0 0,0 0 0,0 1 0,1-1 0,-1 0 0,0 0 1,0 1-1,1-1 0,-1 0 0,0 1 0,1-1 0,-1 0 0,1 1 0,-1-1 0,1 0 0,-1 1 0,1-1 0,0 1 1,-1-1-1,1 1 0,0-1 0,-1 1 0,1 0 0,1-1 0,31-10 6,17-14 43,-39 20-36,1 2 0,0-1 0,1 1 0,-1 1 0,21-1 0,67 2 169,-50 2 137,-41-1-460,2 0 314,1 0 0,-1 1 0,15 2 0,-22-1-595,0-1 0,1 0 0,-1 1-1,0 0 1,0 0 0,-1 0-1,1 0 1,0 1 0,-1 0-1,1-1 1,3 6 0,10 8-2457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5984,'14'-14'1920,"-14"14"-1892,1-1 1,-1 1 0,0 0 0,0 0-1,1-1 1,-1 1 0,0 0-1,1 0 1,-1 0 0,0 0 0,0-1-1,1 1 1,-1 0 0,0 0 0,1 0-1,-1 0 1,0 0 0,1 0-1,-1 0 1,0 0 0,1 0 0,-1 0-1,0 0 1,1 0 0,0 0-1,11 0 174,4 1 264,0-1 0,23-4 0,93-26 89,62-1-187,-94 26-256,-4-6 0,-10 5 112,-44 2-134,79-6 380,62 10 53,-164 0-555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2816,'0'-14'917,"0"14"-910,0 0-1,0 0 1,0 0-1,0 0 1,0 0-1,0-1 1,0 1-1,0 0 1,0 0-1,0 0 1,0 0-1,0 0 1,0 0-1,0-1 1,0 1 0,0 0-1,0 0 1,1 0-1,-1 0 1,0 0-1,0 0 1,0 0-1,0-1 1,0 1-1,0 0 1,0 0-1,1 0 1,-1 0-1,0 0 1,0 0-1,0 0 1,0 0-1,0 0 1,1 0-1,-1 0 1,0 0-1,0 0 1,0 0-1,0 0 1,0 0-1,1 0 1,-1 0 0,0 0-1,0 0 1,0 0-1,0 0 1,0 0-1,1 0 1,-1 0-1,0 0 1,0 0-1,0 0 1,0 1-1,10 0 144,0 0-1,0 0 1,0 2 0,-1-1-1,14 6 1,55 24 890,-37-14-797,-32-14-189,0 1 0,0 0 0,-1 0 0,0 1 0,0 0-1,0 1 1,-1-1 0,1 1 0,-2 1 0,11 13-1,-16-19-34,0-1-1,-1 1 0,1-1 0,0 1 0,-1-1 0,1 1 0,-1-1 1,0 1-1,1-1 0,-1 1 0,0 0 0,0-1 0,0 1 0,0 1 0,0-1-7,0 3 24,0 1 1,0-1-1,0 0 1,-1 0-1,0 0 1,0 0-1,0 0 0,0 0 1,-1 0-1,0 0 1,0-1-1,0 1 1,-5 6-1,-1-2 56,-1 0-1,1-1 1,-2 0 0,1 0-1,-1-1 1,-13 7 0,16-9 38,-1 0-1,0-1 1,1 0 0,-1-1 0,0 0 0,-1 0-1,1 0 1,-1-1 0,1-1 0,-1 1 0,1-1 0,-14-1-1,17 0-60,1 0 0,-1 0-1,1-1 1,-1 1 0,1-1 0,-1 0-1,1-1 1,0 1 0,-7-4-1,9 4-53,-1-1-1,1 1 0,0-1 1,0 0-1,0 1 0,0-1 1,0 0-1,0 0 1,1 0-1,-1-1 0,1 1 1,-1 0-1,1-1 0,0 1 1,-1-5-1,1 5-16,1 0-1,-1 0 1,1 0-1,0 0 1,0 0 0,0 0-1,0-1 1,0 1-1,0 0 1,1 0 0,-1 0-1,1 0 1,-1 0-1,1 0 1,0 0 0,0 0-1,0 0 1,0 0-1,2-3 1,2-3-30,-2 2 24,1 1 0,-1 0 1,1 0-1,-1 0 1,1 1-1,1-1 0,-1 1 1,1 0-1,-1 0 1,1 1-1,0-1 0,1 1 1,-1 0-1,8-3 0,8-1-25,0 0-1,38-7 1,-31 8 27,11-3-7,-12 2-10,1 1-1,1 1 0,45-1 1,-50 6 40,-8 1-7,0-1 0,25-4-1,-18-2-89,-17 4 37,1 1-1,0-1 1,-1 1-1,14-1 0,10 2-51,-24 3 80,8 8 107,-9-8-72,-4-3-9,-1 0 1,1 0-1,0 1 1,-1-1-1,1 0 0,-1 1 1,1-1-1,0 1 0,-1-1 1,1 1-1,-1-1 0,1 1 1,-1-1-1,1 1 0,-1-1 1,1 1-1,-1 0 1,0-1-1,1 1 0,-1 0 1,0 0-1,3 5 47,2 2 12,-4-7-45,0 1 1,0-1 0,0 1-1,0-1 1,0 1-1,-1 0 1,1-1-1,-1 1 1,1 0 0,-1-1-1,1 1 1,-1 0-1,0 0 1,0 2-1,0 12 82,1-6 58,-1 0 1,0 0-1,-1 0 1,-2 12-1,1-18-121,1-1 0,-1 1 0,0-1 0,-1 0 0,1 1-1,-1-1 1,1 0 0,-1-1 0,-6 6 0,-6 8 24,12-13-62,0 2-16,0-1 0,0 1 0,-1-1 0,0 0 0,1 0 0,-1-1-1,-1 1 1,1-1 0,0 0 0,-9 4 0,-42 27-1200,39-27 884,5-2-24,0 0-1,-15 11 1,17-11 109,4-3 144,1 0-1,0 0 1,0 1-1,-6 5 1,9-7 81,0 0-1,0 0 1,0 0 0,1 0-1,-1 0 1,0 0 0,1 0-1,-1 0 1,1 0 0,-1 0 0,1 0-1,-1 0 1,1 0 0,0 1-1,0-1 1,0 0 0,-1 0-1,1 0 1,0 1 0,0-1 0,1 0-1,-1 0 1,0 0 0,0 0-1,1 2 1,10 28-164,-9-20 99,4 11-92,19 14 19,-3 11 70,-6-21 70,-12-21 15,0 1 0,0 1 0,-1-1 0,0 0-1,0 1 1,0 0 0,2 9 0,-4-10 37,0 0 1,0 0-1,-1 1 1,0 8-1,-1 11 912,2-23-863,-1-1 1,0 1-1,0 0 1,-1-1-1,1 1 1,0-1-1,-1 1 1,0-1-1,0 1 0,1-1 1,-1 1-1,-1-1 1,1 0-1,0 0 1,0 1-1,-1-1 1,0 0-1,1 0 1,-1 0-1,0-1 1,0 1-1,0 0 1,0-1-1,0 1 1,0-1-1,0 1 1,-4 0-1,1-1 15,0 1 0,-1-1 0,0-1 1,1 1-1,-1-1 0,1 0 0,-1 0 0,0-1 1,1 0-1,-1 0 0,-7-2 0,-3-2 186,0-1 0,-24-12 0,35 16-258,1 0 1,-1-1-1,1 1 1,-1-1-1,1 0 1,0 0-1,0 0 1,1 0-1,-1-1 1,0 1-1,1-1 1,0 0-1,0 0 1,-3-6-1,4 5-15,1 0 0,0 0-1,0-1 1,1 1 0,-1 0 0,1-8-1,0-23 57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4384,'0'-17'1632,"0"17"-1248,0 0-128,-17 17 576,17-1-512,-33 34 352,16-17-384,-16 50-160,17 0-64,-1 17 192,0-17-128,1-17 384,-1-16-288,17 0 224,0-33-224,0-1-3296,0 1 1664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 3488,'11'-1'420,"-7"1"-277,1 0-1,-1 0 0,0 0 0,1 1 0,-1-1 0,0 1 0,5 1 0,8 1-135,33 5 592,0 2-1,65 22 1,-89-21-446,-1 1 1,-1 1-1,0 2 1,0 0-1,-2 2 1,0 0-1,-1 1 1,24 27-1,-13-8 56,37 54 0,-60-78-42,-1 2 0,0-1 0,0 1 0,-2 0 1,0 0-1,0 1 0,5 30 0,-10-41-102,-1-1 0,1 1 0,-1 0 0,0 0 0,-1 0 0,1-1 0,-1 1 0,0 0 0,0 0 0,-1-1 0,1 1 0,-1-1 0,0 1 0,0-1 0,0 0 0,-1 0 0,0 0 0,1 0 0,-1 0 0,-1 0 0,1-1 0,0 1 0,-1-1 0,-7 5 0,-5 2 86,-1-1 0,0-1-1,0 0 1,-34 9 0,38-12-141,-39 10 86,-1-1 0,0-3-1,-60 4 1,-158-4 209,258-11-337,0 0 0,1-1 0,-1 0 0,1-1 0,-1-1 0,-14-4 0,14 4-576,24 3 155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3904,'4'0'190,"0"0"0,0 0 0,0-1 0,0 1-1,-1-1 1,1 1 0,0-1 0,0 0 0,6-3 0,6-2 76,-15 5-202,1 1 0,-1-1 0,1 1 0,-1 0 1,0 0-1,1 0 0,-1 0 0,1 0 0,-1 0 0,1 0 0,-1 0 0,0 0 0,1 1 0,-1-1 0,1 0 0,-1 1 0,0-1 1,1 1-1,-1 0 0,0-1 0,0 1 0,2 1 0,-2-1-14,0 0-1,1 0 1,-1 0 0,1 0-1,-1-1 1,1 1 0,0-1-1,-1 1 1,1-1-1,0 1 1,-1-1 0,1 0-1,0 0 1,1 1 0,2-1-13,-1 0 0,1 1 1,-1 0-1,1 0 0,-1 0 1,1 1-1,-1-1 0,0 1 1,0 0-1,0 1 0,0-1 1,0 1-1,0-1 0,-1 1 1,1 0-1,4 5 0,-7-6-17,0 0 0,0 1-1,0-1 1,-1 0-1,1 0 1,0 0-1,-1 0 1,0 0-1,1 1 1,-1-1 0,0 0-1,0 0 1,0 1-1,-1-1 1,1 0-1,0 0 1,-2 4-1,-2 5 146,0 0-1,-8 15 0,0 0 37,9-17-141,-13 26 152,-19 15 111,22-32-194,-19 33 0,1-1-76,31-49-43,-1 0-1,1 0 0,0 0 0,0 0 1,0 0-1,0 0 0,-1 0 0,1 0 1,1 0-1,-1 0 0,0 0 0,0 0 1,0 0-1,0 0 0,1 0 0,-1 0 1,0 0-1,1 0 0,-1 0 0,1 0 1,-1 0-1,1 0 0,0-1 0,-1 1 1,1 0-1,0 0 0,1 1 0,4 6 90,4 14 53,-1 3 261,-7-23-377,0 0-1,-1 0 1,1-1 0,0 1-1,0 0 1,0-1 0,0 1-1,0-1 1,1 0-1,-1 1 1,4 0 0,11 8-155,-17-9 42,0-1 0,1 1 0,-1-1-1,1 1 1,-1-1 0,0 1 0,0-1-1,1 1 1,-1 0 0,0-1 0,0 1 0,0 0-1,1-1 1,-1 1 0,0-1 0,0 1-1,0 0 1,0-1 0,0 1 0,0 0 0,-1-1-1,1 1 1,0 0 0,0-1 0,-1 2-1,1-2-143,0 3-2510,0-3 833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17 764 4736,'0'0'1760,"0"0"-1376,-16 0-96,16 0 1152,16 0-832,-16 0-96,34 0-320,-18 0 128,17 0-192,17-17-3776,33 17 1984</inkml:trace>
  <inkml:trace contextRef="#ctx0" brushRef="#br0" timeOffset="1">1096 33 7232,'50'-16'2656,"-50"16"-2048,67-17-192,-34 17 0,-17 0-320,18 0 544,-1 17-384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6720,'-50'0'2496,"50"0"-1952,0 0-128,17 16 256,0-16-448,-1 0 608,34 17-448,0-17-1344,0 0 512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1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466 168 4224,'-42'14'1365,"42"-14"-1347,-1 0-1,1 0 0,-1 0 1,1 0-1,-1 1 0,1-1 1,-1 0-1,1 0 1,-1 0-1,1 1 0,0-1 1,-1 0-1,1 1 0,-1-1 1,1 0-1,0 1 1,-1-1-1,1 0 0,0 1 1,-1-1-1,1 1 0,0-1 1,0 1-1,-1-1 1,1 1-1,0-1 0,0 0 1,0 1-1,0-1 0,-1 2 1,-2 8 216,0 0 1,1 0 0,0 1-1,-1 14 1,3-19-88,0 0-1,1 0 1,-1 0 0,1 0-1,0 0 1,0 0 0,1 0-1,0 0 1,0-1 0,0 1-1,5 7 1,0-3-57,1 0 0,0-1 0,1 1-1,0-2 1,0 1 0,1-1 0,0-1 0,0 0 0,1 0-1,0-1 1,0 0 0,23 8 0,-7-6 8,0 0 0,1-1-1,46 4 1,-45-7 71,-11-1-96,-14-1-32,1-1-1,0 0 1,0-1 0,0 1-1,0-1 1,-1 0 0,1 0-1,0-1 1,0 1-1,0-1 1,0 0 0,-1 0-1,1-1 1,7-2 0,-6 0 51,0 1 1,0-1 0,0 0 0,10-8-1,-14 10-62,1-1-1,-1 0 0,0 0 1,0 1-1,0-1 0,0 0 1,0 0-1,-1-1 1,1 1-1,-1 0 0,1-5 1,0-1 10,-1 0 1,0 0 0,0-1 0,-2-14-1,0 2 29,1 13-26,0 0 0,0 0 0,-1 0 0,0 0 1,-1 0-1,0 0 0,-1 0 0,1 0 0,-6-10 1,-4-2-141,-1 0-1,-1 0 1,0 2 0,-27-29 0,22 29 7,11 10 30,1 2 0,-1-1 0,-1 1 1,-12-9-1,10 10 15,1 1 0,-1 0 1,0 1-1,-1 0 0,1 1 0,-1 0 0,0 1 1,1 0-1,-15 0 0,-6 1-76,21 0 78,1 1 0,-1 0 0,0 1 0,-17 3 0,10 2 39,0 0 1,-23 12-1,36-15 9,0 0-1,1 0 0,-1 0 0,1 0 0,0 1 1,0-1-1,0 1 0,-4 6 0,-2 1 1,1-1 12,1 0 1,0 0-1,0 1 1,-11 21-1,-16 46-9,22-46-39,9-20 25,0 1-1,0 0 1,1 0 0,0 0 0,0 17-1,1-15 7,0 0 1,-1-1-1,-4 17 0,3-19 0,0 0 1,1 1 0,1 0 0,0 0-1,1 0 1,0-1 0,1 1 0,0 0 0,1 0-1,1 0 1,0 0 0,1 0 0,6 17-1,-2-8 8,-1-1-1,0 1 1,3 32 0,-2-7-44,-1-23 32,-4-13 9,1 0 0,-2 1 0,1 16 0,-2 108 256,0-124-230,-1 1 0,-6 22 1,4-21 29,1 1 0,-1 26 1,3-29 65,0-5-28,0 0 0,0-1-1,-1 1 1,1-1 0,-3 9 0,2-12-45,0 0 1,-1 0-1,1-1 0,-1 1 1,0 0-1,1-1 0,-1 1 1,0-1-1,-1 1 1,1-1-1,0 0 0,-1 0 1,1 0-1,-4 2 1,4-3-12,-1 1 22,1 0-1,-1 0 1,0-1 0,0 1-1,0-1 1,0 0 0,0 0-1,0 0 1,0 0 0,0 0-1,0-1 1,0 1 0,0-1-1,-4 0 1,-4 0 118,6 1-104,1-1 1,-1 0 0,0 0 0,1 0 0,-1-1-1,-9-2 1,-27-8 171,36 10-229,1 1 0,-1-1 0,1-1 0,-1 1 0,1 0 0,0-1 0,0 0 0,0 0 0,0 0 0,0-1 0,0 0 0,0 1 0,1-1 0,-6-5 1,8 6-1,-1 0 0,0 1 1,1-1-1,-1 0 1,1 0-1,-1 0 1,1 0-1,0 0 0,0 0 1,0 0-1,0-1 1,0 1-1,1 0 1,-1-1-1,0 1 1,1 0-1,0-1 0,0 1 1,0-1-1,0 1 1,0-3-1,0 2 7,0-30 232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1248,'-67'66'448,"67"-66"-352,-83 133-32,50-83 256,0-1-192,-17 18 160,0-17-160,1-1 160,15-15-192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2560,'14'-41'832,"-14"40"-818,0 0 1,0 1-1,1-1 0,-1 0 0,0 1 1,1-1-1,-1 0 0,0 0 1,1 1-1,-1-1 0,1 1 1,-1-1-1,1 0 0,-1 1 0,1-1 1,0 1-1,-1-1 0,1 1 1,0-1-1,-1 1 0,2-1 1,33-20 315,-32 19-248,-1 1-1,1 0 1,0 0-1,-1 0 1,1 1-1,0-1 1,-1 1-1,1-1 1,0 1-1,0 0 1,0 0-1,-1 0 1,1 0-1,0 1 1,0-1-1,3 2 1,2 0 36,-1 0-19,1 0 1,-1 1-1,1 0 0,-1 1 1,0 0-1,0 0 0,8 6 1,45 40 140,-44-37-230,27 27 214,-2 2 0,58 76 0,-96-114-161,1 0-1,-1 0 0,0 1 0,0-1 0,-1 1 0,1 0 0,-1 0 0,0 0 0,0 0 0,-1 0 0,1 0 1,-1 0-1,0 10 0,-1-13-42,0 1 0,0-1 0,0 0 0,0 0 0,-1 0 0,1 0 1,-1 0-1,0 0 0,0 0 0,0 0 0,0 0 0,0 0 0,0 0 0,0 0 1,0 0-1,-1-1 0,1 1 0,-1-1 0,1 1 0,-1-1 0,-3 3 0,-4 4 34,4-4-54,0 0 0,0 0-1,0-1 1,0 0 0,0 0 0,-1 0 0,1-1 0,-1 1 0,0-1 0,0-1 0,0 1 0,0-1-1,0 0 1,-8 0 0,0 1-3,1 1 0,-17 4 0,11-2-42,0-1-1,0 0 1,-1-2 0,1 0-1,-30-2 1,14 0-264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1824,'-34'34'672,"34"-34"-512,-16 83-64,16-50 160,16 0-160,1 17 192,0-17-192,16-16 320,0-1-224,17-16 32,0 0-128,16-16-64,17-18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980 1 736,'-33'0'256,"33"0"-192,-99 66 0,32-16 448,17 0-288,-33 16-32,0 1-96,0-17 352,0 16-256,0-33 416,0 17-352,17-17-256,16 0-32,0-16 288,17 0-160,0-1-1216,33-16 608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1728,'0'28'560,"-2"-14"-331,-12 22 1,9-25-86,0 0 0,1 0 0,0 1 0,1-1 0,-3 22 0,-3 16-310,7-45 201,1-1 0,-1 1 0,1 0 0,-1-1-1,-4 6 1,4-7-10,0 1 1,0 0-1,0-1 0,1 1 0,0 0 1,-1 0-1,1 0 0,0 0 0,0 0 1,1 0-1,-2 5 0,2-7-22,0-1-1,0 1 0,0-1 1,0 1-1,0 0 0,0-1 1,0 1-1,0-1 0,0 1 1,0-1-1,0 1 0,0-1 1,1 1-1,-1-1 0,0 0 1,0 1-1,1-1 0,-1 1 1,1 0-1,6-4 122,0-2-28,25-14 139,-12 5-139,27-8 37,-22 9-67,-11 5-115,0 1 1,1 0-1,20-5 1,26-2-1536,-10 11 428,-50 3 1128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17 736,'-33'-16'256,"33"16"-192,-83 16 0,33 1 448,-16-1-288,-17 18 320,-17 15-288,17 1-160,-16 0-32,-1 0 0,34-17-32,-1 0-32,17-16 32,17-1-32,17 1 0,32-34-1152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4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1 480,'-50'0'192,"50"0"-160,-33 16 0,33 1 352,-17 16-224,0-16 288,-16 16-256,16 0 384,1 0-320,-1 0 288,17 1-288,0-18 64,17-16-192,16 0 224,17-16-224,16-1 256,1 0-256,-1 1 32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0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616 415 224,'0'14'85,"0"-14"-84,0 1 0,0-1 1,0 0-1,0 0 0,0 0 0,0 1 0,0-1 0,0 0 0,0 0 0,-1 1 0,1-1 0,0 0 0,0 0 0,0 0 0,0 1 0,0-1 0,0 0 1,-1 0-1,1 0 0,0 0 0,0 1 0,0-1 0,-1 0 0,1 0 0,0 0 0,0 0 0,0 0 0,-1 0 0,1 0 0,0 0 0,0 0 0,-1 1 1,1-1-1,0 0 0,-23 11 20,22-11-10,-1 1-1,0 0 1,1 0-1,-1 0 1,1 0-1,-1 0 1,1 0 0,0 0-1,-3 3 1,-4 3 16,3-4 10,-1 0-1,0 0 0,-11 3 0,10-4-21,1 0 0,-1 1 0,0 0 0,1 0 0,-7 5 0,-17 17-4,8-14-75,-9 11 37,1-11 70,8 14-33,4-12-63,15-11 41,0 0 0,0 0 1,0 0-1,0 0 0,0 1 0,1-1 0,-1 1 0,-3 5 0,-6 12 17,1 0 1,2 1-1,-11 28 0,5-10 54,-9 30 100,14-36-172,-22 45 1,29-71-4,0 1 0,0-1 0,1 1 0,0 0 0,-1 13 0,-1 0-27,-7 15-85,6-5 91,-6-9 165,5 8-54,-5 3-68,7-14-17,2-11 19,0 0 1,0 0-1,-1 0 1,-3 8 0,3-11 18,1 0 0,-1 1 0,1-1 0,1 1 0,-1-1 1,1 1-1,0 0 0,0-1 0,0 1 0,1 8 0,0-2 40,-1 1 0,-5 21-1,2-19-17,2-1 0,0 1-1,1 15 1,1 64 143,-1-87-197,1 0-1,-1 0 1,0 0 0,0 0-1,-4 10 1,0 0-6,-1 16 6,1-15 7,3-12 27,0 1 0,1 0 0,-1 0 0,1 0 0,0 8 0,1-9-21,-1 1 1,0 0-1,0-1 0,-5 13 0,5-14-18,-1 0-1,1-1 1,-1 1-1,1 0 1,1 0-1,-1-1 0,1 1 1,0 0-1,0 0 1,0 0-1,0 0 0,1 0 1,2 6-1,4 18 11,-5-20-23,1 1 0,0-1 0,0 0 0,0 1 0,6 8 0,-6-14 34,-1 1 1,1-1 0,-1 1-1,0 0 1,0 0-1,-1 0 1,1 0 0,-1 0-1,1 7 1,-1-5-4,0-1 0,0 0 1,1 0-1,0 0 0,4 10 0,-3-9 9,0 1-1,0-1 1,-1 1-1,0 0 1,1 13-1,1 0 34,7 18 46,-6 5 54,6-5-81,-7-18-70,-3-13-6,0 0 0,0-1 0,1 1 0,1 0 0,5 12 0,-2-4 21,0 0 0,-1 1-1,4 17 1,-5-17 43,0 2-12,-2-11-33,0 0 1,0-1-1,1 1 1,3 8-1,12 27 17,-14-31-28,0-1-1,1 0 1,0 0-1,12 18 1,-4-13-1,-6-7 0,1 1 0,-1 0 0,5 11 0,23 40 72,-23-42-27,38 53 62,-28-30-80,-20-40-27,1 1 1,-1 0 0,1-1 0,0 0 0,5 4 0,1 1-1,19 18 0,-21-18 0,0 0 0,0-1 0,14 9 0,2-3 70,47 16 0,-36-15-71,-28-10-32,1 0 0,0-1 1,0 0-1,0 0 0,0 0 1,0-1-1,14 1 0,-14-2 51,1 0 0,-1 1 0,1 0 0,-1 1 1,0 0-1,0 0 0,11 5 0,-6-3 24,-1 0 1,16 3-1,23-1 12,-23-2-65,-6 0-8,0-1-1,29-1 0,47 6 15,16 1 64,-80-9-39,-2-1 31,38 5 0,-48-1-33,-9-1 5,24 1 0,15-8 57,-22 2-37,54 0 8,0 0-113,-18-6 70,88-25 0,-138 30 14,24-7 107,0-2 0,41-20 0,-53 21-122,37-21-9,-14 5 42,-19 12 50,51-34 1,-60 35-28,0 0-1,1 2 1,26-11 0,-36 19-38,-4 2-17,-1-1-1,15-9 1,27-25-120,-17 21 36,-17 9 40,7-5-20,0-1 1,28-23 0,-12 7 93,2 8-6,-38 19-31,0 1 0,-1-1 0,1 0 0,-1 1 1,4-7-1,0 0 2,22-27 51,-16 12 50,-1-1 0,-2-1 0,9-35 0,-15 53-83,2-13 9,5-45-1,-6 37-67,7-26-4,-5-9 106,5 1-32,-8 36-51,2 0 0,1 1 1,16-44-1,-19 60 26,1 0 0,-2 0-1,1-1 1,-1 1 0,0-12 0,1-2-32,8-17-34,-5-6 27,-2 21 27,0 10-24,-2-1 1,1-24 0,-3-70 44,0 98-7,0 0 0,-2 0 1,-5-24-1,3 14-4,0 0 9,-15-65 79,-14-45 24,22 81-80,2 8-26,-18-51 0,23 85-11,1-1 0,0 0 0,-3-19 0,3 9 0,2 17 3,-1-1-1,0 1 1,1 0 0,-1-1-1,-1 1 1,1 0 0,-1 0-1,1 0 1,-6-5 0,-8-13 29,5-14-11,10 32-25,-1 1 0,0-1-1,0 0 1,-1 1 0,-4-6 0,2 2-8,-1 0-1,1 0 1,-6-14-1,2-1 7,6 13 6,0 1 0,-1 0 1,0 0-1,-9-14 0,-5 2-3,12 15 7,0-1-1,1 0 0,-7-10 1,2 1 8,0 1 0,-20-21 1,0 2-200,20 21 186,0 0 0,-17-15 0,10 12 95,-3-12 51,12 15-82,-1-2 33,-1 1 0,-15-15 0,-22-14 75,38 32-157,0-1 0,-11-18 0,13 19-19,0 0-1,-13-14 1,-5 1 23,-1 1 0,-50-32 0,65 46-22,-1 1 0,0 0 0,0 1 0,0 1 0,-1 0 0,0 1 0,0 0 0,0 1 1,-1 0-1,-16-1 0,-26-8 39,32 6-2,-29-3 0,-27 3 90,38 1-78,-82-4 22,-167 9 295,-43 0 540,93 0-348,204 2-412,0 2-1,1 1 0,-1 1 1,1 2-1,-44 17 0,30-6-605,0 12 86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5824,'16'0'2144,"-16"0"-1664,34 0-128,-1 0 224,0 0-384,17 0 64,0 0-160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5824,'33'0'2144,"-33"0"-1664,83 0-128,-33 0 288,0 0-416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515 311 3328,'17'-5'405,"-11"4"-188,0-1-1,0 0 1,-1 0-1,11-5 1,-12 4-154,-1 2 31,0-1 1,0 0 0,0 1-1,1 0 1,-1 0 0,1 0-1,-1 0 1,0 1 0,1-1-1,3 1 1,-5-1 1,1 1 1,-1-1 0,1 1-1,-1-1 1,0 0 0,1 0-1,-1 0 1,0 0-1,0 0 1,0 0 0,0-1-1,0 1 1,0-1-1,0 1 1,0-1 0,-1 0-1,1 0 1,1-2 0,2-2 154,0-1 1,-1-1 0,5-7-1,-9 14-223,0 1 0,1-1 0,-1 0-1,0 1 1,1-1 0,-1 0 0,0 1-1,0-1 1,0 0 0,0 0-1,0 1 1,1-1 0,-1 0 0,-1 0-1,4-24 384,1 16-297,0-4-9,-12-18-116,8 28 8,-1 0 0,1 1 0,-1-1 0,0 0 0,0 0 0,0 0 0,0 1 0,-1-1 0,1 0 0,-1 1 0,0 0-1,1-1 1,-1 1 0,0 0 0,0 0 0,-1 0 0,1 0 0,0 0 0,-1 0 0,-3-1 0,4 1 4,-6-4-20,0 0 0,0 0 0,-1 1 1,0 0-1,0 0 0,0 1 0,-15-4 1,6 2-11,1 1 0,0 0 1,-1 1 0,1 1-1,-28-2 1,28 6 4,-22 4 0,20-3 13,1 0 5,11-1 5,0 0 0,0 0 0,-9 3 0,-16 11-12,14-6-22,5-2-9,9-6 26,0 1 0,1-1-1,-1 1 1,0 0 0,1 0 0,0 1-1,0-1 1,-1 1 0,1-1-1,1 1 1,-1 0 0,0 0 0,1 0-1,-1 1 1,-3 6 0,5-7 21,0 0 0,-1-1 0,1 1 0,0 0-1,1 0 1,-1 0 0,0 0 0,1 0 0,0 0 0,-1 0 0,1 0 0,0 1 0,1-1 0,0 5 0,1-2 3,0-1 1,0 1-1,1 0 1,0-1-1,0 0 1,0 0-1,9 9 1,80 82 96,-57-62-68,-24-22-16,-1 0 0,0 0-1,0 0 1,8 17 0,-5-4-37,14 37 1,-25-58 22,0 0 0,-1 0-1,0 0 1,0 0 0,0 1 0,0-1 0,-1 0-1,0 1 1,0-1 0,0 0 0,0 1 0,-1-1-1,-1 7 1,1-7 11,0-1 1,-1 1-1,0-1 0,0 1 0,0-1 0,0 0 0,0 0 0,-1 0 0,1 0 1,-1 0-1,0-1 0,0 1 0,0-1 0,0 0 0,-5 3 0,-39 17 406,33-14-318,7-4-38,0-1 0,-1 1 0,-8 2 0,-24 0 275,19-4-170,0 2-25,-11 1 54,21-7-109,-1 0-1,0 0 0,1-1 0,-1-1 0,-20-8 1,26 9-62,-2 0 17,1 0 1,-1-1-1,1 1 0,0-1 1,0-1-1,-6-5 0,10 8-51,1-1 0,-1 0 0,1 0-1,0 0 1,0 0 0,0 0 0,0 0-1,0 0 1,1-1 0,0 1-1,-1-1 1,1 1 0,0-5 0,-2-28-75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5152,'-33'-33'1888,"33"33"-1440,-33 16-160,33-16 352,-17 17-416,1-17 256,16 0-256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2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1824,'-49'0'1120,"49"0"-1082,-1 0 0,0 0 0,1 0 0,-1 0 0,1 0 0,-1 0 0,1 0 0,-1 0 0,1 0 1,-1 0-1,1 0 0,-1 0 0,1 0 0,-1 1 0,1-1 0,-1 0 0,1 0 0,-1 0 0,1 1 0,0-1 0,-1 0 0,1 1 0,-1-1 0,1 0 0,0 1 1,-1-1-1,1 1 0,0-1 0,-1 0 0,1 1 0,-1 0 0,-3 6 461,-7-2 509,9-1-719,-4 3 169,-7-3 86,10-3-458,1-1-1,0 1 1,-1 0 0,1 0 0,0-1-1,-1 2 1,1-1 0,0 0 0,0 0 0,0 1-1,-4 2 1,1 2 98,0 0 0,1 0 0,-7 11-1,3-5-43,6-8-104,0 0 1,0 0 0,0 0-1,0 0 1,0 1 0,1-1 0,0 0-1,0 1 1,0-1 0,1 1-1,-1-1 1,1 1 0,0 0-1,1-1 1,-1 1 0,1-1-1,-1 1 1,1-1 0,1 1 0,-1-1-1,1 0 1,0 0 0,-1 1-1,5 5 1,-4-9-31,0 1 0,-1 0 0,1 0 0,0-1 0,0 1 0,0-1 0,0 1 0,0-1 0,0 0 0,1 0-1,-1 0 1,0 0 0,1 0 0,-1-1 0,0 1 0,1-1 0,-1 0 0,1 1 0,3-1 0,3 0 63,0-1 0,0 1 0,13-4 0,19-10 112,-19 7-141,59-22 80,-72 26-115,-1-2 0,1 1 1,0-1-1,-1 0 1,0-1-1,10-9 0,-16 14-15,-1-1-1,1 0 1,-1 1-1,1-1 1,-1 0-1,1 0 0,-1 0 1,0 0-1,0 0 1,0 0-1,0 0 1,-1-1-1,1 1 0,0 0 1,0-5-1,-2 5 1,1 0-1,0 0 1,0 0 0,-1 0-1,0 0 1,1 1-1,-1-1 1,0 0-1,0 0 1,0 0-1,0 1 1,0-1-1,0 0 1,0 1 0,-1-1-1,-1-1 1,-14-11-956,16 14 897,-1-1-1,1 1 0,0-1 0,-1 1 0,1 0 0,-1 0 0,1-1 0,-1 1 1,-1 0-1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3968,'-66'33'1472,"66"-33"-1120,-17 67-128,1-51 608,16 18-512,-17-1-64,17 0-160,-16 17 128,16 0-128,0-17 32,0 17-64,-17-34 224,17 18-160,-17-18 160,17-16-160,0 0-832,0-16 352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185 376 3392,'0'-13'1088,"0"12"-1080,0 1 0,0 0 0,0 0 0,0 0 0,0 0 0,0 0 1,0-1-1,0 1 0,0 0 0,0 0 0,0 0 0,0 0 0,0 0 0,0 0 0,0-1 0,0 1 1,0 0-1,0 0 0,0 0 0,-1 0 0,1 0 0,0 0 0,0 0 0,0 0 0,0-1 0,0 1 1,0 0-1,0 0 0,-1 0 0,1 0 0,0 0 0,0 0 0,0 0 0,0 0 0,0 0 0,-1 0 1,1 0-1,0 0 0,0 0 0,0 0 0,0 0 0,0 0 0,-1 0 0,1 0 0,0 0 0,0 0 0,0 0 1,0 0-1,0 0 0,-1 0 0,1 1 0,0-1 0,0 0 0,-6-1 83,3 1 75,0 0 0,-1-1 0,1 1-1,0 0 1,0 0 0,0 1 0,-1-1-1,1 1 1,0 0 0,-3 1 0,4-1 12,-13 6 299,0 0 0,1 1 0,1 1 0,-1 0 0,-13 13 0,22-16-444,1 0 1,0 0 0,0 0-1,0 0 1,-2 8 0,3-8-28,1-2 22,1 1 0,0-1 0,1 1 0,-1 0 0,1-1 0,0 1 0,0-1 0,1 9 0,0 4 173,-1-3-84,0-11-53,0-3-10,0 0 47,3 0-42,-3 0-60,1 0 0,-1 0 0,0 0 0,1 0 0,-1 0 0,1 0 1,-1 0-1,1 0 0,-1 0 0,0 0 0,1 0 0,-1 0 0,1-1 0,-1 1 0,1 0 1,-1 0-1,0 0 0,1-1 0,-1 1 0,0 0 0,1-1 0,-1 1 0,0 0 1,1-1-1,-1 1 0,0 0 0,0-1 0,1 1 0,-1-1 0,0 0 0,5-6-99,9 2-284,22-26 0,25-2 74,-59 31 290,1 0 1,0 0-1,0 1 0,0-1 0,-1 1 0,1 0 0,0 0 0,1 0 0,-1 0 0,0 0 0,0 0 0,0 1 1,1 0-1,4-1 0,-6 1 10,0 0 0,0 0 1,0 0-1,0 0 0,0-1 1,0 1-1,0-1 0,0 0 1,0 1-1,0-1 0,-1 0 0,4-2 1,-3 2 4,-1 0 0,1 0 1,-1 0-1,1 0 0,-1 1 1,1-1-1,0 1 0,-1-1 1,1 1-1,0-1 0,0 1 1,2 0-1,-3 0 8,0 0 0,1 0-1,-1 0 1,0 0 0,0 1 0,0-1-1,0 0 1,0 1 0,0-1 0,0 0 0,1 2-1,-2-2-1,1 0-1,-1 0 1,0 0 0,0 0-1,0 1 1,1-1-1,-1 0 1,0 0-1,0 0 1,0 1-1,0-1 1,0 0 0,1 0-1,-1 0 1,0 1-1,0-1 1,0 0-1,0 0 1,0 1-1,0-1 1,0 0 0,0 0-1,0 1 1,0-1-1,0 0 1,0 1-1,0-1 1,0 0-1,0 0 1,0 1-1,0-1 1,0 0 0,-1 0-1,1 0 1,0 1-1,0-1 1,0 0-1,0 0 1,0 1-1,-1-1 1,1 0 0,0 0-1,0 0 1,0 0-1,-1 1 1,-10 4-44,6 6 22,-7-4 59,11-6-33,0-1-1,-1 0 1,1 1-1,0-1 1,0 1 0,0 0-1,0-1 1,0 1-1,0 0 1,1 0 0,-1 0-1,0-1 1,0 1 0,0 0-1,0 2 1,-4 8 121,4-8-95,0-1-1,0 0 1,0 0 0,-1 0-1,1 1 1,-1-1 0,1-1 0,-1 1-1,1 0 1,-3 2 0,3-3-16,0-1-10,0 1-1,0 0 1,0-1-1,0 1 1,1 0 0,-1 0-1,0 0 1,1 0-1,-1 0 1,0 0 0,1 0-1,-1 0 1,1 0-1,0 0 1,-1 0 0,1 0-1,0 0 1,0 0-1,-1 0 1,1 1 0,0-1-1,0 0 1,0 0-1,1 0 1,-1 0 0,0 0-1,1 2 1,12 14 21,-7-11 0,0 0-1,0-1 0,0 0 1,1 0-1,0 0 0,0-1 1,12 7-1,31 5 146,-46-15-152,-1 0 1,1 0-1,0 0 1,0-1-1,-1 1 1,1-1-1,0 0 0,5-1 1,4 0-14,7 2-50,-11-1 60,1 0 0,-1 0 1,0 0-1,15-4 0,-2-7 80,-9 8-45,-9 2-36,1-1 0,-1 1 0,0-1 0,0 1 0,0-1 0,0 0 0,4-3 0,3-2-6,-7 5-5,-1 1-1,0-1 1,1 0-1,-1-1 1,0 1-1,0-1 1,0 1-1,-1-1 1,1 0-1,2-3 1,2-4 16,-3 5-7,0-1 0,-1 0 0,1 0 0,4-11 0,-2-11-2,0 15-5,-5 11-15,0 1-1,0-1 1,0 1-1,-1-1 1,1 1-1,0-1 1,-1 0-1,1 1 1,-1-1-1,0 1 1,0-1-1,0-2 1,0-43-130,1 47 137,-1 0 0,0 0 0,0 0 0,0 0 0,0 0 0,0 0 0,0 0 0,0 0-1,0 0 1,0 0 0,0-1 0,0 1 0,0 0 0,0 0 0,0 0 0,0 0 0,0 0 0,0 0 0,0 0 0,0 0 0,0 0 0,-1-1 0,1 1 0,0 0 0,0 0-1,0 0 1,0 0 0,0 0 0,0 0 0,0 0 0,0 0 0,0 0 0,0 0 0,0 0 0,0 0 0,0 0 0,0 0 0,-1 0 0,1 0 0,0 0 0,0-1 0,0 1-1,0 0 1,0 0 0,0 0 0,0 0 0,0 0 0,0 0 0,-1 0 0,1 0 0,0 0 0,0 0 0,0 1 0,0-1 0,0 0 0,0 0 0,-3 0-23,-20 2-72,21-2 93,1 1 1,0-1 0,0 0-1,0 1 1,0-1-1,0 1 1,0 0-1,1-1 1,-1 1 0,0 0-1,0-1 1,0 1-1,0 0 1,1 0-1,-1 0 1,0 0 0,1 0-1,-1 0 1,1 0-1,-1 0 1,0 1-1,-4 28-33,-8 8 32,8-25-7,0 0-1,-3 15 0,-31 204-340,29-160 248,-5 29-137,-37 197-1106,47-279 1362,-1 0-1,-1 0 0,0-1 1,-12 20-1,16-32 6,-3 7 13,4-9-16,1-1 1,-1 0-1,1 0 0,-1 0 0,0 0 1,-4 5-1,5-7-3,-1 0 0,1 0 0,-1 0 0,1 0 0,-1-1 0,1 1 0,-1 0 0,0-1 0,1 1 0,-1-1 0,0 1 0,0-1 1,1 0-1,-1 0 0,0 1 0,-2-2 0,-3 1 24,0-1 0,0 0 0,0 0 1,0-1-1,0 0 0,1 0 0,-1-1 0,1 1 1,-1-1-1,1-1 0,-11-7 0,-1-3 42,0-1-1,-17-19 0,33 33-71,-7-9 19,0 1 0,0-1 0,1 0 0,-9-14 0,14 18-23,1 0 1,0 1 0,-1-1-1,2 0 1,-1 0 0,1 0 0,0 0-1,0 0 1,0 0 0,1-8-1,0 9-2,0 0 0,0 0 0,1 0 0,0 0 0,-1 0 0,2 0 0,1-5 0,0 3-9,1 0 0,0 1 0,0 0 0,10-12 0,4-4-52,-6 6 19,1 1 0,0 0-1,1 1 1,19-14 0,65-35 35,-33 23 12,207-117-86,-267 154 80,125-77 0,-121 73-9,1 0 0,-1 0-1,0-1 1,0-1 0,-1 1 0,8-12 0,19-20 3,-34 39 7,1-1 0,0 0 0,-1 0 0,1 0 0,-1 0-1,0 0 1,0 0 0,0-1 0,0 1 0,0 0 0,0-1-1,-1 1 1,1-1 0,-1 1 0,0 0 0,1-1 0,-1 1 0,-1-6-1,1 6-208,0 2 59,14 0 68,-13 0 85,1 0 0,-1 0 0,0-1 0,0 1 0,0 0 0,0 1 0,0-1 0,0 0 0,0 0 0,0 0 0,0 1 0,0-1 0,0 0 0,1 1 0,3 13-47,9 12 2,-13-24 40,-2 3-10,1-4 8,0 0 0,0-1 1,1 1-1,-1-1 0,0 1 0,0-1 1,0 1-1,0-1 0,0 1 1,-1-1-1,1 1 0,0-1 0,0 1 1,0-1-1,0 1 0,-1-1 1,1 1-1,0-1 0,0 1 0,-1-1 1,1 0-1,0 1 0,-1-1 0,1 1 1,0-1-1,-1 0 0,1 1 1,-1-1-1,1 0 0,0 1 0,-2-1 1,-5 5 3,2 9 90,-9 3 11,13-16-90,-1 0 1,1 1-1,0-1 0,-1 0 0,1 1 1,0-1-1,0 1 0,0-1 1,0 1-1,0 0 0,1 0 1,-1-1-1,0 1 0,1 0 1,-1 0-1,1 0 0,0-1 1,-1 3-1,1-2 1,0 0 1,1 0-1,-1-1 0,0 1 1,1 0-1,-1-1 0,1 1 1,-1 0-1,1-1 0,0 1 1,0-1-1,-1 1 0,1-1 1,0 1-1,0-1 0,1 0 1,1 3-1,-2-4-4,-1 1 0,1-1 0,0 1 0,-1-1 0,1 0 0,0 1 0,-1-1 0,1 0 0,0 1 0,0-1 0,-1 0 0,1 0 0,0 0-1,0 0 1,-1 0 0,1 0 0,0 0 0,0 0 0,-1 0 0,1 0 0,1-1 0,3 1 39,-2 0-35,-1 0-1,1 0 0,-1 0 1,1 0-1,-1-1 0,1 1 1,-1-1-1,1 1 1,-1-1-1,1 0 0,-1 0 1,0 0-1,0 0 0,1 0 1,-1-1-1,0 1 0,0-1 1,2-2-1,2-1 7,1 0 1,-1 0-1,10-5 0,-11 7-11,-1 1-1,0 0 0,0-1 1,-1 0-1,1 0 0,0 0 1,-1-1-1,0 1 0,0-1 1,0 1-1,3-5 0,-2-4 19,-3 11-25,-1 0 0,1 0 0,-1-1 0,0 1 0,1 0 0,0 0 0,-1 0 0,1 0 0,0 0-1,0 0 1,-1 0 0,1 0 0,0 0 0,0 1 0,0-1 0,0 0 0,2-1 0,4-1 10,-7 3-17,1 0 1,-1 0 0,1 0 0,-1-1 0,1 1 0,-1 0-1,1 0 1,-1 0 0,1-1 0,-1 1 0,0 0-1,1-1 1,-1 1 0,0 0 0,1-1 0,-1 1 0,0 0-1,1-1 1,-1 1 0,0-1 0,0 1 0,1 0-1,-1-1 1,0 1 0,0-1 0,0 1 0,0-1-1,1 1 1,-1-1 0,0 1 0,0-1 0,0 1 0,0-1-1,0 1 1,0-1 0,0 1 3,0-1-1,0 1 0,0 0 1,0 0-1,0 0 1,0 0-1,0 0 1,0 0-1,0 0 1,0 0-1,0 0 1,0 0-1,0-1 1,0 1-1,0 0 1,0 0-1,0 0 1,0 0-1,0 0 1,0 0-1,0 0 0,0 0 1,-1 0-1,1 0 1,0-1-1,0 1 1,0 0-1,0 0 1,0 0-1,0 0 1,0 0-1,0 0 1,0 0-1,0 0 1,0 0-1,0 0 1,0 0-1,-1 0 1,1 0-1,0 0 0,0 0 1,0 0-1,0 0 1,0 0-1,0 0 1,0 0-1,0 0 1,0 0-1,0 0 1,-1 0-1,1 0 1,0 0-1,0 0 1,0 0-1,0 0 1,0 0-1,-2 0 20,1 0 1,0 0-1,-1 0 0,1 1 1,0-1-1,-1 0 0,1 1 1,0-1-1,0 1 0,-1-1 1,1 1-1,0 0 0,0-1 1,0 1-1,0 0 0,0 0 1,0 0-1,0 0 0,0 0 1,0 0-1,0 0 0,0 0 1,0 1-1,0 1 17,0 0-1,1-1 1,-1 1 0,1-1 0,-1 1-1,1 0 1,0-1 0,0 1-1,0 0 1,0-1 0,0 1-1,1 0 1,-1-1 0,1 1 0,0-1-1,0 1 1,0-1 0,0 1-1,0-1 1,0 0 0,1 1 0,-1-1-1,1 0 1,3 4 0,0-1-3,0-1 1,0 1-1,1-1 1,0 0-1,-1 0 0,1-1 1,1 0-1,-1 0 1,0 0-1,1-1 1,-1 0-1,1 0 1,0-1-1,0 0 1,0 0-1,0 0 1,-1-1-1,1 0 1,8-1-1,23-7-1555,69-24-1,-86 25 787,14-4-65,-24 9 494,1-2-1,0 0 0,-1 0 1,0-1-1,0 0 0,19-13 1,-23 13 223,0-1 0,0 0 1,0-1-1,0 0 0,-1 0 1,0 0-1,-1 0 0,0-1 0,0 0 1,0-1-1,-1 1 0,0-1 1,4-13-1,-1-10 377,5-54 0,2-6 684,16-74 3142,-27 151-3735,-3 13-318,0 0 1,0-1-1,1 1 1,0-1-1,-1 1 1,1 0-1,0-1 1,0 1-1,0 0 1,0 0-1,0-1 1,1 1-1,-1 0 1,1 0-1,2-2 1,-1 0-5,6-2 150,-2 16 28,-7-10-234,11 20 129,-5 10-21,-5-23-94,3 5-6,-2 1 1,1-1-1,-1 1 1,-1 13-1,-1-11 24,-2 1 0,0-1 0,-1 0 0,0 0 0,-8 21 0,-1-3 11,-18 32-1,24-54-35,0-1-1,0 0 0,-13 15 1,6-9 38,1 0-10,2-3-66,-15 25-1,17-17-13,7-16 52,-1-1-1,1 0 0,-1 0 1,0 0-1,-4 6 0,5-8-4,0-1 0,0 1 1,0-1-1,0 1 0,0 0 0,0-1 0,1 1 0,-1 0 0,1 0 0,-1-1 0,1 4 0,0-1 22,0 0 0,1-1 0,0 1 0,0 0-1,2 4 1,0 5 14,-2-11-34,-1 1-1,1-1 1,-1 0 0,1 1-1,-1-1 1,1 0-1,0 1 1,0-1 0,1 0-1,-1 0 1,0 0-1,1 0 1,-1 0-1,1 0 1,-1 0 0,1 0-1,0-1 1,0 1-1,0-1 1,0 1 0,0-1-1,0 0 1,4 2-1,-2-2-17,1 0-1,-1 0 1,1-1-1,-1 1 1,1-1-1,0 0 1,8-1-1,33-9-378,-27 6 84,-2 1 23,-1-2 0,21-7 1,-21 7 63,-1 0 0,23-4 0,-30 7 201,1 0 1,-1 0-1,1-1 0,-1 0 1,0-1-1,0 0 0,14-9 1,11-15 21,-21 20 3,-10 7-7,0-1 1,0 1-1,0-1 1,0 1-1,0-1 1,-1 0-1,1 0 0,0 0 1,-1 0-1,1 0 1,-1 0-1,2-5 1,6-8 13,4-11 35,-13 25-51,0 0 0,0 0 0,1 0 0,-1 1 1,0-1-1,0 0 0,0 0 0,0 0 0,0 0 0,0 0 0,0 0 0,-1 0 0,1 0 0,0 0 0,0 1 1,-1-1-1,1 0 0,0 0 0,-1 0 0,1 0 0,-1 1 0,1-1 0,-1 0 0,0 0 0,0 0-3,1 1 0,0-1 0,-1 1 0,1-1-1,-1 1 1,1-1 0,0 0 0,0 1 0,-1-1-1,1 1 1,0-1 0,0 0 0,0 1 0,0-1 0,0 0-1,0 1 1,0-1 0,0 0 0,0 1 0,0-1-1,0 1 1,0-1 0,0 0 0,0 1 0,1-2 0,-1 2-10,0 0 6,0 1 0,0-1 1,0 1-1,0-1 0,0 1 1,0-1-1,0 1 0,0-1 1,0 0-1,0 1 0,0-1 1,-1 1-1,1-1 0,0 1 1,0-1-1,0 0 0,-1 1 1,1-1-1,0 0 0,0 1 1,-1-1-1,1 0 0,0 1 1,-1-1-1,1 0 0,0 1 1,-1-1-1,1 0 0,-1 0 1,0 1-1,-6 4-37,2 6 168,-9-6-1,9-1-74,0 0-1,0 0 0,1 0 0,-5 6 0,6-8-64,-4 5 11,-2 5-47,3 2 37,-5-8 107,6 1-38,5-7-51,0 1 0,0-1 0,-1 0 0,1 1 0,0-1 1,0 1-1,-1-1 0,1 0 0,0 1 0,-1-1 0,1 0 0,0 0 0,-1 1 0,1-1 0,0 0 0,-1 0 0,1 1 0,-1-1 0,1 0 1,0 0-1,-1 0 0,1 0 0,-1 0 0,1 1 0,-1-1 0,1 0 0,0 0 0,-1 0 0,1 0 0,-1-1 0,25 2-98,-8 0 27,-1-1 0,32-4-1,-24-1 88,-10 2 10,0 1-1,0 0 1,22 0-1,-17 2-10,-7 1-9,1-1 0,-1 0 0,20-4-1,-16 1-28,1-1-16,0 2-1,0-1 1,18 1 0,-22 3-8,14-2-60,-26 1 101,1 0 1,-1 0 0,1 0 0,-1 0-1,1-1 1,-1 1 0,1 0 0,-1 0 0,1 0-1,-1 0 1,0-1 0,1 1 0,-1 0 0,1 0-1,-1-1 1,0 1 0,1 0 0,-1-1 0,1 1-1,-1 0 1,0-1 0,0 1 0,1-1 0,-1 1-1,0-1 1,0 1 0,1 0 0,-1-1 0,0 1-1,0-1 1,0 1 0,0-2 0,1 24 94,0-8 151,-1 0 0,0 1 0,-1-1 0,-2 15 0,-8-7-34,9-14-126,1 0 0,1 0 1,0 11-1,0-15-32,0-3-38,0-1 1,-1 1 0,1-1 0,0 1-1,0-1 1,0 1 0,0 0 0,0-1-1,0 1 1,0-1 0,0 1 0,0-1-1,1 1 1,-1-1 0,0 1 0,0-1-1,0 1 1,1-1 0,-1 1 0,0-1-1,0 1 1,1-1 0,-1 1 0,0-1-1,1 0 1,-1 1 0,1-1 0,-1 1-1,1-1 1,-1 0 0,0 0 0,1 1 0,-1-1-1,1 0 1,-1 0 0,1 1 0,-1-1-1,1 0 1,0 0 0,-1 0 0,1 0-1,-1 0 1,1 0 0,-1 0 0,2 0-1,-2 0-8,0 0 0,0 0 0,0 0 0,0 0-1,0 0 1,0 0 0,0 0 0,0 0 0,1 0 0,-1 0-1,0 0 1,0 0 0,0 0 0,0 0 0,0 0 0,0 0 0,0 0-1,0 0 1,0 0 0,0 0 0,1 0 0,-1 0 0,0 0-1,0 0 1,0 0 0,0 0 0,0 0 0,0 0 0,0 0-1,0-1 1,0 1 0,0 0 0,0 0 0,0 0 0,0 0-1,0 0 1,1 0 0,-1 0 0,0 0 0,0 0 0,0 0-1,0 0 1,0-1 0,0 1 0,0 0 0,0 0 0,0 0-1,0 0 1,0 0 0,0 0 0,0 0 0,0 0 0,0 0-1,0-1 1,0 1 0,-1 0 0,1-5 61,0 1-73,-1 0 1,1 0-1,0 0 0,1 0 0,-1 0 0,0 1 0,1-1 0,1-4 1,2 5 14,3-2-68,-5-11-136,-3 14 134,1-1 1,0 1-1,0 0 1,0-1-1,1 1 1,-1-1-1,1 1 1,-1 0-1,1-1 1,1-2-1,2-1-371,1-1 1,0 1-1,0 0 0,0 0 1,1 1-1,6-6 0,12-11-199,-15 15 598,0 0 0,0 0 0,1 1 0,0 0 0,0 1 0,0 0 0,1 1 1,0 0-1,0 1 0,16-4 0,-15 5 17,-8 2 20,-1-1 0,0 1 0,0-1 0,1 0 0,3-2 0,27-19 196,-4 14-49,-15 0-18,-14 7-116,1 1 0,-1-1 1,1 0-1,-1 0 0,0 1 0,1-1 1,-1 1-1,1-1 0,0 1 0,1 0 1,0 0 74,-6-3-15,3 3-75,0-1 5,-1 0 1,0 1-1,0-1 0,1 0 1,-1 1-1,0-1 0,0 1 1,0-1-1,0 1 0,0-1 1,0 1-1,0-1 0,0 1 1,-1 0-1,1 0-2,0 0 0,0 1 0,0-1 0,-1 1 0,1-1 0,0 1 0,0 0 0,0-1 1,0 1-1,0 0 0,0 0 0,0 0 0,-1 2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2816,'0'33'1056,"0"-33"-832,-17 16-64,17 1 1696,0-17-1056,-17 17 384,17-17-704,-16 16 128,-1-16-352,17 0-288,0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3712,'11'1'1157,"-13"5"-473,-4 6-600,5-10-71,1-1 0,-1 1 1,1-1-1,0 1 0,0-1 0,0 1 0,0-1 1,0 1-1,0 0 0,0-1 0,0 1 0,1-1 0,-1 1 1,1-1-1,-1 1 0,1-1 0,1 3 0,6 19 129,-7-15-72,-1 1 1,0 0-1,0 0 1,0-1 0,-1 1-1,-1 0 1,-2 10-1,1-4 82,1 0-1,-1 18 0,3 78 372,0-101-451,-1 1-1,0-1 1,0 0 0,-4 12-1,-1 4 104,3-7-75,2-8-57,-1 0 0,-1 0 0,1 0 0,-6 11 0,-42 92 213,47-108-236,0 1 1,1 0-1,0 0 0,0 0 0,1 0 0,0 0 1,-1 7-1,1 29-2873,1-35 1550,0-8 1303,0 0-128,0-1 0,0 0 1,0 0-1,0 1 0,0-1 1,1 0-1,-1 1 0,0-1 1,0 0-1,0 0 0,1 1 1,-1-1-1,0 1 1,1-2-1,0 2 36,0-1 1,-1 1 0,1 0-1,0-1 1,0 1-1,0 0 1,0 0 0,0 0-1,0-1 1,-1 1-1,1 0 1,0 0-1,2 0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3904,'-14'-14'1253,"11"12"-762,3 2-139,0 0 341,0 0-250,0 0-129,3 0-164,113 0 47,-91-2-121,31-5-1,-32 4-164,32-2 0,-38 4 62,-1-1 0,23-4-1,-27 3 47,1 1-1,14-1 1,-11 3 591,-29 3 22,8 0-507,0-1 0,0 1 0,0 0 0,1 0 0,-1 0 0,-5 7 0,7-8-99,1 0 0,-1 0 1,0 1-1,1-1 0,-1 0 1,1 1-1,0 0 0,0-1 0,0 1 1,0 0-1,0 0 0,0-1 1,1 6-1,-1 12 111,0-13-113,0 0 1,1 1-1,0-1 1,0 0-1,1 0 1,0 0-1,0 0 1,4 12-1,-3-15-8,1 0 0,-1-1-1,1 0 1,0 0-1,0 0 1,0 0 0,1 0-1,6 4 1,15 13 259,-3 5-24,-20-24-227,0 0-1,0 0 1,0 0-1,0-1 1,1 1-1,-1-1 1,3 1-1,6 1 56,0 2-14,11 1 30,-18-6-112,1 1 0,-1-1-1,1 0 1,-1 0 0,0 0 0,0 0 0,0-1 0,1 0 0,-1 0 0,-1 0 0,1 0 0,0 0 0,0-1 0,-1 0 0,0 0 0,1 0 0,-1 0-1,0 0 1,3-6 0,-4 5-85,0 1-1,0-1 1,0-1-1,1-6 1,-3 9 94,0 1 0,0-1 1,0 1-1,0-1 0,0 0 0,-1 1 1,1-1-1,0 1 0,-1-1 0,0 1 1,1-1-1,-2-2 0,-1-9-88,3 13 89,0-1 0,0 1 0,0 0 0,0 0-1,0 0 1,0 0 0,0 0 0,0 0 0,0 0 0,0 0 0,0 0 0,0 0 0,0-1-1,0 1 1,0 0 0,0 0 0,0 0 0,0 0 0,0 0 0,0 0 0,0 0 0,0 0-1,0 0 1,0 0 0,0-1 0,0 1 0,0 0 0,0 0 0,0 0 0,-1 0 0,1 0-1,0 0 1,0 0 0,0 0 0,0 0 0,0 0 0,0 0 0,0 0 0,0 0 0,0 0-1,0 0 1,0 0 0,-1 0 0,1 0 0,0 0 0,0 0 0,0 0 0,0 0 0,0 0-1,0 0 1,0 0 0,0 0 0,0 0 0,-1 0 0,1 0 0,0 0 0,0 0-6,-1 0 1,1 0 0,-1 0 0,1 0 0,-1 0 0,1 0-1,-1 0 1,1 0 0,-1 0 0,1 1 0,0-1-1,-1 0 1,1 0 0,-1 1 0,1-1 0,-1 0-1,1 0 1,0 1 0,-1-1 0,1 0 0,0 1-1,-1-1 1,1 0 0,0 1 0,-1 0 0,-2 14-144,1-3 63,-5 17-99,-3 44 0,5-45 168,-1-1 0,-14 40-1,7-25 61,-7 29 26,-13 38 148,26-90-176,-16 50 49,1 25-19,-11 2 66,27-81-67,0-1 1,-1 0 0,-1 0 0,-13 16-1,18-26-29,0 0 0,0 0 0,-1-1-1,0 1 1,-8 5 0,11-8-22,-1 0-1,0 0 1,0-1 0,0 1 0,0 0 0,0-1 0,0 1 0,0-1 0,0 0-1,0 1 1,0-1 0,0 0 0,0 0 0,0 0 0,0-1 0,0 1-1,-2-1 1,-6-2 39,1-1 1,-1-1-1,1 1 0,0-1 0,0-1 0,1 0 0,-1 0 0,1-1 0,1 0 0,-1 0 1,-10-13-1,13 12-22,-1 1 1,1-1 0,0 0 0,0 0-1,1-1 1,0 1 0,0-1 0,1 0-1,1 0 1,-1 0 0,0-11 0,2 8-7,0 1 1,1-1 0,0 0 0,1 0-1,1 1 1,0-1 0,0 0 0,6-15-1,-6 22-17,0 0-1,0-1 0,0 1 1,1 0-1,0 0 0,0 0 1,0 0-1,0 1 0,1-1 1,0 1-1,0 0 0,0 0 1,0 0-1,1 1 0,-1 0 1,1-1-1,8-3 0,15-6-17,2 0 1,0 2-1,0 1 0,36-6 0,-54 13-83,52-11-1303,-49 12 881,22 1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2080,'14'-28'667,"-14"28"-655,0-1 0,0 1 0,1-1 0,-1 1 1,0-1-1,0 1 0,1 0 0,-1-1 0,0 1 0,1-1 1,-1 1-1,1 0 0,-1-1 0,1 1 0,-1 0 1,0-1-1,1 1 0,-1 0 0,1 0 0,0-1 1,21-13 269,-13 0 497,4 9-123,5-9 240,-17 13-854,0-1 0,0 1-1,1 0 1,-1-1 0,1 1 0,-1 0 0,1 0 0,-1 0-1,1 0 1,0 0 0,-1 1 0,1-1 0,0 0-1,0 1 1,-1-1 0,1 1 0,0 0 0,2-1-1,-2 1-24,0 0-1,-1 0 0,1 0 1,0 0-1,0-1 0,-1 1 1,1-1-1,0 0 0,-1 1 0,1-1 1,-1 0-1,1 0 0,-1 0 1,1 0-1,-1 0 0,1 0 0,1-2 1,-3 3-14,0-1-1,0 1 1,0 0 0,0 0-1,0 0 1,0 0 0,0 0 0,0 0-1,0 0 1,0-1 0,0 1-1,1 0 1,-1 0 0,0 0-1,0 0 1,0 0 0,0 0 0,0 0-1,0 0 1,0 0 0,0 0-1,1 0 1,-1 0 0,0 0 0,0 0-1,0 0 1,0 0 0,0 0-1,0 0 1,1 0 0,-1 0 0,0 0-1,0 0 1,0 0 0,0 0-1,0 0 1,0 0 0,1 0 0,-1 0-1,0 0 1,0 0 0,0 0-1,0 0 1,0 0 0,0 0 0,0 0-1,0 0 1,1 1 0,-1-1-1,0 0 1,0 0 0,0 0 0,0 0-1,0 0 1,0 0 0,0 1-1,14 10 270,-13-10-252,1 0 0,-1 0 0,0 0 0,0 0 0,1 0 0,-1 0 0,0 1 0,0-1 0,0 0 0,-1 1 0,1-1 0,0 1 0,0-1 0,-1 1 0,1-1 0,-1 1 0,1-1 0,-1 1 0,0 0 0,0 2 0,1 7 39,0 1-1,-2 12 1,0 0-89,1 56 435,0-77-362,-1-1 1,1 0-1,0 0 0,0 0 1,-1 0-1,0 1 0,1-1 1,-1 0-1,0 0 0,0 0 1,0 0-1,-2 2 0,2-2 0,0-1 0,1 0 0,-1 1 0,0-1 0,1 0-1,-1 1 1,1-1 0,-1 1 0,1-1 0,-1 1 0,1 2-1,0-1 305,0-3-144,0-3-59,0 1-139,0 0 1,1 0-1,-1 0 1,1 0 0,-1 0-1,1 0 1,0 0-1,0 0 1,0 0 0,0 1-1,0-1 1,0 0-1,0 1 1,1-1-1,-1 0 1,0 1 0,1 0-1,3-3 1,4-3 30,1 1 0,15-8 0,10-6 38,-7-2-85,-12 9-14,0 2-1,0-1 1,24-10 0,-33 18 18,1 0-47,0 0 0,0 0-1,0 0 1,0 1-1,1 0 1,-1 1 0,1 0-1,15-1 1,-8 2-113,-13 0 150,0 1 0,0 0 0,0 0 0,0 0 0,0 0 0,5 2 0,-8-2 20,1 0-1,0 1 1,-1-1-1,1 1 1,0-1 0,-1 1-1,1-1 1,-1 1-1,1-1 1,-1 1 0,1-1-1,-1 1 1,1 0-1,-1-1 1,1 1-1,-1 0 1,0-1 0,0 1-1,1 0 1,-1-1-1,0 1 1,0 0 0,0 0-1,0-1 1,0 1-1,1 0 1,-1 0 0,-1-1-1,1 2 1,1 18 119,-1-6-29,1 1 1,-2-1-1,-3 20 1,-7-1 34,6-2-43,-2-18-28,6-11-51,0-1 1,0 1 0,1-1 0,-1 1-1,0-1 1,1 1 0,-1 0-1,1-1 1,0 1 0,-1-1 0,1 1-1,0 1 1,0 28 89,0-28 171,0-3-65,1 0-187,0 0-1,0 0 1,0-1-1,0 1 1,0 0-1,0 0 1,0-1-1,-1 1 1,1 0-1,0-1 1,0 1-1,0-1 1,0 1-1,-1-1 1,1 1-1,0-1 1,0 0-1,-1 1 1,1-1-1,-1 0 1,1 0-1,0 1 1,0-2-1,8-24-29,-8 22-6,0 0 1,1 0-1,-1 0 0,4-6 1,-4 8 10,1 0-1,0 1 1,-1-1 0,1 0 0,0 1 0,0 0 0,3-3-1,-2 2-20,0 1-1,0-1 0,0-1 0,0 1 0,-1 0 0,1-1 0,-1 1 1,3-5-1,7-15-109,-9 16 94,0 0 0,0 1 0,0 0 1,0-1-1,6-5 0,0 4-32,0 0-1,1 0 1,13-7-1,-14 8 26,-1 1 0,1-1 1,8-8-1,-16 14 46,-1-1 1,1 1-1,-1-1 1,1 1-1,-1 0 0,1-1 1,-1 1-1,1 0 0,0 0 1,-1-1-1,1 1 0,-1 0 1,1 0-1,0 0 1,-1 0-1,1 0 0,0 0 1,-1 0-1,1 0 0,0 0 1,-1 0-1,1 0 0,-1 0 1,1 1-1,0-1 1,0 0-8,1 0-39,-2 3 118,1 2-36,-1-2 13,0 0 0,0 0 1,0 0-1,-1 1 0,1-1 0,-1 0 0,0 3 1,0-3-25,-2 5 52,0 0 0,1 0 0,0 1 0,-1 16 0,3-21-41,0-1-1,-1 0 0,1 1 1,-1-1-1,1 1 1,-1-1-1,0 0 0,-3 7 1,-2 6 72,4-9-57,1 1 0,0 0-1,1 0 1,0 0 0,0 10 0,1 10 159,-1-25-177,0 0 0,0 0 1,0-1-1,1 1 0,-1 0 1,1-1-1,-1 1 0,1 0 1,0-1-1,0 1 0,0-1 1,0 1-1,1-1 0,-1 0 1,3 4-1,-1-4-398,2-2-294,1 1 128,-3-1 266,1 1 0,-1-1-1,0 0 1,0 0-1,0 0 1,1 0-1,-1-1 1,0 1-1,0-1 1,4-1-1,12-12-2435,11-3 912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250 377 3328,'27'-14'1061,"-25"14"-990,-1-1 1,0 1-1,1-1 0,-1 0 0,0 1 1,0-1-1,0 0 0,1 0 0,-1 0 1,0 0-1,0 0 0,-1 0 0,1-1 1,0 1-1,0 0 0,0 0 0,-1-1 0,1 1 1,-1 0-1,1-1 0,-1 1 0,1 0 1,-1-1-1,0 1 0,0-1 0,1 1 1,-1-3-1,0 4-56,0 0 0,0 0 0,0 0 0,0 0 0,0 0 0,0 0 0,0 0 0,0-1 0,0 1 0,0 0 1,0 0-1,0 0 0,0 0 0,0 0 0,0 0 0,0 0 0,0 0 0,0 0 0,0 0 0,0-1 0,0 1 0,0 0 0,-1 0 0,1 0 0,0 0 0,0 0 1,0 0-1,0 0 0,0 0 0,0 0 0,0 0 0,0 0 0,0 0 0,0 0 0,0-1 0,0 1 0,0 0 0,-1 0 0,1 0 0,0 0 0,0 0 0,0 0 1,0 0-1,0 0 0,0 0 0,0 0 0,0 0 0,0 0 0,-1 0 0,1 0 0,0 0 0,0 0 0,0 0 0,0 0 0,0 0 0,0 0 0,-1 1 20,1-1-1,-1 0 0,1 0 0,0 0 1,-1 0-1,1 0 0,-1 0 0,1 0 0,0 0 1,-1-1-1,1 1 0,-1 0 0,1 0 0,0 0 1,-1 0-1,1 0 0,-1-1 0,1 1 1,0 0-1,-1 0 0,1-1 0,0 1 0,-1 0 1,1-1-1,0 1 0,0 0 0,-1-1 1,1 1-1,0 0 0,-1-1 0,-7-10 393,6 9-367,0 0-1,-1 1 1,1-1-1,-1 1 1,0-1-1,1 1 1,-1 0-1,0 0 1,0 0-1,0 1 1,1-1-1,-7 0 1,-44 0 548,33 1-539,-74 0-202,90 0 126,0 0-1,-1 1 1,1-1 0,0 1 0,0 0 0,0 0-1,-7 2 1,9-2 11,0 1-1,-1-1 1,2 0-1,-1 0 1,0 1-1,0 0 1,0-1-1,1 1 1,-1 0-1,1-1 0,-1 1 1,1 0-1,0 0 1,-2 2-1,3-3 2,0 0 0,-1-1 0,1 1 0,0 0 0,-1-1 0,1 1 0,0 0 0,0 0 0,0-1 0,0 1 0,0 0 0,-1-1 0,1 1 0,0 0 0,1 0 0,-1-1 0,0 1 0,0 0 0,0-1 0,0 1 0,1 0 0,-1 0 0,0-1 0,0 1 0,1 0 0,-1-1 0,1 1 0,-1-1 0,0 1 0,1-1 0,-1 1 0,1 0 0,0 0 0,3 1 39,-1 0 1,0-1 0,1 1 0,-1-1-1,7 3 1,-7-4-24,2 2 5,2 1 1,0-1 0,1 0-1,-1 0 1,1-1 0,13 1 0,82-2-977,-99 0 843,0 0 0,0-1 0,0 0 0,0 0-1,1 0 1,-1 0 0,0-1 0,-1 1 0,8-5-1,-9 6 49,0-1 0,1 0 0,-1 1 0,1 0 0,-1-1-1,1 1 1,-1 0 0,5 1 0,-3-1-43,-4 0 99,0 0 0,0 0 0,0 0 0,1 0 0,-1-1 0,0 1 0,0 0 0,0 0 0,0 0 0,0 0 0,0 0 0,0 0 0,0 0 0,0 0 0,1 0 0,-1 0 0,0 1 0,0-1 0,0 0 0,0 0 0,0 0 0,0 0 0,0 0 0,0 0 0,0 0 0,0 0 0,0 0 0,1 0 0,-1 0 0,0 0 0,0 0 0,0 0 0,0 0 0,0 0 0,0 0 0,0 1 0,0-1 0,0 0 0,0 0 0,0 0 0,0 0 0,0 0 0,0 0 0,0 0 0,0 0 0,0 0 0,0 1 0,0-1 0,0 0 0,0 0 0,0 0 0,0 0 0,0 0 0,0 0 0,0 0 0,0 0 0,0 61 254,0-57-200,0-1 1,0 1-1,1-1 1,-1 0 0,1 1-1,0-1 1,0 0-1,0 0 1,3 6-1,1 2 52,11 36 393,-15-46-486,-1-1-1,0 1 0,0-1 0,0 1 0,1-1 0,-1 1 0,0-1 1,1 0-1,-1 1 0,0-1 0,1 1 0,-1-1 0,1 0 0,-1 1 1,0-1-1,1 0 0,-1 1 0,1-1 0,-1 0 0,2 0 0,2 3 27,-3-2-27,1 0 0,0 0-1,0 1 1,0-2-1,0 1 1,-1 0 0,1 0-1,0-1 1,1 1-1,-1-1 1,0 1 0,0-1-1,0 0 1,0 0-1,0 0 1,0 0 0,0 0-1,0 0 1,4-1-1,74-30-893,-70 28 617,0-1-1,17-8 1,12-16-1274,-29 23 1046,0 0 0,21-6 0,15-7-1269,-36 13 1620,1-1 0,-1 0-1,0-1 1,-1 0 0,1-1-1,-2 0 1,1 0 0,-1-1-1,0 0 1,-1 0 0,9-14-1,17-46 1096,-33 69-950,11-21 811,-1-1-1,0 1 1,9-37-1,-17 51-598,2-11 516,0 1 1,2 1-1,11-25 0,-3 13 195,-13 27-294,-1 5-471,-1 7-97,-9 15 70,5-15-81,1 0 1,-5 21 0,5-5 92,4-18-90,-2 0-1,1 0 1,-1 0 0,-1 0-1,1-1 1,-6 12 0,-4 2 60,-1 5 19,2 23-361,-11 0-1371,20-44 1415,1 0 0,0 0 0,0 0 0,1 0 0,-1 9 0,1-10 79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1728,'0'-14'560,"1"12"-411,9 1-69,8 2-40,-1 1 0,1 1 0,18 5 0,-8-2 16,32 3 0,-49-7-40,24 2 24,-4-1-68,36 9 0,-34-3-10,-5-2-151,47 8 0,-10-13-4,16 1-99,-53 1 229,-4 0 176,0-2 0,1 0 0,-1-1-1,28-3 1,-26-5 852,-23 5-723,0 1 1,0 0 0,0 0 0,0 1-1,0-1 1,1 1 0,4-1 0,-2 1 382,13-1 1101,-18 1-1692,-1-1-1,1 1 1,-1 0 0,1 0-1,-1-1 1,0 1-1,1 0 1,-1 0 0,1-1-1,-1 1 1,0-1 0,1 1-1,-1 0 1,0-1-1,0 1 1,1-1 0,-1 1-1,0 0 1,0-1 0,0 1-1,1-1 1,-1 1-1,0-1 1,0 1 0,0-1-1,0 1 1,0-1 0,0 1-1,0-2 1,0 2-28,0 0 0,0 0 0,0 0 0,0 0 1,0 0-1,0 0 0,0 0 0,0 0 0,0 0 0,0 0 1,0-1-1,0 1 0,0 0 0,0 0 0,0 0 1,0 0-1,0 0 0,0 0 0,0 0 0,0 0 0,0 0 1,0-1-1,0 1 0,0 0 0,0 0 0,0 0 0,0 0 1,-1 0-1,1 0 0,0 0 0,0 0 0,0 0 1,0 0-1,0 0 0,0 0 0,0 0 0,0 0 0,0 0 1,0 0-1,0 0 0,-1-1 0,1 1 0,0 0 0,0 0 1,0 0-1,0 0 0,0 0 0,0 0 0,0 0 1,0 0-1,0 0 0,0 0 0,-1 1 0,1-1 0,0 0 1,0 0-1,-5-1 42,2 1-45,0 0-1,0 0 1,0 0 0,0 1-1,-1-1 1,1 1-1,-3 0 1,-22 11-56,24-11 47,0 0 0,1 0 0,-1 1-1,0 0 1,1 0 0,0 0 0,-1 0 0,-3 4 0,-9 5-3,-15 0 19,29-9-3,-1 1-1,1-1 1,-1 1-1,1-1 1,0 1-1,-2 4 1,-14 15 6,10-14-53,-11 11-50,18-18 96,1 0 0,-1-1-1,1 1 1,-1 0-1,1 0 1,0 0 0,-1 0-1,1 0 1,0-1 0,-1 1-1,1 0 1,0 0-1,0 0 1,0 0 0,0 0-1,0 0 1,0 0 0,0 0-1,0 0 1,0 0 0,1 0-1,-1 0 1,1 1-1,0 0-12,0 0-1,0 0 1,0 0-1,0 0 0,1 0 1,-1 0-1,1 0 0,0 0 1,-1-1-1,1 1 1,0-1-1,0 1 0,0-1 1,0 0-1,0 0 0,0 0 1,0 0-1,0 0 1,1 0-1,-1 0 0,0-1 1,1 1-1,-1-1 1,0 0-1,1 0 0,-1 1 1,3-2-1,48 1-1208,-15 0 331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67 3648,'0'-42'1173,"0"42"-1153,0-1-1,0 1 1,0-1-1,0 1 1,0-1 0,0 1-1,0 0 1,0-1-1,0 1 1,0-1-1,0 1 1,0-1-1,0 1 1,0-1 0,-1 1-1,1-1 1,0 1-1,0 0 1,0-1-1,-1 1 1,1-1-1,0 1 1,-1-1 0,-1-1 149,0 1 0,-1-1 1,1 1-1,0 0 0,-1 0 1,1 0-1,-1 0 1,0 0-1,1 0 0,-1 0 1,1 1-1,-1 0 1,0-1-1,0 1 0,1 0 1,-1 0-1,0 0 1,1 1-1,-1-1 0,-4 2 1,6-2-136,1 1 0,-1-1 0,1 0 0,-1 1 1,1-1-1,0 1 0,-1-1 0,1 1 0,0-1 1,-1 0-1,1 1 0,0 0 0,-1-1 0,1 1 0,0-1 1,0 1-1,-1 0 0,-1 4 177,-28 31 835,19-17-825,1 1 0,-11 32 1,13-32-60,7-19-152,-1 5 59,-1 1 1,1-1-1,0 1 1,0-1-1,1 1 1,-1 0-1,1-1 1,1 12-1,0 110 651,-1-127-710,1 0 0,0 0 0,0 0 0,0 0 0,1 0-1,-1 1 1,0-1 0,0 0 0,1 0 0,-1 0 0,0 0 0,1 0 0,0 1 0,-1-2-8,1 1 0,-1-1 0,1 0 0,-1 1 0,1-1 0,-1 0-1,1 0 1,-1 1 0,1-1 0,-1 0 0,1 0 0,0 0 0,-1 0 0,1 0 0,-1 0 0,1 0 0,-1 0 0,1 0 0,5-3-29,4-14-41,-9 15 32,0 0-1,0-1 1,0 1-1,1 0 0,-1 0 1,1 0-1,-1 0 1,1 0-1,0 0 1,0 0-1,2-2 1,0 2-57,-1 1 0,0-1 1,0 0-1,0-1 0,0 1 1,-1 0-1,1-1 0,-1 0 1,5-5-1,-3 2-115,-1-1-1,1 0 1,-1 1 0,3-12 0,-5 15 185,1 0-1,-1 0 1,1 0 0,0 1 0,0-1 0,0 0 0,0 1 0,0-1 0,0 1 0,1 0-1,-1 0 1,1 0 0,0 0 0,0 0 0,-1 1 0,1-1 0,0 1 0,0 0 0,1 0-1,-1 0 1,0 0 0,0 0 0,5 0 0,-3 1-40,-4 0 95,1-1 0,0 1 0,0 0 1,0 0-1,0 0 0,0 0 0,-1 1 0,1-1 0,0 0 1,0 1-1,0-1 0,-1 1 0,1 0 0,0 0 0,-1-1 1,1 1-1,0 0 0,-1 0 0,1 0 0,-1 1 0,0-1 1,1 0-1,-1 1 0,0-1 0,2 3 0,11 24 418,-10-19-271,0 0 0,8 12 0,-1 3-15,-10-20-98,1 1-1,0-1 1,0 1-1,1-1 1,-1 0-1,1 1 1,4 3-1,1 1 84,-6-7-203,-1 0 0,1 0 1,-1 0-1,1 0 1,0-1-1,0 1 1,-1-1-1,1 1 0,1-1 1,-1 0-1,0 0 1,0 0-1,0 0 1,0 0-1,1 0 0,-1-1 1,1 1-1,3 0 1,10-1-827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83 7040,'-16'-50'2624,"16"50"-2048,-17-16-128,1-1 1760,-1 17-1280,0 0-160,1 17-480,-17-1 0,16 1-192,0-1 256,17 18-224,17-18-4192,0 17 2208</inkml:trace>
  <inkml:trace contextRef="#ctx0" brushRef="#br0" timeOffset="1">133 315 3712,'-33'17'1408,"33"-17"-1120,-17 17-64,1-17 1376,16 16-928,-17 1-64,17 16-384,-16-16 256,16 16-256,-17-17-128,34 1-32,-17-17-64,0 17 0,16-17-2208,-16 0 1216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5056,'-17'0'1888,"17"0"-1472,-32 17-128,15-1 640,1 0-576,-1 1-224,-15-1-96,32 1-1856,0 15 960</inkml:trace>
  <inkml:trace contextRef="#ctx0" brushRef="#br0" timeOffset="1">132 459 5312,'-33'33'1952,"33"-33"-1504,-33 65-128,33-48 960,-16-1-768,-1 1-64,1-1-288,0 0-192,16 1 0,16-17-1024,0 16 576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2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3488,'0'14'1115,"0"-14"-1103,0 1 1,0-1-1,0 0 1,0 0 0,0 1-1,0-1 1,0 0 0,0 0-1,0 0 1,0 1 0,-1-1-1,1 0 1,0 0 0,0 0-1,0 1 1,0-1 0,0 0-1,-1 0 1,1 0-1,0 0 1,0 1 0,0-1-1,-1 0 1,1 0 0,0 0-1,0 0 1,0 0 0,-1 0-1,1 0 1,0 0 0,0 1-1,-1-1 1,1 0 0,0 0-1,-23 11 330,22-11-271,0 1 1,-1-1 0,1 1 0,0 0-1,-1 0 1,1 0 0,0-1 0,0 1-1,0 0 1,0 1 0,0-1 0,0 0-1,-1 2 1,-3 2 102,2-1-59,0-1 0,0 1 0,0 0 0,1 0 1,-1 0-1,1 0 0,0 0 0,0 0 0,1 1 0,-1-1 0,-1 10 0,1 0 70,1 0 0,0 22 0,1-28-73,0-8-109,0 0-1,0 0 1,0 0 0,0 1 0,0-1-1,0 0 1,0 0 0,0 0-1,0 0 1,0 0 0,0 0 0,0 0-1,0 0 1,0 0 0,0 0-1,0 1 1,0-1 0,0 0 0,0 0-1,0 0 1,0 0 0,0 0-1,0 0 1,0 0 0,0 0 0,0 0-1,0 0 1,0 1 0,0-1-1,1 0 1,-1 0 0,0 0 0,0 0-1,0 0 1,0 0 0,0 0-1,0 0 1,0 0 0,0 0 0,0 0-1,0 0 1,0 0 0,1 0-1,-1 0 1,0 0 0,0 0 0,0 0-1,0 0 1,0 0 0,0 0-1,0 0 1,0 0 0,0 0 0,1 0-1,-1 0 1,0 0 0,4 0 89,0 0-61,-1 0-1,0 0 0,0 0 1,0 0-1,0-1 1,1 1-1,2-2 1,3-1-27,5-1 48,1-1 0,25-13 0,-31 10-77,17-14 1,-22 17-6,1 1 0,-1 0 0,1 1 0,0-1 0,0 1 1,0-1-1,10-3 0,-8 5 24,9-4-112,24-4-1,-35 9 238,1 0 0,0 1 0,-1 0 0,1 0 0,0 0 0,-1 0 0,11 3 0,65 25 1486,-67-25-1374,0-1-73,0 1 0,1 1 0,-2 0 0,1 1 0,21 10 0,-20-7-34,-9-4-57,1-1 0,-1 0 1,1 0-1,0 0 0,-1-1 1,1 0-1,1 0 0,-1-1 0,0 0 1,12 0-1,-11-1-15,-16 0-88,3-2 52,3 0-19,-1 0 1,1 1-1,0-1 0,0 1 1,0 0-1,-1 0 0,1 0 1,-1 0-1,1 0 0,-1 1 1,1-1-1,-1 1 0,1-1 1,-1 1-1,0 0 0,1 0 1,-4 1-1,5-1-9,0 0 1,1 0-1,-1 0 1,0 0-1,1 0 1,-1 0-1,0 0 0,1 0 1,-1 1-1,1-1 1,-1 0-1,0 0 1,1 1-1,-1-1 1,1 0-1,-1 1 1,1-1-1,-1 1 0,1-1 1,-1 0-1,1 1 1,-1-1-1,1 1 1,0 0-1,-1-1 1,1 1-1,0-1 0,0 1 1,-1-1-1,1 1 1,0 1-1,-2 27-206,0 4 49,-9 42-157,9-46 242,-4 31 19,-16 48 161,11-1 32,-11 7 42,-1-1-73,12-51-126,-8 56 4,17-95 110,2-14-24,-1-1-1,0 1 0,0-1 0,-5 16 1,5-22-29,0 0 1,0 0 0,-1 1 0,1-1 0,0 0 0,-1 0 0,1 0-1,-1-1 1,1 1 0,-1 0 0,0-1 0,0 1 0,0-1 0,0 1 0,0-1-1,0 0 1,0 0 0,-1 0 0,1 0 0,0 0 0,-4 0 0,4 0-8,-1-1 0,0 1 1,1-1-1,-1 0 1,0 0-1,1 0 0,-1 0 1,0-1-1,1 1 1,-1-1-1,0 1 1,1-1-1,-3-1 0,-2-2 11,0 1 0,-13-10 0,10 6-3,-1 0-16,0-1 1,1-1 0,-1 0 0,2 0-1,-1-1 1,1 0 0,1 0 0,0-1 0,0 0-1,1-1 1,1 0 0,0 0 0,0 0-1,-4-15 1,-7-39 15,15 55-28,0 2-11,0 1 1,0-1 0,1 1 0,1-1 0,0-11-1,0 15-13,1 1-1,0 0 0,1-1 0,-1 1 1,1 0-1,-1 0 0,1 0 0,1 0 1,-1 0-1,0 1 0,1-1 0,3-3 1,5-5-35,0 1 1,0 1 0,1 0-1,1 0 1,-1 2 0,1-1-1,1 1 1,0 1 0,0 1-1,0 0 1,30-8 0,-21 11 13,0 0 0,0 2 1,31 2-1,-14 0 17,40 1 13,-58 2 10,26 6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67 480,'-14'-14'165,"11"11"-106,3 0 90,0 3-126,0 0-1,0-1 0,0 1 0,0-1 1,0 1-1,0-1 0,0 1 1,0-1-1,0 1 0,0 0 1,0-1-1,0 1 0,1-1 0,-1 1 1,0-1-1,0 1 0,0 0 1,1-1-1,-1 1 0,0 0 0,1-1 1,-1 1-1,0 0 0,1-1 1,-1 1-1,0 0 0,1 0 1,-1-1-1,0 1 0,2 0 0,5-5 274,-2-6 205,9 5-175,-6 1-187,-6 4-117,-1 0 0,1 0-1,-1 0 1,1 0-1,0 1 1,-1-1 0,1 0-1,0 1 1,-1-1-1,1 1 1,0 0 0,0 0-1,-1-1 1,4 1 0,48 0 319,-46 0-338,0 0 1,-1 1-1,1 0 0,0 0 1,0 0-1,0 1 1,-1 0-1,1 0 0,-1 0 1,10 6-1,88 37 259,2 1-430,-85-36 85,0 2 0,34 24 1,-37-22 77,0 1 0,0 1 1,-2 1-1,0 0 1,-1 1-1,14 21 1,-13-7 61,-1 2 0,-1 0 1,10 43-1,-21-68-32,0 0 0,-1 0 0,0 1 0,-1-1 1,0 1-1,0-1 0,-1 1 0,0-1 0,-1 1 0,0 0 0,0-1 1,-1 0-1,-6 18 0,-20 37 199,26-59-215,0 1 1,0-1-1,-1 0 0,0 0 1,0 0-1,0 0 0,-1-1 1,0 1-1,1-1 0,-2 0 1,1 0-1,0 0 0,-1-1 1,0 0-1,1 1 0,-1-1 1,-1-1-1,1 1 0,-6 1 1,2 0 49,-1-1 0,1 0 0,-1 0 1,0-1-1,0 0 0,-1-1 0,1 0 1,-13-1-1,19 1-20,-1-1 0,1-1 0,0 1 0,-1 0 0,1-1 0,0 0 0,-5-1 0,6 0-4,0 1 0,1-1 0,-1 0 0,1 0 0,0 0 0,0 0 0,0 0 0,0-1 1,0 1-1,0-1 0,0 1 0,-1-5 0,2 6-21,-5-8 58,1 0 0,-6-16 0,9 21-68,1-1 0,0 1 1,0 0-1,1-1 0,-1 1 0,1-1 0,0 1 0,0-1 1,1-8-1,1 4-4,0 1 0,0-1 0,0 0 0,1 1 0,1-1 0,0 1 0,0 0 0,6-9 0,-1 5 0,0 1 0,0 1 0,1 0 0,17-14 0,-4 4-2,-14 11 4,0 1 0,1 0 0,0 0 0,0 1 0,21-10 0,69-19 78,-90 32-108,0 1 0,0 0 0,1 1 0,-1 0 0,0 1 0,1 0 0,17 0 0,2 1-126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2080,'0'0'667,"5"0"-411,12 0-83,8-1 279,41 5 0,-24 7-319,16-6 390,-17 2-86,73 0 0,425-7 1350,-331-8-1274,-15 0-189,1 8-20,-171 0-207,-1 2-1,28 4 1,-31-2-64,0-2 0,22 0 1,-18-2-708,-15 0-3292,-22 0 1726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2080,'-28'0'667,"28"0"-663,0 0 1,0 0 0,0 0 0,0 0-1,0 0 1,0-1 0,-1 1 0,1 0-1,0 0 1,0 0 0,0 0-1,0 0 1,0 0 0,0 0 0,-1 0-1,1 0 1,0 0 0,0 0 0,0 0-1,0 0 1,0 0 0,-1 0 0,1 0-1,0 0 1,0 0 0,0 0 0,0 1-1,0-1 1,-1 0 0,1 0 0,0 0-1,0 0 1,0 0 0,0 0 0,0 0-1,0 0 1,0 0 0,0 1-1,-1-1 1,1 0 0,0 0 0,0 0-1,0 0 1,0 0 0,0 0 0,0 1-1,0-1 1,0 0 0,0 0 0,0 0-1,0 0 1,0 0 0,0 1 0,0 0 19,0 0-15,0-1 0,0 1 0,0-1 0,0 0 0,0 1-1,0-1 1,0 1 0,0-1 0,0 1 0,0-1 0,0 1 0,0-1 0,0 0 0,1 1 0,-1-1 0,0 1 0,0-1 0,0 0 0,1 1 0,0 0 0,0-1 63,1 1-1,-1-1 1,1 1 0,-1-1 0,1 0 0,-1 1 0,1-1 0,-1 0-1,1 0 1,2 0 0,4 0 32,-3 1-54,-1-1 0,1 0-1,0 0 1,-1-1 0,1 1-1,0-1 1,4-1 0,-2 0 32,-1 0 5,0 1 0,0 0 0,0 0 0,7 0 0,19 5 157,-11 0-120,45 1 206,-30 0-203,44 11-1,-61-11-96,0 1 1,0 1 0,-1 0-1,18 11 1,19 13 97,-36-24-98,-14-6-19,1 2 0,-1-1 0,1 0 0,9 7 0,-13-6-3,1 0 0,-1-1 0,1 1 1,-1 0-1,0 0 0,3 6 0,3 4 20,7 3 17,-14-14-31,1-1-1,-1 0 1,0 1 0,0-1-1,1 1 1,-1 0-1,0-1 1,0 1 0,0 0-1,-1-1 1,1 1 0,0 0-1,-1 0 1,1 0-1,-1 0 1,1 0 0,-1 0-1,0 0 1,0 0 0,0 2-1,0 0 9,-1 0 0,1-1 0,0 1 0,-1-1 0,0 1-1,0-1 1,0 0 0,0 1 0,-1-1 0,0 0 0,1 0 0,-1 0 0,0 0 0,0 0 0,0 0-1,-1 0 1,1-1 0,-5 4 0,4-2-3,-1-1 0,1 0-1,-1 0 1,0 0 0,0-1 0,0 1-1,-1-1 1,1 0 0,-8 3 0,-10 4 6,-2 4-5,5-3-54,-37 14 0,27-14 10,17-5 50,1-1-1,-1-1 1,0 1-1,0-2 1,-1 0 0,-19 1-1,24-3 1,2 1-7,1-1-1,-1 0 0,1-1 0,-1 1 0,-8-3 0,13 3-17,0-1-1,0 1 1,0-1-1,0 1 1,1 0-1,-1-1 1,0 1-1,0-1 1,0 0-1,1 1 0,-1-1 1,0 0-1,1 1 1,-1-1-1,0 0 1,1 0-1,-1 1 1,1-1-1,-1 0 1,1 0-1,0 0 1,-1 0-1,1 0 1,0 0-1,0 0 1,-1 0-1,1 0 1,0 0-1,0 0 1,0 0-1,0 0 0,0 0 1,0 1-1,1-1 1,-1 0-1,0 0 1,0 0-1,1 0 1,-1 0-1,1-1 1,0-2-14,1 1-1,-1-1 1,1 1 0,-1-1 0,1 1 0,0-1 0,1 1 0,-1 0-1,0 0 1,1 0 0,0 0 0,0 1 0,0-1 0,3-2-1,58-34-92,-17 12 90,-15 6 52,-6 4 66,51-25 0,90-16 637,-87 33-566,-65 20-86,1 1 1,-1 1 0,1 1-1,0 0 1,0 1-1,22 1 1,-35 0-61,-1 0-1,1-1 1,0 2 0,-1-1-1,1 0 1,-1 0 0,1 1-1,-1-1 1,1 1 0,-1 0-1,1 0 1,-1 0 0,0 0-1,1 0 1,-1 0 0,0 1-1,0-1 1,0 1 0,2 2-1,18 12 179,-3-3-181,-18-12-24,0 0 1,0 0 0,0 0-1,-1 0 1,1 0 0,0 0-1,-1 0 1,1 0 0,-1 0 0,1 0-1,-1 1 1,0-1 0,0 0-1,1 0 1,-1 0 0,0 2-1,0 2 25,0 0-1,-1 0 1,1 0-1,-1 0 0,0 0 1,-1 0-1,1-1 1,-1 1-1,0 0 0,0-1 1,-5 9-1,-1-3 50,0 0-1,-1 0 0,-11 9 1,1-1-58,15-14-7,0 0 1,0-1-1,-1 1 1,1-1-1,-1 0 1,0-1-1,0 1 1,-6 2-1,10-5-9,0 0-1,0 0 0,0 0 0,0 1 0,0-1 1,0 0-1,0 1 0,0-1 0,0 1 0,1-1 1,-1 1-1,0-1 0,0 1 0,0 0 0,1-1 1,-1 1-1,0 0 0,0 1 0,-4 4-64,4-5 54,1-1 0,-1 0 0,0 1 0,1-1 0,-1 0 0,0 0 0,1 1 0,-1-1 0,0 0 0,0 0 0,1 0 0,-1 0 0,0 0 0,0 0 0,2 0 0,1 0-1,-1-1 1,0 1-1,1 0 1,-1-1-1,0 1 1,1-1-1,-1 1 1,0-1-1,0 0 1,2-1 0,-2 1-2,1 0 1,-1 0 0,0 0 0,0 1 0,1-1-1,-1 0 1,0 1 0,1-1 0,-1 1 0,0 0 0,1-1-1,-1 1 1,1 0 0,-1 0 0,0 0 0,1 0 0,-1 0-1,1 0 1,-1 0 0,1 0 0,2 1 0,43 12-201,-26-8 170,21 8 0,-35-11 47,-1 1-1,1 1 1,-1-1-1,0 1 1,0 0-1,10 8 1,-13-8 3,0-1-1,0 0 1,-1 0 0,1 1-1,-1-1 1,0 1 0,0 0 0,0 0-1,0 0 1,0 0 0,-1 0-1,1 5 1,0 1 16,-1-1 0,0 0 0,-1 0 0,0 1 1,0-1-1,-1 0 0,0 1 0,-4 12 0,-11 12 34,8-18-29,0 1-2,-9 16 34,4-17 11,0-1-1,-1 0 1,0-1 0,-1-1 0,-1 0 0,-24 14 0,37-25-56,0 0 1,0-1 0,0 1-1,0-1 1,-1 0 0,1 0 0,0 0-1,-1 0 1,1 0 0,-1-1-1,1 0 1,-1 0 0,1 0-1,-1 0 1,1 0 0,-1-1 0,1 1-1,0-1 1,-5-1 0,-4-1 32,6 2-28,-1-1 0,1 1 0,0-1 0,-9-4 0,12 4-22,0 0 1,1 0-1,-1 0 0,0 0 1,1 0-1,0 0 1,-1-1-1,-2-4 1,2 3-14,1 1 1,0-1 0,0 0 0,0 0 0,0 1-1,1-2 1,-1 1 0,1 0 0,0 0-1,0 0 1,1 0 0,-1-1 0,1 1 0,0 0-1,0-1 1,0 1 0,2-5 0,-1 3-1,1-1 0,0 1 0,0-1 0,0 1 0,1 0 0,0 0 0,0 0 0,1 0 0,6-7 0,4-4 10,2 1 0,0 0 0,1 2 0,1-1 0,25-14 0,93-46-546,-95 55-654,6 4 325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1568,'-17'0'576,"17"0"-448,0 17-32,0 0 512,0 16-352,0 0 608,0 17-480,0 0 224,17-1-352,-17 18-64,16-17-128,-16-1 96,17 1-96,-34-17-32,17 17 0,0-33-1664,-16-1 896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17 182 2496,'-14'-42'784,"14"42"-772,-1-1 1,1 1-1,0-1 0,0 1 0,0-1 1,-1 1-1,1-1 0,0 1 1,0-1-1,0 1 0,0-1 1,0 1-1,0-1 0,0 0 1,0 1-1,0-1 0,0 1 0,0-1 1,0 1-1,1-1 0,-1 1 1,0-1-1,0 1 0,0-1 1,1 0-1,0-1 1,1-3 11,1 0 0,-1 1 0,1-1 0,0 1-1,0 0 1,0-1 0,1 2 0,-1-1 0,1 0-1,0 1 1,0-1 0,1 1 0,4-3 0,35-13 50,-29 11-57,20-9 30,-29 15-26,1 1 0,0-1 1,8 1-1,2-1 17,9-2 1,-10 1-13,-1 0 0,0 2 1,1 0-1,26 2 1,-19 3-25,0 1 0,-1 2 0,0 0 0,35 17 0,-25-8 30,-1 1 0,-1 1 0,-1 2 0,48 42 0,-66-53 106,0 1 0,-1 1-1,0 0 1,-1 0-1,0 1 1,11 20 0,-17-26-60,1 1 1,-2 0 0,1 0 0,-1-1-1,0 1 1,0 1 0,-1-1-1,0 0 1,0 0 0,-1 0-1,0 1 1,0-1 0,-1 0-1,-2 14 1,-1-7 63,-1 0 1,-8 14-1,7-14-57,-7 16 164,-27 44 0,32-62-174,-1 1 0,0-2 1,-1 1-1,-1-1 0,0-1 0,-16 13 0,-4-3 79,0-1 0,-2-2-1,0-2 1,0 0 0,-50 13 0,67-24-138,0 0 1,0-1 0,-1-1 0,0 0-1,1-1 1,-1-1 0,0 0-1,0-1 1,1-1 0,-1-1 0,1 0-1,0-2 1,-1 1 0,-14-8-1,25 10-18,0-1 0,1 1-1,0-1 1,-1 0 0,1-1-1,0 1 1,1-1-1,-7-6 1,-6-6-35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3392,'2'-12'1100,"5"16"-472,1 1-596,-5-4-8,0 0 0,0 0 0,0 0 0,0-1 0,0 0 0,0 1 0,0-1 0,0 0 0,1 0-1,3-1 1,2 0 6,63 1 269,-59 0-258,-9-1-32,1 1 1,-1 0-1,1 0 0,-1 1 1,1-1-1,-1 1 0,1 0 1,-1 0-1,0 0 0,1 1 1,-1 0-1,0-1 0,0 1 1,5 4-1,-1-2 48,-7-3-46,1-1 0,-1 1 0,0-1 0,0 1 0,1 0 0,-1-1 0,0 1 0,0 0-1,0 0 1,0 0 0,0 0 0,0 0 0,0 0 0,-1 0 0,1 0 0,0 0 0,0 0 0,-1 1-1,1-1 1,-1 0 0,1 0 0,-1 1 0,0-1 0,1 0 0,-1 1 0,0-1 0,0 0 0,0 3-1,1 6 81,-1-6-52,1-1-1,-1 1 1,0 0-1,-1 0 1,1 0-1,-1 0 1,1-1-1,-3 6 1,0 1 42,-2 0 0,1 0 0,-1-1 0,-1 0 0,1 0 0,-2 0 0,1 0 0,-1-1 0,-16 14 0,-1-3 140,0 0-1,-39 21 1,53-34-148,1-1 11,1 0 0,0 1-1,0 0 1,1 0 0,-10 10 0,17-16-78,-1 1 0,1 0 0,-1-1 1,0 1-1,1 0 0,0-1 0,-1 1 0,1 0 1,-1 0-1,1 0 0,0-1 0,-1 1 1,1 0-1,0 0 0,0 0 0,0 0 0,0-1 1,0 1-1,0 0 0,0 0 0,0 0 0,0 1 1,12 25 134,-12-26-137,1 0 4,0 1 1,0-1-1,0 0 0,0 0 1,0 0-1,1 0 1,-1 0-1,0 0 1,1 0-1,-1 0 1,1 0-1,-1 0 0,1-1 1,-1 1-1,1-1 1,-1 1-1,1-1 1,0 0-1,-1 1 0,1-1 1,2 0-1,10 2 36,2 4 33,-12-4-64,-1-1 1,0 0-1,0 0 0,1 0 1,-1 0-1,0-1 1,1 1-1,3-1 0,-5 0-25,1 0-1,0 0 0,0 1 0,-1-1 1,1 1-1,-1-1 0,1 1 0,0 0 0,-1 0 1,5 2-1,-5-1-156,1-1 1,-1 0-1,1 0 1,-1 0-1,1 0 1,-1-1-1,1 1 0,0-1 1,-1 0-1,6 1 1,9-1-904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3072,'-17'0'1120,"17"0"-864,0-17-64,17 17 864,-17 0-608,50 0 192,-34 0-384,17 0 192,1 0-256,15 0-960,1 0 416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 2656,'0'-2'81,"0"1"0,0-1 0,0 0 1,-1 0-1,1 1 0,0-1 0,-1 0 0,0 1 1,1-1-1,-1 1 0,0-1 0,0 1 0,0-1 0,0 1 1,0-1-1,0 1 0,-3-2 0,2 0 581,2 3-214,0 3-86,0 1-268,0-1-26,0 1 0,0-1 1,0 0-1,0 0 0,-1 0 1,1 0-1,-2 4 0,-7 25 287,-7 45-1,-6 30-140,11-50-104,8-40 17,0-1 0,0 1 0,-10 25 0,-7 24-2654,6-35 868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2656,'14'-56'837,"-14"55"-823,0 1 0,0-1 0,0 0 0,1 0 0,-1 0 0,0 1 0,0-1 0,1 0 0,-1 0 0,0 1 0,1-1 0,-1 0 0,1 1 0,-1-1 0,1 0 0,-1 1 0,1-1 0,0 1 0,-1-1 0,1 1 0,-1-1 0,1 1 0,1-1 0,8-6 122,0 1-1,0 0 1,0 1 0,0 1-1,1-1 1,19-4 0,-10 7 105,-1 1 0,29 1 0,-18 0-31,-8 0-68,1 1 0,43 8 0,-53-6-112,0 0 1,0 2-1,-1-1 1,0 2 0,0-1-1,20 15 1,-6-2 8,-1 1 0,-1 2-1,0 0 1,-2 2 0,-1 0 0,34 48 0,-33-36 195,36 74 1,-55-103-191,-1 1 1,0-1-1,0 1 1,-1-1-1,1 1 0,-2 0 1,1 0-1,-1 7 0,-1-1 89,0 0 0,-6 20 1,6-26-90,-7 22 40,-2 0 0,0 0 0,-2-1 0,-1 0 0,-1-1 0,-1-1 0,-36 46 0,41-58-82,0-1-1,-23 21 1,23-26 35,0-1 1,-20 11-1,19-12-10,-2 2 9,-1-1 0,0-1 0,0 0 0,-29 8 0,24-11-1,-1 0 0,0-1 0,-25-1 0,27-1 14,0-1 0,-21-4 0,31 4-37,0-1-1,0 0 1,0-1-1,1 0 1,-1 0 0,1-1-1,-10-6 1,14 8-112,0 0 1,0-1-1,0 1 1,1-1 0,-1 0-1,1 0 1,0 0-1,0 0 1,0 0-1,0-1 1,0 1 0,1-1-1,-2-5 1,0-10-749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26 4224,'14'-14'1365,"-12"12"-1014,-7 1-163,3 1-131,-1 0 0,0 0 0,1 0 0,-1 0 1,1-1-1,-5 0 0,-1-4 518,8 4-561,0 1 0,0 0 0,0 0-1,0 0 1,0 0 0,0 0 0,-1 0 0,1 0 0,0 0-1,0 0 1,0 0 0,0 0 0,0 0 0,0-1 0,-1 1 0,1 0-1,0 0 1,0 0 0,0 0 0,0 0 0,0 0 0,-1 0-1,1 0 1,0 0 0,0 1 0,0-1 0,0 0 0,0 0 0,-1 0-1,1 0 1,0 0 0,0 0 0,0 0 0,0 0 0,0 0 0,0 0-1,0 0 1,-1 0 0,1 1 0,0-1 0,-8 5 139,4-4-105,0 0-1,-1 0 1,1 0 0,0-1 0,0 1-1,0-1 1,-1 0 0,1 0 0,-5-1 0,5 0-54,0 1 0,0 0 0,-1 0 0,1 0 0,-8 2 0,9 0-26,-1 0 0,1 1 0,-1-1 0,1 1 0,0-1 0,0 1 0,0 0-1,0 1 1,0-1 0,1 0 0,-1 1 0,1-1 0,-3 8 0,-2 1-25,4-9 60,1 1 0,0-1 0,1 1 0,-1-1 0,0 1 0,1-1 0,0 1 0,0 0 0,0 0 0,1 0 0,-1 4 0,-2 10 57,0-4-17,-2 10-38,10 5-121,-2-12 34,1 9-7,-1-8 59,0-1-1,7 21 0,-2-14 100,16 34 1,-5-9 239,-16-44-273,-2-5-30,-1 1 1,0 0-1,1-1 1,-1 1 0,1 0-1,-1-1 1,0 1-1,1 0 1,-1 0-1,0-1 1,0 1 0,0 0-1,0 0 1,0-1-1,0 1 1,0 0-1,0 0 1,0 0 0,0-1-1,0 1 1,0 0-1,0 0 1,-1-1 0,1 1-1,0 0 1,0 0-1,-1-1 1,1 1-1,-1 0 1,1-1 0,-1 1-1,1-1 1,-1 1-1,1 0 1,-1-1-1,1 1 1,-1-1 0,0 0-1,0 2 1,-1-1 8,0 1 0,0-1 0,0 1 0,0-1 0,0 0-1,0 1 1,0-1 0,-1 0 0,1-1 0,0 1 0,-1 0 0,1-1 0,-3 1 0,-9 3 58,6-1-33,-6 2 0,-11-10-7,19 3-22,-1 1-1,0 0 1,-10-1-1,9 2-68,-22 0 175,30 0-159,-1 0 0,1 0 1,-1 0-1,1 0 1,-1 0-1,1-1 0,0 1 1,-1 0-1,1 0 0,-1 0 1,1 0-1,0 0 1,-1-1-1,1 1 0,-1 0 1,1 0-1,0-1 1,-1 1-1,1 0 0,0-1 1,-1 1-1,1 0 0,0-1 1,0 1-1,-1 0 1,1-1-1,0 1 0,0-1 1,0 1-1,0-1 0,-1 1 1,1 0-1,0-1 1,0 1-1,0-1 0,0 1 1,0-1-1,0 1 1,0 0-1,0-1 0,0 1 1,0-1-1,1 1 0,-1-1 1,0 1-1,0 0 1,0-1-1,0 1 0,1-1 1,-1 1-1,14-17-1259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2240,'2'0'83,"0"-1"0,0 1 0,0 0 0,-1-1 0,1 1-1,0-1 1,0 1 0,-1-1 0,1 0 0,0 1 0,-1-1 0,1 0 0,1-2 0,5-1 111,-6 3-54,1 0 0,0 0 0,0 0 0,0 1 0,0 0 1,0-1-1,1 1 0,-1 0 0,0 0 0,4 1 0,5 0 121,-4-1-94,0-1 0,-1 0 0,1 0 0,10-4-1,-10 3-68,0 0 0,1 0-1,-1 1 1,13-1 0,-14 2-70,0 0-1,1 1 1,-1 0 0,0 0-1,0 0 1,1 1 0,-1 0 0,0 1-1,8 3 1,2 2-2,30 17 108,-45-23-108,-1 0 0,1-1 1,0 1-1,0 0 0,-1 0 0,1 0 0,-1 1 0,0-1 1,1 0-1,-1 0 0,0 1 0,-1-1 0,1 1 0,0-1 0,-1 1 1,1-1-1,-1 1 0,0-1 0,1 1 0,-1-1 0,-1 1 1,1 4-1,-1-2 14,0 1-1,0 0 1,0-1 0,-1 1 0,0-1 0,0 0-1,0 1 1,-5 7 0,-1 0 73,-1-1 1,0 0-1,-14 14 0,18-22-73,1 0-1,-1-1 0,1 1 0,-8 2 1,6-2-7,-13 8 49,-43 23 129,47-27-80,0 1-1,0 0 1,-17 15 0,24-10-73,1-10-71,7-4 12,0 0 0,-1 0 0,1 0 0,0 0 0,-1 0 0,1 0 0,-1 1 0,1-1 0,0 0 0,-1 0 1,1 1-1,0-1 0,0 0 0,-1 0 0,1 1 0,0-1 0,-1 0 0,1 1 0,0-1 0,0 0 0,0 1 0,-1-1 1,1 0-1,0 1 0,0-1 0,0 1 0,0-1 0,0 0 0,0 1 0,0-1 0,0 1 0,0-1 0,0 0 0,0 1 1,0-1-1,0 1 0,0-1 0,0 0 0,0 1 0,0-1 0,1 1 0,-1-1 0,0 0 0,0 1 0,0-1 0,1 0 1,-1 1-1,0-1 0,2 3 5,-1-1-1,0 0 1,1 0 0,-1 0 0,1 0 0,0 0 0,-1 0 0,1 0 0,0-1-1,0 1 1,0-1 0,0 1 0,1-1 0,-1 0 0,0 0 0,0 0 0,1 0 0,-1 0-1,1 0 1,-1-1 0,5 1 0,-4 0-2,0-1 1,1 0-1,-1 1 1,0 0-1,1-1 0,-1 1 1,0 1-1,4 0 1,9 4 2,-8-4-232,0-1 0,1-1 1,-1 1-1,10-2 0,-2 1-442,17 0-408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5408,'0'0'1984,"0"0"-1536,33 0-128,0 0 1088,1 0-832,15 0-96,1-16-288,0 16-96,-17-17-32,17 17-2368,-17 0 1248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53 3392,'-14'-14'1088,"14"13"-1062,-1 1 0,1-1 0,-1 0 0,1 1 0,0-1 0,-1 1 0,1-1 0,0 0 0,0 1 0,-1-1 0,1 0 0,0 0 0,0 1 0,0-1 0,0 0 0,0 1 0,0-1 0,0 0 0,0 1 0,0-1 1,0 0-1,1 0 0,-1 0 0,0-2 90,0-13 801,-2 16-287,-19-1-32,14 0-526,0 0 1,-1 1-1,1 0 0,0 0 0,0 1 0,-1 0 0,1 0 1,-11 4-1,-6 13 40,12-8-70,-25 16 28,24-18-54,0 1 0,-18 17 0,13-6 82,1 1-1,1 1 1,-14 25 0,28-43-79,-81 145 499,74-130-474,1 0 0,1 0 1,1 1-1,1-1 0,-4 24 1,5-4 46,-1 62 0,6-60-30,5 39 0,-4-62-25,2 0 1,0 0-1,1 0 0,9 22 1,-10-32-3,1-1-1,-1 1 1,1-1 0,1 0 0,0 0 0,0 0 0,0-1 0,0 0 0,1 0 0,8 5-1,-7-5 27,3 3 12,14 9-150,8-7-770,-28-7 718,0-1 0,1 1 0,-2 1 0,9 7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 2816,'-13'-13'917,"10"10"-565,3 3-42,0 0 447,0 0-192,3 0 48,-3 0-596,0 0 0,1 0 0,-1 0 0,1 0-1,-1 0 1,1 0 0,-1 0 0,1 0 0,-1 0-1,0 0 1,1-1 0,-1 1 0,1 0 0,-1 0 0,1 0-1,-1-1 1,0 1 0,1 0 0,-1 0 0,0-1-1,1 1 1,-1 0 0,0-1 0,1 1 0,-1 0-1,0-1 1,0 1 0,1 0 0,-1-1 0,0 0-1,5-6 226,6 1-2,-6 0-37,-5 5-194,0 1-1,1-1 1,-1 1 0,0-1-1,1 1 1,-1-1 0,0 1-1,1 0 1,-1-1 0,0 1-1,1 0 1,-1-1 0,1 1-1,-1 0 1,0-1 0,1 1-1,-1 0 1,1 0 0,-1 0-1,1-1 1,-1 1-1,1 0 1,-1 0 0,1 0-1,0 0 1,-1 0 0,1 0-1,-1 0 1,1 0 0,-1 0-1,2 1 1,6-2 53,1 0 1,-1 0-1,1-1 0,9-2 1,-11 2-29,0 0 0,1 0 0,14 0 0,-18 2-19,2-1 3,-1 1-1,0 0 0,0 0 1,0 1-1,0-1 1,0 1-1,0 0 0,0 0 1,0 1-1,0-1 0,0 1 1,-1 0-1,1 1 1,-1-1-1,7 5 0,14 15 58,-17-11-11,3 14 59,-10-24-117,-1 0 1,0 0-1,0 0 0,1-1 1,-1 1-1,0 0 1,0 0-1,0 0 1,0 0-1,0 0 1,0-1-1,0 1 0,-1 0 1,1 0-1,0 0 1,0 0-1,-1-1 1,1 1-1,0 0 1,-1 0-1,1-1 0,-1 1 1,1 0-1,-1 0 1,-16 10 175,10-7-93,0 1-34,0 0-1,1 0 1,0 1 0,-7 9 0,-1-1-20,-2 3-9,2-3 41,-22 19 0,5-11 13,9 8 5,8-13-49,-19 17-1,16-18-68,16-15 15,-1 1 0,0 0 0,1 1 0,-1-1 0,1 0 0,0 0 0,-1 1 1,1-1-1,0 0 0,1 1 0,-1-1 0,0 1 0,1-1 0,-1 1 0,1 0 0,0-1 0,0 1 1,0-1-1,0 1 0,1 3 0,-1 7 95,0-11-69,0 0 1,0-1-1,1 1 1,-1 0-1,0-1 0,1 1 1,-1 0-1,1-1 1,0 1-1,0 0 0,-1-1 1,1 1-1,2 1 0,2 5 3,-5-7-16,0 0 0,1 0 0,-1 0 0,1 0 0,-1 0 0,1 0 0,-1-1 1,1 1-1,-1 0 0,1 0 0,0-1 0,0 1 0,-1 0 0,1-1 0,0 1 0,0-1 0,0 1 0,0-1 0,-1 1 0,1-1 0,0 1 0,0-1 0,0 0 1,0 0-1,0 1 0,2-1 0,9 3-86,4 3 30,-12-5 95,-1 0-1,1 1 1,-1-1 0,1-1-1,-1 1 1,1 0-1,5-1 1,40 0 211,-29 0-239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3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4640,'0'-16'1728,"0"16"-1344,33 0-96,-33-17 1088,16 34-800,1-17 192,0 0-448,16 0-64,0 0-160,0 0 96,-16 0-128,16 0 256,0 0-192,0 0-4480,-16 16 2368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3648,'14'0'1173,"-12"0"-703,-2 0-140,0 0 358,0 0-224,0 0-53,0 0-129,0 0 81,3 0-112,14 1 21,-6-1-98,0 0-1,0 0 0,19-4 0,-24 3-172,7-2-15,0 0 1,0 0-1,0 1 1,1 1-1,17 1 1,27 0 184,-53 0-321,-5 2-932,0 12 250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4736,'0'17'1760,"0"-17"-1376,0 0-96,0 0 448,17 0-448,-17 0 192,16 16-320,17-32 128,1 16-160,15 0 0,1-17-64,33 17-4640,-16-17 2528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 3712,'-14'-14'1221,"14"14"-1213,0 0 0,0-1 1,0 1-1,-1 0 0,1 0 0,0 0 0,0 0 0,0 0 0,0 0 1,0 0-1,0-1 0,0 1 0,0 0 0,0 0 0,0 0 0,-1 0 1,1 0-1,0 0 0,0 0 0,0 0 0,0 0 0,0 0 0,0 0 1,0 0-1,-1 0 0,1 0 0,0 0 0,0 0 0,0 0 0,0 0 1,0 0-1,0 0 0,-1 0 0,1 0 0,0 0 0,0 0 0,0 0 0,0 0 1,0 0-1,0 0 0,-1 0 0,1 0 0,0 0 0,0 0 0,0 0 1,0 0-1,0 1 0,0-1 0,0 0 0,0 0 0,0 0 0,-1 0 1,1 0-1,0 0 0,0 0 0,0 1 0,-2 0 78,0 1 1,0-1-1,0 1 0,-1-1 0,1 0 0,0 0 1,-1 0-1,1 0 0,-1 0 0,1 0 1,-1-1-1,1 1 0,-1-1 0,1 0 0,-1 0 1,0 0-1,-3 0 0,4 0-25,1 0 1,-1 0-1,0 0 1,0 1-1,1-1 0,-1 1 1,0-1-1,1 1 0,-1 0 1,1-1-1,-1 1 1,1 0-1,-3 1 0,-4 3 83,-3 0 14,9-4-147,1-1 0,-1 1 0,1 0 0,-1-1 0,1 1 1,0 0-1,-1 0 0,1 0 0,0 0 0,-1 0 0,1 0 0,0 1 0,0-1 1,0 0-1,-1 3 0,-10 12 18,4-5 58,1-1 0,0 1 1,1 0-1,0 0 0,0 1 0,-6 22 1,10-22-75,1-1 0,0 1 1,1 0-1,1 0 0,2 20 1,8-7 194,-9-19-179,-1-4-18,-1 0 0,1 1 0,0-1 0,-1 0 0,1 0 0,0 0 0,0 0 0,1 0 0,-1 0 0,0 0 0,1 0 0,-1 0 0,1 0 0,0-1 0,-1 1 0,1-1 1,0 1-1,0-1 0,0 0 0,0 0 0,4 2 0,0 0 10,-1-1 1,1 1 0,0-1-1,0 0 1,0-1 0,0 1 0,0-1-1,1 0 1,-1-1 0,0 0-1,0 0 1,1 0 0,-1-1-1,9-1 1,18-9 127,-22 9-112,11-5 17,11-17 31,-27 20-61,-1 0 0,0 0-1,0-1 1,0 1 0,8-11-1,-12 11-8,1 1-1,0-1 0,-1 1 1,0-1-1,0 1 1,0-1-1,0 0 0,0 1 1,-1-1-1,0 0 1,0-6-1,1-10 62,-1 11 77,0 0 1,0-1-1,0 1 0,-4-14 1,2 16-54,-1 1 0,-1 0 0,1 0 0,-8-10 0,4 7-19,6 8-82,-13-25 203,13 25-212,1 1 0,-1-1 0,1 0-1,0 0 1,0 0 0,-1 0 0,1 1 0,0-1-1,0 0 1,0 0 0,0 0 0,0 0 0,0 0-1,0 0 1,0 0 0,0 0 0,0 1 0,1-1-1,-1 0 1,0 0 0,1 0 0,-1 0 0,0 1-1,1-1 1,0-1 0,0 2-9,0-1 1,0 1-1,-1-1 0,1 1 1,0 0-1,0 0 0,0-1 1,0 1-1,0 0 0,0 0 1,-1 0-1,1 0 0,2 0 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4160,'0'0'1333,"0"0"-821,0-2-176,0-6 185,0 16-103,0-8-408,0 0 0,0 0 0,0 0 1,0 0-1,0 0 0,0 0 0,0 0 0,0 0 1,0 0-1,0 1 0,0-1 0,0 0 0,0 0 1,0 0-1,0 0 0,0 0 0,0 0 0,0 0 1,0 0-1,0 0 0,0 1 0,0-1 0,0 0 1,0 0-1,1 0 0,-1 0 0,0 0 0,0 0 1,0 0-1,0 0 0,0 0 0,0 0 0,0 0 1,0 0-1,0 0 0,0 0 0,0 0 0,0 1 1,1-1-1,-1 0 0,0 0 0,0 0 0,0 0 1,0 0-1,0 0 0,0 0 0,0 0 0,0 0 1,0 0-1,0 0 0,1 0 0,-1 0 0,0 0 0,0 0 1,0 0-1,0-1 0,194 1 2123,-193 1-2186,0-1 0,0 0-1,0 0 1,0 0 0,0 0-1,1 0 1,-1-1 0,0 1-1,0 0 1,0 0 0,0-1-1,0 1 1,1-1 0,-1 0 14,-1 0 0,1 0 0,-1 0 0,0 1 0,1-1 1,-1 0-1,0 0 0,0 0 0,0 0 0,0 0 0,0 0 0,0 0 1,0-1-1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3328,'-33'0'1216,"33"0"-928,0 0-96,0 16 1216,0 1-800,0-17 416,0 33-640,-17-16 96,17 16-320,0 0-64,0 0-64,-16 0 224,16-16-128,0 16-800,0 0 320,0-16-3168,16 0 1952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51 3488,'14'-27'1115,"-12"22"-828,-4 4-132,0 1-108,1 0 0,-1 0 0,1 0 0,-1-1-1,1 1 1,-1-1 0,1 1 0,0-1 0,-1 1 0,1-1 0,-3-2 0,2 2 11,1 0 0,-1 0 0,0 0 0,0 0 0,0 0 0,0 1 0,0-1 0,-1 0 0,1 1 0,0 0 0,0-1 0,-4 1 0,-4-1 8,7 1-52,-1 0 0,0 0 0,0 0 0,1 0 0,-1 0 0,0 1 0,0-1 0,-5 3 0,-21 8 136,23-10-177,1 1-1,-1 0 1,0 0 0,1 0 0,-1 1 0,1 0 0,0 1 0,0-1-1,0 1 1,-9 8 0,11-7 15,1 1 0,-1 0 0,1 0 0,0 0 0,0 0-1,1 0 1,0 1 0,0-1 0,1 1 0,-2 11 0,8 4 4,-2-11-11,4 23-96,-6-27 134,0 0 0,1 0 0,0 0 1,0 0-1,0 0 0,1-1 0,0 1 0,0-1 1,0 0-1,6 8 0,15 15 122,-11-14-151,-2 0 1,15 24-1,-25-36 21,1 1 0,-1-1-1,-1 0 1,1 1 0,0-1-1,-1 1 1,0-1 0,0 0 0,0 6-1,0-2 43,-3 2 96,2-8-132,0 1-1,0 0 0,0-1 0,0 1 0,0-1 0,0 1 1,0-1-1,-1 1 0,1-1 0,-1 0 0,-1 2 0,-1-1 97,-1 0 0,1 0-1,0-1 1,-9 3 0,-20 7 297,3-6-116,14 1-184,12-5-108,1 1 0,-1-1 1,1 0-1,-1 0 0,1-1 0,-1 1 1,-4 0-1,6-1-31,1 0 0,0 0 0,-1 0 0,1-1 1,0 1-1,-1 0 0,1-1 0,0 1 0,-1 0 0,-1-2 0,3 2 5,-1 0-1,1 0 0,0-1 0,0 1 1,0 0-1,0 0 0,-1 0 0,1-1 1,0 1-1,0 0 0,0 0 0,0 0 1,0-1-1,0 1 0,-1 0 0,1 0 1,0-1-1,0 1 0,0 0 0,0 0 1,0-1-1,0 1 0,0 0 0,0 0 1,0-1-1,0 1 0,0 0 0,0 0 1,0-1-1,1 1 0,-1 0 0,0 0 1,0-1-1,0 1 0,0 0 0,0 0 1,0 0-1,1-1 0,-1 1 0,0 0 1,0 0-1,0 0 0,0 0 0,1-1 1,-1 1-1,1 0-36,0-1 1,0 1-1,-1-1 1,1 1-1,0 0 0,0 0 1,0-1-1,0 1 1,0 0-1,-1 0 1,1 0-1,0 0 0,2 0 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2816,'28'0'917,"-27"0"-897,0 0-1,-1 0 1,1 0-1,0 0 1,0 0 0,0 0-1,-1 0 1,1 1-1,0-1 1,-1 0-1,1 1 1,0-1-1,-1 0 1,1 1 0,0-1-1,-1 1 1,2 0-1,4 3 120,0 0 1,-1 0-1,0 1 0,1-1 0,-1 1 0,-1 0 0,1 1 0,-1-1 1,0 1-1,4 7 0,25 46 1217,-22-43-1082,-2 1 1,0 0-1,9 26 0,-6-2 159,7 55 0,-14-67-344,3 19 113,2 84 0,-10-101-103,-1-1 0,-2 1 0,-11 54 0,12-74-49,0-1 1,-2 1 0,1-1-1,-1 0 1,0 0 0,-1-1-1,0 1 1,-1-1 0,0 0-1,0 0 1,-1-1 0,0 0-1,-1 0 1,0-1 0,-14 12-1,8-7-8,8-7-97,1 0 1,-1 0-1,0 0 1,0-1-1,0 0 0,-1 0 1,0-1-1,0 1 1,0-2-1,0 1 1,-9 2-1,-5-2-149,15-3-289,1 0 0,-1 1 0,1 0-1,-1 0 1,1 1 0,-1 0 0,1 0 0,0 0-1,-5 3 1,-10 12-2344</inkml:trace>
  <inkml:trace contextRef="#ctx0" brushRef="#br0" timeOffset="1">880 432 4640,'33'0'1728,"-33"0"-1344,67-16-96,-34 16 800,0 0-640,34 0 32,-1 0-288,1 0 160,-1 0-224,-16 0-1376,0 0 672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3392,'0'-50'1248,"0"50"-960,0 0-64,-16 0 1184,16 0-800,-17 34-384,17-1-160,0 17-32,0 16 0,0 17 128,0-17-96,-16 34 256,32-17-192,-16 0-96,0-17-64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3072,'69'-28'976,"-67"27"-944,1 0 1,-1 0-1,0 1 1,1-1-1,-1 1 1,0-1-1,1 1 0,-1 0 1,0-1-1,1 1 1,2 1-1,18-2 54,-1 0 251,0 0 1,44 7 0,-48-2-130,0 1 0,1 0 0,28 15 0,-17-7-43,-4-2-46,-1 2 0,0 0 0,-1 2 1,0 1-1,35 32 0,-13-8 19,-1 2 1,-3 2 0,74 98-1,-55-51 38,-55-81-104,-1 0 0,0 0 0,-1 0 0,0 1-1,0-1 1,-1 1 0,-1 0 0,1 0 0,-2 0-1,0 0 1,0 0 0,-1 15 0,0-19-8,0 1 0,-1 0 1,1-1-1,-2 1 0,1 0 0,-1-1 1,0 1-1,0-1 0,-1 0 1,0 0-1,0 0 0,-1 0 1,0 0-1,0-1 0,-1 0 0,1 0 1,-9 8-1,3-2 29,0-1 1,-1-1-1,-24 18 0,19-18 21,-25 10-1,17-8-36,1 0-16,4-2 5,-24 9-1,20-12 42,-41 7 0,57-13-91,-1 1-1,-11 1 28,0 0 0,-21 0 0,-16-8 65,29 2-56,-5 0-49,10 2 0,-23-5 0,37 4-183,1 0 1,-1 0-1,1-1 1,0 1-1,0-2 0,-13-7 1,19 11-14,0-1 0,0 0 0,0 1 0,0-1 1,0 1-1,0-1 0,0 0 0,1 0 0,-1 1 0,0-1 0,1 0 1,-1 0-1,0 0 0,1 0 0,-1 0 0,1 0 0,0 0 1,-1-2-1,1 2 3,0 0 0,1 0 1,-1 0-1,1-1 0,-1 1 1,1 0-1,0 0 0,0 0 0,-1 0 1,1 0-1,0 0 0,0 0 1,2-1-1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3328,'5'-1'381,"-4"1"-307,0-1-1,1 1 1,-1 0 0,0 0 0,0 0 0,1 0-1,-1 1 1,0-1 0,0 0 0,0 1 0,1-1-1,-1 0 1,0 1 0,2 0 0,21 10 138,29 12 1320,-49-22-1476,-1 0 0,0 1-1,0 0 1,0 0 0,0 0 0,0 0 0,-1 0 0,1 1 0,-1-1 0,1 1 0,-1 0-1,0-1 1,3 6 0,18 20 431,-21-26-453,-1 0-1,1 0 1,0 0 0,-1 0 0,0 0-1,0 0 1,1 1 0,-1-1-1,0 0 1,-1 1 0,1-1-1,0 1 1,-1-1 0,0 1-1,1-1 1,-1 1 0,0-1-1,0 4 1,0-2 11,0-1 0,-1 0 0,1 1 0,-1-1 0,1 0 0,-1 0 0,0 1 0,0-1 0,0 0 0,-1 0 0,-2 5 0,-1 1 55,2-4-44,0 1 0,-1-1 0,1 0 0,-1-1 0,0 1 0,-1-1 0,1 1 0,-1-1-1,-7 5 1,-5 2 233,-29 13 0,-7 5-82,45-24-188,7-3-24,-1-1 0,1 0 1,-1 0-1,0 0 0,1 0 1,-1 0-1,0-1 0,1 1 0,-1 0 1,0-1-1,0 1 0,-3 0 0,3-1-17,4 2 28,-1 0 1,0-1 1,0 0-1,1 0 0,-1 0 0,1 0 0,-1 0 0,1 0 0,-1 0 0,1 0 0,-1-1 1,1 1-1,0 0 0,-1-1 0,1 0 0,0 1 0,0-1 0,2 0 0,-1 0-21,-1 0 0,1 0 0,-1 1 0,1-1 0,-1 1 0,1-1 0,-1 1 0,1 0 0,-1 0 0,0 0 0,3 1 0,-2 0 6,-1-1-1,1 0 0,0 0 1,0 0-1,-1 0 0,1-1 1,0 1-1,0-1 0,0 1 1,0-1-1,3 0 0,3-1-13,-6 1-101,1-1 0,-1 1 0,0 0 0,0 0 0,0 0 0,0 1 0,0-1 0,0 1-1,0-1 1,4 3 0,2 2-371,-7-4 207,-1 0 0,1 0-1,-1 0 1,1 0 0,0-1 0,-1 1 0,1 0 0,0-1-1,-1 1 1,5-1 0,-4 0-1382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4160,'0'-16'1536,"0"16"-1216,0 0-64,0-17 1184,17 34-832,-1-34 416,18 17-640,-18 0-64,17 0-192,17-16-32,0 16-32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17 5888,'-17'-17'2176,"17"17"-1664,-66 0-160,32 34 224,1-18-384,-17 34 544,1 16-416,-1 34 416,17 0-416,-17 16 416,33 0-448,-16 0 160,33 0-288,-17 1 416,17-18-320,34-32-3296,-18-1 1664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2720,'0'-14'891,"0"14"-882,0-1 1,0 1 0,0 0 0,0 0 0,0-1 0,0 1 0,0 0 0,1 0 0,-1-1 0,0 1 0,0 0-1,0 0 1,0 0 0,0-1 0,0 1 0,0 0 0,1 0 0,-1 0 0,0 0 0,0-1 0,0 1-1,1 0 1,-1 0 0,0 0 0,0 0 0,0 0 0,1 0 0,-1-1 0,0 1 0,0 0 0,0 0 0,1 0-1,-1 0 1,1 0 0,3-2 36,-1 0 7,0 1 0,0-1 0,0 1 0,1 0 0,-1 0 0,0 0 0,1 0 0,-1 0 0,1 1 0,3-1 1,-4 1 9,0 0 0,1 0 0,-1-1 0,0 0 1,0 0-1,6-2 0,-6 2-21,-1 0 0,1 1 0,-1-1 0,1 0 0,-1 1 0,5-1 0,-5 1-18,0 1 0,1-1 0,-1 0 0,0 1 1,0-1-1,0 1 0,3 1 0,-2-1 8,1 0 0,-1 0 0,0 0-1,1 0 1,-1 0 0,1-1 0,4 0-1,-3 1-13,-1 0-1,1 0 1,-1 0-1,1 0 0,-1 1 1,0-1-1,0 1 0,0 0 1,0 1-1,0-1 0,0 1 1,0-1-1,-1 1 0,1 0 1,-1 0-1,0 1 0,0-1 1,0 1-1,4 7 0,-3-5 56,0 1-1,0 0 0,0 0 0,-1 0 1,0 0-1,-1 1 0,1-1 0,-1 1 0,-1 0 1,2 14-1,-3-19-39,0 1 0,-1-1 1,1 0-1,0 1 0,-1-1 0,0 0 0,0 0 1,0 0-1,0 1 0,-1-1 0,-2 5 1,-1 1 41,3-5-26,0 0 0,-1 0 0,1-1 0,-1 1-1,0 0 1,0-1 0,0 0 0,0 1 0,-7 3-1,1-1 122,0-1 0,-1 0 0,-14 5 0,11-5 45,3-2-87,1 1 0,-1 0 1,1 1-1,-1 0 0,-10 8 1,19-12-110,-1 0 0,1 0 0,0 0 0,0 1 0,0-1 0,-1 0 0,2 1 0,-1-1 0,0 1 0,0-1 0,0 1 0,1-1 0,-1 1 0,0 0 0,1-1 0,-1 3 0,1-2-2,1 0 0,-1 0-1,0 0 1,1 0-1,-1 0 1,1 0-1,-1 0 1,1 0-1,0 0 1,0-1-1,0 1 1,0 0-1,0-1 1,0 1-1,1-1 1,-1 1-1,3 2 1,2 1 30,-1 0 1,1-1-1,0 1 1,1-1-1,-1-1 1,10 5-1,18 10 181,-24-12-251,0-1-1,0 0 1,0 0 0,1-1 0,18 4 0,4 6-190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5408,'0'0'1984,"0"0"-1536,33-17-128,0 17 320,0 17-416,0-17-96,17 0-64,0-17 288,-17 17-192,34 0-3392,-1 17 1760</inkml:trace>
  <inkml:trace contextRef="#ctx0" brushRef="#br0" timeOffset="1">764 17 5632,'17'-16'2112,"-17"16"-1664,33 0-96,-16 0 64,-1 0-288,1 0 256,16 0-256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3968,'-50'-16'1472,"50"16"-1120,17 16-128,16-16 512,-16 0-448,16 17 32,0-17-192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50 4640,'-14'-27'1504,"14"26"-1494,0 1 1,0 0-1,0 0 0,0 0 1,0-1-1,0 1 1,0 0-1,0 0 0,-1 0 1,1-1-1,0 1 0,0 0 1,0 0-1,0 0 1,0 0-1,0-1 0,0 1 1,-1 0-1,1 0 1,0 0-1,0 0 0,0 0 1,0-1-1,0 1 0,-1 0 1,1 0-1,0 0 1,0 0-1,0 0 0,-1 0 1,1 0-1,0 0 1,0 0-1,0 0 0,-1 0 1,1 0-1,0 0 0,0 0 1,0 0-1,-1 0 1,1 0-1,0 0 0,0 0 1,0 0-1,0 0 1,-1 0-1,1 0 0,0 0 1,0 1-1,0-1 0,-1 0 1,1 0-1,0 0 1,0 0-1,0 0 0,0 1 1,-31 10 824,22-8-580,0 0 1,0 0 0,1 1-1,-1 0 1,1 1-1,0 0 1,-9 7 0,-6 18-75,11-14-160,7-10-13,-1 0 1,2 1 0,-8 11 0,11-15 3,0-1 0,0 1 0,0 0 0,0-1 0,1 1-1,-1 0 1,1 0 0,-1 0 0,1 0 0,0 0 0,0-1 0,0 1 0,1 0 0,0 5 0,1-3 6,0-1 0,0 1 0,0 0 0,1 0 0,0-1 0,-1 0-1,2 1 1,-1-1 0,0 0 0,1 0 0,0-1 0,0 1 0,0-1 0,0 0 0,1 0 0,-1 0 0,1-1 0,-1 1 0,1-1 0,5 1 0,4 2 29,0-1 1,0 0-1,0-1 1,0-1-1,0 0 1,20-1-1,-23-1 5,0 0 0,0 0 0,1-2 1,-1 1-1,0-2 0,0 1 0,0-1 0,10-5 0,21-20-116,-27 20 33,-13 7 49,0 1 0,-1-1 1,1 0-1,0 1 0,-1-1 0,1 0 0,0 0 0,-1 0 0,1 0 0,-1-1 0,0 1 0,1 0 1,-1-1-1,0 1 0,0-1 0,0 1 0,0-1 0,0 1 0,0-1 0,0 0 0,-1 0 0,1 1 1,-1-1-1,1 0 0,-1 0 0,1 0 0,-1 1 0,0-1 0,0-3 0,-1-4 22,0 1-1,0 0 0,-1 0 1,1 0-1,-2 0 0,1 1 1,-1-1-1,-5-8 0,3 6-55,-1 0 0,0 1-1,0 0 1,-1 0 0,-8-8-1,9 11-165,-1 0 0,0 0-1,0 1 1,-15-8-1,20 12 129,1 1 1,-1-1-1,1 1 0,-1-1 0,1 1 0,-1 0 0,1 0 0,-1 0 1,-1 0-1</inkml:trace>
  <inkml:trace contextRef="#ctx0" brushRef="#br0" timeOffset="1">747 67 6656,'-17'-17'2464,"17"17"-1920,17 0-160,-17 0 640,16 0-640,17-16 0,1 16-256,-1 0 416,17 0-320,-1-17 128,1 17-224,-17-17-4224,1 17 2240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 2720,'-13'-14'891,"12"14"-866,1-1 0,-1 1 0,1 0 1,-1-1-1,1 1 0,-1 0 0,1-1 1,-1 1-1,0 0 0,1 0 1,-1-1-1,1 1 0,-1 0 0,0 0 1,1 0-1,-1 0 0,0 0 1,1 0-1,-1 0 0,0 0 0,1 0 1,-1 0-1,1 1 0,-1-1 0,0 0 1,0 0 58,1 0-64,0 0 0,0 0 0,0 0 0,0 0 0,0 0-1,0 0 1,0 0 0,0 0 0,0 0 0,-1 0 0,1 0 0,0 0 0,0 0 0,0 0 0,0 0 0,0 0 0,0 0 0,0 0 0,0 0-1,0 0 1,0 0 0,-1 0 0,1 0 0,0 0 0,0 1 0,0-1 0,0 0 0,0 0 0,0 0 0,0 0 0,0 0 0,0 0 0,0 0-1,0 0 1,0 0 0,0 0 0,0 0 0,0 0 0,0 1 0,0-1 0,-1 0 0,1 0 0,0 0 0,0 0 0,0 0 0,0 0 0,0 0-1,0 0 1,0 0 0,0 0 0,0 1 0,0-1 0,1 0 0,-1 0 0,0 0 0,0 0 0,-1 2 42,1 0 1,0 0 0,-1-1-1,1 1 1,-1 0-1,1 0 1,-1-1-1,0 1 1,0 0 0,0-1-1,0 1 1,0-1-1,0 1 1,0-1-1,-1 0 1,1 1-1,-2 0 1,-13 17 176,13-14-172,1 0 1,0 0-1,0 0 0,0 1 1,1-1-1,-1 0 0,1 1 1,0 8-1,-2 7 31,-8 17 9,10-30-84,-1 0 0,2 0 0,0 0 0,0 0 0,0 0 0,1-1 0,0 1 0,0 0 0,1 0 0,0 0-1,0-1 1,6 11 0,-4-9-19,1-1-1,0 0 0,1 0 1,0 0-1,9 9 0,-13-15-39,0 0 1,0-1-1,0 1 0,1 0 1,-1-1-1,0 1 0,1-1 1,-1 0-1,1 0 0,2 1 1,-3-2-16,-1 0 1,0 0-1,1 0 0,-1 0 1,0 0-1,0 0 1,1 0-1,-1 0 1,0 0-1,1-1 0,-1 1 1,0 0-1,0-1 1,0 1-1,1-1 1,-1 0-1,0 1 0,0-1 1,0 0-1,0 0 1,0 1-1,1-2 0,0 0-26,-1 0 0,1 1-1,0-1 1,0 1 0,1 0-1,-1-1 1,0 1-1,0 0 1,1 1 0,-1-1-1,0 0 1,1 1-1,2-1 1,8-3-199,-12 4 260,1-1 0,-1 1 0,0-1 1,0 1-1,0-1 0,0 0 0,0 0 1,0 1-1,0-1 0,-1 0 0,1 0 1,0 0-1,0 0 0,-1 0 1,1 0-1,0 0 0,-1 0 0,1-1 1,-1 1-1,0 0 0,1 0 0,0-3 1,0-24-87,-2 22 64,2 1 37,-1 0-1,-1 1 1,1-1-1,0 0 1,-1 0-1,0 1 0,0-1 1,-3-6-1,-2-8 48,3 6-29,2 5 128,-1 0 0,0 0-1,0 0 1,-1 0 0,-3-8-1,3 11-31,0 0 0,1-1-1,0 0 1,0 0-1,1 0 1,0 0 0,0 0-1,-1-10 1,5 10 143,-2 5-252,0 0 0,0 0 1,1 0-1,-1 0 0,0 0 1,1 0-1,-1 0 0,1 1 1,-1-1-1,1 0 0,-1 1 0,1-1 1,-1 1-1,1 0 0,-1-1 1,1 1-1,0 0 0,-1 0 1,4 0-1,1 0-27,1 0 0,-1-1 0,11-2 0,0-1 49,0 0-1,0 2 0,25-2 1,-1 3 3,-20 0-46,1 1 0,39 5 0,-53-4-4,0 1 0,0 0-1,0 1 1,12 5 0,-19-7 23,0 0 0,0-1 1,0 1-1,0 0 0,0 0 1,0-1-1,0 1 0,0 0 0,0 0 1,-1 0-1,1 0 0,0 0 1,-1 0-1,1 1 0,-1-1 0,1 0 1,-1 0-1,1 0 0,-1 1 1,0-1-1,1 0 0,-1 0 0,0 1 1,0-1-1,0 0 0,0 0 1,0 2-1,-1 3 137,0 0 1,-1 0 0,1 0-1,-4 7 1,1-4 154,2-2-87,0 0 1,-1 0 0,0-1-1,0 1 1,-7 10-1,1-3 105,6-8-212,0-1 0,1 0-1,-1 1 1,2-1 0,-1 1-1,-1 7 1,-2 7 130,1-12-149,0 6 19,4-10-74,1 0 0,-1 0 0,1 0 0,0 0 0,0 0 0,1-1 0,-1 1 0,1 0 0,0 0 0,0-1 0,0 1 0,1-1 0,-1 0 0,1 0 0,4 5 0,-4-6-1,1 0-1,0 0 0,0 0 0,0 0 0,0-1 1,0 0-1,1 0 0,-1 0 0,8 1 0,-10-2-26,1 0-1,0 0 0,-1 0 0,1 0 1,0-1-1,-1 1 0,1-1 0,-1 1 0,1-1 1,-1 0-1,1 0 0,-1 0 0,0-1 0,1 1 1,-1 0-1,0-1 0,3-2 0,3-5-57,-3 4-156,-1 1 1,1-1-1,9-5 1,-12 8 177,2 0-96,0-1 0,0 1 0,-1-1 0,1 0 0,-1 0-1,4-5 1,-4 3-122,0 1 0,-1-1 0,0-1 1,0 1-1,0 0 0,2-10 0,-1-1-73,10-31-489,-11 43 790,0-1-1,0 1 1,0 0 0,0 0-1,4-4 1,-6 6 43,1 1-1,0 0 1,0-1-1,1 1 1,-1 0 0,0 0-1,0 0 1,1 0 0,-1 0-1,0 0 1,1 1 0,-1-1-1,1 0 1,-1 1 0,1-1-1,-1 1 1,1-1 0,0 1-1,1-1 1,3 4 433,-5-1-313,0-1 0,1 1-1,-1 0 1,0 0 0,0 0 0,0-1 0,0 1 0,0 0 0,-1 0-1,1 0 1,0 1 0,0 3 0,0 30 1161,-2-26-1002,1-1-1,1 1 1,1 11 0,25 105 676,-25-116-903,-1 0 1,-1 0-1,0 12 0,0-6-96,0-14-50,0-1-1,0 1 0,1 0 0,-1-1 1,0 1-1,1 0 0,-1 0 1,1-1-1,0 1 0,-1-1 1,1 1-1,0-1 0,0 1 0,0-1 1,0 1-1,0-1 0,3 2 1,-2 0-2375,-2-3 716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33 3136,'14'-28'1029,"-14"28"-1022,0 0 0,0 0 0,0 0 0,0-1 0,0 1 0,0 0 0,0 0 0,0 0 0,0 0 0,0-1 0,0 1 0,0 0 0,1 0 0,-1 0 0,0-1 0,0 1 1,0 0-1,0 0 0,0 0 0,0 0 0,1 0 0,-1 0 0,0-1 0,0 1 0,0 0 0,0 0 0,1 0 0,-1 0 0,0 0 0,0 0 0,0 0 0,1 0 0,-1 0 0,0 0 0,0 0 0,0 0 0,1 0 0,-1 0 0,0 0 0,0 0 0,0 0 0,1 0 0,-1 0 0,0 0 0,0 0 0,0 0 0,0 0 0,1 0 0,-1 0 0,0 1 0,0-1 0,0 0 0,0 0 0,1 0 0,-1 0 0,0 1 0,12 6 420,20 17-1,-15-11 81,-10-8-346,-1 0 0,0 1 0,0-1-1,-1 1 1,1 1 0,-1-1 0,0 1 0,-1 0-1,0 0 1,0 0 0,3 8 0,-6-12-118,14 29 353,-2 1-1,-1 0 0,8 40 1,-13-48-223,10 47 451,16 141 0,-22-47-219,-22-3-74,6-124-178,0-1 0,-3 0-1,-13 42 1,14-61-38,-1 1 0,-1-1 0,0-1 0,-1 0 0,-1 0 0,-1-1 0,-22 25 0,17-25-128,-1-1 0,-1 0 1,0-1-1,-1-1 0,-30 16 1,-1-4-2246,-62 22 0,11-12-590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84 2816,'-14'0'917,"14"0"-911,0 0 1,0 0-1,-1 0 0,1 0 0,0 0 0,0 0 0,0 0 1,0 0-1,0 0 0,0 0 0,0 0 0,0 0 0,0 0 1,0 0-1,-1 0 0,1 0 0,0 0 0,0 0 1,0 0-1,0 0 0,0 0 0,0 0 0,0 0 0,0 0 1,0 0-1,0 0 0,-1 0 0,1 0 0,0 0 0,0 0 1,0 0-1,0-1 0,0 1 0,0 0 0,0 0 1,0 0-1,0 0 0,0 0 0,0 0 0,0 0 0,0 0 1,0 0-1,0 0 0,0-1 0,0 1 0,0 0 0,0 0 1,0 0-1,0 0 0,0 0 0,0 0 0,0 0 1,0 0-1,0 0 0,0 0 0,0-1 0,0 1 17,0-1 0,0 1 0,0-1 0,0 1 0,0-1 0,0 1 0,0-1-1,0 1 1,0-1 0,1 1 0,-1-1 0,0 1 0,0 0 0,0-1 0,1 1 0,-1-1 0,0 1 0,1-1-1,-1 1 1,0 0 0,1-1 0,-1 1 0,0 0 0,1-1 0,-1 1 0,1 0 0,-1 0 0,0-1 0,2 1-1,17-2 2026,-13 2-1903,-5 1-132,-1-1 1,1 0-1,-1 0 1,1 0-1,-1 0 0,1 0 1,-1 0-1,1 0 0,-1 0 1,1 0-1,-1 0 1,1 0-1,-1-1 0,1 1 1,-1 0-1,1 0 0,-1 0 1,1-1-1,-1 1 1,1 0-1,-1-1 0,1 1 1,-1 0-1,0-1 0,1 1 1,-1 0-1,0-1 0,1 1 1,-1-1-1,0 1 1,1-2-1,4-4 92,8 0 55,-4 1-108,-8 4-29,1 0 0,-1 0 0,1 0 0,-1 0 0,1 1 0,0-1 0,-1 0 0,1 1 0,0-1 0,-1 1 0,1 0 0,0-1 0,2 1 0,-3 0-14,1 0 0,0 0-1,0 0 1,-1-1 0,1 1 0,0-1 0,-1 1 0,1-1 0,0 0 0,-1 1 0,1-1-1,-1 0 1,2-1 0,6-4-32,24-10 279,-31 15-217,0 0 1,0 1-1,0-1 0,0 1 1,0 0-1,0-1 0,0 1 0,1 0 1,-1 0-1,2 1 0,7-1 180,36 0 463,-45 0-657,-1 0-1,1 0 0,0 1 0,-1-1 0,1 0 0,0 1 0,-1-1 0,1 1 1,-1 0-1,1-1 0,-1 1 0,2 1 0,11 5 68,14-2-23,-15 2-63,-12-6 20,1 0-1,-1 0 1,1-1-1,-1 1 1,1 0-1,0-1 1,-1 1-1,1-1 0,0 1 1,-1-1-1,1 0 1,0 0-1,2 0 1,10 0 166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3648,'0'-17'1344,"0"17"-1024,0 0-128,0-16 1056,16 16-736,17 0 352,-16 0-512,16 0-416,0 0 32,17-17-320,-17 34 224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350 148 3488,'0'14'1115,"0"-14"-1108,-1 0 1,1 1 0,0-1 0,0 0-1,0 0 1,0 0 0,0 0 0,0 0-1,0 0 1,0 0 0,0 0 0,0 0-1,0 0 1,0 1 0,0-1 0,0 0 0,0 0-1,0 0 1,0 0 0,0 0 0,1 0-1,-1 0 1,0 0 0,0 0 0,0 0-1,0 1 1,0-1 0,0 0 0,0 0 0,0 0-1,0 0 1,0 0 0,0 0 0,0 0-1,0 0 1,0 0 0,1 0 0,-1 0-1,0 0 1,0 0 0,0 0 0,0 0-1,0 0 1,0 0 0,0 0 0,0 0 0,0 0-1,0 0 1,1 0 0,-1 0 0,0 0-1,0 0 1,0 0 0,0 0 0,0 0-1,0 0 1,2 0 26,-1 0 1,1 1-1,0-1 0,-1 1 0,1-1 1,-1 1-1,0-1 0,1 1 0,-1 0 1,2 1-1,13 5 224,-14-7-237,1 1-1,0-1 1,0 0 0,0 1 0,0-2-1,0 1 1,0 0 0,0-1 0,0 1-1,0-1 1,0 0 0,5-2 0,15-3 61,-6 4 7,0 0 1,32 2-1,-19 1 48,2-1-18,44-1-103,-65 0-33,-1 0 1,1-1 0,-1 0 0,20-8-1,6-3 76,-28 11-33,-6 2-29,0-1 0,0 1 0,1-1 0,-1 1 0,0-1 0,0 0 0,0 0 0,-1 0 0,4-1 0,-5 1 0,1 0 1,-1 0 0,1 1-1,-1-1 1,1 0 0,-1 0-1,0 0 1,1 1 0,-1-1-1,0 0 1,0 0 0,0 0-1,0 0 1,0 0 0,0 1-1,0-1 1,0 0 0,0 0-1,0 0 1,0 0 0,0 0-1,-1 0 1,1 1 0,0-1-1,-1 0 1,1 0 0,0 0-1,-1 1 1,0-2-1,-1-1 17,0 0 0,0 1 0,-1 0 0,1-1 0,0 1 0,-1 0 0,1 0 0,-1 0 0,0 0 0,0 1 0,-5-3 0,-7-4 10,8 3-25,-1 1-9,1-1-1,-1 1 1,-9-3 0,-17 1-17,18 3 43,-34-8 160,0 6-5,27-1-30,18 5-105,1-1 0,-1 1 0,0 0 0,0 0 0,0 1 1,0-1-1,0 1 0,1 0 0,-1 0 0,-7 2 0,-21 9 412,23-9-330,8-2-91,-1 1 1,1-1-1,0 1 0,0-1 1,0 1-1,0 0 0,-3 1 0,-17 23 320,13-17-262,7-7-71,0 1 0,0-1 1,0 1-1,1-1 0,-1 1 1,1 0-1,-1 0 0,0 2 0,0 0 9,1 0 0,0-1 0,0 1 0,0 0 0,0 6 0,-1 5 31,-18 73 210,12-62-162,2 1 1,-4 37-1,6-18-25,1-6 13,-9 48-1,6-59 60,-1-1 0,-1 0 1,-16 35-1,20-56-107,0 1 0,-1 0 1,1-1-1,-1 0 1,-1 0-1,1 0 0,-1 0 1,-1-1-1,1 0 0,-1-1 1,0 1-1,0-1 1,0-1-1,-1 1 0,-11 4 1,-7-1-325,-38 7 0,29-7-877,13-6 194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111 134 3232,'-27'-14'1035,"25"13"-972,1 1 0,-1-1 0,0 0 0,1 1 1,-1 0-1,0-1 0,1 1 0,-1 0 0,0 0 1,0 0-1,1 0 0,-1 0 0,0 0 0,1 0 1,-1 1-1,0-1 0,1 1 0,-1-1 0,-2 2 0,-2 12 348,4-11-313,-1 0-1,1 0 1,-1 0 0,0 0-1,-3 2 1,4-3-68,0-1 1,0 1-1,0 0 1,1 0-1,-1-1 0,0 1 1,1 0-1,-1 0 1,1 1-1,0-1 1,-1 0-1,0 5 0,2-6-21,1 1 0,-1-1 0,1 1 0,0-1-1,-1 0 1,1 1 0,0-1 0,0 0-1,0 0 1,0 0 0,0 1 0,0-1-1,3 1 1,-4-2-9,0 0 0,3 3 28,0 1 0,0-1 0,1 0 0,-1-1 0,1 1 0,0-1 0,5 3 0,-4-3-6,0-1-1,0 0 1,0 0-1,6 0 1,5 1 9,36 12 5,-44-11-32,-1 0 0,1-1 0,1 0-1,-1 0 1,0-1 0,0 0 0,1 0 0,-1-1 0,13-1-1,15-10 19,-22 8-35,-12 3 11,0 0 0,0 0 1,0 0-1,0-1 0,-1 1 0,1-1 0,0 1 0,0-1 0,-1 0 1,1 1-1,0-1 0,-1 0 0,1 0 0,-1 0 0,1-1 1,-1 1-1,0 0 0,1 0 0,-1-1 0,0 1 0,1-2 0,0-1 11,0 1 0,0 0 0,0-1 0,-1 0 0,1 1 0,-1-1 0,0 0 0,0 0 0,-1 1 0,1-1 0,-1 0 0,0 0 0,1 0 0,-2 0 0,1 0 0,0 0 0,-1 0 0,-2-6 0,0 4 12,0-1 0,-1 1-1,-8-10 1,-10-18 40,20 30-58,0-1-1,-1 1 1,1 0 0,-1-1-1,-4-3 1,-18-14-30,16-3-181,9 24 202,0 1 1,-1-1-1,1 1 0,0-1 0,-1 1 0,1 0 0,-1-1 0,1 1 0,-1 0 0,1-1 0,-1 1 0,1 0 0,-1 0 0,1-1 0,-1 1 0,1 0 0,-1 0 0,0 0 0,1 0 0,-1 0 1,1 0-1,-1 0 0,1 0 0,-1 0 0,0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211 732 1888,'-14'-14'613,"14"13"-597,0 1-1,-1-1 1,1 1-1,-1-1 1,1 0-1,0 1 1,-1-1-1,1 0 1,0 1-1,0-1 1,0 0-1,-1 1 1,1-1-1,0 0 0,0 0 1,0 1-1,0-1 1,0 0-1,0 1 1,0-1-1,1 0 1,-1 0-1,0 0 1,1-2 71,-1 3-61,0-1 0,0 0 0,0 1 1,0-1-1,0 0 0,0 0 0,0 1 0,0-1 0,0 0 0,1 1 1,-1-1-1,0 0 0,0 1 0,1-1 0,-1 0 0,1 1 0,-1-1 1,0 1-1,1-1 0,-1 1 0,1-1 0,-1 1 0,1-1 1,0 1-1,0-1 0,0 0 20,-1 1 1,1 0-1,-1-1 1,1 1-1,-1-1 1,1 1-1,-1-1 1,1 1-1,-1-1 0,1 0 1,-1 1-1,0-1 1,1 1-1,-1-1 1,0 0-1,1 1 1,-1-1-1,0 0 1,0 0-1,0 1 1,0-1-1,0 0 0,0 1 1,0-1-1,0-1 1,0-5 292,0 5-227,0-1 1,0 1 0,0 0 0,0-1 0,0 1-1,0 0 1,1 0 0,-1-1 0,2-2-1,3-3 104,-4 7-164,0-1 0,0 1 0,0-1 0,0 1 0,-1-1 0,1 1 0,0-1-1,-1 0 1,1 1 0,-1-1 0,1 0 0,-1 1 0,0-1 0,0 0 0,0 0 0,0 1-1,0-1 1,0 0 0,0 1 0,-1-1 0,1 0 0,0 0 0,-2-2 0,-9-10-47,11 14-13,-1 0 0,1-1 0,-1 1 0,0 0 0,1-1 1,-1 1-1,1 0 0,-1 0 0,1-1 0,-1 1 0,0 0 0,1 0 0,-1 0 0,1 0 0,-1 0 0,0 0 0,1 0 0,-1 0 1,0 0-1,1 0 0,-1 0 0,1 0 0,-1 0 0,0 1 0,1-1 0,-1 0 0,1 0 0,-1 1 0,1-1 0,-1 1 0,0-1-18,-19 11-102,-2-5 109,14-4 39,0 0 1,1 1 0,-11 4 0,3 0 98,10-5-80,0 0-1,0 0 1,1 0 0,-1 1 0,1-1 0,0 1-1,0 0 1,0 1 0,-5 5 0,1 3 66,1 0-1,-8 15 1,12-20-93,0-1-1,1 1 1,0-1-1,0 1 0,0 0 1,-1 9-1,3-11-3,1 0-1,0-1 0,0 1 1,0-1-1,0 1 0,1-1 1,0 1-1,0-1 0,0 0 1,0 0-1,4 5 0,-1-3 25,0 1 0,0-1-1,1 0 1,0 0-1,7 5 1,-9-7-1,1-1 1,0 1-1,0-1 1,0 0-1,1-1 1,-1 1-1,1-1 1,-1 0-1,1-1 1,8 3-1,8-9 244,-11 1-134,-3 3-65,-1-1 0,0-1-1,8-3 1,-12 4-59,0 0-1,0 1 1,0-1 0,-1-1 0,1 1-1,-1 0 1,0-1 0,4-4 0,44-59 36,-47 61-40,0 0 0,-1 0 0,1 0 0,-1 0 0,0 0 0,0-1 0,-1 1 0,0-1 0,0 1 0,0-1 0,0 1 0,-1-1 0,0-5 0,-2-11 33,0 1 0,-5-21-1,1 10-135,0-17 24,-7-32 4,7 53 91,-4-34 0,7 33 20,-5-10 10,6 30-37,0 0-1,1 0 0,0-1 0,0 1 1,1-1-1,0 1 0,0-1 0,4-14 1,7-17 106,-11 37-127,1 1 0,0 0 1,-1 0-1,1 0 1,1 1-1,-1-1 1,0 0-1,1 0 0,-1 0 1,1 1-1,0-1 1,0 1-1,3-4 0,7-7-31,-9 9 20,0 0 0,0 0 0,0 0 0,1 1 0,-1-1 0,1 1 0,0 0 0,0 0 0,0 0 0,0 0 0,1 1 0,-1 0 0,1 0 0,0 0 0,6-2 0,6 0 11,-1 0 0,1 1 0,22-2 0,-12 2 43,13-3-35,-20 3-182,0 0 0,0 1 0,0 2 0,0 0 0,26 3 0,12 8-1950,-20-8 614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34 1408,'14'-14'448,"-14"13"-434,0 1 1,1-1-1,-1 1 1,1-1-1,-1 1 1,0-1-1,0 1 1,1-1-1,-1 0 1,0 1-1,0-1 1,0 1-1,1-1 1,-1 0-1,0 1 1,0-1-1,0 0 1,0 1-1,0-1 1,0 0-1,-1 1 1,1-1-1,0 1 1,0-1-1,-1 0 1,1 0 40,0 1-40,0 0-1,0 0 1,0 0 0,0 0-1,0 0 1,0 0 0,0 0-1,0 0 1,0 0 0,0-1 0,0 1-1,0 0 1,0 0 0,0 0-1,0 0 1,0 0 0,0 0-1,0 0 1,0 0 0,0 0-1,0-1 1,0 1 0,0 0-1,0 0 1,0 0 0,1 0 0,-1 0-1,0 0 1,0 0 0,0 0-1,0 0 1,0 0 0,0 0-1,0 0 1,0 0 0,0 0-1,0 0 1,0-1 0,0 1 0,1 0-1,-1 0 1,0 0 0,0 0-1,0 0 1,0 0 0,0 0-1,0 0 1,0 0 0,0 0-1,0 0 1,1 0 0,-1 0-1,0 0 1,0 0 0,0 0 0,0 1-1,7-1 400,-7 0 97,-17 0 569,-23 2-306,15 12-630,-16 6 197,2 10-26,30-23-212,2-1 3,0-1 1,0 1-1,-7 9 0,6-4 5,0 1 0,-8 15 0,9-14-34,-1 1 19,-8 15 169,0 1 0,-21 61 0,1 69 271,19-74-432,13-70-81,0 0 0,1 0 0,1 1-1,1-1 1,0 1 0,2 20 0,10 27 94,-8-45-23,-2-5-6,1-1 0,8 24 0,-9-33-72,1 1 0,0-1 0,0 0 0,1 0 0,-1-1 0,1 1 0,0 0 0,0-1 0,0 0 0,0 1 0,7 4 0,23 11 64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3072,'0'-28'976,"0"28"-964,0-1 0,0 1 0,0 0 1,0-1-1,0 1 0,0-1 0,0 1 0,1-1 0,-1 1 1,0-1-1,0 1 0,0 0 0,0-1 0,1 1 0,-1 0 1,0-1-1,0 1 0,1-1 0,-1 1 0,0 0 0,1 0 1,-1-1-1,0 1 0,1 0 0,-1-1 0,1 1 0,-1 0 1,0 0-1,1 0 0,-1 0 0,1-1 0,32-17 201,-7 6 236,-7 1-193,11 5-38,-13 1-150,-12 4-48,-1-1-1,0 1 0,1 0 0,0 0 0,-1 0 1,1 0-1,0 1 0,-1 0 0,1 0 0,0 0 1,8 2-1,-9 0 12,0 1 0,0-1 1,-1 1-1,1-1 0,0 1 0,-1 0 0,1 1 1,-1-1-1,0 0 0,0 1 0,-1 0 1,1 0-1,2 6 0,-4-8-11,-1-1 1,1 1-1,-1 0 0,0 0 1,0-1-1,0 1 0,0 0 1,0 0-1,0-1 0,-1 1 1,1 0-1,0 0 0,-1-1 0,1 1 1,-1 0-1,0-1 0,-1 3 1,-5 13 370,4-4-195,2-9-122,-1 1-1,1-1 1,0 0-1,-1 0 1,0 0-1,0 0 1,-3 4-1,2-3-26,-1 0-1,0-1 0,0 1 1,0-1-1,0 1 0,-1-1 1,1-1-1,-1 1 0,0 0 1,0-1-1,-1 0 0,1-1 1,-1 1-1,1-1 0,-9 2 1,4-1 12,7-3-43,1 0 0,0 1 0,0-1 0,0 1 0,0-1 0,0 1-1,-3 2 1,-18 19 150,21-21-141,0 0 0,0 0 1,0-1-1,0 1 0,0-1 1,0 1-1,0-1 0,0 0 1,0 1-1,-1-1 0,-1-1 1,4 1-26,-2 0 20,1 0 0,0 0 0,-1 1 0,1-1 0,0 0 0,-1 0 0,1 1 0,0-1 0,-1 1 0,-1 0 0,3-1-17,-1 0 0,1 1 1,0-1-1,0 0 0,0 0 0,0 0 0,-1 1 1,1-1-1,0 0 0,0 0 0,0 0 1,0 1-1,0-1 0,-1 0 0,1 0 0,0 1 1,0-1-1,0 0 0,0 0 0,0 1 0,0-1 1,0 0-1,0 0 0,0 1 0,0-1 0,0 0 1,0 0-1,0 1 0,0-1 0,0 0 1,1 0-1,-1 1 0,0-1 0,0 0 0,0 0 1,0 0-1,0 1 0,0-1 0,1 0 0,-1 0 1,0 0-1,0 1 0,0-1 0,1 0 0,-1 0 1,14 6 92,0 5 13,-12-9-100,-1 0 0,1 0 1,0 0-1,0-1 0,0 1 0,0-1 0,0 0 1,5 2-1,-1-1-33,1-1 1,-1 0 0,0 0 0,1-1-1,-1 0 1,10-1 0,13 0-1526,1 1 525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3904,'-16'-16'1440,"16"16"-1120,33 16-96,-16-32 1376,-1 16-928,17 0 0,1 0-416,15-17-96,1 17-96,0 0-832,0 0 416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2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3232,'0'-17'1184,"0"17"-896,33 33-96,-17 1 1152,1-18-768,16 51 544,0-1-640,1 0 64,-18 17-288,1-16 32,-17 16-160,-17 0 512,1-17-384,-34 1-320,0-18 32,-16 1-2912,-1-17 1600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295 263 3648,'17'0'1344,"-17"0"-1024,0 16-128,-17-16 1344,17 16-896,-16 1 352,16 15-576,-33 18 416,0-1-512,1 16 0,-18 17-192,1-33 128,17 17-160,-1-33 96,16 0-96,17-33-3296,17-17 1728</inkml:trace>
  <inkml:trace contextRef="#ctx0" brushRef="#br0" timeOffset="1">869 0 5056,'0'17'1888,"0"-17"-1472,0 49-128,-17-16 576,17-1-544,0 18 128,0-1-256,0 16 32,0 1-128,-16 16 160,16 0-160,0 0 256,0-17-224,0-16 32,0-16-96,0 0-768,0-17 416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7232,'-49'16'2656,"49"-16"-2048,-49 0-192,33 0 64,16 16-352,-17 1 32,1-1-96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66 184 2400,'-27'-14'779,"26"14"-766,1 0 0,-1-1 0,0 1 0,1 0 0,-1 0 0,1-1 0,-1 1 0,0 0 0,1 0 0,-1 0 0,1 0 0,-1-1 0,0 1 0,1 0 0,-1 0 0,0 0 0,1 1 0,-1-1 0,1 0 0,-1 0 0,0 0 0,0 1 0,0-1 33,1 0 0,0 0-1,0 0 1,-1 0 0,1 0-1,0 0 1,-1 0 0,1 0-1,0 0 1,-1 0 0,1 0 0,0 0-1,-1 0 1,1 0 0,0 0-1,-1 0 1,1 0 0,0 0-1,-1 0 1,1 0 0,0-1-1,0 1 1,-1 0 0,1 0-1,0 0 1,0 0 0,-1-1-1,1 1 1,0 0 0,0 0-1,0-1 1,-1 1 0,1 0-1,0-1 1,-11-10 567,11 11-606,-1 0 0,1 0 0,0 0 0,0 0 0,0 0 0,0 0 0,0-1 0,0 1 0,0 0 0,-1 0 0,1 0 0,0 0 0,0 0-1,0 0 1,0 0 0,0 0 0,0-1 0,0 1 0,0 0 0,0 0 0,0 0 0,0 0 0,0 0 0,0 0 0,0 0 0,0-1-1,0 1 1,0 0 0,0 0 0,0 0 0,0 0 0,0 0 0,0 0 0,0-1 0,0 1 0,0 0 0,0 0 0,0 0 0,0 0-1,0 0 1,0 0 0,0 0 0,0-1 0,0 1 0,0 0 0,0 0 0,0 0 0,1 0 0,-1 0 0,0 0 0,0 0 0,0 0-1,0 0 1,0 0 0,0-1 0,1 1 0,1-3 93,-1 2-78,-1 0 0,1 0 0,0 0 0,0 0 0,0 0 0,0 0 0,0 0 1,0 0-1,0 1 0,0-1 0,0 0 0,0 1 0,0-1 0,0 1 0,2-1 0,5-3-19,0 2-1,0-1 0,0 1 1,1 0-1,-1 0 0,15 0 0,165-14 158,-22 4-122,33 7-38,346-12-11,-57-4 1029,48-2-660,-190 18-241,3-7 363,271 9 184,-372 4-464,-32 1 110,-39 10-70,16-9 138,-137-4-335,-100 1-747,-33 0 171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4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620 183 1984,'-221'14'640,"152"-9"-389,49-2-197,-148 8 1273,144-9-653,-40 6 0,48-5-337,-21 1-1,101-4-69,143-3-491,-5-11 64,44-2 197,642-29 1200,-772 40-1178,817-45 202,-704 34 102,-46-1-54,-150 14-220,-1 0 69,0-1 0,0-1-1,41-13 1,-69 17-100,0-1 0,-1 1 0,1-1 0,-1 1 0,1-1 0,-1 0 0,5-4 0,-7 5-41,-1 1-1,1-1 0,0 0 0,-1 1 1,0-1-1,1 0 0,-1 0 1,1 0-1,-1 1 0,0-1 0,0 0 1,1 0-1,-1 0 0,0 0 0,0 0 1,0 1-1,0-1 0,0-1 0,0 1-15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5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49 1664,'-28'-14'528,"24"12"-395,3 4-63,1-1-41,0-1 0,0 1 1,0-1-1,0 1 0,0-1 1,0 1-1,0-1 0,0 1 1,0-1-1,0 1 0,-1-1 1,1 1-1,0-1 0,0 1 1,-1-1-1,1 1 0,0-1 1,0 0-1,-1 1 0,1-1 1,0 1-1,-1-1 0,1 0 1,-1 1-1,1-1 0,0 0 1,-1 1-1,1-1 0,-1 0 1,1 0-1,-1 0 0,1 1 1,-1-1-1,1 0 0,-1 0 1,1 0-1,-1 0 0,1 0 1,-1 0-1,1 0 0,-2 0 1,-3 3 780,3-2-690,1 1 0,-1 0 0,1 0 0,0-1 0,0 1 0,0 0 0,0 0 0,0 0 0,1 0 0,-1 0 0,1 0 0,-1 4 0,-1 31 735,3-22-438,-1-2-301,1 1 0,1-1 0,0 0 0,1 0-1,4 15 1,-6-25-102,1 3 6,0 0-1,0 0 0,1 0 0,0 0 0,0-1 1,0 1-1,1-1 0,7 9 0,-2-5 57,0-1-1,19 13 1,-26-20-70,20 16 92,1-1 1,1-2 0,42 20-1,14-9 36,-33-8-31,-32-11-53,1 0 0,1 0 1,21 3-1,-24-7 99,1-1 0,27 0 0,-35-2-93,1 0 0,-1 0 0,0-1 0,1 0 0,-1 0 1,0-1-1,7-3 0,-12 5-42,0 0-1,0 0 1,0 0 0,0-1 0,0 1 0,0-1-1,0 1 1,0-1 0,0 0 0,-1 1 0,1-1-1,-1 0 1,1 0 0,-1 0 0,0-1 0,0 1-1,1-3 1,-1 1 6,0-1 0,0 1 0,-1-1 0,0 0 0,0 0 0,0 1 0,-1-1 0,1 0 0,-3-6 0,-1-5-4,0 1 1,-2-1-1,0 1 1,0 0-1,-2 0 1,1 1-1,-2 0 1,0 1-1,-12-14 1,2 5 5,0 1 0,-35-27 1,39 36-20,0 2 1,-1 0 0,0 1 0,-29-11-1,3 3-124,0 3 0,-2 2-1,-55-9 1,91 20 79,-1 0 0,1 1-1,0 0 1,0 1 0,-1-1 0,1 2 0,0-1 0,0 1-1,0 0 1,-12 6 0,15-6 7,1 0 0,0 0 0,-1 1-1,1 0 1,1 0 0,-1 0 0,0 0 0,1 0 0,-1 1-1,1 0 1,0-1 0,0 1 0,1 0 0,-1 1-1,1-1 1,0 0 0,-3 8 0,-2 3-79,-4 9 6,1 1 0,2 0-1,0 0 1,1 1-1,-3 29 1,4-4 137,0 77 0,-3 32 304,1-15 12,9-98-285,0-4 14,-5 44 0,-8-32 240,10-36-217,0-8-1,0 0 0,0 0 0,-1 0 0,-5 12-1,4-9-16,3-11-66,0 1 0,0-1 0,0 0-1,0 1 1,-1-1 0,1 0 0,-1 0-1,0 0 1,0 0 0,0-1-1,0 1 1,0 0 0,-1-1 0,1 0-1,-5 4 1,-11 5 179,-1-1 0,-38 16 0,55-26-158,-1 1 1,0 0-1,1-1 0,-1 0 0,0 0 1,-3 0-1,-24 0 121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4:5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4064,'-18'17'1515,"-20"22"102,34-35-1534,1 0 1,0 0-1,1 0 0,-1 0 1,1 1-1,0-1 1,0 1-1,-2 5 0,-1 23 195,1-21-171,4-11-94,-1 0 1,0 0-1,1 1 0,0-1 1,-1 0-1,1 0 0,0 1 1,-1-1-1,1 0 0,0 1 0,0-1 1,0 0-1,0 1 0,0-1 1,1 0-1,-1 0 0,0 1 1,0-1-1,1 0 0,-1 0 1,1 1-1,-1-1 0,1 0 1,0 0-1,0 0 0,-1 0 0,1 0 1,0 0-1,2 2 0,2 2 71,1 0-1,0-1 0,12 8 1,-6-5-28,-8-4-33,1 1-1,0-1 1,-1-1 0,2 1 0,-1-1 0,0 1 0,0-2 0,1 1 0,7 1 0,-6-3 53,-1 0 1,1-1 0,0 0-1,0 0 1,-1-1 0,1 1 0,9-5-1,15-5 143,-28 10-200,0 1 1,0-1-1,0 0 0,0 0 0,0 0 1,0-1-1,2-1 0,-4 2-9,0 1 0,-1-1 0,1 0 0,0 0 0,-1 0-1,1 0 1,-1 0 0,1 0 0,-1 0 0,0 0 0,1 0 0,-1 0 0,0 0 0,0 0 0,0 0-1,0 0 1,0 0 0,0 0 0,0-2 0,0 3-5,0-1 1,0 0-1,0 0 0,0 1 1,0-1-1,0 0 0,0 1 1,-1-1-1,1 0 0,0 1 1,0-1-1,-1 0 0,1 1 1,-1-2-1,0-1-14,-1 0-4,1-1-1,-1 1 1,0 0-1,0 0 1,0-1-1,0 2 1,0-1-1,-1 0 1,0 0-1,1 1 1,-4-3-1,-6-1 6,10 5 7,-1 0 0,1 0 0,0 0 0,0 0 0,-1-1-1,-2-2 1,0 1-137,-9 3 26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2720,'14'-14'891,"-11"11"-545,-3 0-143,0 3-192,0-1-1,0 1 1,0-1 0,0 1 0,0-1 0,0 1-1,0-1 1,0 1 0,0-1 0,0 1 0,0-1-1,1 1 1,-1-1 0,0 1 0,0-1 0,1 1-1,-1-1 1,0 1 0,1-1 0,-1 1 0,0 0-1,1-1 1,-1 1 0,0 0 0,1-1-1,-1 1 1,1 0 0,-1 0 0,1-1 0,-1 1-1,1 0 1,-1 0 0,1 0 0,-1-1 0,1 1-1,-1 0 1,1 0 0,-1 0 0,1 0 0,-1 0-1,2 0 1,0 0 128,-2 3-22,0-1-70,0 9 199,1-1-1,1 14 1,0-17-194,1 5 49,0 1-1,-1-1 1,0 1-1,0 13 1,-1 25 109,0-24-77,-1 0-1,-5 37 1,3-47-84,-12 63 72,3-47-158,-6 31 576,14-48-198,3-13-16,0-6-106,0 3-211,0-1 1,0 1-1,0 0 0,0-1 0,0 1 0,0-1 1,0 1-1,0 0 0,0-1 0,0 1 1,0-1-1,0 1 0,1 0 0,-1-1 0,0 1 1,0 0-1,0-1 0,1 1 0,-1 0 1,0-1-1,0 1 0,1 0 0,-1-1 0,0 1 1,0 0-1,1 0 0,-1-1 0,0 1 1,1 0-1,11-12 113,4-24-9,-5 16-11,-2 0 0,11-35 0,-10 23-73,10-26-226,7 5 33,-21 42 120,-1-1 0,2 1 1,-1 0-1,2 0 0,-1 1 0,1 0 0,1 1 1,0 0-1,12-10 0,-16 15 19,0 0 0,0 0 1,0 1-1,0-1 0,1 2 0,0-1 0,-1 0 0,1 1 0,0 0 1,0 0-1,0 1 0,8-1 0,-11 2 50,-1 0 1,1 1-1,-1-1 0,1 1 0,-1-1 1,0 1-1,1 0 0,-1 0 1,0 0-1,0 0 0,0 0 0,0 1 1,0-1-1,0 1 0,0-1 1,0 1-1,0 0 0,-1 0 0,1 0 1,-1 0-1,1 0 0,1 2 1,-1 0-5,0 1 1,0-1 0,0 0 0,-1 1 0,1-1 0,-1 1 0,0-1 0,0 1 0,0 8 0,-7 34 230,11-23-132,-1-9-52,-4-8-26,1 1-1,-1 0 0,0-1 1,-1 1-1,0 0 0,0-1 1,-3 11-1,-1 7 27,2-4-14,2-13-30,0-1 1,-1 1 0,1 0-1,-2-1 1,1 1 0,-5 8-1,-7 18 153,12-23-128,-4 11 64,-24 28 331,19-34-304,7-9-102,4-6-27,0-1 1,0 1-1,0-1 0,0 1 0,0-1 0,-1 0 1,1 1-1,0-1 0,0 1 0,-1-1 1,1 1-1,0-1 0,0 0 0,-1 1 0,1-1 1,-1 0-1,1 1 0,0-1 0,-1 0 0,1 1 1,-1-1-1,1 0 0,-1 0 0,1 0 1,0 0-1,-1 1 0,1-1 0,-1 0 0,1 0 1,-1 0-1,1 0 0,-1 0 0,1 0 1,-1 0-1,0 0 0,-2 0-58,3 0-965,0 0 245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3136,'0'-27'1029,"0"26"-1013,0 1-1,0 0 0,0-1 1,0 1-1,0 0 1,0-1-1,0 1 0,0 0 1,0-1-1,0 1 0,0 0 1,0-1-1,0 1 1,0 0-1,0-1 0,1 1 1,-1 0-1,0-1 1,0 1-1,0 0 0,1 0 1,-1-1-1,0 1 0,0 0 1,1-1-1,4-4 102,7-8 278,0 1 0,1 1-1,1 0 1,27-17 0,-15 13 5,46-37 1,-54 39-280,-15 11-84,0 0 0,0 0-1,0 0 1,0 1-1,0-1 1,7-1-1,12-5 215,-17 5-188,-4 3-46,0-1-1,-1 0 1,1 1-1,0 0 1,0-1-1,0 1 1,0 0-1,0-1 1,0 1 0,0 0-1,2 0 1,-2 0-7,0 0 0,0 1 0,0-1 1,1 1-1,-1-1 0,0 1 1,0 0-1,0-1 0,0 1 0,0 0 1,-1 0-1,1 0 0,1 1 0,2 2 42,1 0-1,-1 1 0,0 0 0,4 6 1,-7-8-35,1 0 1,-1 0-1,0 0 0,0 0 1,-1 0-1,1 0 1,0 0-1,-1 0 1,0 0-1,0 4 0,0-2 36,0 0 0,0 0 0,1-1 0,0 1 0,0 0 0,0 0 0,0-1-1,1 1 1,0 0 0,-1-1 0,6 8 0,9 7 262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2656,'0'0'837,"-2"3"-501,-10 8 59,10-5 741,1-5-1044,1 1 0,0 0 0,-1-1 0,1 1 0,-1-1 0,0 1 0,1-1 0,-1 1 0,-2 1 0,2-2-67,1 0-1,-1 0 1,0 0 0,0 1-1,1-1 1,-1 0 0,1 0-1,-1 0 1,1 0 0,-1 1 0,1-1-1,0 0 1,0 1 0,0-1-1,-1 0 1,1 0 0,0 1-1,1-1 1,-1 0 0,0 1-1,0-1 1,1 2 0,10 11 145,-10-14-154,-1 1-1,1-1 0,-1 0 0,1 1 0,-1-1 0,1 0 0,0 1 0,-1-1 0,1 0 0,0 0 0,0 0 0,-1 1 0,1-1 0,0 0 0,-1 0 0,1 0 1,0 0-1,-1 0 0,1 0 0,0 0 0,0-1 0,-1 1 0,2 0 0,0-1 61,2 1-37,-1 0 0,1 0-1,-1-1 1,1 0 0,-1 0 0,0 0 0,1 0 0,4-3 0,3 0 37,-9 3-66,0 1 0,0-1 0,0 0 0,0 0 0,-1 1 0,1-1 0,0 0-1,-1-1 1,1 1 0,-1 0 0,1 0 0,-1-1 0,1 1 0,-1 0 0,0-1 0,2-2-1,7-9 31,3 4-5,-12 8-30,0 0 1,0 1-1,0-1 1,0 0-1,0 1 1,0-1-1,0 0 1,0 0-1,0 0 1,0 0-1,0 0 0,0 0 1,-1 0-1,1 0 1,0 0-1,-1 0 1,1-1-1,-1 1 1,1 0-1,-1 0 1,1-3-1,-1 4-5,0 0 1,0 0-1,0 0 0,0 0 0,0 0 1,0 0-1,0-1 0,0 1 1,0 0-1,0 0 0,0 0 0,0 0 1,0 0-1,0 0 0,0 0 1,0 0-1,0 0 0,0-1 0,0 1 1,0 0-1,0 0 0,0 0 1,-1 0-1,1 0 0,0 0 0,0 0 1,0 0-1,0 0 0,0 0 0,0 0 1,0 0-1,0 0 0,0-1 1,0 1-1,0 0 0,0 0 0,0 0 1,-1 0-1,1 0 0,0 0 1,0 0-1,0 0 0,0 0 0,0 0 1,0 0-1,0 0 0,0 0 1,0 0-1,0 0 0,-1 0 0,1 0 1,0 0-1,0 0 0,0 0 0,0 0 1,0 0-1,-13 0-106,8-1 131,0 1-1,0-1 0,0 1 0,0 1 0,0-1 1,0 1-1,0-1 0,-6 3 0,7 0 23,-1 1 0,1-1 0,0 1 0,-5 5 0,5-4 1,3-5-42,1 0 0,0 0-1,0 0 1,-1 1 0,1-1 0,0 0 0,0 0 0,-1 1 0,1-1 0,0 0-1,0 0 1,0 1 0,0-1 0,-1 0 0,1 0 0,0 1 0,0-1 0,0 0 0,0 1-1,0-1 1,0 0 0,0 1 0,0-1 0,0 0 0,0 1 0,0-1 0,0 0 0,0 1-1,0-1 1,0 0 0,0 0 0,0 1 0,0-1 0,0 0 0,0 1 0,1-1-1,-1 0 1,0 0 0,0 1 0,0-1 0,1 0 0,-1 0 0,0 1 0,0-1 0,0 0-1,1 0 1,-1 0 0,0 1 0,1-1 0,-1 0 0,0 0 0,0 0 0,1 0 0,-1 0-1,0 0 1,1 1 0,-1-1 0,28-9 501,-22 8-421,-1 0 0,1 1-1,9 0 1,-14 0-77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85 2912,'0'0'923,"0"-3"-550,0-8-106,0 8 277,0 3-214,0 3-196,0 8-81,0-11-51,0 0 1,0 0-1,0 0 1,0 0-1,0 0 1,0 1 0,0-1-1,0 0 1,0 0-1,0 0 1,0 0-1,0 0 1,0 0-1,0 0 1,0 0-1,0 0 1,0 0-1,0 1 1,0-1-1,0 0 1,0 0-1,0 0 1,0 0-1,1 0 1,-1 0 0,0 0-1,0 0 1,0 0-1,0 0 1,0 0-1,0 1 1,0-1-1,0 0 1,0 0-1,0 0 1,0 0-1,0 0 1,0 0-1,1 0 1,-1 0-1,0 0 1,0 0-1,0 0 1,0 0 0,0 0-1,0 0 1,0 0-1,0 0 1,0 0-1,1 0 1,-1 0-1,0 0 1,0 0-1,0 0 1,0 0-1,0 0 1,11 0 82,-8 0-122,-3 0-11,0 0 64,0 0 69,0 0 187,0 0-37,0 0 10,0 0-90,0 0-38,0 0-37,0 0 0,0-3-53,0-3-34,0 5-24,0 11-97,0-10 102,0 0 68,3 0 6,8 0 27,-11 0-74,0 0-1,0 0 1,0 0 0,0 0-1,0 0 1,0 0 0,1 0-1,-1 0 1,0 0 0,0 0-1,0 0 1,0 0 0,0 0-1,0 0 1,0 0 0,0 0-1,0 0 1,1 0 0,-1 0-1,0 0 1,0 0 0,0 0-1,0 0 1,0 0-1,0 0 1,0 0 0,0-1-1,0 1 1,0 0 0,0 0-1,0 0 1,0 0 0,1 0-1,-1 0 1,0 0 0,0 0-1,0 0 1,0 0 0,0 0-1,0-1 1,0 1 0,0 0-1,0 0 1,0 0 0,0 0-1,0 0 1,0 0 0,0 0-1,0 0 1,0 0 0,0 0-1,0-1 1,0 1-1,0 0 1,0 0 0,0 0-1,0-11 11,0 8 32,2 3 58,0 0-67,0 0 0,0-1-1,0 1 1,0-1 0,-1 1 0,1-1 0,0 0-1,-1 0 1,1 0 0,0 0 0,-1 0-1,1 0 1,-1 0 0,3-3 0,-3 4-30,-1-1 0,0 1 0,1-1 1,-1 1-1,0-1 0,1 1 0,-1-1 0,0 0 1,0 1-1,1-1 0,-1 1 0,0-1 1,0 0-1,0 1 0,0-1 0,0 0 0,0 1 1,0-1-1,0 0 0,0 1 0,0-1 0,0 1 1,0-1-1,-1 0 0,1 0 0,0 1 4,0-1 2,0 0 0,0 0 0,0 0 0,0 0 0,0 1-1,0-1 1,0 0 0,0 0 0,1 0 0,-1 0 0,0 0 0,0 1 0,1-1 0,-1 0-1,1 0 1,-1 1 0,1-1 0,-1 0 0,1 1 0,-1-1 0,1 0 0,0 1 0,0-2-1,1 2 186,-9 0 13,7 0-205,-1 0 0,1 0-1,0 0 1,0 0 0,0 1 0,0-1 0,0 0 0,0 0-1,0 0 1,0 0 0,0 0 0,-1 0 0,1 0-1,0 0 1,0 0 0,0 0 0,0-1 0,0 1-1,0 0 1,0 0 0,0 0 0,0 0 0,0 0-1,-1 0 1,1 0 0,0 0 0,0 0 0,0 0-1,0 0 1,0 0 0,0 0 0,0 0 0,0 0-1,0 0 1,0 0 0,0-1 0,0 1 0,0 0 0,0 0-1,0 0 1,0 0 0,0 0 0,0 0 0,0 0-1,0 0 1,0 0 0,0-1 0,0 1 0,0 0-1,0 0 1,0 0 0,0 0 0,0 0 0,0 0-1,0 0 1,0 0 0,0-1 6,-1 0 0,1 0 0,0 0 0,0 1 0,-1-1 0,1 0 0,0 0 0,-1 1 0,1-1 0,-1 0 0,1 1 0,-1-1 0,1 1 0,-1-1 0,1 0 0,-1 1-1,0-1 1,1 1 0,-1 0 0,0-1 0,0 1 0,1-1 0,-1 1 0,0 0 0,0 0 0,1 0 0,-1-1 0,0 1 0,0 0 0,0 0 0,1 0 0,-1 0 0,0 0 0,0 0 0,0 0 0,1 0 0,-1 1 0,0-1 0,0 0 0,0 0 0,1 1 0,-1-1 0,0 0 0,1 1-1,-1-1 1,-1 1 0,-2 6 73,4-6-79,-1-1 0,1 1 0,0-1 0,-1 1 0,1-1 0,0 1 0,-1-1 0,1 0-1,0 1 1,-1-1 0,1 0 0,0 1 0,-1-1 0,1 0 0,-1 0 0,1 1 0,-1-1 0,1 0 0,-1 0 0,1 0 0,-1 1 0,1-1 0,-1 0 0,1 0 0,-1 0 0,1 0 0,-1 0 0,1 0 0,-1 0-1,1 0 1,-2-1 0,-5 1 14,6 0-9,0-1 0,-1 1-1,1 0 1,-1 0 0,1 0-1,0 0 1,-1 0-1,1 1 1,-1-1 0,1 0-1,0 1 1,-1-1 0,1 1-1,0-1 1,0 1 0,-1 0-1,-1 1 1,-33 48 237,0-4-126,5-6 8,-35 56 1,-130 281 629,174-329-600,2 2 0,3 0 0,2 1 0,2 1 0,2 0 0,-5 76 0,14-88 39,2-1 0,2 1 0,8 54 0,-5-68-7,2 0-1,0 0 0,1 0 1,2-1-1,23 45 0,-25-56-54,1-1-1,10 13 0,28 24 81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3072,'-33'0'1120,"33"0"-864,0 50-64,0-34 864,0 17-608,-16 34 320,16-1-448,-17 34 320,17-1-384,-17-16 224,17-16-256,0-17 224,-16-1-256,-1-15 256,1-1-256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3328,'-28'-14'1061,"24"11"-783,11 0-129,3-1-46,-6 2-21,1 0 1,-1 1-1,0 0 1,0 0-1,1 0 1,-1 0-1,0 1 1,1-1-1,7 1 1,50 0 623,119 3-58,-147 0-596,0 1 0,0 2 0,-1 1 0,0 2-1,0 1 1,37 18 0,-46-18-16,0 2 0,-1 1 0,-1 1-1,0 1 1,-1 1 0,21 20 0,24 41 305,-56-65-250,-1 1-1,-1 0 1,12 21 0,-14-19 113,-1 0 0,3 18 1,-5-21-77,0-2 15,-1 0 0,0 1 0,0 13 0,-2-17-44,0-1 1,-1 0-1,0 1 0,0-1 1,-5 12-1,4-12-27,0 0-1,-1 0 1,0 0-1,0 0 1,-1 0 0,1-1-1,-1 1 1,-1-1 0,1 0-1,-8 6 1,0-1 96,-1-1 1,0-1-1,-26 13 0,2-5-36,-2-1 0,0-3 0,-56 12 0,34-16-46,-1-2 1,-103-3-1,107-4 7,56 2-78,-1-1 0,0 0 0,1 0 0,-1 0 0,1 0 0,-1 0 0,0-1 0,1 1 0,-1-1 0,1 0 0,-1 0-1,1 0 1,-1 0 0,1 0 0,0 0 0,0 0 0,-1-1 0,1 0 0,-3-2 0,-12-10 97,16 13-105,-1 1 1,1-1-1,-1 1 1,1 0-1,-1-1 1,1 1-1,-1 0 1,1 0-1,-3 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5216,'-14'-14'1696,"12"12"-1266,1 7-204,1-2-131,0-1 0,0 1 1,0 0-1,-1-1 0,1 1 0,-1-1 1,0 1-1,0-1 0,0 1 1,0-1-1,0 1 0,0-1 0,-1 0 1,-1 4-1,2-6-74,1 0 1,0 0-1,0 1 0,-1-1 1,1 0-1,0 1 0,0-1 1,0 0-1,-1 0 0,1 1 1,0-1-1,0 0 0,0 1 1,0-1-1,0 0 0,0 1 1,0-1-1,0 0 0,0 1 1,0-1-1,0 0 0,0 1 1,0-1-1,0 0 0,0 1 1,0 5 40,1 1 1,0-1-1,4 11 1,1 10-31,0 17-74,5-6 10,-9-23 54,4 16 41,0-16 24,1-1 0,1-1 0,0 1-1,1-1 1,0-1 0,18 19 0,-25-29-87,-1 0 1,1-1-1,0 1 0,-1 0 0,1 0 1,-1 0-1,0 0 0,1 0 0,-1 1 1,0-1-1,0 0 0,-1 1 1,1-1-1,0 0 0,-1 1 0,1-1 1,-1 1-1,0-1 0,0 1 0,0-1 1,0 1-1,-1 2 0,1 9 111,0-13-104,0 0-1,0-1 1,0 1-1,0-1 1,1 1-1,-1-1 1,0 1-1,0 0 0,-1-1 1,1 1-1,0-1 1,0 1-1,0-1 1,0 1-1,0-1 1,-1 1-1,1-1 1,0 1-1,0-1 0,-1 1 1,1-1-1,0 1 1,-1-1-1,1 1 1,-1-1-1,1 0 1,0 1-1,-1-1 1,1 0-1,-1 1 0,1-1 1,-1 0-1,1 1 1,-1-1-1,1 0 1,-1 0-1,0 0 1,1 0-1,-1 0 1,1 1-1,-1-1 0,0 0 1,-5 2 57,-5 2-1,8-2-57,0-1 1,-1 0 0,1 0-1,0 0 1,-1 0 0,1 0-1,0 0 1,-7-1-1,-6 0-32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6400,'-16'-33'2368,"16"33"-1856,16 0-128,-16 0 288,33 0-448,17 0 192,-17-17-256,50 17 224,0 0-256,0 0 448,17 17-320,-50 0-1184,16-1 512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5056,'50'0'1888,"-50"0"-1472,99 16-128,-65-16 480,15 0-480,1-16 448,0 16-416,16-17-96,1 1-128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3488,'0'0'1115,"0"-3"-673,0-8-68,0 9 441,-3 4-223,-3 6-271,7-5-9,1 6 58,-10 18 126,3 7-155,-7 2 6,7-6-183,3-13 58,-10 32 0,0 0 27,5-15-61,2-16-116,3-11 19,0 0 1,0 0-1,1 1 0,-1 9 0,2 0 235,0-15 159,0-2-170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3968,'-33'-33'1472,"33"33"-1120,0 0-128,0 0-32,16 17-160,-16 16 960,0 17-544,0 16 608,17 1-608,-17-1 32,16 0-288,-16-16 96,17-17-160,0 1-2304,-17-1 1152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3552,'-14'0'1147,"11"0"-683,3-3-6,0 2-363,1 0-1,-1 0 1,0 0-1,1 0 0,-1 0 1,0 0-1,1 1 1,-1-1-1,1 0 1,-1 0-1,1 0 1,0 0-1,-1 1 1,1-1-1,0 0 1,0 1-1,-1-1 1,1 1-1,0-1 0,0 1 1,0-1-1,0 1 1,1-1-1,15-11 914,-10 5-727,2-2 30,0 0-1,1 0 1,11-7-1,-17 14-291,0-1 0,0 1 0,0 0 0,1 1-1,-1-1 1,1 1 0,0 0 0,-1 0 0,1 0-1,0 1 1,7-1 0,-7 1-1,1 1 0,0 0 0,-1 0 0,1 0 0,-1 1 0,1-1 1,-1 1-1,0 0 0,0 1 0,0 0 0,0-1 0,0 1 0,0 1 0,-1-1 0,1 1 0,-1 0 0,5 6 0,-5-7 1,-1 1 0,0-1-1,0 1 1,-1-1 0,1 1-1,-1 0 1,0 0 0,0 0-1,0 1 1,0-1 0,-1 0 0,2 8-1,-1-6 11,-1-2 11,0 1 0,0 0 0,-1-1 0,1 1 0,-1 0 0,-1 9 0,0-4 32,1-7-65,0-1-1,0 0 1,-1 0-1,1 0 0,-1 0 1,0 0-1,1 0 1,-1 0-1,0 0 1,0 0-1,-2 2 0,2-3-11,1-1 0,-1 1-1,1 0 1,-1 0-1,0 0 1,1 0-1,0 0 1,-1 0 0,1 0-1,-1 0 1,1 0-1,0 0 1,0 0-1,0 0 1,0 0 0,0 0-1,0 0 1,0 0-1,0 0 1,0 1-1,0-1 1,0 0 0,1 0-1,0 1 1,-1-1-3,1 0 1,0 0 0,-1 0 0,1 0 0,0 0 0,0 0-1,0 0 1,0 0 0,0 0 0,0-1 0,0 1 0,0 0-1,0-1 1,0 1 0,1 0 0,-1-1 0,0 0 0,0 1-1,3-1 1,28 2 228,-20-2-48,35 0 105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2720,'0'0'1024,"0"0"-800,0 17-64,0-1 768,0 1-544,-16 33 416,16-17-480,-17 33-32,17-16-160,-16 33 128,16-17-160,-17-16 192,17 17-192,0-34 320,0 17-224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32 183 2496,'-27'-42'784,"26"42"-776,1 0 0,0-1-1,-1 1 1,1 0 0,0-1 0,-1 1 0,1 0-1,0-1 1,0 1 0,-1-1 0,1 1 0,0 0-1,0-1 1,0 1 0,0-1 0,0 1 0,0-1-1,-1 1 1,1-1 0,0 1 0,0 0 0,0-1-1,1 1 1,-1-1 0,0 1 0,0-1 0,0 1-1,0-1 1,0 1 0,0 0 0,1-1 0,-1 1-1,0-1 1,0 1 0,1 0 0,-1-1 0,0 1-1,0 0 1,1-1 0,0 1 0,2-6 76,1 0 0,1 0 0,-1 1-1,1 0 1,0 0 0,0 0 0,0 1 0,1-1 0,-1 1 0,8-3 0,28-15 436,-30 15-426,-1 1-1,1 1 1,0 0-1,1 0 1,-1 1 0,1 1-1,19-4 1,-19 6-27,0 0 0,0 1 0,0 0 0,0 1 0,0 0 0,0 1 0,22 7-1,-5 1 35,48 25-1,-69-30-84,11 4 7,-6-3-2,-1 0 0,1 1 0,11 9-1,-10-4 28,-1 1 0,16 19-1,-16-17-14,2 2 3,-1-2 26,18 25 0,-22-23 40,-1 0 0,0 0 0,-1 1 0,-1 1-1,0-1 1,-1 1 0,-2 0 0,0 1-1,-1-1 1,0 1 0,-1 20 0,-3-28-1,1-1 0,-1 0 1,-1 0-1,0 0 1,0 0-1,-1 0 0,0-1 1,-6 12-1,1-7 35,0 0 1,-1-1-1,-1 0 1,-18 20-1,17-20-37,-1-1 0,0-1-1,-1 0 1,-1-1 0,1 0-1,-2-1 1,-17 10 0,12-9-36,0-1 0,-1 0 0,0-1 0,0-2 0,-39 9 0,33-10 9,1-2-1,-1-1 1,1-1-1,-45-3 1,-7-10 152,66 10-195,7 0-11,0 1-1,0-1 1,0 0-1,1 0 0,-8-3 1,10 3-10,0 0 0,0-1 0,0 1 0,0-1 0,1 1-1,-1-1 1,0 0 0,1 0 0,-1 1 0,1-1 0,0 0 0,0 0 0,-2-4 0,-13-27 67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3904,'0'-33'1440,"0"33"-1120,0 0-96,0-17 1024,16 17-736,-16 0 416,0 0-544,0 0-128,0 0-160,17 0 128,0 0-128,-1 0 384,17 0-256,1 0 448,-18 0-384,34-17-3008,-17 34 1440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1888,'2'0'75,"0"0"0,1 0 1,-1 0-1,1 0 0,-1 0 0,0 1 1,1 0-1,-1-1 0,0 1 0,1 0 1,-1 0-1,4 2 0,-4-2-2,0 1-1,0-1 1,0 0-1,0-1 0,0 1 1,0 0-1,1-1 1,-1 1-1,0-1 1,0 0-1,0 0 0,5 0 1,-5 1-5,0-1 0,0 0-1,0 0 1,0 1 0,0-1 0,0 1 0,0 0-1,0 0 1,0 0 0,0 0 0,2 1 0,-2-1-31,-1 0 1,1 0-1,-1 0 1,1 0-1,-1-1 1,1 1-1,-1-1 1,1 1-1,0-1 1,-1 1-1,3-1 1,2 3 351,-6-3-372,1 1-1,-1-1 0,1 1 1,-1-1-1,1 1 1,-1-1-1,0 1 0,1-1 1,-1 1-1,0 0 1,1-1-1,-1 1 0,0 0 1,0-1-1,1 1 1,-1 0-1,0-1 0,0 1 1,0 0-1,0-1 1,0 1-1,0 0 0,0-1 1,0 1-1,0 0 1,0 0-1,-1-1 0,1 1 1,0 0-1,-2 3 78,-1-1-1,1 0 1,0-1-1,-1 1 0,-3 3 1,-1 1-11,-27 24 368,-48 35-1,75-62-336,1 1 0,0 0 0,0 0 0,0 0 0,1 1 0,-1 0 0,2 0 0,-1 0 0,0 1 0,-3 7 0,8-14-105,0 0 0,0 1 0,-1-1 0,1 0 0,0 1 0,0-1 0,0 1 1,0-1-1,-1 0 0,1 1 0,0-1 0,0 0 0,0 1 0,0-1 0,0 1 0,0-1 0,0 0 1,0 1-1,0-1 0,0 1 0,1-1 0,-1 0 0,0 1 0,0-1 0,0 0 0,0 1 0,0-1 1,1 1-1,-1-1 0,0 0 0,0 0 0,1 1 0,-1-1 0,0 0 0,0 1 0,1-1 0,-1 0 1,1 1-1,15 3 221,-7-3-101,16 10 202,-17-9-228,0-1 1,0 0-1,1-1 0,-1 0 1,0 0-1,0-1 0,12-2 1,-13 1-96,6-1-139,-1 0 1,0 1-1,1 0 0,13 0 0,-15 3-1019,0-2 0,14-1 0,-19 0 638,0 0 0,0 0 0,-1 0 0,8-4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3136,'-17'-16'1184,"17"16"-928,-33 0-64,33-17-32,0 17-128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5472,'0'-16'2016,"0"16"-1536,33-16-160,-1 16 192,1 0-352,16-17-160,17 17 0,0 0 128,-17 0-64,-17 0-2272,1 0 1184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44 2816,'0'-28'917,"0"23"-565,0 2-53,0 3-281,0-1-1,0 1 1,-1 0-1,1 0 1,0-1 0,0 1-1,0 0 1,0 0 0,0-1-1,0 1 1,0 0 0,0 0-1,0 0 1,0-1-1,0 1 1,1 0 0,-1 0-1,0-1 1,0 1 0,0 0-1,0 0 1,0 0-1,0-1 1,0 1 0,1 0-1,-1 0 1,0 0 0,0 0-1,0-1 1,0 1 0,1 0-1,-1 0 1,0 0-1,0 0 1,0 0 0,1 0-1,-1-1 1,0 1 0,0 0-1,0 0 1,1 0 0,-1 0-1,0 0 1,1 1 12,0-1 1,0 0-1,-1 1 1,1-1-1,0 1 1,-1 0-1,1-1 1,-1 1-1,1-1 1,-1 1-1,1 0 1,-1-1-1,1 1 1,-1 0-1,1 1 1,0 0 70,0 0 1,1 1 0,-1-1-1,1 0 1,0 1 0,-1-1-1,1 0 1,4 2 0,9 12 183,-12-10-170,1 0 1,-1 0-1,3 10 1,0-3 24,28 59 301,9 22-28,-7 16-160,-33-98-234,17 59 116,-3 0 0,10 100 0,-18-61 270,-4 139 1,-19-72-38,9-132-298,-2-2 0,-1 1 1,-27 76-1,25-92 64,-2-2-1,-1 1 1,-1-2-1,-1 0 1,-1 0-1,-32 35 1,38-48-10,-2 0 0,1-1 0,-25 18 0,20-20 59,-23 11 0,19-11-59,-10 8 25,24-13-325,1-1 0,-1 1 0,0-1 0,0-1 0,0 1 0,-1-1 0,1 0 1,0 0-1,-12 1 0,15-4 60,-1 1 1,1-1 0,-1 1 0,1-1 0,0 0-1,0 0 1,-1-1 0,1 1 0,-3-2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5824,'0'0'2144,"0"0"-1664,49 0-128,-15 17 64,-1-17-288,17 17 448,-17-1-320,17 1-1664,-17-1 736</inkml:trace>
  <inkml:trace contextRef="#ctx0" brushRef="#br0" timeOffset="1">67 465 5312,'-66'-16'1952,"66"16"-1504,16 16-128,17-16 544,-16 0-544,49 17 224,1-17-320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914 199 5408,'-14'0'1728,"14"0"-1716,0 0 1,0 0 0,0 0-1,-1 0 1,1 0 0,0 0-1,0 0 1,0 0 0,0 0-1,0 0 1,-1 0-1,1 0 1,0 1 0,0-1-1,0 0 1,0 0 0,0 0-1,0 0 1,0 0 0,-1 0-1,1 0 1,0 0 0,0 0-1,0 1 1,0-1-1,0 0 1,0 0 0,0 0-1,0 0 1,0 0 0,0 0-1,0 1 1,0-1 0,0 0-1,0 0 1,0 0 0,0 0-1,0 0 1,0 1-1,0-1 1,0 0 0,0 0-1,0 0 1,0 0 0,0 0-1,0 1 1,0-1 0,0 0-1,0 0 1,0 0 0,0 0-1,0 0 1,0 1-1,0 3-6,0 0 78,0-1-1,0 0 1,0 0 0,0 0 0,0 0 0,1 1 0,0-1 0,-1 0-1,1 0 1,0 0 0,0 0 0,1 0 0,-1-1 0,1 1-1,-1 0 1,1-1 0,2 4 0,0-2-42,0 0-1,1 1 1,-1-2-1,1 1 1,0 0 0,0-1-1,0 0 1,1 0-1,-1 0 1,1-1 0,-1 0-1,1 0 1,0 0-1,9 1 1,13-1 146,41-1 0,-36-2-4,-9 1-80,1-1 1,37-8-1,-50 7-25,0-1-1,0-1 1,0 0 0,0-1 0,-1 0-1,20-11 1,-30 15-64,1 0 0,-1 0 0,1 0 0,-1 0 0,0-1 0,0 1 0,0 0 0,0 0 0,0-1 0,0 1 0,0-1 0,0 1 0,0-1 0,0 1 0,-1-1 0,1 1 0,-1-1 0,1 0 0,-1 1 0,0-1 0,1-2 0,-1 2-5,-1 0 1,1 0-1,-1-1 1,1 1-1,-1 0 0,0 0 1,0 1-1,0-1 1,0 0-1,0 0 1,0 0-1,0 1 0,-1-1 1,1 0-1,-1 1 1,1-1-1,-1 1 1,-3-3-1,-155-106-10,134 95-151,-1 1 1,-1 1-1,-38-12 0,52 21 118,1 0 0,-1 1-1,0 0 1,0 1 0,-28 0-1,19 3 23,-1 2-1,-39 9 1,51-10-6,-2 0-8,0 1 0,1 1 0,-1 0 0,1 1 1,-1 1-1,1-1 0,1 2 0,-16 10 1,11-3 30,1 0 1,1 2 0,0 0-1,1 0 1,-12 20 0,7-9 93,2 1 1,-21 48-1,10 2 66,14-39-71,-69 176 529,71-186-539,-17 45 124,1 34 79,21-90-100,-12 24 0,6-17 1,-20 66 392,14-38-133,15-43-377,-1-1 1,0 0-1,0 0 0,-1-1 0,0 1 0,-1-1 1,0-1-1,-8 8 0,-2 0-16,-2-2 1,-21 14-1,10-8-19,22-14-10,7-3-165,-1-1 0,1 0 1,-1 0-1,1 0 1,-1 0-1,0 0 0,0-1 1,1 1-1,-1 0 1,0-1-1,0 1 1,-3 0-1,5-1 110,0 0-1,-1 0 1,1 0-1,0 0 1,0 0 0,0 0-1,0 0 1,0 0 0,0 0-1,0 0 1,0 0-1,0 0 1,0 0 0,-1 0-1,1 0 1,0 0-1,0 0 1,0 0 0,0 0-1,0 0 1,0 0 0,0 0-1,0 0 1,0 0-1,0-1 1,-1 1 0,1 0-1,0 0 1,0 0 0,0 0-1,0 0 1,0 0-1,0 0 1,0 0 0,0 0-1,0 0 1,0 0 0,0 0-1,0 0 1,0-1-1,0 1 1,0 0 0,0 0-1,0 0 1,0 0-1,0 0 1,0 0 0,0 0-1,0 0 1,0 0 0,0-1-1,0 1 1,0 0-1,0 0 1,0 0 0,0 0-1,0-14-3436,0-3 1066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1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4480,'-14'0'1445,"11"0"-885,3 3-149,0 10 155,2 63 1327,-1-65-1739,0 0-1,1-1 1,0 1-1,7 18 0,-7-23-101,0-1 0,1 1 1,-1 0-1,2-1 0,-1 1 0,0-1 0,1 0 0,0 0 0,0 0 0,1-1 0,9 8 0,-10-9-29,0-1 0,1 0 0,-1 0 0,1-1 0,-1 1 0,1-1 0,0 0 0,0 0 0,0-1 0,-1 1 0,1-1-1,0 0 1,0-1 0,0 1 0,7-2 0,8-3 277,36-12-1,-32 8-167,-11 5-57,0-1 0,0 0 0,16-9-1,-25 11-38,1-1 0,-1 1 0,1-1 0,-1 0 0,0 0 0,-1 0 0,1 0 0,-1-1 0,1 1 0,-1-1 0,2-6 0,-3 9-26,-1-1 1,0 1-1,0-1 1,0 1 0,0-1-1,0 0 1,0 0-1,-1 1 1,1-1-1,-1 0 1,0 0 0,0 0-1,0-5 1,-2 5-36,1-1-1,-1 0 1,0 1 0,1-1 0,-2 1-1,1-1 1,0 1 0,-1 0 0,1 0-1,-1 0 1,-3-3 0,2 3-36,1 0 1,-1-1-1,0 1 0,-1 0 0,1 1 1,0-1-1,-1 1 0,1 0 1,-1 0-1,0 0 0,0 1 0,-7-2 1,-18-8 12,10 8 48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18 116 832,'-14'-14'251,"14"14"-241,0-1 0,-1 1-1,1-1 1,0 1 0,-1-1 0,1 1 0,0-1 0,-1 1 0,1-1 0,0 0 0,0 1 0,0-1 0,0 0 0,-1 1 0,1-1 0,0 1 0,0-1-1,0 0 1,0 1 0,0-1 0,1 0 0,-1 1 0,0-1 0,0 0 0,1 0 0,-1 1 30,0 0-28,0 0-1,0 0 1,0 0-1,0-1 0,0 1 1,0 0-1,-1 0 1,1 0-1,0 0 0,0 0 1,0 0-1,0 0 1,0 0-1,0 0 1,1-1-1,-1 1 0,0 0 1,0 0-1,0 0 1,0 0-1,0 0 0,0 0 1,0 0-1,0 0 1,0 0-1,0 0 0,0 0 1,0-1-1,0 1 1,0 0-1,0 0 1,0 0-1,0 0 0,0 0 1,1 0-1,-1 0 1,0 0-1,0 0 0,0 0 1,0 0-1,0 0 1,0 0-1,0 0 1,0 0-1,0 0 0,0 0 1,1 0-1,-1 0 1,0 0-1,0 0 0,0 0 1,0 0-1,0 0 1,0 0-1,0 0 1,0 0-1,1 0 17,-1 0 1,1 0-1,0 0 1,-1 0 0,1 0-1,-1 0 1,1 0-1,-1 0 1,0 0-1,1-1 1,-1 1-1,1 0 1,-1 0-1,1-1 1,-1 1-1,1 0 1,-1 0-1,0-1 1,1 1-1,-1 0 1,1-1-1,-1 1 1,0-1-1,0 1 1,1 0-1,-1-1 1,0 1-1,0-1 1,1 0-1,0-17 2077,-1 14-1833,0 4-262,0-1-1,0 1 1,0 0 0,0 0 0,1 0 0,-1 0 0,0 0-1,0 0 1,0 0 0,0 0 0,0 0 0,0 0 0,0-1-1,0 1 1,0 0 0,0 0 0,-1 0 0,1 0 0,0 0-1,0 0 1,0 0 0,0 0 0,0 0 0,0 0-1,0-1 1,0 1 0,0 0 0,0 0 0,0 0 0,0 0-1,0 0 1,0 0 0,0 0 0,0 0 0,0 0 0,-1 0-1,1 0 1,0 0 0,0 0 0,0 0 0,0 0-1,0 0 1,0 0 0,0 0 0,0 0 0,0 0 0,-1 0-1,1 0 1,0 0 0,0 0 0,0 0 0,0 0 0,0 0-1,0 0 1,0 0 0,0 0 0,-1 0 17,1 0 0,-1 0 0,0 0 0,1 0-1,-1 0 1,1 0 0,-1 0 0,1 0 0,-1 0 0,1-1 0,-1 1 0,1 0 0,-1 0 0,1 0 0,-1-1 0,1 1-1,0 0 1,-1 0 0,1-1 0,-1 1 0,1 0 0,0-1 0,-1 1 0,1-1 0,0 1 0,-1-1 0,1 1 0,0 0-1,0-1 1,-1 1 0,1-1 0,0 1 0,0-1 0,0 1 0,0-1 0,0 1 0,0-1 0,0 1 0,0-1 0,0 1 0,0-2-1,2-3 481,10-7-262,-12 12-252,1-1 0,-1 1 0,1 0 0,0-1 0,-1 1-1,1 0 1,0-1 0,-1 1 0,1 0 0,0 0 0,0-1 0,-1 1-1,1 0 1,0 0 0,0 0 0,0 0 0,-1 0 0,1 0-1,0 0 1,0 0 0,1 1 0,3 0-22,10-1-21,4 0 14,30-3-1,-22-2-11,-6 2 4,1 0-1,24 0 1,200 3-26,-232 1 19,-1 0-1,25 5 1,-24-3 92,-1-1 0,28 2-1,28-4 1576,-61 0-1466,-16 0-102,8 0-48,0 0 1,0 0-1,0 0 1,0 0-1,0-1 1,0 1-1,-1 0 0,1 0 1,0 0-1,0 0 1,0 0-1,0 0 1,0 0-1,0 0 1,0 0-1,0 0 1,0 1-1,0-1 1,-1 0-1,1 0 1,0 0-1,0 0 0,0 0 1,0 0-1,0 0 1,0 0-1,0 0 1,0 0-1,0 0 1,0 0-1,0 0 1,0 0-1,-1 0 1,1 0-1,0 0 1,0 1-1,0-1 1,0 0-1,0 0 0,0 0 1,0 0-1,0 0 1,0 0-1,0 0 1,0 0-1,0 0 1,0 1-1,0-1 1,0 0-1,0 0 1,0 0-1,0 0 1,0 0-1,0 0 0,0 0 1,0 0-1,0 1 1,1-1-1,-1 1 0,0-1 0,0 1 0,0-1 1,-1 1-1,1-1 0,0 0 0,0 1 0,0-1 1,0 1-1,0-1 0,0 1 0,-1-1 0,1 0 1,0 1-1,0-1 0,0 0 0,-1 1 1,1-1-1,0 1 0,-1-1 0,1 0 0,0 0 1,-1 1-1,1-1 0,0 0 0,-1 0 0,1 1 1,-1-1-1,-6 5-1,1 12-15,3-6-9,1-3 5,-1-1-1,0 1 1,-5 10-1,-6 5 16,6-11 0,1 2-1,-9 17 1,-33 80-91,18-56 138,19-25-20,8-18 14,0 0 1,-2 0-1,1-1 1,-1 0-1,-9 12 0,-36 31 80,38-41-120,12-12 6,0 0 0,0 0-1,0 0 1,1 0 0,-1 0 0,-1-1-1,1 1 1,0 0 0,0 0-1,0-1 1,0 1 0,0-1-1,-1 1 1,1-1 0,0 1-1,-1-1 1,1 0 0,0 1 0,-1-1-1,1 0 1,0 0 0,-1 0-1,1 0 1,0 0 0,-1-1-1,1 1 1,0 0 0,-1 0-1,1-1 1,0 1 0,-3-2-1,-8-2 36,4 2-15,6 2-14,-1 0-1,1-1 1,0 0-1,-1 1 0,1-1 1,0 0-1,0 0 0,0 0 1,-3-2-1,-6-8 62,0 0 0,-17-24 0,12 15 1,-9-12 73,2-1-1,-26-49 0,43 70-141,2 3 13,-1 0-1,0 0 1,0 0-1,-1 0 1,0 1 0,-10-10-1,6 8 3,0-1 0,1 0 0,0 0 0,1-1 0,-9-16 0,16 26-43,0-1 0,1 1 0,-1-1 1,1 1-1,0-1 0,-1 1 0,1-1 0,1-3 0,-1 1-3,3 0-29,-1 3-22,0 1 0,0-1 1,1 1-1,-1-1 0,1 1 0,-1 0 0,1 0 0,-1 0 0,1 1 0,0-1 0,-1 1 0,1-1 0,0 1 0,0 0 0,-1 0 0,5 0 0,26 0-729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2304,'17'33'864,"-17"-33"-672,66 34-32,-33-1 960,1-17-640,-1 18-64,17-1-256,-1 0 32,1-16-128,-17 16 192,17-16-160,-17-1-1504,1-16 736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17 3392,'0'-17'1248,"0"17"-960,0 0-64,-16 0 1184,16 17-800,-17 16 768,1-16-832,-18 16-64,1 0-288,0 0 224,-17 17-224,0-17-96,1 1-64,-1-18-1184,17 1 640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 1664,'0'-30'1643,"0"27"-1115,3 3 74,8 0-228,-11 0-369,0 0 0,0 0 1,0 0-1,0 0 0,0 0 1,0 0-1,0 0 0,0 0 1,1 0-1,-1 0 0,0 0 1,0 0-1,0 0 0,0 0 1,0 0-1,0 0 0,0 0 1,0 0-1,0 0 0,1 0 1,-1 0-1,0 0 0,0 0 1,0 0-1,0 0 0,0 0 1,0 1-1,0-1 0,0 0 1,0 0-1,0 0 0,0 0 1,0 0-1,0 0 0,0 0 1,1 0-1,-1 0 0,0 0 1,0 0-1,0 0 0,0 1 1,0-1-1,0 0 0,0 0 1,0 0-1,0 0 0,0 0 1,0 0-1,0 0 0,0 0 1,0 0-1,0 1 0,0-1 1,0 0-1,0 0 0,-1 0 1,2 21 339,0-10-134,-1-1 0,-1 1 0,-2 19 0,-14 59 407,-18 79-275,23-115-286,-18 113 50,27-130-54,3-3-15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648 299 3904,'0'-16'1440,"0"16"-1120,-17 49-96,17-32 1024,0 16-736,-17 0 288,17 17-480,-16 17 32,16 16-224,0 0 64,0 16-96,0-49 0,16 17-32,-16-18-1120,0-15 608,-16-1-3232,16 0 2048</inkml:trace>
  <inkml:trace contextRef="#ctx0" brushRef="#br0" timeOffset="1">50 831 3648,'-33'-34'1344,"33"34"-1024,-17 0-128,17-16 1696,17 16-1088,-1-17 576,17 17-800,17-16-192,0 16-224,33 0 160,-17-17-192,1 17-608,-17 0 256</inkml:trace>
  <inkml:trace contextRef="#ctx0" brushRef="#br0" timeOffset="2">149 83 4320,'-49'-33'1600,"49"33"-1248,-17-16-96,34-1 992,-17 17-736,33 0 288,0-17-480,33 17-256,1 0-64,16 17 192,-17-17-96</inkml:trace>
  <inkml:trace contextRef="#ctx0" brushRef="#br0" timeOffset="3">1146 432 3712,'0'0'1408,"0"0"-1120,16 0-64,17 0 1792,-16 0-1152,16 0 160,0 17-640,17-17 32,0 0-256,0 16-2816,0 1 1440</inkml:trace>
  <inkml:trace contextRef="#ctx0" brushRef="#br0" timeOffset="4">1162 631 5824,'-33'0'2144,"33"0"-1664,17 17-128,-1-17 1056,17 0-832,1 0 128,32 0-416,17 0-1696,0 0 768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6240,'0'0'2304,"0"0"-1792,17-16-160,-17-1 1440,17 17-1056,32-17 64,-15 17-480,32 0-96,0 0-128,18 0-64,-18 17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2496,'2'10'287,"-2"-7"-213,0 0 1,0 0-1,0-1 0,0 1 0,0 0 1,0-1-1,-1 1 0,1 0 0,-1-1 1,-1 5-1,-6 20 25,3-12 176,0 1 0,1 0 0,1 0 0,0 0 0,1 17 0,1-19 78,0-1 0,0 0 0,-1 0 0,-1 0 0,-6 17-1,5-16 46,-5 21-1,7-19-209,1-11-119,0 0 0,1 0 0,-2 0 0,-1 5 0,-18 26 534,12-6-240,3-14-171,5-12-152,0-1 1,0 0 0,0 1-1,0-1 1,0 1 0,0-1-1,1 6 1,0-5 81,0 0 1,0 0-1,0 0 1,0 0-1,1 0 1,0 0-1,0 0 0,2 4 1,-2-5-90,1-1 0,0 0 0,-1 1 0,1-1-1,0 0 1,0 0 0,0 0 0,0-1 0,1 1 0,-1 0 0,0-1 0,1 1 0,3 0 0,70 31 399,-68-30-428,-1 0 1,0 0 0,1-1 0,-1 0 0,1-1 0,9 1 0,3 1 3,6 2 31,-10-2-25,0 0-1,25 0 1,87-3-3475,-92 0 1760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67 4320,'28'-27'1392,"-27"26"-1356,-1 0 0,1 1 1,0-1-1,0 0 0,-1 1 0,1-1 1,0 0-1,0 1 0,0-1 0,0 1 1,0 0-1,0-1 0,0 1 1,1 0-1,70-28 1217,-69 27-1165,0 0 1,-1 1-1,1-1 1,0 1-1,0 0 0,5 0 1,185 0 1553,-179 1-1574,0 0 0,25 6 0,-26-5 33,0 1 0,24 0 0,-35-3-128,0 0-1,-1 0 1,1 0 0,0 0-1,-1 0 1,1 0 0,0 1-1,-1-1 1,1 1 0,0 0-1,-1-1 1,1 1 0,-1 0-1,1 0 1,-1 0 0,0 0-1,1 0 1,-1 0-1,2 2 1,-2-2-7,0 1-256,-5-2-204,-104 0-3751,97 0 4122,1-1 1,0 0 0,-1-1-1,-11-3 1,3 0 104,15 5 19,0-1 1,0 1-1,0 0 0,0 0 0,0 0 0,0 1 1,-1-1-1,1 1 0,1 0 0,-1 0 1,0 0-1,-5 3 0,-1 0 10,-9 1 71,14-4-49,0 1 1,1-1-1,-11 5 1,14-5-10,0 0 1,-1 0-1,1 0 1,-1 0-1,1 0 1,0 1-1,0-1 1,0 0-1,0 1 1,0-1-1,0 1 1,0-1-1,0 1 1,1-1-1,-2 3 1,-3 27 945,-7 12-200,7-27-527,1 1 0,-3 20 0,1 35 296,3-43-259,-8 105 688,12-98-785,0-16-101,-1 1-1,-1-1 0,0 1 0,-2-1 0,0 0 0,-7 22 1,-1 1 91,9-32-44,-1 1 1,0-1-1,-6 12 1,7-18-61,0-1 1,-1 0-1,1 1 1,-1-1-1,0 0 1,0-1-1,-1 1 1,1-1-1,-1 1 1,0-1-1,-4 3 1,-20 11 442,26-16-468,0 0 0,0 0 0,0 0 0,-1 0 0,1 0 0,0 0 0,-1-1 0,1 1-1,0-1 1,-1 1 0,1-1 0,-1 0 0,1 0 0,0 0 0,-1 0 0,1-1 0,-1 1 0,1 0 0,0-1 0,-4-1 0,0 0 23,1 1 0,-1 0 0,1 0 0,-7 1 1,-2 0 22,1 0-25,1 0-1,0-1 0,-15-2 0,23 1-50,-1 1 0,0 0-1,1-1 1,-1 0 0,1 0-1,-1-1 1,1 1 0,0-1-1,0 0 1,0 0 0,-5-5 0,-19-20-30,9 9-16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3232,'-16'0'1184,"16"0"-896,33 0-96,0 0 1440,0 0-928,34-17 832,-18 17-864,34 0 128,-16 0-480,-17 0 96,16 0-256,-33 0-288,0 0 64,-16 0-4064,0 0 2240</inkml:trace>
  <inkml:trace contextRef="#ctx0" brushRef="#br0" timeOffset="1">482 17 2720,'-17'-17'1024,"17"17"-800,-16 17-64,16-17 1472,-17 16-928,1 18 928,-1 16-960,0 33 288,-16-17-576,17 17 96,-1-17-320,0-16 64,17 17-128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83 135 2304,'-27'-42'752,"26"41"-733,1 1-1,0-1 1,-1 0 0,1 0-1,-1 0 1,0 1 0,1-1-1,-1 0 1,1 1 0,-1-1-1,0 1 1,0-1 0,1 1-1,-1-1 1,-1 0 0,-20-13 279,13 0 438,4 11-417,-3-2 171,8 5-474,0 0 0,0-1 0,0 1 0,0 0 1,0 0-1,0-1 0,-1 1 0,1 0 0,0 0 1,0-1-1,0 1 0,0 0 0,0 0 1,0-1-1,0 1 0,0 0 0,0 0 0,1-1 1,-1 1-1,0 0 0,0 0 0,0-1 1,0 1-1,0 0 0,0 0 0,0-1 0,1 1 1,-1 0-1,0 0 0,0 0 0,0 0 1,0-1-1,1 1 0,-1 0 0,17-6 453,5-4-295,-15 6-137,0 1 1,0 0 0,0 1 0,9-3 0,1 3 88,0 0 0,0 1 0,0 2 0,29 3-1,-34-2-92,0 0 0,-1 2-1,1-1 1,-1 2-1,1-1 1,-1 1 0,0 1-1,14 10 1,-2 0 27,-1 2 1,31 31-1,-44-41-6,0 1 0,-1 1 0,-1-1 0,0 1 0,0 1 0,-1-1 0,0 1-1,5 13 1,-2-3-22,-1-4 37,-1 0-1,0 0 1,-1 0 0,4 21-1,-10-32-36,1-1-1,-1 0 0,0 0 0,0 0 0,0 0 1,0 0-1,-1 0 0,-2 8 0,2-10-7,0 1 0,-1-1 0,1 0 0,-1 0 0,0 0 0,0 0 0,0 0 0,0-1 0,0 1 0,-1-1 0,1 1 0,-1-1 0,-5 4 0,6-5-5,0 0-1,-1 0 1,1 0-1,0 0 1,0-1-1,-1 1 1,-3 0-1,-5 0 37,-1 2-16,6-1-29,-1-1 1,0 0-1,-11 1 0,-24-7-74,23 1 27,10 4 43,0-2-1,0 1 1,0-1 0,1-1 0,-1 1 0,1-2-1,-1 1 1,1-1 0,0 0 0,-9-7 0,8 5 16,2 2-19,0-1 1,-12-11-1,16 14-15,1 0-1,0-1 0,0 1 0,1-1 0,-1 1 0,0-1 0,1 0 0,-1 0 0,1 0 0,0 0 0,-1-6 0,1 5-11,1 0 0,0 0 0,0 0 0,1 0 0,-1 0 0,1-1 0,0 1 1,0 0-1,0 0 0,0 0 0,1 1 0,-1-1 0,1 0 0,0 1 0,0-1 0,1 1 0,-1-1 0,1 1 0,0 0 0,4-4 0,8-7-42,1 0 0,33-20 0,-48 33 74,49-33 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3904,'-16'-17'1440,"16"17"-1120,-17 17-96,17-17 864,-16 16-640,-1 18 192,0 15-384,-16 18-96,17-1-96,16-16-64,0 0 32,0 0-128,0-17 64,0 0-960,0-16 544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2304,'80'0'1051,"-62"0"-1056,-3-1 247,0 1 0,-1 0 0,1 1 0,0 1 0,0 0-1,-1 1 1,20 7 0,-29-8-164,121 53 1412,-109-46-1323,0 0 0,0 2 0,-1 0 0,-1 1 1,16 14-1,24 35 393,-9-20-257,-29-27-30,31 33-1,-42-39-171,0-1 0,0 1 1,0 0-1,-1 0 0,0 1 1,-1-1-1,0 1 0,3 9 1,-6-16-75,-1 0 0,1 0 0,-1 0 0,0 1 0,1-1 0,-1 0 0,0 0 0,-1 0 0,1 0 0,0 0 0,-1 0 0,1 0 0,-1 0 1,1 0-1,-1 0 0,0 0 0,0-1 0,0 1 0,0 0 0,0 0 0,0-1 0,-1 1 0,1-1 0,-3 3 0,-2 1 55,0-1 1,-1 0-1,1 0 0,-1 0 0,-9 3 0,-2 1 13,4 0-31,7-4-32,0 0 0,-1-1 0,-8 3 0,6-4-6,0 0 1,-13 0 0,2 0 5,-14 4 17,14-3-28,1 0 0,-23-1 0,15-1-42,9 0-1,-22-2 1,35 1 5,1-1 0,0 0 0,0 0 0,0 0 0,0-1 0,0 0 0,0 0 0,0 0 0,-5-3 0,8 3-37,0 1 1,0 0 0,1-1-1,-1 1 1,0-1 0,1 0-1,-2-2 1,2 4-41,1-1-1,-1 0 0,1 1 0,0-1 1,-1 0-1,1 0 0,0 1 1,0-1-1,0 0 0,-1 0 1,1 0-1,0 1 0,0-1 1,0 0-1,0 0 0,1 1 1,-1-1-1,0 0 0,0 0 1,0 1-1,0-1 0,1 0 1,0-1-1,12-14-1447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3904,'0'-17'1440,"0"17"-1120,-16-16-96,16 16 1504,0 0-992,0-17 640,16 17-832,17 0-64,-16-16-320,33 16 256,16 0-224,17 0 32,-16 0-128,-1 16-256,-16-16 64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84 1056,'-8'1'387,"22"-1"46,-6 0-2,-1 0 0,1 0 0,-1-1 1,9-2-1,-5 0-77,-1 0-1,0 1 1,0 0 0,1 0 0,20 0-1,-4 3 180,-5-1-15,1 0-1,22-3 1,21-9 554,20 7-304,27-6 149,106 8-70,-142 3-649,86 1 34,225-5 11,-295 0-201,193-6 71,458 10 1199,-740 1-1274,0-1 0,0 0 0,-1 0 0,1-1 0,0 1 0,4-2 0,-1-6-105,-1 2-110,-6 6 167,0 0-1,0 0 1,0 0 0,0 0 0,0 0-1,0 0 1,0 0 0,1 0 0,-1 0 0,0 0-1,0 0 1,0 0 0,0 0 0,0 1-1,0-1 1,0 0 0,0 0 0,0 0 0,0 0-1,0 0 1,0 0 0,0 0 0,0 0-1,0 0 1,0 0 0,0 0 0,0 0 0,0 0-1,0 0 1,0 0 0,1 0 0,-1 0-1,0 0 1,0 0 0,0 0 0,0 0 0,0 0-1,0 0 1,0 0 0,0 0 0,0 0-1,0 0 1,0 0 0,0 0 0,0 0 0,0 0-1,1 0 1,-1 0 0,0 0 0,0 0 0,0 0-1,0 0 1,0 0 0,0 0 0,0 0-1,0 0 1,0 0 0,0 0 0,0 0 0,0 0-1,0-1 1,0 1 0,0 0 0,0 0-1,0 0 1,0 0 0,0 0 0,0 0 0,0 0-1,-11 3-3077,-5 10 854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2816,'-17'-5'363,"11"4"-137,1-1 1,-1 0 0,-10-4-1,18 6-153,0 0 0,1 1 0,-1-1 0,0 0 0,0 0-1,0 0 1,0 0 0,0 0 0,2-1 0,9 1 164,3-1 73,3 1 65,29 3 1,19 8 338,-39-8-512,27 3 103,42 19 207,-37-11-288,82 24 147,-125-32-300,0 0 0,0 2-1,0 0 1,-1 1-1,27 21 1,-37-25-27,1 0 0,-1 1-1,0 0 1,-1 0 0,7 10 0,-11-15-31,0 1 1,0 0-1,0-1 0,0 1 0,0 0 1,0 0-1,-1 0 0,1 0 1,0 0-1,-1 0 0,0 0 0,1 0 1,-1 0-1,0 0 0,0 0 0,0 0 1,0 0-1,0 0 0,-1 0 0,1 0 1,-1 0-1,1 0 0,-1 0 0,0 0 1,0-1-1,1 1 0,-3 2 0,-1 1 18,-1 0 0,0-1 0,0 1 0,-1-1 0,1 0 0,-1-1 0,-6 4 0,-7 2 45,-22 9 0,-59 10 152,68-20-189,16-4-28,0-1-1,1 0 1,-1-1-1,-23 0 1,31-3-23,0 1 1,1-2-1,-1 1 1,0-1-1,1 0 1,0 0-1,-1-1 1,1 0-1,0 0 1,0-1-1,-6-4 1,11 7-7,0 0 0,0-1 0,1 1 0,-1 0 0,0-1 0,1 0 0,-3-2 0,4 3 11,-1 0 0,1 1 0,0-1 0,0 0 0,-1 0 0,1 1 0,0-1 0,0 0 0,0 0 1,0 0-1,0 1 0,0-1 0,0 0 0,0 0 0,0 0 0,0 0 0,0 1 0,1-1 0,-1 0 0,0 0 1,0 1-1,1-1 0,-1 0 0,1 0 0,-1 1 0,1-2 0,3-3-27,1-1-1,-1 1 1,1 1-1,0-1 1,0 0 0,0 1-1,1 0 1,0 1-1,-1-1 1,1 1 0,9-4-1,4 0 0,0 1 1,33-6-1,88-4 359,-98 13-110,8-2-25,102-4 310,-75 8-340,137 5 376,-160 2-398,25 1 88,9-7 938,-87 0-1153,-1 1 0,1-1 1,-1 0-1,1 0 0,-1 0 0,1 0 1,-1 0-1,1 0 0,-1 0 0,1 0 1,-1 0-1,1-1 0,-1 1 0,1 0 0,-1 0 1,1 0-1,-1-1 0,1 1 0,-1 0 1,1 0-1,-1-1 0,1 1 0,-1 0 1,0-1-1,1 1 0,-1-1 0,0 1 1,1 0-1,-1-1 0,0 1 0,1-2 0,4-4 31,-5 5-40,1 1-1,0-1 1,0 1 0,0 0 0,0-1 0,-1 1-1,1 0 1,0 0 0,0 0 0,0 0-1,0 0 1,0 0 0,1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2400,'-41'0'779,"40"0"-767,1 0 0,-1 0 1,1 0-1,-1 0 1,1 0-1,-1 0 1,1 0-1,0 0 1,-1 0-1,1 0 0,-1 0 1,1 0-1,-1 0 1,1 0-1,-1 0 1,1 1-1,0-1 1,-1 0-1,1 0 0,-1 0 1,1 1-1,0-1 1,-1 1-1,-1 0 61,1 1 0,-1-1 0,1 0 0,-1 0 0,1 0 0,-1 0-1,0 0 1,1 0 0,-1 0 0,0-1 0,0 1 0,0 0 0,1-1 0,-4 1 0,-1 1 588,3 3-367,0 0 0,0 0 0,0 0-1,1 0 1,-4 11 0,-4 7 209,-2-2-182,9-16-205,1-1 0,-1 1 1,1-1-1,0 1 0,0 0 1,0 0-1,1-1 0,0 1 1,-1 1-1,1 8 0,0-7-32,1-1-1,-1 1 1,0 0 0,-4 10-1,-1 8 54,4-11-36,1-1 1,1 21-1,0-14-37,0-17-51,0-1-5,0 0-1,-1 0 0,1 0 0,0 0 0,1 0 0,-1 0 0,0 0 1,0 0-1,1 0 0,-1 0 0,1 0 0,0 0 0,-1-1 0,1 1 1,0 0-1,0 0 0,0-1 0,1 1 0,-1 0 0,0-1 0,0 0 1,1 1-1,-1-1 0,4 2 0,1 2 8,0-1-1,1 0 1,0-1 0,0 1-1,0-2 1,0 1 0,15 3-1,39-1-3,-40-1-4,-9-2 11,24 1 0,29-8 66,19-1 13,-9 6-12,-20 0-15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58 1888,'-28'27'613,"27"-25"-585,-1-1-1,1 0 0,0 1 0,0-1 1,0 1-1,0-1 0,0 1 0,-1 3 1,-15 24 73,-22 44 480,26-28-245,-12 2-56,-42 61 0,30-57 260,-65 70 0,61-75 7,29-32-423,8-7-30,-2-1 1,1 0 0,-1 0-1,0 0 1,0-1 0,0 0-1,-1 0 1,0 0 0,0-1-1,0 0 1,0 0 0,-9 2-1,7-3 78,-1 0-1,0 0 1,0-1-1,1-1 1,-19 1-1,26-2-144,0 0-1,0 0 1,0 0 0,0-1-1,0 1 1,1 0-1,-1-1 1,0 0-1,0 1 1,1-1-1,-1 0 1,0 0-1,1 0 1,-1 0-1,-2-3 1,3 3-34,0-1 0,0 1 1,0-1-1,0 0 0,1 1 0,-1-1 0,0 0 0,1 0 1,-1 1-1,1-1 0,0 0 0,0 0 0,0 0 1,0 1-1,0-1 0,0 0 0,0 0 0,0 0 1,2-3-1,0-7-58,2 0 1,-1 1 0,2-1-1,11-21 1,30-39-250,-26 42 112,4-7-271,58-79-851,13 7 704,-46 55 451,-33 36 129,37-39-53,-37 44 219,0 1 0,2 0 1,-1 1-1,1 1 1,1 0-1,23-7 1,-37 15-34,-1 0 0,1 0-1,-1 1 1,1 0 0,0 0 0,-1 0 0,1 1 0,0-1 0,0 1 0,-1 0 0,1 0-1,0 1 1,0 0 0,-1-1 0,1 2 0,0-1 0,-1 0 0,1 1 0,-1 0 0,0 0-1,1 0 1,-1 1 0,7 4 0,-2 1 95,1 0 0,-1 0 0,-1 0-1,1 1 1,-1 0 0,-1 1 0,0 0 0,0 0 0,9 20-1,2 10 155,17 57 0,-29-78-280,11 31 54,30 99 232,-25-55-183,-2-41-27,-15-42-201,0 0-1,-1 1 0,6 23 0,-8-23-524,-1 1-1,0-1 1,-1 1-1,0-1 1,-4 20-1,4-31 439,0 0 0,-1 0-1,1 0 1,0 0-1,-1 0 1,1 0-1,-1 0 1,1 0-1,-1 0 1,1 0 0,-1 0-1,0-1 1,1 1-1,-1 0 1,0 0-1,0-1 1,0 1 0,0 0-1,1-1 1,-1 1-1,0-1 1,0 1-1,-2 0 1,-1 0-346,0-1 0,-1 1 0,1-1 0,-9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3:3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3072,'-13'13'976,"12"-13"-967,1 1 0,0-1 0,0 0 0,0 0 0,0 0 0,-1 0 0,1 1 0,0-1 0,0 0 0,0 0 0,0 0 1,0 1-1,0-1 0,0 0 0,0 0 0,0 0 0,-1 1 0,1-1 0,0 0 0,0 0 0,0 0 0,0 1 0,0-1 0,0 0 0,0 0 0,1 0 0,-1 1 0,0-1 0,0 0 0,0 0 1,0 1-1,0-1 0,0 0 0,0 0 0,0 0 0,0 0 0,1 1 0,-1-1 0,0 0 0,0 0 0,0 0 0,1 1 0,0 1-7,1 3 60,0-1 0,1 1 0,-1-1 0,1 1 0,0-1 0,1 0 0,-1 0 0,1 0 0,-1-1 0,1 1 0,0-1 0,1 0 0,3 3 0,45 13-57,-7-3-26,-1-1 85,1-1 0,1-3 0,85 9-1,-47-14 60,-41-1-58,-16-1-64,1-2 0,0 0 0,51-4 0,-31-9-33,-35 9 82,8-3 31,-21 5-69,0-1 1,0 1-1,-1-1 1,1 1-1,0-1 1,0 1-1,0-1 1,-1 0-1,1 0 1,0 1-1,0-1 1,-1 0-1,1 0 1,-1 0-1,1 0 1,-1 0-1,1 0 1,-1-1-1,1-2 120,0-1 0,0 1 0,-1 0 0,0-1-1,0 1 1,0 0 0,-1-1 0,1 1-1,-1 0 1,0 0 0,0-1 0,-1 1-1,1 0 1,-1 0 0,0 0 0,-3-5-1,3 7-29,-1-1-1,1 0 0,0 0 1,-1 1-1,0 0 0,1-1 1,-1 1-1,-6-3 0,-9-8 347,9 3-264,8 9-168,0-1 1,0 1-1,-1-1 1,1 1-1,-1-1 0,1 1 1,-1 0-1,1 0 0,-1 0 1,0 0-1,0 0 1,1 0-1,-1 0 0,0 1 1,0-1-1,0 0 0,0 1 1,0 0-1,0-1 1,0 1-1,-3 0 0,3 0-23,-1 1-1,1-1 0,-1 0 1,1 1-1,-1 0 0,1 0 0,0 0 1,-1 0-1,1 0 0,0 0 1,0 0-1,-1 1 0,1-1 1,0 1-1,1 0 0,-1-1 0,0 1 1,-1 2-1,0 0-2,0 0-1,0 0 1,1 0 0,-1 0-1,1 1 1,0-1-1,-2 10 1,3-10 9,0 1 1,1 0-1,0 0 1,0 0-1,0 0 1,1 0-1,0-1 1,-1 1-1,2 0 0,1 6 1,3 12 1,-4-3 3,-1-12 4,0-1-1,1 1 1,0-1 0,0 1 0,0-1 0,5 10-1,27 43-32,-19-36-119,14 33 1,-25-48 90,-1 0-1,0 1 0,0-1 1,-1 1-1,0 0 0,0 0 1,-1 14-1,0 25-73,0-12 129,-6 54 0,-22 84 94,26-171-71,1 0 0,-1 0 0,1 0 0,0 1 0,0-1 0,1 0 0,-1 0-1,1 0 1,0 0 0,0 0 0,0 0 0,1 0 0,-1 0 0,1 0 0,0-1 0,0 1-1,0-1 1,1 1 0,-1-1 0,1 0 0,0 0 0,0 0 0,0 0 0,0 0 0,0-1-1,6 4 1,-8-6-18,0 1 0,-1-1 0,1 0 0,-1 0 0,1 0 0,-1 1 0,1-1 0,0 0 0,-1 0-1,1 0 1,-1 0 0,1 0 0,0 0 0,-1 0 0,1 0 0,-1-1 0,1 1 0,0 0 0,-1 0-1,1 0 1,-1-1 0,1 1 0,-1 0 0,1-1 0,-1 1 0,1 0 0,-1-1 0,2 0 0,10-16 98,-6 7-43,1 1-4,0 0-1,-1-1 0,-1 1 1,6-13-1,-9 16-32,0 0 0,0 0 0,-1 0-1,0 0 1,0 0 0,-1 0 0,1 0 0,-1-1 0,-1 1-1,0-8 1,-10-46 66,10 51-53,0 0 1,-1 1-1,0-1 0,0 0 1,-1 1-1,0 0 0,-1-1 0,1 1 1,-2 1-1,-5-10 0,-2-2 649,-2 1-1,-25-27 0,9 12 450,22 22-778,6 9-263,1 0 0,-1 0 0,1 0 0,-1 0 1,1 0-1,-1 0 0,0 1 0,0-1 0,0 1 0,0-1 0,0 1 0,-5-2 1,-3-4 4,15-1-89,0 4-5,1-4 2,7-6 11,-11 13-17,0 0 0,0 0 0,0 0 0,0 1 0,0-1 0,1 1 0,2-1 0,5-1-2,75-28-75,106-20-714,-176 46 562,-1-2 1,24-12 0,-7 3-141,5 4 53,3-16 186,-15 10 122,-23 16 13,0 0 0,1 0 0,-1 0-1,0 0 1,0 0 0,0 0 0,0 0 0,0 0-1,0-1 1,0 1 0,-1 0 0,2-3 0,8-12 64,0 9-53,-9 6-16,1 0-1,0 0 1,-1 0 0,0-1 0,1 1 0,-1 0-1,0-1 1,1 1 0,-1-1 0,0 1-1,0-1 1,0 0 0,-1 1 0,1-1 0,0 0-1,0-3 1,14-20-61,-2 3 6,-10 15 30,1 0-31,11 5 67,-15 2-13,1 0 0,0 0 0,-1 1-1,1-1 1,0 0 0,-1 0 0,1 1-1,0-1 1,-1 0 0,1 1 0,-1-1 0,1 1-1,-1-1 1,1 1 0,-1-1 0,1 1-1,-1-1 1,1 1 0,-1-1 0,0 1 0,1-1-1,-1 1 1,0 0 0,1-1 0,-1 1-1,0 0 1,0-1 0,0 1 0,1 0-1,-1 0 1,0-1 0,0 2 0,0 31-43,-1-20 35,1 36 8,0-46 2,0 0 1,0 0 0,0-1 0,-1 1 0,1 0 0,-1 0-1,1 0 1,-1-1 0,0 1 0,0 0 0,-2 2-1,1-2 6,1-1 0,0 0 0,0 1 0,1-1 0,-1 0 0,0 1-1,1-1 1,-1 1 0,1-1 0,0 1 0,0 2 0,0 9 162,0-14-167,0 0-1,0 0 0,0 0 1,0 0-1,0 0 0,0 1 1,0-1-1,0 0 0,0 0 1,0 0-1,0 0 0,0 0 1,0 0-1,0 0 0,0 0 1,0 0-1,0 0 0,0 1 1,0-1-1,0 0 0,0 0 1,0 0-1,0 0 0,0 0 1,0 0-1,0 0 0,0 0 1,0 0-1,0 0 0,0 0 1,0 0-1,0 1 0,0-1 1,1 0-1,-1 0 0,0 0 1,0 0-1,0 0 0,0 0 1,0 0-1,0 0 0,0 0 1,0 0-1,0 0 0,0 0 1,1 0-1,-1 0 0,0 0 1,0 0-1,0 0 1,0 0-1,0 0 0,0 0 1,0 0-1,0 0 0,1 0 1,2 0 53,-1 0-31,1 0 0,-1 0-1,0 0 1,0 0 0,0 0 0,0-1-1,0 1 1,1-1 0,1 0 0,1-13 12,-2 11-25,-1-1-1,1 0 1,0 1-1,0 0 1,1-1 0,5-4-1,-5 6-12,-1-1 0,0 0 0,0 1 0,0-2 0,0 1 0,0 0 0,-1 0 0,1-1-1,-1 1 1,2-6 0,0-5-99,-4 12 76,0 0 1,1-1 0,0 1-1,-1-1 1,1 1 0,0 0 0,2-4-1,-2 5 9,0 0 0,0 0-1,0 0 1,0 1 0,-1-1-1,1 0 1,0 1 0,1-1-1,-1 0 1,0 1 0,0-1-1,0 1 1,0 0 0,0-1-1,0 1 1,1 0 0,-1 0 0,0-1-1,0 1 1,0 0 0,2 1-1,-2-2 8,0 1 1,1 0-1,-1 0 0,0 0 1,0 1-1,0-1 0,1 0 0,-1 0 1,0 1-1,0-1 0,0 0 0,0 1 1,0 0-1,0-1 0,0 1 0,0-1 1,0 1-1,0 0 0,0 0 1,0 0-1,0-1 0,0 1 0,-1 0 1,1 0-1,0 0 0,-1 0 0,1 0 1,0 0-1,-1 1 0,0-1 0,1 0 1,0 2-1,3 7 125,8 9 683,-10-16-693,1 1 1,-1-1-1,0 1 0,0 0 1,0 0-1,1 5 1,0 4 169,-3-10-227,0-1 1,1 1-1,-1-1 1,1 0-1,0 1 1,-1-1-1,1 0 1,0 0-1,1 1 1,-1-1-1,0 0 1,1 0-1,-1 0 1,3 2-1,26 26 286,-25-28-1077,9-2 144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3648,'-28'-28'1173,"29"28"-1162,-1 0-1,0 0 0,0 0 1,0 0-1,0 0 0,0 0 1,0 0-1,1 0 1,-1 0-1,0 0 0,0 0 1,0 0-1,0 0 0,0 0 1,0 0-1,0 0 0,1 0 1,-1 0-1,0 0 1,0 0-1,0 0 0,0 0 1,0 0-1,0-1 0,0 1 1,0 0-1,0 0 1,1 0-1,-1 0 0,0 0 1,0 0-1,0 0 0,0 0 1,0-1-1,0 1 0,0 0 1,0 0-1,0 0 1,0 0-1,0 0 0,0 0 1,0 0-1,0-1 0,0 1 1,0 0-1,0 0 1,0 0-1,0 0 0,0 0 1,0 0-1,0-1 0,0 1 1,0 0-1,0 0 0,0 0 1,-1 0-1,1 0 1,0 0-1,0 0 0,0-1 1,11 3 98,10 8 200,-15-7-248,0 0 1,1 0-1,-1 0 0,1-1 1,9 2-1,45 2 109,14 5-58,-2-6 11,81 9 80,-20-2 14,139-7 0,-218-5-198,122-14 125,-77-3 363,-99 17-487,1 0 1,-1-1 0,1 1-1,-1 0 1,1-1 0,-1 0-1,0 1 1,1-1-1,-1 0 1,0 0 0,1 1-1,-1-1 1,1-1 0,-1 1 17,-1 0 0,0 0 1,1 0-1,-1 0 1,0 0-1,0 0 1,1 0-1,-1 0 0,0 0 1,0 0-1,0 0 1,0 0-1,-1-2 0,1-8 432,0 11-441,0-1 1,0 0-1,0 0 1,0 1-1,0-1 1,-1 0 0,1 1-1,0-1 1,0 0-1,0 1 1,-1-1-1,1 0 1,0 1-1,-1-1 1,1 0-1,-1 1 1,1-1-1,0 1 1,-1-1 0,1 1-1,-1-1 1,0 1-1,1-1 1,-1 1-1,1 0 1,-2-1-1,1 0-9,-1 1-1,1 0 1,0 0-1,0 0 0,-1-1 1,1 1-1,0 0 0,0 1 1,-1-1-1,1 0 1,0 0-1,0 0 0,-1 1 1,1-1-1,0 1 1,0-1-1,-1 1 0,1 0-21,0 0 1,0-1-1,0 1 0,0 0 0,0 0 0,0-1 0,0 1 0,0 0 0,0 0 0,1 0 1,-1 0-1,0 0 0,1 0 0,-1 0 0,1 0 0,-1 0 0,1 0 0,0 1 0,-1 0 1,-1 27-51,2-28 51,-1 15-3,0 0 0,-5 16 1,0 4 67,1 25 43,-6-9 90,7-25-123,2-14-47,0 0 0,-1 0 0,-6 18-1,-24 38 246,31-65-249,0 0-1,0 0 1,-1 0 0,1-1-1,-1 1 1,0-1-1,0 0 1,0 0-1,-1 0 1,1 0 0,-1 0-1,-6 3 1,9-5-6,-1 0 0,1-1 0,0 1 0,0-1 0,0 1 1,-1-1-1,1 0 0,0 1 0,0-1 0,-1 0 0,1 0 0,0 0 0,-1 0 1,1 0-1,0 0 0,-1 0 0,1-1 0,0 1 0,0 0 0,-1-1 1,1 1-1,0-1 0,0 1 0,0-1 0,-1 0 0,1 1 0,-1-2 1,1-4-15,-1 1 1,2-1 0,-1 0 0,1 1 0,0-1-1,1-6 1,-1-3-36,1 2-5,0 1 0,0-1 0,1 1-1,1 0 1,0 0 0,1 0-1,0 0 1,1 1 0,10-19 0,-7 17-19,0 0 1,1 0-1,1 1 1,0 1 0,1-1-1,0 2 1,16-14-1,-19 18 25,1 0 0,0 0 0,0 1-1,1 0 1,0 1 0,0 0 0,0 0-1,0 1 1,0 0 0,1 1 0,-1 0-1,1 1 1,11 0 0,-21 1 31,-1 0 0,1 0-1,-1 0 1,1 0 0,0 0 0,-1 0 0,1 0-1,-1 0 1,1 0 0,-1 0 0,1 0 0,0 0-1,-1 1 1,1-1 0,-1 0 0,1 0 0,-1 1-1,1-1 1,-1 0 0,1 1 0,-1-1-1,0 0 1,1 1 0,-1-1 0,1 1 0,1 7 143,-1 0-1,0 0 1,-1 0 0,0 0 0,-1 11 0,1 0 152,-1 18 179,0-24-398,0-1 0,2 1-1,-1 0 1,5 18 0,-3-22-29,1 1 1,0-1 0,0 0-1,1 0 1,0 0-1,1-1 1,0 1-1,1-1 1,-1 0-1,1-1 1,11 11 0,-16-16-39,1-1 1,-1 0-1,0 0 1,1 1-1,-1-1 1,1 0-1,-1 0 1,1 0-1,0-1 1,-1 1-1,1 0 1,0-1-1,-1 1 1,1-1-1,0 1 1,0-1-1,0 0 1,-1 0-1,1 0 1,0 0-1,3 0 1,0-2 26,0 1 1,0-1-1,0-1 0,0 1 1,-1 0-1,6-5 1,12-5 16,-18 9-39,0 1 0,1-1 0,-1 0 0,0 0 1,-1 0-1,1-1 0,-1 1 0,1-1 0,4-7 0,0-3 91,12-25 1,-8 15-74,18-54-437,-27 73 31,-3 7 102,0 2 230,1-1 0,-1 0 1,1 1-1,0-1 0,0 0 0,3 7 0,2 7-22,-2 3-16,-3-15 65,0 0 0,0 0 1,1 0-1,-1 0 0,1-1 1,0 1-1,3 5 1,2 1 73,-4-6-32,0 0-1,1 0 1,-1-1-1,1 1 1,0-1-1,4 4 1,-6-7-8,0 0 0,0 0-1,0 0 1,0-1 0,1 1 0,-1-1 0,3 1 0,6 1 49,-1 1-18,-7-1-31,0-1-1,1-1 0,-1 1 0,1 0 0,5 0 1,20-6 126,-11 1-66,-7 3-52,1-1 0,-1 0 0,1-1 1,-1-1-1,0 1 0,0-2 0,-1 1 1,11-8-1,0-2-148,-2 0 0,24-24 0,-39 34 75,0-1 0,-1 1 0,1-1-1,2-6 1,-2 4 5,12-20-129,15-40-1,-17 37 210,-10 23-36,0-1-1,-1 0 0,3-8 0,-3 2-99,-3 11 72,0 1 1,1-1 0,-1 1-1,1 0 1,0-1-1,0 1 1,-1 0-1,2-1 1,-1 1-1,0 0 1,0 0-1,1 0 1,-1 0-1,3-2 1,10-10 19,-14 14 31,1-1 0,-1 1 0,1 0 1,-1-1-1,1 1 0,0 0 0,-1-1 0,1 1 1,-1 0-1,1 0 0,-1 0 0,1 0 1,0 0-1,-1-1 0,1 1 0,0 0 1,-1 0-1,1 1 0,-1-1 0,1 0 1,0 0-1,-1 0 0,1 0 0,-1 0 0,1 1 1,0-1-1,-1 0 0,1 0 0,-1 1 1,1 0-1,0-1 62,0 1-60,0-1-1,0 1 1,0 0 0,0-1 0,0 1-1,0 0 1,0 0 0,0 0 0,-1 0-1,1 0 1,0 0 0,-1 0 0,1 0-1,0 0 1,-1 0 0,1 0-1,-1 0 1,0 0 0,1 2 0,1 26 263,-2-28-284,0 259 969,0-238-919,-1 0 0,-1 0-1,-1 0 1,-1 0 0,0-1-1,-2 1 1,-10 24 0,-4-5-36,12-24-173,-11 28 0,15-33-212,-1 1 0,-1-1 1,0 1-1,0-1 0,-1-1 1,-1 0-1,0 0 0,0 0 0,-14 13 1,19-22-155,3-7 230,1-1 274,0 1-1,0-1 1,1 1-1,0-1 1,0 1-1,0 0 0,1 0 1,5-8-1,3-9 50,25-61 8,-8 31-22,22-48-42,-28 39-96,5 9 21,-19 35 52,6-11-46,3 12 13,-6 8 10,-1-3-32,-9 9 89,-1 1-1,1 0 0,0 0 1,0-1-1,0 1 1,0 0-1,1 0 1,-1 0-1,0 0 0,0 0 1,1 0-1,-1 1 1,0-1-1,1 0 1,-1 1-1,1-1 1,-1 1-1,1-1 0,-1 1 1,1-1-1,-1 1 1,1 0-1,0 0 1,-1 0-1,1 0 1,-1 0-1,1 0 0,-1 1 1,4 0-1,-2 0 3,0 0 0,1 1 0,-1-1 0,0 1-1,0 0 1,0 0 0,0 0 0,0 0 0,-1 0-1,1 1 1,-1-1 0,1 1 0,-1 0 0,0-1-1,0 1 1,0 0 0,0 1 0,-1-1 0,1 0-1,-1 0 1,0 1 0,1 3 0,2 5 29,-2 0 1,0 0 0,0 1 0,-1 22-1,-1 64 379,0-94-369,0 0 0,0 0 0,0 0-1,-1-1 1,0 1 0,0 0 0,0 0 0,0-1-1,-1 1 1,0-1 0,0 0 0,-4 7-1,-7 8 136,12-18-145,1 1 1,-1-1-1,0 0 1,1 0-1,-1 0 1,0 0-1,0 1 0,1-1 1,-1 0-1,0 0 1,-2 1-1,1-2 20,0 1-1,1-1 0,-1 1 0,0-1 0,0 0 0,0 0 0,0 0 0,-2 0 1,-5 0 12,-16 0 48,25 0-101,-1 0 0,1 0 0,0 0 0,-1 0 0,1 0 0,0 0 0,-1 0 0,1 0 0,0 0 0,-1 0 0,1 0 0,0 0 0,-1 0 0,1-1 0,0 1 0,-1 0 0,1 0 0,0 0 0,-1 0 0,1-1 0,0 1 0,0 0 0,-1 0 0,1 0 0,0-1 0,-2-1-30,1 0 0,-1 0 0,1-1 0,-1 1-1,1 0 1,0-1 0,0 1 0,0-1 0,1 1 0,-1-1 0,1 1 0,-1-1-1,1 0 1,0 1 0,0-1 0,0-2 0,3-1-98,8-8 112,-10 12 11,-1 1 1,1-1-1,1 0 0,-1 0 1,0 1-1,0-1 1,1 0-1,-1 1 0,1-1 1,-1 1-1,1 0 0,0 0 1,-1-1-1,1 1 0,0 0 1,0 0-1,0 1 0,0-1 1,0 0-1,0 1 1,2-1-1,10-4-42,108-36-288,-90 32 291,40-8 56,53-18 280,-12-12-196,-109 45-93,0 0 0,0 0 1,0 0-1,-1 0 0,1 0 0,-1-1 0,1 0 1,-1 0-1,0 0 0,0 0 0,-1 0 0,1-1 1,0 1-1,2-6 0,-4 8 2,1-2 11,0 0 0,0 1 0,-1-1 0,1 0 0,-1 0 0,0 0 0,0 0 0,0 0 0,0 0 0,0 0 0,0 0 0,-1-1 0,0 1 0,1-5 0,-1 4 15,-1 1 0,1 0 0,0-1 0,-1 1 0,0 0 0,0-1 1,0 1-1,0 0 0,-3-6 0,0-2 96,3 9-114,1 0 1,-1 0 0,0 0-1,0 0 1,0 0 0,0 0-1,0 0 1,0 0 0,-1 0-1,1 1 1,0-1 0,-1 0 0,1 1-1,-3-2 1,1 2-26,1 0-1,-1 0 1,0 0-1,0 0 1,0 0 0,0 1-1,0-1 1,0 1 0,0 0-1,-5 0 1,-17 0-276,25 0 281,0 0 0,-1 0-1,1 0 1,0 0 0,-1 0 0,1 0 0,0 0 0,-1 0-1,1 0 1,0 0 0,-1 0 0,1 0 0,0 0-1,-1 0 1,1 1 0,0-1 0,0 0 0,-1 0 0,1 0-1,0 0 1,-1 1 0,1-1 0,0 0 0,0 0 0,-1 1-1,0 0 1,0 1 0,-1-1 0,1 1-1,0-1 1,0 1 0,0-1 0,0 1 0,1 0-1,-1-1 1,0 1 0,1 0 0,-1 0-1,1 0 1,0 0 0,-1-1 0,1 1 0,0 0-1,0 0 1,0 0 0,0 0 0,1 3-1,2 3-25,-1 1-1,1-1 1,8 14-1,2 6-9,-9-18 93,1 1-1,0-1 1,0-1-1,1 1 1,1-1-1,0 0 1,0 0-1,1-1 0,0 0 1,13 10-1,9 4 191,-16-6-160,-12-13-71,-1-1 1,1 0-1,0 0 1,-1 0-1,1 0 1,0 0-1,0 0 1,1 0 0,-1-1-1,0 1 1,1-1-1,-1 0 1,0 1-1,1-1 1,0 0-1,-1-1 1,1 1-1,0 0 1,-1-1-1,1 1 1,0-1-1,5 0 1,2 1 22,-6-1-23,0 0-1,0 0 0,-1 0 0,1 0 1,0 0-1,0-1 0,0 1 0,5-3 1,-3 1-19,25-9 145,-29 11-119,0-1 0,0 0 1,0 0-1,-1 0 0,1 0 0,0 0 0,0-1 1,-1 1-1,1 0 0,-1-1 0,1 1 0,1-3 1,1-6 40,0 0 0,4-16 1,-2 8-188,-5 15 79,1 0 0,0 0 0,0 0 0,0 0 0,0 0 0,0 1 0,1-1 0,4-3 0,-3 2-135,-1 1-113,0 3 113,-3 0 186,1 0-1,-1 0 1,1 0 0,-1 0 0,1 0 0,-1 0 0,0 0 0,1 0 0,-1 0 0,1 0 0,-1 1 0,1-1 0,-1 0-1,0 0 1,1 0 0,-1 0 0,1 1 0,-1-1 0,0 0 0,1 1 0,-1-1 0,0 0 0,1 0 0,-1 1 0,0-1-1,0 1 1,1-1 0,-1 0 0,0 1 0,0 0 0,6 6 147,5-2 2,-5 7 20,-5-11-157,-1 0-1,1 1 0,-1-1 0,1 0 0,-1 0 0,1 0 0,0 0 0,-1 0 0,1 0 0,0-1 0,0 1 0,0 0 0,0 0 0,0 0 1,1 0-1,0 0 28,0 0 0,0-1-1,0 1 1,0-1 0,0 0 0,0 1 0,0-1 0,0 0 0,1 0 0,1-1 0,7 1 66,0 1-22,-7-1-50,1 0 0,0 0 0,0 0 0,-1 0 0,1-1 1,8-2-1,3-2 26,0-1 0,0 0 0,16-10 0,46-31 179,-71 42-235,0 0-1,-1-1 0,0 1 1,8-10-1,-4 4 18,-5 6-27,0-1 1,-1 1-1,5-9 0,7-6-104,11-2 4,-14 4 66,-11 15 32,-1 1-1,0-1 1,1 1-1,0 0 1,0 0 0,-1 0-1,1 0 1,0 0 0,1 0-1,2-2 1,7-2-227,-10 5 213,1 0-1,-1 0 1,0 0-1,1 0 1,-1-1-1,3-2 1,-5 4 60,1-1 0,-1 1 0,1-1 0,-1 1 0,1 0 0,-1-1 0,1 1 0,0 0 0,-1 0 0,1 0 0,0-1 0,-1 1 0,1 0 0,-1 0 0,1 0 0,0 0 0,-1 0 0,1 0 0,0 0 0,-1 0 0,1 0 0,0 0 0,-1 0 0,1 1 0,0-1 0,-1 0 36,3 0 337,-3 3-175,0 8 0,0-11-234,0 0 1,0 0-1,0 0 1,0 1-1,0-1 1,0 0-1,0 0 1,0 0-1,0 0 1,0 0-1,0 0 1,0 0-1,0 0 1,0 0-1,0 1 1,0-1-1,0 0 1,0 0-1,0 0 1,0 0-1,0 0 1,0 0-1,0 0 1,0 0-1,0 0 0,0 0 1,0 0-1,0 1 1,0-1-1,0 0 1,0 0-1,0 0 1,0 0-1,-1 0 1,1 0-1,0 0 1,0 0-1,0 0 1,0 0-1,0 0 1,0 0-1,0 0 1,0 0-1,0 0 1,0 0-1,-1 0 1,1 0-1,0 0 1,0 0-1,0 0 1,0 0-1,0 0 1,0 0-1,0 0 1,0 0-1,-1 0 1,1 0-6,-1 0 1,1 0-1,-1 0 0,1 0 0,-1 0 1,1 0-1,-1 0 0,1 0 1,-1 0-1,1 0 0,-1 0 1,1 1-1,-1-1 0,1 0 1,-1 0-1,1 1 0,-1-1 1,1 0-1,0 1 0,-1-1 1,1 0-1,0 1 0,-1-1 1,1 0-1,0 1 0,-1-1 0,1 1 1,0-1-1,0 1 0,-1-1 1,1 1-1,0-1 0,0 1 1,0-1-1,0 1 0,0-1 1,-1 1-1,1-1 0,0 1 1,0-1-1,1 2 0,1 3 63,-1-4-52,1 0 6,-1 1 0,0-1 1,0 0-1,0 0 0,0 1 0,0-1 1,0 0-1,-1 1 0,1-1 0,0 1 1,-1-1-1,1 1 0,-1 0 0,1-1 1,-1 1-1,0-1 0,0 1 0,0 0 1,0 2-1,0-2-22,1 0 0,-1 0 0,1 0 0,-1-1 0,1 1 1,-1 0-1,1-1 0,0 1 0,0 0 0,2 2 0,2 5 0,4 12 102,-7-17-110,-1 1 0,1-1 1,0 0-1,0 0 0,0 0 0,1 0 0,-1 0 0,1-1 0,0 1 1,0-1-1,0 0 0,0 1 0,1-1 0,5 3 0,-4-3 24,-5-3 3,1 0-1,0 0 0,0 1 0,-1-1 0,1 0 1,-1 1-1,1-1 0,0 1 0,-1-1 0,1 1 0,-1-1 1,1 1-1,-1-1 0,1 1 0,-1-1 0,1 1 1,-1 0-1,0-1 0,1 1 0,-1 0 0,0 0 1,3 5 47,-2-5-48,0 0 1,-1 0 0,1 0-1,0 0 1,0 1-1,0-1 1,1 0-1,-1-1 1,0 1-1,0 0 1,0 0-1,1 0 1,1 0 0,-2-1-7,-1 1 0,1-1 1,0 0-1,0 0 0,-1 1 1,1-1-1,0 1 0,-1-1 1,1 1-1,-1-1 0,1 1 1,0-1-1,-1 1 0,1-1 1,-1 1-1,1 0 0,-1-1 1,0 1-1,1 0 0,-1-1 1,0 1-1,1 0 1,-1 0-1,0-1 0,0 1 1,0 1-1,0-2-2,0 0 0,0 0 0,0 0 0,0 0 0,0 0 0,0 1-1,0-1 1,0 0 0,0 0 0,0 0 0,0 0 0,0 0 0,0 0 0,0 0 0,0 0 0,0 0 0,0 1 0,0-1 0,0 0 0,0 0 0,0 0-1,0 0 1,0 0 0,0 0 0,1 0 0,-1 0 0,0 0 0,0 0 0,0 0 0,0 0 0,0 1 0,0-1 0,0 0 0,0 0 0,0 0 0,0 0 0,0 0-1,0 0 1,1 0 0,-1 0 0,0 0 0,0 0 0,0 0 0,0 0 0,0 0 0,0 0 0,0 0 0,0 0 0,0 0 0,0 0 0,1 0 0,-1 0-1,0 0 1,0 0 0,0 0 0,0 0 0,2 0 13,0 0 0,0 1-1,0-1 1,-1 1-1,1-1 1,0 1 0,0 0-1,-1 0 1,1 0 0,3 2-1,3 2-61,-6-5-182,1 1-1,0 0 1,0-1 0,0 0 0,0 1 0,0-1 0,3-1 0,-2 1-495,-4 0 693,0 0 0,0 0-1,0 0 1,0 0-1,1 1 1,-1-1 0,0 0-1,0 0 1,0 0 0,0 0-1,0 0 1,0 0-1,0 0 1,0 0 0,0 0-1,0 0 1,1-1 0,-1 1-1,0 0 1,0 0-1,0 0 1,0 0 0,0 0-1,0 0 1,0 0 0,0 0-1,0 0 1,0 0-1,0 0 1,1 0 0,-1 0-1,0 0 1,0 0 0,0 0-1,0 0 1,0-1-1,0 1 1,0 0 0,0 0-1,0 0 1,0 0 0,0 0-1,0 0 1,0 0 0,0 0-1,0 0 1,0-1-1,0 1 1,0 0 0,0 0-1,0 0 1,0 0 0,0 0-1,0 0 1,0 0-1,0 0 1,3-14-3456,10-3 1115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3136,'0'0'1184,"0"0"-928,0 0-64,-16 0 1664,16 0-1056,-17 0 736,-16 0-896,16 0 544,1 0-672,-1 17-384,1-17-128,16 17-96,16-1 32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6816,'-9'0'724,"5"-1"-399,0 1 0,0 0-1,0 0 1,0 0 0,0 1 0,0-1 0,0 1 0,-4 1 0,-9 9 752,10-8-750,6-2-310,0-1 0,1 0 0,-1 1-1,0-1 1,1 1 0,-1-1 0,1 0 0,-1 1 0,0-1 0,1 1 0,-1 0 0,1-1 0,0 1 0,-1-1 0,1 1-1,-1 0 1,1-1 0,0 1 0,-1 0 0,1 0 0,0-1 0,0 1 0,0 0 0,0-1 0,-1 1 0,1 1 0,0 0-12,-3 5-16,0 0-1,1 1 1,0-1-1,1 0 1,0 1-1,0-1 0,0 1 1,1-1-1,0 1 1,1-1-1,1 9 1,9 20 96,-9-15-47,-1-17-15,-1 1-1,1 0 0,0 0 0,0-1 0,0 1 0,0-1 0,1 1 0,0-1 1,0 1-1,0-1 0,4 5 0,-1-1 3,-2-6 15,0 1-1,-1 0 1,0 0 0,0 1-1,0-1 1,0 0-1,0 1 1,-1-1-1,0 1 1,1-1-1,-1 1 1,0 0 0,-1 0-1,1 5 1,-1-7-12,1 1 1,-1-1-1,0 1 1,-1-1 0,1 1-1,0-1 1,-1 1-1,0-1 1,1 1 0,-1-1-1,0 0 1,0 1-1,0-1 1,0 0 0,-2 2-1,1-2-31,0-1 1,0 1-1,0-1 0,0 0 0,-1 0 1,1 0-1,0 0 0,0 0 0,-1-1 1,1 1-1,0-1 0,-1 1 0,1-1 1,0 0-1,-1 0 0,-3 0 0,-25 0-39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4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 4384,'-14'-14'1424,"11"12"-854,1 2-186,1 0-348,0 0 0,1 0 0,-1 0 0,1 0 0,-1 0 0,1 0-1,-1 0 1,1 0 0,-1 0 0,0 0 0,1 0 0,-1 1 0,1-1-1,-1 0 1,1 0 0,-1 1 0,1-1 0,-1 1 0,1 0 4,-1 0 1,1 0-1,-1 0 1,1 0-1,-1 0 1,1 0-1,0 0 1,0 0-1,0 0 0,0 0 1,0 0-1,0 1 1,0 0-1,0 2 118,0 0 0,0 0 0,-1 0 0,-1 8 0,-9 13 343,9-7-327,0 1 0,2 37 0,1-22-115,-1-10-17,1-6 229,-1 0-1,-4 21 1,-7 11 321,9-28-202,2-17-295,-1-1 1,1 1-1,-1 0 1,0-1-1,0 1 1,-1 0-1,1-1 1,-1 0-1,0 1 1,0-1-1,-5 7 1,-18 23 480,14-4-256,9-28-309,0 1 1,0-1 0,0 0 0,0 0-1,0 0 1,-1 0 0,1-1 0,-1 1-1,0 0 1,-2 0 0,-31 11 47,25-9-55,8-3-39,0 0 1,0 0-1,0 0 1,1 0-1,-1 1 1,0 0-1,-3 1 1,6-2 26,0-1-1,0 0 1,0 0 0,-1 0 0,1 1 0,0-1 0,0 0 0,0 0 0,0 1 0,-1-1 0,1 0 0,0 1 0,0-1 0,0 0-1,0 0 1,0 1 0,0-1 0,0 0 0,0 0 0,0 1 0,0-1 0,0 0 0,0 1 0,0-1 0,0 1 0,9 6-130,41 13 31,-35-12 116,0-1 0,1 0 0,0-1 0,0-1 0,1 0 0,-1-2 0,1 0 0,0 0 1,23 0-1,-20-3-108,21 2 0,-21 2 47,16 1-2,14-10 41,-31 2 25,25 0-1,-33 3-11,-1 0-5,-1 0 1,1 0-1,0 0 0,-1-2 0,1 1 0,-1-1 1,1 0-1,-1-1 0,10-4 0,-2-1-18,-7 3 56,1 0-1,18-13 1,4-10 47,-29 25-71,0 1 2,1-2 0,-1 1 1,0 0-1,0-1 0,0 0 1,-1 0-1,1 0 0,-1 0 1,0-1-1,5-7 0,-1-1-20,0 1-1,1 1 1,11-13-1,-11 14 1,1-1 0,-2 0 0,8-13 0,-14 22 9,-1 0 0,1 0 0,-1-1 0,1 1 0,-1 0 0,0 0-1,0 0 1,0 0 0,0 0 0,0-3 0,0-5 11,0 3 2,1 4-8,-1 0 1,0 0-1,0 0 1,0 0 0,0 0-1,0 1 1,0-1 0,-1 0-1,1 0 1,-1 0 0,-1-3-1,-9 1 6,2-9-27,-13 0-144,22 14 152,-1-1 0,0 1-1,1 0 1,-1-1 0,0 1 0,1 0 0,-1 0 0,0 0-1,1-1 1,-1 1 0,0 0 0,0 0 0,1 0-1,-2 0 1,-72 0-381,70 0 370,1 0 1,0 1-1,0-1 0,0 0 1,0 1-1,0 0 0,-1 0 1,1 0-1,0 0 0,1 0 0,-1 0 1,0 1-1,0 0 0,-2 2 1,3-3 5,0 0 5,1 0 1,-1 0-1,1 0 0,0 1 1,-1-1-1,1 0 1,0 1-1,0-1 1,0 1-1,0-1 1,0 1-1,0 0 1,0-1-1,1 1 0,-1 0 1,1 0-1,-1-1 1,1 1-1,-1 0 1,1 0-1,0 2 1,-2 10-30,-2-3 12,-1 11-9,10-1 24,-1-6 10,-2 5 10,-1-15-1,-1 0 0,1 0 0,-1-1 0,2 1 0,-1 0 0,0-1-1,1 1 1,0-1 0,0 0 0,0 1 0,4 4 0,21 24 87,-21-25-47,0-1 1,0 0-1,13 12 1,-14-16-37,-1 0-1,0 0 1,1-1 0,-1 0 0,1 0-1,-1 0 1,1 0 0,0 0 0,6 0-1,5 0 50,0-1 0,25-1-1,-20 0 26,-19 0-79,0 0 0,0 0 0,0 0 0,0 0 0,0 0 0,0 0 0,0-1 0,0 1 0,0-1 1,0 1-1,0-1 0,0 0 0,0 0 0,0 0 0,0 0 0,-1 0 0,1 0 0,0 0 0,-1-1 0,1 1 0,-1-1 0,0 1 0,2-3 0,7-7 34,18-11 45,-23 18-61,1 0 1,-1-1-1,0 1 0,7-9 1,-8 8-17,0-1 0,-1 1 0,0-1 1,0 0-1,-1 0 0,1 0 0,-1 0 0,0 0 1,0-7-1,9-25-22,-11 37 6,3-7-150,0-1 0,0 1-1,1 0 1,0 0 0,7-11-1,-9 17-200,-2 4 48,0 6 193,0-1 68,0 0-1,1-1 1,1 14-1,-1-15 37,3 8 67,-1 0 0,-1 0 1,0 0-1,-1 1 1,0 17-1,-1-25-9,1-1-1,0 1 1,0 0-1,1-1 1,-1 1-1,1-1 1,0 0-1,1 1 1,-1-1-1,1 0 1,0 0-1,0-1 1,1 1-1,-1-1 1,1 1-1,8 6 1,-12-11-37,0 0 0,1 1 1,-1-1-1,0 0 1,0 0-1,1 1 1,-1-1-1,0 0 1,1 0-1,-1 0 0,0 0 1,1 1-1,-1-1 1,0 0-1,1 0 1,-1 0-1,0 0 0,1 0 1,-1 0-1,0 0 1,1 0-1,-1 0 1,0 0-1,1 0 0,-1 0 1,22 0 193,-21 0-191,-1 0 1,0 0 0,1 0-1,-1 0 1,0 0 0,1 0 0,-1 0-1,1 0 1,-1 0 0,0 0-1,1 0 1,-1 0 0,0 0 0,0-1-1,1 1 1,-1 0 0,0 0 0,1 0-1,-1 0 1,0-1 0,1 1-1,-1 0 1,0 0 0,0 0 0,1-1-1,2-2 37,-1-1-1,1 1 0,-1-1 0,0 0 1,0 0-1,0 1 0,2-8 1,9-33-100,-9 30-37,-1 0 0,0 0 0,-1 0 0,-1-1 0,0-14 0,-1 29 68,-1-1 0,1 1-1,0-1 1,0 0 0,0 1 0,0-1-1,0 1 1,0-1 0,0 1-1,0-1 1,0 1 0,0-1 0,1 1-1,-1-1 1,0 1 0,0-1-1,0 1 1,1-1 0,-1 1-1,0-1 1,0 1 0,1-1 0,-1 1-1,0-1 1,1 1 0,-1 0-1,1-1 1,-1 1 0,1 0 0,-1-1-1,0 1 1,1 0 0,-1-1-1,1 1 1,-1 0 0,1 0 0,-1 0-1,1 0 1,0 0 0,-1-1-1,1 1 1,-1 0 0,1 0 0,-1 0-1,2 1 1,-2-2 12,0 1 0,0 0 1,0 0-1,0 0 0,0 0 0,0 0 1,0 0-1,0 0 0,0 0 0,1 0 1,-1 0-1,0 0 0,0 0 0,0 0 0,0 0 1,0 0-1,0 0 0,0 0 0,0 0 1,0 0-1,1 0 0,-1 1 0,0-1 1,0 0-1,0 0 0,0 0 0,0 0 1,0 0-1,0 0 0,0 0 0,0 0 0,0 0 1,0 0-1,0 0 0,0 0 0,0 0 1,0 0-1,1 1 0,-1-1 0,0 0 1,0 0-1,0 0 0,0 0 0,0 0 1,0 0-1,0 0 0,0 0 0,0 0 0,0 1 1,0-1-1,0 0 0,0 0 0,0 0 1,0 0-1,0 0 0,-1 0 0,1 28-9,-1-10 337,2 26 1,-1-39-265,1 0 1,0 0-1,0 0 0,0-1 0,1 1 1,-1 0-1,1-1 0,0 1 0,1-1 1,3 6-1,21 23 125,-23-28-146,-1-1 0,0 0 0,1 0 0,0 0 0,0 0 1,0-1-1,1 1 0,-1-1 0,1 0 0,0-1 0,-1 1 0,1-1 0,8 3 0,-4-1 19,1-1 0,0 0 0,0-1 0,0 0 0,0-1 0,0 0 0,0 0 0,15-1 0,-13 0-1,-8-1-30,0 1 1,-1 0 0,1-1-1,0 0 1,-1 0 0,1 0 0,0 0-1,-1 0 1,0-1 0,1 0 0,-1 0-1,0 0 1,0 0 0,0 0-1,0 0 1,0-1 0,0 1 0,-1-1-1,1 0 1,-1 0 0,0 0-1,0 0 1,0 0 0,0-1 0,0 1-1,-1-1 1,1 1 0,0-6 0,0-1-43,4-13-48,25-27-557,-28 44 651,0 0 0,1 1-1,0-1 1,0 1 0,0 0-1,7-6 1,7 5 239,-8 4-57,-6 0-57,0 1 1,0-1 0,1 0 0,-1 0 0,0 0 0,-1 0 0,1-1 0,0 1 0,-1-1-1,1 0 1,2-4 0,-3 3-111,10-27 641,-12 29-701,-1 0 0,1 0 0,-1 0 0,1 0 0,-1 0 0,0 0 0,0 0 0,0 0 0,0 0 0,0 0 0,-1 0 0,0-3 0,-10-14-2409,10 18 2244,1-1 0,-1 1-1,1-1 1,0 1-1,0-1 1,-1 1 0,1-1-1,0 1 1,0-2 0,0 2 182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5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4716 1824,'-41'41'587,"30"-27"-353,-3 8-74,3-14 69,11-8-213,0 0-1,-1 1 0,1-1 0,-1 0 0,1 0 0,-1 1 0,1-1 0,0 1 0,-1-1 0,1 0 0,0 1 0,0-1 0,-1 1 0,1-1 0,0 0 0,0 1 0,-1-1 0,1 1 0,0-1 0,0 1 0,0-1 0,0 1 0,0-1 0,0 1 0,0-1 0,0 1 0,0-1 0,0 1 0,0-1 0,0 1 0,0-1 1,0 1-1,3-3 129,44-34 224,-21 5-157,20-21 31,17-18-40,-4 4-73,49-39 73,30-11-47,39-47 69,33-12-91,-56 40-65,273-228 56,2 37-44,-388 294-74,389-282-17,156-65-176,23 19 70,108 11 143,2 51 108,67 13 319,-39 44-85,16 33 101,-227 83-201,-369 87-178,15-4 23,309-68 216,21 12-108,-443 85-207,451-81-3,-80 22 5,-67 11 165,-82 25-48,-59 20 1,-49 13-76,-112 2-77,93 5 17,-146-2 85,0 2 0,23 7 0,1 0-673,-6-6-2317,-3 9 758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5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3072,'0'0'976,"-3"-2"-587,-8-9-101,9 8 262,2 3-129,0 0 123,0 0-123,0 0 144,0 0-90,0 0 309,0 0-256,0 0-176,2 0-139,-1 0-200,-1 0 0,1 0 0,-1 0 0,1 0-1,-1 0 1,1 0 0,-1 0 0,1 0 0,-1 0 0,1 0-1,-1 0 1,1 1 0,-1-1 0,1 0 0,-1 0 0,1 0-1,-1 1 1,1-1 0,-1 0 0,0 1 0,1-1 0,-1 0-1,1 1 1,-1-1 0,0 1 0,0-1 0,1 1-1,-1-1 1,0 1 0,0-1 0,1 1 0,-1-1 0,0 1-1,0-1 1,0 1 0,0-1 0,0 1 0,0-1 0,0 1-1,0-1 1,0 2 0,0-2-10,0 0 1,0 0-1,0 0 1,0 0-1,0 0 1,0 0-1,0 0 1,0 0-1,0 0 1,0 1-1,0-1 1,0 0-1,0 0 0,0 0 1,0 0-1,0 0 1,0 0-1,0 0 1,0 0-1,0 0 1,0 0-1,0 1 1,0-1-1,0 0 1,0 0-1,0 0 0,0 0 1,0 0-1,0 0 1,1 0-1,-1 0 1,0 0-1,0 0 1,0 0-1,0 0 1,0 0-1,0 0 1,0 0-1,0 0 0,0 1 1,0-1-1,0 0 1,1 0-1,-1 0 1,0 0-1,0 0 1,0 0-1,0 0 1,0 0-1,0 0 1,0 0-1,0 0 1,0 0-1,1-1 0,-1 1 1,0 0-1,429 0 1261,-421 0-1263,0-1-1,0 0 1,0-1 0,9-2-1,-9 2-9,0 0 0,0 0 0,1 1 0,8 0 0,83 1 542,-90 0-373,-17 0 59,4 0-97,3 0-58,-3 0-48,-8 0-80,8 0 16,3 0-10,0 0 15,0 0 80,-2 3 11,-9 8 27,8-9-22,0-2 22,2 1-76,0-1 1,0 0-1,0 0 1,0 1-1,0-1 0,0 1 1,0-1-1,1 1 1,-1-1-1,0 1 0,0-1 1,0 1-1,1 0 1,-1-1-1,0 1 0,1 0 1,-1 0-1,1-1 1,-1 1-1,1 0 1,-1 0-1,1 0 0,-1 1 1,-11 16-45,8-16 31,1 1 0,0-1 0,-1 0 0,1 0 0,-1 0 0,0 0 0,-5 2 0,5-3 5,1 0-1,0 1 1,-1-1 0,1 1-1,0 0 1,0 0 0,-4 4 0,-29 41-55,-33 22 64,56-57 29,0 0 0,-1 0 1,-21 13-1,34-25-24,0 1 0,0-1 0,-1 1 1,1 0-1,0-1 0,0 0 0,-1 1 0,1-1 0,0 0 0,0 0 1,-1 0-1,1 0 0,0 0 0,-1 0 0,1 0 0,0 0 0,-1 0 1,1-1-1,0 1 0,0 0 0,-1-1 0,1 1 0,0-1 0,0 0 1,0 1-1,0-1 0,-2-1 0,-2-23 48,-2 12-23,6 11-19,0 1 0,0-1 0,0 1 0,1-1-1,-1 0 1,1 1 0,-1-1 0,1 0 0,-1 0-1,1 1 1,0-1 0,0 0 0,0-2 0,-1 0 8,1 0 0,-1 0 0,0 0 1,0 1-1,0-1 0,0 0 0,-1 0 1,1 1-1,-1-1 0,0 1 0,0 0 1,-1-1-1,-3-3 0,-7-8 214,-23-20 0,9 10-35,19 16-178,6 7-29,1 0 0,-1 1-1,1-1 1,-1 0 0,0 1 0,0-1 0,0 0-1,0 1 1,0 0 0,0 0 0,0-1 0,0 1-1,0 1 1,-1-1 0,1 0 0,0 0 0,-1 1-1,-3-1 1,6-2-113,0 3 122,0 0 1,0-1 0,0 1 0,0 0-1,0 0 1,0-1 0,0 1 0,0 0 0,0 0-1,0-1 1,0 1 0,0 0 0,0-1-1,0 1 1,0 0 0,0 0 0,1-1 0,-1 1-1,0 0 1,0 0 0,0-1 0,0 1-1,0 0 1,1 0 0,-1 0 0,0-1 0,0 1-1,0 0 1,1 0 0,7 3 24,-6-2-27,-1 0 1,1 0-1,0 0 0,0-1 1,0 1-1,0-1 0,0 1 1,0-1-1,4 1 1,43-1-2474,-15 0 1014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152 135 4992,'-47'0'4176,"50"-1"-3969,0 1 0,0-1 0,0 1 1,0-1-1,1 0 0,4-2 0,14-4 412,31 1 10,121-27 81,-141 23-597,23-5 83,22 6-34,21-4 49,-59 4-110,-12 2 14,0 1-1,1 1 1,48-1 0,-67 5-174,-20 5-906,-10 7-203,-7-6-1210,10 1 1091,14-4 947,0-1 1,-1 0-1,1 0 0,-1 0 0,1 0 0,-1-1 0,-5 1 1,4-2 107,0 1 1,1 0-1,-1 0 1,0 1 0,0-1-1,0 1 1,1 0-1,-1 0 1,0 0 0,1 1-1,-1 0 1,-7 4 0,10-5 216,0-1-1,0 1 1,-1-1 0,1 1 0,0-1 0,0 0 0,0 0 0,0 0 0,-1 0 0,-2 0 0,-11 1 322,15-1-287,1 1 0,-1-1 0,1 0 0,-1 1-1,1-1 1,-1 1 0,1-1 0,0 1-1,-1-1 1,1 1 0,0-1 0,-1 1 0,1 0-1,0-1 1,0 1 0,-1-1 0,1 1-1,0 0 1,0-1 0,0 1 0,0-1-1,0 1 1,0 0 0,0-1 0,0 2 0,0 0 57,0 0 1,0-1-1,-1 1 0,1 0 1,0 0-1,-1-1 1,1 1-1,-1 0 1,0-1-1,1 1 1,-1-1-1,0 1 1,0-1-1,0 1 1,-2 1-1,-3 5 145,-2 4 143,1 0 1,0 0-1,1 0 0,0 1 0,-7 20 1,-6 70 418,16-90-738,-6 18 9,2 0 0,2 0-1,0 1 1,1 32 0,2-30 425,-10 62 0,10-56 300,2-34-661,1 0-1,-2-1 1,1 1-1,0-1 0,-1 1 1,0-1-1,-3 10 1,2-13-51,1 0 1,0-1 0,-1 1 0,1 0-1,-1 0 1,1-1 0,-1 1 0,-2 1-1,-5 5 231,-1 2-49,9-8-185,-1 0 0,1-1 0,0 1-1,-1-1 1,1 0 0,-1 1 0,0-1 0,1 0 0,-1 0 0,0 0 0,0 0 0,0 0 0,0 0 0,1-1 0,-1 1 0,0-1-1,0 1 1,0-1 0,0 0 0,-1 0 0,1 1 0,0-2 0,-3 1 0,-7 0 152,-1-1 0,0 0 1,0-1-1,1 0 0,-1-1 0,1-1 0,-1 0 1,1 0-1,0-1 0,-12-8 0,-34-25 338,-18-18-24,30 20-385,39 30-153,0-1 1,1 0-1,-1 0 0,2-1 0,-9-12 1,10 14-2,-26-46-317,29 51 278,1 0 1,-1-1 0,1 1-1,-1 0 1,1 0-1,0 0 1,-1 0 0,1-1-1,0 1 1,0 0-1,0 0 1,0-1 0,0 1-1,0 0 1,0 0 0,0-1-1,1-1 1,-1 3-23,1-1-1,-1 0 1,1 1 0,-1-1 0,1 1-1,-1-1 1,0 0 0,1 1 0,0-1 0,-1 1-1,1 0 1,-1-1 0,1 1 0,0-1-1,-1 1 1,1 0 0,0 0 0,-1-1 0,1 1-1,0 0 1,-1 0 0,1 0 0,0 0 0,0 0-1,-1 0 1,2 0 0,31 0-8683,-16 0 6299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5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3392,'1'0'45,"-1"0"1,1 0-1,-1 0 1,0 0-1,1 0 1,-1 0-1,1 0 1,-1 0-1,1 0 1,-1 0-1,0 0 1,1 0-1,-1 0 1,1 0-1,-1 0 1,1 0-1,-1 1 1,0-1-1,1 0 1,-1 0-1,1 0 1,-1 1-1,0-1 1,1 0-1,-1 1 1,0-1-1,1 1 0,-7 6 609,3-4-565,0 0 1249,3-3-335,0 0-6,0 0-378,-3 0-91,2 0-491,-1 1 0,0-1-1,0 0 1,1 1 0,-1-1 0,0 1 0,1 0-1,-1 0 1,0 0 0,-2 2 0,-5 2 43,-2 0-11,9-4-51,-1 0-1,1 0 1,0 0 0,-1 1 0,1-1 0,0 1 0,0-1 0,-2 3 0,0 0-14,-1 0 0,1-1 1,-1 0-1,-7 4 0,9-6-19,0 1-1,1-1 0,-1 1 1,0 0-1,1 0 1,-1 0-1,1 0 0,-1 0 1,1 0-1,0 1 1,0-1-1,-2 4 0,2-1-10,-1 0-1,1 1 0,1-1 1,-1 1-1,1-1 0,-2 10 1,8-1-14,-1-6 16,-1 6-8,-3-12 30,1 1 0,-1-1-1,1 1 1,0-1 0,0 0-1,0 1 1,0-1 0,0 0-1,0 0 1,1 0 0,-1 0-1,0 0 1,3 2 0,4 4 6,-4-5 5,-1 0 0,1 1 0,-1 0 0,0-1 0,2 5 0,1 4 62,-5-9 7,0-1 0,0 0 1,0 0-1,1 1 0,-1-1 1,3 3-1,-4-5-24,-1 1 0,1-1 1,-1 0-1,1 0 0,-1 1 0,0-1 1,1 0-1,-1 0 0,1 0 0,-1 1 1,1-1-1,-1 0 0,0 0 0,1 0 0,-1 0 1,1 0-1,-2 0 0,2 0 63,-6 0 90,-1 0-1,1 1 0,-1 0 1,-8 3-1,-13 1 53,7-10-55,6 1-83,-18 3 31,25 1-119,0 0 0,0-1-1,-15-2 1,-11-11 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5:5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1568,'0'0'501,"0"0"-303,0 0-1,0 0 315,0 0-69,0 0 213,0 0-107,0 0 373,0-3-180,0-8 330,0 8-278,0 3 129,0 0-283,0 0 27,0 0-198,0 0 123,0 0-181,0 0 63,3 0-132,10 0-3,-2 0-191,0 0 0,21-3 1,-19 1-126,4-2 83,1 1 0,30-2 0,-6 6 32,-17 0-61,-1-1-1,35-4 1,-33-2-67,-16 4 8,0-1-1,1 2 1,15-1-1,40 2 911,-55-1-549,-22 2-1,11 2-1119,0 8-688,0-9-2737,0-2 1196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2400,'4'0'286,"4"0"-35,1 0 0,-1 0 0,10-3 1,1-5 190,1 13-79,10-13 192,53-8 143,-22 10-442,293-22 896,62 36-651,-350-5-474,80 3-64,-10 5-11,-82-8 49,122 13 67,-78-3 59,-64-9 55,47 10 0,-80-14-171,-1 0 0,1 0-1,0 0 1,0 0 0,0 0 0,0 1 0,0-1 0,0 0 0,-1 0 0,1 1 0,0-1 0,0 1 0,0-1-1,-1 1 1,1-1 0,0 1 0,-1-1 0,1 1 0,0 0 0,0 1 0,-2-2-11,0 1 1,0 0-1,-1 0 0,1 0 1,0-1-1,-1 1 0,1-1 1,-1 1-1,1-1 1,-1 1-1,1-1 0,-1 0 1,1 0-1,-3 0 0,-13 2-90,-26-1 0,-44 2-130,-20 8-62,-18-5 79,-27 5 11,72-7 120,-139 11-64,31-1 43,110-9 53,-24 6-40,72-8 37,16-3 9,1 2 0,-1-1 0,1 2-1,-19 5 1,18-5-40,15-3 48,20 0 4,165 0 187,-113 0-123,210-3 135,-75-8 164,-9 5-74,-19-5 47,29 8-43,-152 4-200,-30-2 3,1 0 1,52-11 0,-52 9 24,-28 3-54,-11 0 61,-20 0-20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 1312,'-14'-41'421,"12"34"-307,4 6-52,-1 1-54,-1 0 0,1 0 0,-1 0 0,1 0 0,-1 0 0,0 0-1,1 0 1,-1 0 0,1 0 0,-1 0 0,1 0 0,-1 0 0,0-1-1,1 1 1,-1 0 0,1 0 0,-1 0 0,0-1 0,1 1 0,-1 0 0,0 0-1,1-1 1,-1 1 0,0 0 0,0-1 0,1 1 0,-1-1 0,0 1 0,0 0-1,1-1 1,4-6 255,6 1 57,-5-5 173,-5 9-464,-1 1 0,1 0-1,-1 0 1,1 0 0,-1 0 0,1 0 0,0 0 0,-1 0 0,1 0-1,0 0 1,0 1 0,0-1 0,0 0 0,0 0 0,1 0 0,1 0 77,0 0 1,1 0 0,-1 1-1,0-1 1,0 1 0,1 0 0,-1 0-1,1 0 1,3 0 0,5 1 175,-11-1-276,-1 0 1,1 0-1,0 0 1,0 0-1,-1 0 1,1 0-1,0 1 1,-1-1-1,1 0 1,0 0-1,-1 1 1,1-1-1,0 0 1,-1 1-1,1-1 1,-1 1-1,1-1 1,-1 1-1,1-1 1,-1 1-1,1-1 1,-1 1-1,1-1 1,-1 1-1,0 0 1,1-1-1,-1 1 1,0-1-1,0 1 1,1 0-1,-1 0 1,0-1-1,0 1 1,0 0-1,0-1 1,0 1-1,0 0 1,0-1-1,0 2 1,2 9 26,2-2-13,3 9-2,-1 37-13,-2-23-5,0-10 0,1 41 0,-6-39 51,-6 34 0,3-35 122,0 36 0,4-38-1,1-11-62,-1-1 1,0 0 0,0 0-1,-4 15 1,-1-9 89,3-9-68,0 0-1,0-1 0,-1 11 0,3-15-120,0 0-1,0-1 0,-1 1 1,1-1-1,0 1 1,0 0-1,0-1 1,0 1-1,0-1 0,1 1 1,-1-1-1,0 1 1,0 0-1,0-1 1,0 1-1,1-1 0,-1 1 1,0-1-1,1 1 1,-1-1-1,0 1 1,1-1-1,-1 1 0,0-1 1,1 0-1,-1 1 1,1-1-1,-1 0 0,1 1 1,-1-1-1,1 0 1,-1 1-1,1-1 1,-1 0-1,1 0 0,-1 0 1,1 1-1,0-1 1,-1 0-1,1 0 1,-1 0-1,2 0 0,4-3 156,11-15-47,0-1 0,25-37 0,-37 47-110,0-1-1,0 0 1,-1 0-1,4-16 1,3-7-4,17-22 16,-7-5-15,26-38-326,-41 83 179,1 0 1,13-21-1,-20 35 139,1 1 0,-1-1-1,1 0 1,-1 0-1,1 0 1,0 1-1,-1-1 1,1 0-1,0 1 1,0-1-1,-1 1 1,1-1 0,0 0-1,0 1 1,0 0-1,0-1 1,0 1-1,1-1 1,-1 1 9,0 0 1,0 0-1,-1 0 0,1 1 1,0-1-1,0 0 1,-1 0-1,1 1 0,0-1 1,-1 0-1,1 1 0,0-1 1,-1 0-1,1 1 1,-1-1-1,1 1 0,0-1 1,0 2-1,1 1 24,1 0-1,-1 1 0,0-1 1,-1 1-1,1-1 1,0 1-1,-1 0 1,1 3-1,-1 1 16,1 0 0,-2-1 0,1 1 0,-1 8 0,1 22 50,4-11-24,-1-5 14,1 41 1,-5-39-43,-1-6 5,2-1 1,2 22-1,8 8 175,-10-43-195,10 42 160,-10-44-173,0 0 0,-1 1 0,1-1 0,0 0 0,1 0 0,-1 0 0,0 0 0,1 0 0,-1 0 0,1 0 1,-1-1-1,1 1 0,0 0 0,3 2 0,-4-4-10,0 0 1,0 1 0,0-1 0,0 0-1,0 0 1,0 0 0,0 0 0,0 0-1,0 0 1,0 0 0,0 0 0,0 0-1,0 0 1,0-1 0,0 1 0,0 0-1,0-1 1,0 1 0,0 0 0,0-1-1,-1 0 1,1 1 0,0-1 0,0 1-1,0-1 1,0 0 0,6-4 40,-5 4-39,0 0 0,0 0 1,-1 0-1,1 0 0,0 0 0,-1-1 0,1 1 0,-1 0 1,1-1-1,-1 1 0,0-1 0,0 1 0,0-1 0,0 0 1,0 0-1,0 0 0,0 1 0,0-1 0,0 0 1,0-2-1,4-10 39,14-16 17,31-73-86,-2 4-4,-4 31-22,-30 44-4,-5 8-82,1 1 1,20-26 0,-27 38 97,0 0-1,0 0 1,0 0-1,0 0 1,1 1-1,-1 0 0,1-1 1,-1 1-1,1 0 1,0 1-1,0-1 1,-1 1-1,1-1 1,0 1-1,1 0 1,-1 1-1,6-1 0,-8 1 50,0 0 0,0 0-1,0 0 1,0 0 0,0 0-1,0 1 1,0-1 0,0 1-1,0-1 1,0 1 0,0 0-1,0 0 1,2 1-1,-1 1 23,0 0 0,0 0 0,0 0 0,-1 1 0,0-1 0,4 6 0,0 2 66,0-3-25,-1 1 0,0-1 0,-1 1 0,0 0 0,0 0 0,-1 1 0,3 16 0,-3 0 79,-3 36 1,0-33 38,3 31 0,0-37-102,2 17 66,-5-32-80,-1 0 0,-3 16-1,2-15-2,0 1 0,1-1 1,0 10-1,2-1 72,-1-8-57,1-1 0,-2 0 0,1 1 0,-4 14 0,-7 8 107,10-26-167,1 0-1,-1 0 0,1 9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2976,'0'0'971,"5"-2"-603,2-1-260,0 1 0,0-1 0,0 2 0,0-1 0,0 1 0,12-1 0,53 1 573,-44 2-641,564-1 845,-551 1-810,63 11 1,-97-11-67,16 1 52,33-1 0,-41-2 9,-78 1 117,-422 0-550,549 0 934,146 0 26,-127 0-554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249 447 4224,'0'-5'309,"-1"0"1,0 1-1,0-1 1,0 0-1,-1 1 0,-2-6 1,1 1-242,2 6 31,0-1 0,-1 1-1,1 0 1,-1-1 0,-2-3-1,3 6-63,0 0-1,0 0 1,-1 0-1,1 0 1,0 0-1,-1 0 1,1 0 0,-1 1-1,-1-2 1,-7-3 174,8 4-191,0 0 0,0 0-1,0 1 1,1-1 0,-1 0 0,0 1 0,0-1-1,0 1 1,0 0 0,0-1 0,0 1 0,0 0-1,0 0 1,0 1 0,0-1 0,0 0-1,0 0 1,0 1 0,0 0 0,0-1 0,-3 2-1,-21 6 131,18-6-124,0 1 1,0 0 0,1 1-1,0 0 1,0 0 0,0 0-1,0 1 1,0 0-1,1 1 1,-7 6 0,9-8-17,0 1 0,0-1 1,0 1-1,1 0 1,0 0-1,0 0 0,0 0 1,0 1-1,1-1 1,0 1-1,0 0 0,0 0 1,1-1-1,0 1 1,-1 8-1,2-11 14,0 0 0,1 0 0,-1 0-1,0 1 1,1-1 0,0 0 0,0 0 0,0 0 0,0 0 0,0 0-1,1 0 1,-1-1 0,1 1 0,2 3 0,-3-4-3,0-1-7,1 1 1,0 0 0,-1-1-1,1 1 1,0-1-1,0 1 1,0-1 0,0 0-1,0 0 1,0 1 0,0-2-1,0 1 1,1 0-1,-1 0 1,0-1 0,0 1-1,1-1 1,-1 0 0,1 0-1,-1 1 1,0-2-1,1 1 1,3-1 0,4 1 20,7 0 7,-6 0 42,-1 0 0,14-2 1,-21 2-65,0-1 0,0 1 0,-1-1 0,1 0 0,0 0 0,-1 0 1,1 0-1,-1-1 0,1 1 0,-1-1 0,1 0 0,2-2 0,0-2 15,-1 1 0,-1 0 0,1-1 0,-1 1 0,0-1-1,0 0 1,0 0 0,-1 0 0,0-1 0,0 1 0,-1-1-1,0 1 1,0-1 0,0 1 0,-1-1 0,0-7 0,-2-9 19,0 1 1,-1 0-1,-8-30 0,4 18-87,2 0 0,2-1 1,1-62-1,2 81 25,0 12 5,0-1 0,0 1 0,0 0 0,1 0-1,0-1 1,0 1 0,0 0 0,0 0 0,1 0 0,2-4 0,-3 5-2,2 0 0,-1 0 0,0 1 0,0-1 0,1 1 0,0-1 0,-1 1 0,1 0 0,0 0-1,0 1 1,0-1 0,0 0 0,6-1 0,3-1-25,1 0 0,0 2 0,0-1-1,21 0 1,-6 0 65,6-2 97,-20 2-44,1 1 0,0 0 0,0 2 0,25 1 0,23 10 346,-47-10-293,21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51 2816,'0'-47'2219,"0"47"-2211,0 0 1,0 0 0,0 0-1,0 0 1,0 0 0,0-1-1,0 1 1,0 0 0,0 0 0,0 0-1,0 0 1,0 0 0,0 0-1,0 0 1,0 0 0,0 0-1,0-1 1,0 1 0,0 0 0,0 0-1,0 0 1,0 0 0,0 0-1,0 0 1,0 0 0,0 0-1,0 0 1,0 0 0,0 0 0,-1 0-1,1-1 1,0 1 0,0 0-1,0 0 1,0 0 0,0 0-1,0 0 1,0 0 0,0 0 0,0 0-1,0 0 1,-1 0 0,1 0-1,0 0 1,0 0 0,0 0-1,0 0 1,0 0 0,0 0 0,0 0-1,0 0 1,0 0 0,0 0-1,-1 0 1,1 0 0,0 0-1,-2 0 108,0 1-1,0-1 0,1 1 0,-1-1 1,0 1-1,0 0 0,1-1 0,-1 1 0,0 0 1,-2 2-1,-4 2 47,-88 49 745,81-44-789,1 0 1,0 1-1,0 1 0,-13 16 0,7-2 43,1 1-1,-21 39 0,16-25-17,13-22-76,0 1-1,1 0 0,-10 30 1,17-38-26,0 0 1,0 0 0,1 0-1,1 1 1,0-1-1,0 0 1,2 1 0,1 12-1,-2-18 13,1-1 0,1 0 0,-1 0 0,1 0 0,0 0 0,0 0 0,1 0 0,3 6 0,-2-7-14,1 0 0,-1 0 0,1 0 0,0-1 0,0 0 0,0 0 0,6 3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1888,'0'0'613,"0"-3"-367,0-8 15,0 8 422,0 3-182,2 0-10,-1 1-479,-1-1 0,1 0 0,-1 0 0,1 0 0,-1 0 0,1 0 0,-1 0 0,0-1 0,1 1 1,-1 0-1,1 0 0,-1 0 0,1 0 0,-1 0 0,0-1 0,1 1 0,-1 0 0,0 0 1,1-1-1,-1 1 0,1 0 0,-1-1 0,0 1 0,0 0 0,1-1 0,-1 1 0,0 0 1,0-1-1,1 1 0,-1-1 0,5-6 125,9 1-31,-6 2-82,20-9 22,52-14 135,-49 21-75,-15 0-57,-13 5-38,1-1 0,-1 1 1,1 0-1,-1 0 0,1 1 0,-1-1 1,6 0-1,25 1 378,-32 0-90,-2 0-102,1 9 103,-1-5-235,0 0-1,0 0 1,0 0-1,0 0 1,0 0-1,-1 0 1,-1 6-1,-5-5-83,6-5 17,1 1 1,-1-1 0,1 0 0,-1 0 0,1 1-1,0-1 1,-1 0 0,1 1 0,-1-1-1,1 1 1,0-1 0,-1 0 0,1 1 0,0-1-1,0 1 1,-1-1 0,1 1 0,0-1 0,0 1-1,0-1 1,-1 1 0,1-1 0,0 1-1,0-1 1,0 1 0,0-1 0,0 1 0,0-1-1,0 1 1,0-1 0,1 2 0,-1 0 11,-1 0-1,1-1 1,0 1 0,0 0 0,-1 0 0,1 0 0,-1-1-1,0 1 1,0 0 0,1-1 0,-1 1 0,0-1-1,-1 2 1,-3 5 18,0 4-1,5-11-29,-1 0-1,1 0 1,-1 0-1,1 0 1,-1 1 0,1-1-1,-1 0 1,0 0 0,1 0-1,-1 0 1,0 0-1,0 0 1,0-1 0,0 1-1,0 0 1,0 0-1,-2 1 1,-8 2-20,10-3 25,0-1-1,-1 0 1,1 1-1,0-1 0,0 1 1,0 0-1,0-1 0,0 1 1,0 0-1,0-1 1,0 1-1,0 0 0,0 0 1,0 0-1,1 0 1,-1 0-1,-1 2 0,-3 8 17,4-9-30,0 1 0,0-1 0,0 0 0,-1 1 0,1-1 0,-1 0 0,0 0 0,-1 2 0,-4 2-13,2-1 102,1 0 0,-1 0 0,-5 7 0,5 2 56,-6-8-38,5 7 32,1-4-85,4-8-34,0 1-1,0-1 1,0 1-1,0-1 1,1 1-1,-1 0 1,0-1-1,1 1 1,-1 0-1,1-1 1,0 1-1,-1 0 0,1 0 1,0 2-1,0-4-8,0 3 7,0 0 0,0 0 0,0 0 0,0 0 0,-1 0 0,0 4-1,-7-1-24,4-3-1,-1 13-13,-6 12 27,11-27 5,0 0 0,-1 0 0,1 0 0,0 0 0,0 0 0,-1 0 0,1 0 0,-1 0 0,1-1 0,-1 1 0,1 0 0,-1 0 0,1 0 0,-1 0 0,0-1 0,0 1 0,1 0 0,-2 0 0,-5 4 0,7-3-9,-1 0 0,0 0 0,1-1 0,0 1 0,-1 0 0,1 0 1,0 0-1,0 0 0,0 0 0,0 3 0,0-1-37,-2 1-29,-9 9 54,10-11 38,0 0 1,0 1 0,1-1-1,-1 0 1,1 1 0,0-1-1,0 0 1,0 0 0,0 1-1,1-1 1,0 0-1,1 5 1,11-2 105,-4-1-78,-8-4-30,1 0-1,-1 0 1,1 0 0,-1-1-1,1 1 1,0 0 0,-1-1-1,1 1 1,0-1 0,-1 1-1,1-1 1,0 0 0,2 0-1,98 0 1122,-98 0-1114,0 0 0,1-1 0,-1 1 0,0-1 0,0-1 0,0 1-1,0 0 1,0-1 0,6-3 0,4 2-155,-9 0-241,-4 3 357,8-12-1035,-8 12 1008,-1-1-1,0 1 0,1-1 0,-1 1 1,0-1-1,1 1 0,-1-1 1,0 1-1,0-1 0,0 1 0,0-1 1,1 1-1,-1-1 0,0 1 1,0-1-1,0 1 0,0-1 0,0 1 1,0-1-1,0 1 0,0-1 1,-1 1-1,1-1 0,0 1 0,0-1 1,0 1-1,-1-1 0,1 1 1,0-2-1,-12-3-1710,7-6 369,-9 5-540,-3-8 673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3392,'-17'0'1248,"17"0"-960,-16-17-64,16 17 704,16 0-544,-16 0 480,34-17-512,-18 17-224,1 0-128,16-16 416,0 16-224,0-17 256,1 1-224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2912,'0'-16'1056,"0"16"-800,16 0-96,1 0 640,0 0-480,-1 0 288,1 16-352,16 1 64,0 0-192,0 32 640,-16 1-416,0 33 384,-1-16-416,-16 16 416,-16-17-448,-34-16 288,17 0-320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1408,'0'0'448,"0"0"-267,0 0 43,0 0 496,2-3-181,1 1-482,-1 1 0,0-1 0,1 1 1,-1 0-1,0-1 0,1 1 0,0 0 0,-1 0 1,1 1-1,-1-1 0,1 0 0,0 1 0,5 0 1,4-2 48,140-29 939,62 14 1,-159 15-940,99-10 74,71-4-72,-15 13-53,22 1-4,-157-2-27,77-1 27,-2 10-20,-84-1-25,452 0 203,-305-6 84,-181 1-139,1-1 1,37-8 0,-28 7 95,-34 3 44,-14-3-220,1 0-188,-1 1-1,0 0 0,0 0 1,0 1-1,0 0 0,-1 0 1,1 0-1,0 1 0,0 0 1,-1 0-1,-11 2 0,-74 9-3196,-7-8 949,99-3 2361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1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67 2656,'-97'0'837,"80"1"-619,12 1-100,4-2-104,1 1-1,-1-1 1,1 1 0,-1-1-1,1 1 1,0-1 0,-1 1-1,1-1 1,0 1 0,-1-1-1,1 1 1,0 0-1,-1-1 1,1 1 0,0-1-1,0 2 1,0-2 3,0 0-1,0 1 1,0-1 0,0 0-1,1 0 1,-1 1-1,0-1 1,0 0 0,0 0-1,1 0 1,-1 1 0,0-1-1,0 0 1,1 0-1,-1 0 1,0 0 0,0 1-1,1-1 1,-1 0 0,0 0-1,0 0 1,1 0-1,-1 0 1,0 0 0,1 0-1,-1 0 1,1 0 0,7 0 146,0 0 0,0 0 0,11-3 0,59-8 386,88 6-39,-56 4-295,73-12 25,307-18 229,-217 26-378,-10-6-22,-33 8 81,-47 3-6,-51 0 80,-105 0-163,27 3 0,-53-4-58,0 1 0,0 0 0,0 1 0,0-1-1,0 0 1,0 0 0,0 0 0,0 1-1,0-1 1,0 0 0,0 1 0,0-1 0,0 1-1,0-1 1,-1 1 0,1 0 0,0-1 0,0 1-1,0 0 1,-1-1 0,1 1 0,1 2-1,-3-3 0,1 0-1,0 1 0,-1-1 0,1 1 0,-1-1 1,1 0-1,-1 0 0,1 1 0,-1-1 1,1 0-1,-1 0 0,1 1 0,-1-1 0,1 0 1,-1 0-1,0 0 0,1 0 0,-1 0 0,1 0 1,-2 0-1,-14 4 5,1 0-4,-44 10-8,-99 12 0,134-23-3,-376 47-100,341-40 97,-131 21-34,-65-6-5,68-8 38,29 8 13,44-17 0,56 0 21,57-9-1,5-1 4,13-3 28,52-3 87,-18 0-20,258-29 386,-47 18-233,-113 5-162,234-16 638,-137 24-401,-33-5-363,-39 8-53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998 896,'-14'-14'304,"14"14"-302,0 0 0,0 0 0,0 0 0,0 0 0,-1 0 0,1 0 0,0 0 0,0-1 0,0 1 0,0 0 0,0 0 0,0 0 0,0 0-1,0 0 1,0 0 0,-1 0 0,1 0 0,0 0 0,0-1 0,0 1 0,0 0 0,0 0 0,0 0 0,0 0 0,0 0 0,0 0 0,0-1 0,0 1 0,0 0 0,0 0 0,0 0 0,0 0 0,0 0 0,0 0 0,0-1 0,0 1 0,0 0 0,0 0 0,0 0 0,0 0 0,0 0-1,1 0 1,-1 0 0,0-1 0,0 1 0,0 0 0,0 0 0,0 0 0,0 0 0,0 0 0,0 0 0,0 0 0,1 0 0,-1 0 0,0 0 0,0-1 0,1 0 76,1 0 0,-1 0 0,1-1-1,-1 1 1,1 0 0,0 0 0,-1 0 0,1 0 0,0 1 0,0-1-1,-1 0 1,1 1 0,0-1 0,3 1 0,-2 0 754,-1 0 437,-1 0-1223,-1 0 0,1 0 0,-1 0 0,1 0 0,-1 0 0,1 0 0,-1-1 0,1 1 0,-1 0 0,1 0 0,-1 0 0,1 0 0,-1-1 0,1 1 0,-1 0 0,0 0 0,1-1 0,-1 1 0,1 0 0,-1-1 0,0 1 0,1 0 0,-1-1 0,0 1 0,0 0 0,1-1 0,-1 1 0,0-1 0,1 0 0,0-18 1768,-1 12-1584,0 5-190,0 0 0,-1 0 0,1 0 0,-1-1-1,1 1 1,-1 0 0,0 0 0,0 0 0,0 0 0,0 0 0,0 0-1,0 0 1,0 1 0,-1-1 0,1 0 0,-1 1 0,1-1 0,-1 1 0,-3-3-1,-2-3 97,-49-47 289,20 20-224,-52-63 0,44 28-84,3 13-138,-93-98 0,103 123-22,6 6 139,-32-38 0,13-1 59,33 53-67,-22-19 0,18 18-35,-6-6 16,-4-4-58,-31-21 0,3 3-63,38 27-98,-1 1 0,-33-19 0,48 30 135,-1 0 0,1 1 0,-1-1 0,1 1 0,-1 0-1,1-1 1,-1 1 0,0 0 0,1 0 0,-1 0 0,1 0-1,-1 0 1,1 0 0,-1 1 0,0-1 0,1 0 0,-1 1-1,1-1 1,-1 1 0,1 0 0,0 0 0,-1-1 0,1 1-1,0 0 1,-1 0 0,1 0 0,0 0 0,0 0 0,0 1-1,0-1 1,-2 2 0,-1 7-37,0 1 0,-4 13 0,7-16 44,-2 0 0,1-1 1,-1 0-1,0 1 0,-5 6 0,6-10 49,0 0-1,0 0 1,0 0 0,0 0-1,-2 7 1,-4 11 41,-14 11 3,20-27-73,-1-1 0,1 1 0,-1 9 1,2-11-6,0 0 1,0 0-1,-1 0 1,1 0-1,-1 0 1,-2 4-1,-13 11 24,16-18-26,0 0 0,-1 1 0,1-1 0,0 1 0,-1-1 1,1 0-1,0 1 0,0 0 0,0-1 0,1 1 0,-1 0 0,0-1 0,1 1 1,-1 0-1,1 0 0,-1 0 0,1 1 0,0-2 0,0-1 0,0 0 0,0 0 0,0 0 0,0 0 0,0 0 0,0 1 0,0-1-1,0 0 1,0 0 0,0 0 0,0 0 0,0 0 0,0 0 0,0 1 0,0-1 0,0 0 0,0 0 0,1 0 0,-1 0 0,0 0 0,0 0 0,0 0 0,0 1-1,0-1 1,0 0 0,0 0 0,1 0 0,-1 0 0,0 0 0,0 0 0,0 0 0,0 0 0,0 0 0,1 0 0,-1 0 0,0 0 0,0 0 0,0 0 0,0 0-1,0 0 1,1 0 0,-1 0 0,0 0 0,0 0 0,0 0 0,0 0 0,0 0 0,1 0 0,-1 0 0,0 0 0,0-1 0,0 1 0,21 0 39,0-1 1,0-1 0,0-1 0,28-7 0,134-17 216,-142 23-272,26-1-10,23-16 32,-61 14 31,-2 4-20,-27 3-23,0 0 0,1 0 0,-1 1 1,0-1-1,0 0 0,0 0 0,0 0 0,0 0 1,0 0-1,1 0 0,-1 0 0,0 0 0,0 0 1,0 0-1,0 0 0,0 0 0,1 0 0,-1 0 1,0 0-1,0 0 0,0 0 0,0 0 1,0 0-1,1 0 0,-1 0 0,0 0 0,0 0 1,0 0-1,0 0 0,0 0 0,0-1 0,1 1 1,-1 0-1,0 0 0,0 0 0,0 0 0,0 0 1,0 0-1,0 0 0,0-1 0,0 1 0,0 0 1,0 0-1,1 0 0,-1 0 0,0 0 1,0 0-1,0-1 0,0 1 0,0 0 0,0 0 1,0 0-1,0-1 0,-1 0 5,1 0 1,0-1-1,-1 1 1,1 0-1,-1-1 1,0 1-1,1 0 1,-1 0-1,0-1 0,0 1 1,0 0-1,0 0 1,0 0-1,0 0 1,0 0-1,0 0 0,0 1 1,0-1-1,-1 0 1,1 0-1,0 1 1,-1-1-1,1 1 1,-2-1-1,-9-4 153,-23-4-1,10 1 49,-49-17 150,51 17-278,-16-6 115,9 9 224,15-2-217,14 6-192,-1 0-1,1 0 1,-1 0 0,1 1-1,-1-1 1,1 1 0,0-1-1,-1 1 1,0-1 0,-1 1-1,0 0-32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497 103 2912,'-28'-14'923,"17"5"-550,-11-15 11,15 12 200,7 12-535,0-1 0,-1 0 0,1 1 0,0-1 0,-1 1 0,1-1 0,-1 1 0,1-1 0,-1 1 0,1-1 0,-1 1 0,0-1 0,1 1 0,-1 0 0,1-1 0,-1 1 0,0 0 0,1-1 0,-1 1 0,0 0 1,0 0-1,1 0 0,-2 0 0,-2-2 8,-23-11 530,23 10-530,0 1 0,0-1 1,-1 1-1,1 1 0,0-1 0,-1 1 0,1-1 1,-1 1-1,1 0 0,-1 1 0,0-1 0,1 1 0,-1 0 1,1 0-1,-8 1 0,-13 0 148,15 0-143,0 0-1,0 1 1,0 0-1,0 0 1,1 1-1,-17 8 1,-5 0 131,16-5-122,0 0 0,0 0 1,0 1-1,-22 17 0,30-20-44,1 0 0,1 1 1,-1 0-1,1 0 0,0 1 0,0-1 0,0 1 0,1 0 1,0 1-1,0-1 0,1 1 0,-4 8 0,6-13-9,1 0 0,0 0 0,-1 0 0,1 0 0,0 1 0,0-1 0,0 0 0,1 0 0,-1 0 0,0 0-1,1 0 1,-1 0 0,1 0 0,0 0 0,0 0 0,-1 0 0,1-1 0,1 1 0,-1 0 0,0 0 0,0-1 0,1 1 0,-1-1-1,3 3 1,2 0 19,-1 0-1,1-1 1,-1 1-1,1-1 1,0 0-1,0-1 0,0 1 1,1-1-1,-1-1 1,1 1-1,10 0 1,16 0-419,-1-1 0,1-2 0,49-7 0,-35 3-1002,37 2-286,-82 3 1644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174 292 2656,'0'-30'1435,"0"28"-891,0-1-144,0-57 874,0 57-1071,0 0-102,0 2-93,0 1-5,0-1-1,0 1 0,0-1 1,0 1-1,0-1 1,0 1-1,0 0 0,0-1 1,0 1-1,0-1 1,0 1-1,0-1 1,0 1-1,-1 0 0,1-1 1,0 1-1,0-1 1,-1 1-1,1 0 0,-1-1 1,0 0 12,-1 1 1,1-1-1,-1 1 1,1-1-1,-1 1 1,1 0-1,-1 0 1,1 0-1,-1 0 1,-2 0-1,1 0-10,2 0-3,0-1-1,0 1 0,0 0 1,0 0-1,0 0 0,0 1 1,0-1-1,0 0 0,0 0 1,0 0-1,0 1 1,0-1-1,0 0 0,0 1 1,0-1-1,0 1 0,0-1 1,0 1-1,1 0 0,-1-1 1,0 1-1,0 0 0,1 0 1,-1-1-1,1 1 0,-1 0 1,0 0-1,1 0 0,-1 0 1,1 0-1,-1 1 0,-1 2-4,-1-1 0,0 1-1,0-1 1,0 1-1,0-1 1,-1 0-1,1-1 1,-1 1-1,0-1 1,0 1-1,-4 1 1,4-2 43,1-1 0,-1 1 0,1 1 0,-1-1 0,1 0 0,0 1 1,0 0-1,0 0 0,0 0 0,0 0 0,0 0 0,1 0 0,0 1 0,-4 6 0,3 3 85,3-10-103,-1-1 0,1 1-1,-1-1 1,0 0 0,0 1 0,0-1 0,0 0 0,0 0 0,0 0 0,0 0 0,-1 0 0,1 0 0,-3 2 0,3-3-15,1-1-1,-1 0 0,1 1 0,-1-1 1,0 1-1,1-1 0,-1 1 0,1 0 0,-1-1 1,1 1-1,-1-1 0,1 1 0,-1 0 1,1 0-1,0-1 0,0 1 0,-1 0 0,1-1 1,0 1-1,0 0 0,0 0 0,-1 0 1,1-1-1,0 1 0,0 0 0,0 0 1,1-1-1,-1 1 0,0 0 0,0 0 0,0-1 1,0 1-1,1 0 0,-1 0 0,0-1 1,1 1-1,-1 0 0,1-1 0,0 2 0,1 3 33,2 2 7,0 1 19,10-7 0,9 0-19,-11 0-53,0-1 0,0 0 0,0-1 0,13-2 0,8-8-366,-10 6 118,20-5-944,-41 10 1130,0-1 0,0 0 0,0 1 1,0-1-1,0 0 0,0 0 0,-1 0 0,1-1 1,0 1-1,-1 0 0,1-1 0,-1 1 1,1-1-1,-1 0 0,2-2 0,0-9-107,-3 10 310,0 3-44,0 0-122,0 0 133,0 3 491,0-2-526,0 0 0,0 1 0,0-1-1,0 1 1,1-1 0,-1 1-1,0-1 1,1 0 0,-1 1 0,1-1-1,-1 0 1,1 1 0,0-1-1,0 0 1,-1 0 0,1 0 0,0 0-1,0 0 1,0 0 0,0 0-1,0 0 1,1 0 0,-1 0 0,0 0-1,0-1 1,1 1 0,1 0-1,11 7 273,-10-5-262,1 0 0,0 0 0,0-1 0,0 0 0,0 0 0,1 0 0,-1 0 0,0-1 0,1 0 0,5 0 0,26 1 74,-25-1-102,1-1-1,-1 0 1,1-1 0,18-3 0,130-43-69,-129 35-63,18-6-62,-41 16 108,-5 2 47,1-1 0,-1 0-1,0 0 1,0 0 0,6-3 0,-10 3-4,1 1 0,-1 0 0,1-1 1,0 1-1,-1-1 0,1 1 0,-1-1 1,1 1-1,-1-1 0,1 1 0,-1-1 1,1 1-1,-1-1 0,0 0 0,1 1 1,-1-1-1,0 0 0,1 1 0,-1-1 0,0 0 1,0 1-1,0-1 0,0 0 0,0 0 1,0 1-1,0-1 0,0 0 0,0 0 1,0 1-1,0-1 0,0 0 0,0 1 1,-1-1-1,1 0 0,0 1 0,0-1 1,-1 0-1,0 0 0,1 0 2,-1-1 0,0 1 0,0 0 0,0 0 0,0 0 0,1 0 0,-1 1 0,-1-1 0,1 0 0,0 0 1,0 0-1,0 1 0,0-1 0,0 1 0,-1-1 0,1 1 0,0-1 0,0 1 0,-3 0 0,-25-2 4,21 2-35,-41 0-157,46 0 196,-1 0 0,1 1-1,0-1 1,-1 1 0,1-1 0,0 1 0,-1 0 0,1 0 0,-5 3 0,-3 1 108,9-5-104,-1 1-1,1 0 1,0-1 0,0 1 0,0 0 0,0 0 0,0 0 0,0 1-1,0-1 1,0 0 0,0 1 0,1-1 0,-4 4 0,4-2-7,0 0 0,0-1 0,1 1 0,-1 0 0,0 0 0,1 0 0,0 0 0,0 0 0,0 5 0,0 4 27,-1-9-15,1 1 0,0-1 1,0 0-1,0 1 0,0-1 1,1 0-1,-1 1 1,1-1-1,1 4 0,10 13 41,-8-14-57,0 0-1,0 1 1,2 6 0,-2-3-8,-1 0 0,-1 0-1,0 0 1,2 19 0,-2 45-96,-3-56 55,1 10 23,-3-1 1,-9 49-1,-21 49 61,32-121-44,-31 94 86,28-91-61,0 1 0,0-1 0,0 0 0,-1-1 0,-6 9 0,-1 0 72,5-3-18,7-12-74,0 1 0,0-1 1,0 1-1,-1-1 1,1 1-1,0-1 0,0 0 1,-1 1-1,1-1 0,0 1 1,-1-1-1,1 0 1,-1 1-1,1-1 0,0 0 1,-1 1-1,1-1 0,-1 0 1,1 0-1,-1 0 0,1 1 1,-1-1-1,1 0 1,-1 0-1,1 0 0,-1 0 1,1 0-1,-1 0 0,1 0 1,-1 0-1,1 0 1,-1 0-1,1 0 0,-1 0 1,0 0-1,-9 0 38,9 0-27,0 0 0,0 1 0,-1-1 0,1 0 0,0 0 0,0 0 0,0-1 0,0 1 0,0 0 0,-1 0 0,1-1 0,-2 0 0,3 1-8,-1-1 0,0 0 1,1 0-1,-1 0 0,1 0 0,-1 0 0,1 1 0,-1-1 0,1 0 0,0 0 0,0 0 0,-1 0 0,1 0 0,0 0 0,0 0 0,0 0 0,0 0 1,0 0-1,0-2 0,0-9-4,0-30-103,1-1-1,2 1 0,10-46 0,-6 56-222,35-144-917,-38 163 1180,0 0 1,1 0-1,12-23 0,-13 31 45,0-1 0,0 0 0,0 1 0,0 0 0,1 0 0,0 0 0,0 0 0,0 1 0,9-6 0,30-12 68,-19 4-24,-19 14-32,0-1 0,1 1 0,-1 0 0,1 0 0,7-3 0,1 1-4,15-6 221,0-1 0,37-22-1,-43 22 178,1-4 189,-24 17-568,-1 0-1,0-1 1,0 1-1,1 0 1,-1-1-1,0 1 1,1 0-1,-1 0 1,1-1-1,-1 1 0,0 0 1,1 0-1,-1-1 1,1 1-1,-1 0 1,0 0-1,1 0 1,-1 0-1,1 0 1,-1 0-1,1 0 1,-1 0-1,1 0 1,-1 0-1,1 0 1,0 0-1,4-1 4,-5 0-18,0 1 0,1-1 0,-1 0 0,0 1-1,1-1 1,-1 0 0,0 1 0,0-1 0,0 0-1,0 1 1,1-1 0,-1 0 0,0 1 0,-1-2-1,1 95-92,0-91 105,0-1 0,1 1 0,-1 0-1,0 0 1,0-1 0,1 1 0,-1 0 0,1-1-1,-1 1 1,1 0 0,0-1 0,0 1 0,1 1-1,4 10 40,0 12 37,1-17-17,-6-8-41,-1 0 0,1 1 0,-1-1 0,0 0 0,1 1-1,-1-1 1,1 0 0,-1 1 0,0-1 0,1 1 0,-1-1 0,0 0 0,0 1 0,1-1 0,-1 1-1,0-1 1,0 1 0,0-1 0,0 1 0,0-1 0,1 1 0,-1-1 0,0 1 0,0-1 0,0 1-1,0-1 1,0 1 0,-1-1 0,1 2 0,3-5 106,8-8-117,-6 8-48,-3 3 29,-1 0 0,1 0 1,-1-1-1,1 1 0,-1-1 0,1 1 0,-1-1 0,0 1 0,1-1 0,-1 0 0,0 0 1,1 0-1,-1 0 0,0 1 0,0-2 0,0 1 0,0 0 0,0 0 0,0 0 0,0 0 0,0-1 1,-1 1-1,1 0 0,0-1 0,-1 1 0,1-3 0,1 1 9,0-1 0,0 1 0,0 0 0,0 0 0,4-4 0,40-39-289,-45 45 273,-1 1-1,1-1 1,-1 1-1,1 0 1,0-1-1,-1 1 1,1 0-1,0-1 1,-1 1 0,1 0-1,0 0 1,-1 0-1,1 0 1,0-1-1,-1 1 1,1 0-1,0 0 1,0 0 0,-1 1-1,1-1 1,0 0-1,-1 0 1,2 0-1,0 1-31,0-1 25,0 0-1,-1 0 1,1 0 0,-1 0 0,1 1 0,-1-1 0,1 0 0,-1 1 0,1-1-1,-1 1 1,1 0 0,-1-1 0,1 1 0,-1 0 0,0 0 0,1 0 0,-1 0-1,0 0 1,0 0 0,0 0 0,0 1 0,1 0 0,1 1 16,8 15 0,-9-14-14,1 0 0,-1 1 0,1-1 0,0 0 0,6 6 0,2 4 10,-8-7 60,-3-6-50,0-1 1,0 1-1,0-1 0,1 1 0,-1-1 1,0 0-1,0 1 0,1-1 1,-1 1-1,0-1 0,1 1 0,-1-1 1,0 0-1,1 1 0,-1-1 1,0 0-1,1 1 0,-1-1 0,1 0 1,-1 1-1,1-1 0,-1 0 1,1 0-1,-1 0 0,1 0 1,-1 1-1,1-1 0,-1 0 0,1 0 1,-1 0-1,1 0 0,0 0 1,-1 0-1,1 0 0,-1 0 0,1-1 1,0 1-1,0 0 3,-1 0 0,1 0 0,0 0 0,0 0 0,0 0 0,0 0 0,0 0 0,0 1 0,-1-1 0,1 0 0,0 0 0,0 1 0,1 0 0,0 2 21,-1-2-26,-1-1-1,0 0 0,0 0 0,0 1 0,0-1 1,0 0-1,0 0 0,1 1 0,-1-1 0,0 0 0,0 0 1,0 0-1,1 1 0,-1-1 0,0 0 0,0 0 1,0 0-1,1 0 0,-1 1 0,0-1 0,0 0 1,1 0-1,-1 0 0,0 0 0,1 0 0,-1 0 0,0 0 1,13-3 68,-10 1-57,0 1 1,1 0 0,-1 0-1,0 0 1,0 0-1,1 1 1,-1-1 0,5 1-1,-1 1 0,-5-1-10,0 1-1,0-1 1,0 0-1,1 0 1,-1 0 0,0 0-1,0 0 1,1 0-1,-1 0 1,0-1-1,0 1 1,0-1 0,0 0-1,1 0 1,-1 0-1,2-1 1,29-42 81,-26 38-85,-4 2 9,1 1 0,0-1 0,-1 0 0,5-7 0,-7 9-5,0 1 1,-1 0-1,1-1 1,-1 1 0,1 0-1,-1-1 1,0 1-1,1-1 1,-1 1-1,0-1 1,0 1-1,0 0 1,0-1-1,0 1 1,0-1-1,-1 1 1,1-1-1,0 1 1,-1 0-1,1-1 1,-2-2-1,-1-3 37,1 4-51,1-1 0,-1 0 0,0 1 0,0-1 0,0 1 1,-1-1-1,1 1 0,-1 0 0,-5-5 0,6 7 8,-1 1 0,1-1 0,0 1-1,-1-1 1,1 1 0,-1 0 0,1 0 0,-5 0 0,3 0 53,4 0-50,0 0 1,0 0 0,0 0 0,0 0 0,0 0-1,0 0 1,-1 0 0,1 0 0,0 0-1,0 0 1,0 0 0,0 0 0,0 0 0,0 0-1,0 0 1,0 0 0,0 0 0,-1 0-1,1 0 1,0 0 0,0 0 0,0 0 0,0 0-1,0 0 1,0 0 0,0 1 0,0-1-1,0 0 1,0 0 0,0 0 0,0 0 0,-1 0-1,1 0 1,0 0 0,0 0 0,0 0-1,0 0 1,0 0 0,0 0 0,0 1 0,0-1-1,0 0 1,0 0 0,0 0 0,0 0-1,0 0 1,0 0 0,0 0 0,0 0 0,0 0-1,0 0 1,0 1 0,0-1 0,0 0-1,0 0 1,0 0 0,1 4 56,-1-1-36,0-1 0,0 1 0,0-1 0,0 0 0,-1 1 0,1-1 0,0 1 0,-2 3 0,-3 3 1,4-8-12,0 1-1,0-1 0,0 1 1,0 0-1,0 0 0,0-1 1,1 1-1,-1 0 0,1 0 1,-1 0-1,1 0 0,0 0 1,0-1-1,0 1 0,0 0 1,0 0-1,0 0 0,0 0 1,1 0-1,-1 0 0,2 3 1,-1-1-16,0-1 0,1 1 0,0-1 0,0 1 0,0-1 1,0 0-1,0 1 0,1-1 0,-1-1 0,1 1 0,0 0 0,0 0 1,0-1-1,0 0 0,0 0 0,1 0 0,-1 0 0,0 0 0,1 0 1,0-1-1,6 2 0,37 3-1366,-32-3 989,-8-2 154,0 1-1,1-1 1,7 0-1,34-6-1437,-30 2 606,25 0 0,-29 1 309,1 0-1,-1 0 1,0-2 0,0 0 0,0 0 0,22-11-1,-33 13 735,0 1-1,-1-1 1,1 0-1,0-1 1,-1 1-1,1-1 1,-1 1 0,0-1-1,0 0 1,0 0-1,0 0 1,-1-1-1,1 1 1,2-6-1,-4 8 30,1-4 108,1 1 1,-1 0 0,0-1-1,-1 1 1,1-1 0,-1 1 0,1-1-1,-2 0 1,2-5 0,-1-6 790,-2-23 1,0 11 100,1-150 5105,0 182-6120,0-1-1,-1 0 1,0 1-1,0-1 1,0 0-1,-2 6 1,-3 9-21,4-9 44,1 0 0,0 1 0,0-1 0,2 15 0,0-6 46,-1 102-232,0-112-378,0 1 0,3 15 0,-3-22 445,1 0-1,-1-1 1,1 1-1,0 0 1,0-1-1,0 1 1,0 0-1,0-1 0,0 1 1,0-1-1,3 3 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 3136,'0'-13'1029,"1"13"-1022,-1-1 0,0 1 0,0 0 0,0 0 0,0 0 0,0 0 0,0 0 0,0 0 0,0 0 0,0 0 0,0 0 0,0-1 0,0 1 0,0 0 0,0 0 0,0 0 1,0 0-1,0 0 0,0 0 0,0 0 0,0 0 0,-1 0 0,1 0 0,0-1 0,0 1 0,0 0 0,0 0 0,0 0 0,0 0 0,0 0 0,0 0 0,0 0 0,0 0 0,0 0 0,0 0 0,0 0 0,0 0 0,-1 0 0,1 0 0,0 0 0,0 0 0,0 0 0,0 0 0,0 0 0,0 0 0,0 0 0,0 0 0,0 0 0,-1 0 0,1 0 0,0 0 0,0 0 0,0 0 0,0 0 0,0 0 0,0 0 0,-28 0 713,28 0-714,0 0 0,0 0 0,0 0 0,0 0 0,0 0 0,-1 0-1,1 0 1,0 0 0,0 0 0,0 0 0,0 0 0,0 0 0,0 0 0,0 0 0,0 0-1,0 0 1,-1 0 0,1 0 0,0 0 0,0 0 0,0 0 0,0 0 0,0 0 0,0 0 0,0 0-1,0 0 1,0 0 0,0 0 0,0 0 0,0 0 0,-1 0 0,1 0 0,0 0 0,0 1-1,0-1 1,0 0 0,0 0 0,0 0 0,0 0 0,0 0 0,0 0 0,0 0 0,0 0 0,0 0-1,0 0 1,0 1 0,0-1 0,0 0 0,0 0 0,0 0 0,0 0 0,0 0 0,0 0-1,0 0 1,0 0 0,0 1 0,0 0 27,0 0 0,0-1 1,-1 1-1,1 0 0,0 0 0,-1 0 0,1 0 0,-1 0 0,1 0 1,-1 0-1,0-1 0,1 1 0,-1 0 0,0 0 0,1-1 0,-1 1 1,0-1-1,0 1 0,0 0 0,0-1 0,1 0 0,-1 1 0,-2 0 1,-14 11 327,-33 38 535,48-48-881,1 0 0,-1 0-1,1 0 1,-1 0-1,1 0 1,-1 0 0,1 1-1,0-1 1,0 1-1,0-1 1,1 1-1,-1-1 1,0 1 0,1-1-1,0 1 1,0-1-1,-1 1 1,2 0 0,-1-1-1,0 4 1,1 7 110,-1-11-107,0 1-1,1-1 0,0 0 0,-1 0 1,1 0-1,0 0 0,0 0 0,0 0 1,0 0-1,0 0 0,0-1 0,1 1 1,-1 0-1,1 0 0,-1-1 0,1 1 1,0-1-1,0 0 0,-1 0 0,1 1 1,0-1-1,0 0 0,0 0 0,0-1 1,0 1-1,0 0 0,1-1 0,-1 1 0,4-1 1,19-8 142,16 3-267,-5-6-784,-17 6 463,-11 4 174,0-1 1,0 0-1,-1-1 1,9-4-1,-8 3 103,0 0 0,-1 0-1,0-1 1,11-8-1,-18 12 151,0 1 0,1-1 0,-1 1 0,0-1 0,1 1 0,-1-1 0,0 1 0,1-1 0,-1 0 0,0 1 0,0-1 0,0 0 0,1 1 0,-1-1 0,0 1 0,0-1 0,0 0 0,0 1 0,0-1 0,0 0 0,-1 1 0,1-1 0,0 0 0,0 1 0,-1-2 0,1 2 1,0-16 559,0 16-552,0-1-1,0 1 0,0 0 0,0 0 0,0 0 1,0 0-1,0 0 0,0 0 0,0 0 0,0 0 0,0 0 1,0-1-1,0 1 0,0 0 0,0 0 0,0 0 0,0 0 1,0 0-1,0 0 0,0 0 0,0 0 0,0 0 1,0 0-1,0-1 0,0 1 0,0 0 0,1 0 0,-1 0 1,0 0-1,0 0 0,0 0 0,0 0 0,0 0 0,0 0 1,0 0-1,0 0 0,0 0 0,0 0 0,0 0 0,1 0 1,-1 0-1,0 0 0,0 0 0,0 0 0,0 0 1,0 0-1,0 0 0,0 0 0,0 0 0,0 0 0,0 0 1,1 0-1,-1 0 0,0 0 0,0 0 0,0 0 0,24 1 738,-17-1-697,1 0 1,0 0 0,0 0-1,0-1 1,9-2 0,-10 1-14,6-1 12,-1 0-1,0 1 0,1 0 1,13 0-1,-1 3 31,-10-1-25,1 0 0,25-4 0,-5-7-13,-3 6-38,-15 0-55,-10 3 22,0 0 0,-1 0 0,13-1 0,-19 3 32,-1 0 0,0 0-1,1 0 1,-1 0 0,0 0 0,1 0-1,-1 0 1,0 0 0,1 0 0,-1 0 0,0 0-1,1 0 1,-1 0 0,0 0 0,1 0-1,-1 1 1,0-1 0,0 0 0,1 0-1,-1 0 1,0 1 0,1-1 0,-1 0 0,0 0-1,0 1 1,1-1-1,0 1 0,-1-1 0,1 1-1,-1-1 1,1 1 0,-1-1 0,1 1 0,-1 0 0,0-1 0,1 1-1,-1 0 1,0-1 0,1 1 0,-1 0 0,0-1 0,0 1-1,0 0 1,1-1 0,-1 1 0,0 0 0,0 0 0,0-1-1,0 1 1,-1 0 0,1 0 0,0-1 0,0 1 0,0 0 0,0-1-1,-1 1 1,1 0 0,0 0 0,-1-1 0,1 1 0,0-1-1,-1 1 1,1 0 0,-1-1 0,1 1 0,-1-1 0,-1 1-1,0 5 83,2-4-12,-1 0 0,1-1 0,-1 1 0,1 0-1,-1 0 1,1-1 0,-1 1 0,0-1-1,0 1 1,-2 2 0,-2 5 168,3-6-170,1-1 1,0 0-1,0 1 0,0-1 1,0 1-1,0-1 1,0 1-1,1 0 1,-1-1-1,1 1 0,0 0 1,0-1-1,0 1 1,0 0-1,0-1 1,0 1-1,1 0 0,-1-1 1,1 1-1,0-1 1,0 1-1,0-1 0,0 1 1,0-1-1,0 0 1,1 1-1,-1-1 1,1 0-1,0 0 0,0 0 1,-1 0-1,5 2 1,0 3 86,-2-3-58,-1 0 0,1-1-1,0 1 1,8 4 0,-11-7-71,0-1-1,1 1 1,-1 0-1,0-1 1,1 1 0,-1-1-1,1 0 1,-1 0-1,0 1 1,1-1 0,-1 0-1,1 0 1,-1 0-1,1 0 1,-1-1 0,1 1-1,-1 0 1,1 0-1,-1-1 1,0 1 0,3-2-1,-4 2-22,10-5 164,0 0 0,-1 0 0,9-8 1,-15 8-129,-3 3-48,1 0 0,-1 0 0,1 0 0,-1 0 1,1 0-1,0 0 0,0 1 0,0-1 0,0 0 0,0 1 0,0-1 0,0 0 0,1 1 0,-1 0 1,2-3-1,11-13-316,-5-6-455,-9 21 689,1 0 0,0 0-1,-1 0 1,1 0 0,0 1-1,0-1 1,0 0 0,0 0-1,0 1 1,2-3 0,-3 4 50,1-1 0,0 1 0,-1-1 0,1 1 0,0-1 0,0 1 0,0-1 0,-1 1 0,1 0 1,0 0-1,0-1 0,0 1 0,0 0 0,0 0 0,-1 0 0,1 0 0,0 0 0,1 0 0,-2 0 43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102 433 4576,'-28'13'1450,"28"-12"-1422,-1-1 0,1 0 0,-1 0-1,1 1 1,0-1 0,-1 0-1,1 0 1,-1 1 0,1-1-1,-1 0 1,1 1 0,0-1-1,-1 1 1,1-1 0,0 1-1,-1-1 1,1 1 0,0-1-1,0 0 1,-1 2 0,-8 13 184,4-7 128,0 0 1,1 1-1,-6 14 0,-1-3-26,8-15-246,0-1 1,0 1-1,1-1 1,-4 8-1,5-5-24,0 0 1,0 0-1,0 0 0,1 0 1,0 0-1,1 7 0,0 10 190,-2-23-222,1 0 1,0-1-1,0 1 0,0-1 0,0 1 1,0 0-1,0-1 0,0 1 1,0-1-1,0 1 0,0-1 0,1 1 1,-1 0-1,0-1 0,0 1 1,0-1-1,1 1 0,-1-1 0,0 1 1,1-1-1,-1 1 0,0-1 1,1 1-1,-1-1 0,1 0 0,-1 1 1,1-1-1,-1 1 0,1-1 1,-1 0-1,1 0 0,-1 1 0,1-1 1,-1 0-1,1 0 0,-1 0 1,1 1-1,0-1 0,-1 0 0,1 0 1,-1 0-1,1 0 0,0 0 1,-1 0-1,2-1 0,2 0 69,0 0 1,0 0-1,-1-1 1,1 1-1,5-4 0,-4 2-94,-4 3 19,0 0-1,0-1 0,0 1 1,0-1-1,0 1 1,0-1-1,-1 1 1,1-1-1,0 0 1,0 1-1,-1-1 1,1 0-1,0 0 1,-1 1-1,1-1 1,-1 0-1,1 0 1,-1 0-1,1 0 1,-1 0-1,0 0 1,1 0-1,-1-1 1,6-13 54,-3 12-51,-1 1 1,1-1-1,-1 1 0,1 0 1,0 0-1,3-3 0,17-12 33,-5-2 3,-13 12-70,1 0-1,0 1 1,1 0 0,-1 0-1,12-7 1,32-9-668,-49 22 680,0-1 1,0 0-1,0 1 1,-1-1-1,1 1 1,0-1-1,0 1 1,0-1-1,0 1 1,0 0-1,0 0 1,0-1 0,0 1-1,0 0 1,0 0-1,0 0 1,0 0-1,0 0 1,0 0-1,0 0 1,0 0-1,0 1 1,0-1 0,0 0-1,0 0 1,0 1-1,0-1 1,0 1-1,0-1 1,0 1-1,1 1 1,-1-2 16,1 1 19,-1-1 1,0 1-1,1-1 1,-1 1-1,1-1 0,-1 0 1,1 0-1,-1 0 0,3 0 1,15 3 174,-8 1-125,-8-2-52,0-1-1,1 1 0,-1-1 1,0 0-1,0 0 1,1-1-1,-1 1 1,1-1-1,5 1 0,31-1 189,48 0 281,-74-1-398,0-1 0,0 0 0,26-7 0,-36 8-74,-1 0 0,0 0 0,1 1 0,-1-1 0,1 1-1,-1 0 1,5 0 0,10-2 42,-12 0-23,0 0 0,-1-1 1,1 1-1,-1-1 0,1-1 1,-1 1-1,9-8 0,-11 7-48,0 0-1,-1 1 1,1-1-1,4-9 1,5-6-108,-12 18 123,1 1 0,-1 0 0,0-1 0,1 1 0,-1-1 0,0 1 0,0 0 0,1-1 0,-1 1 0,0-1 0,0 1 0,0-1 0,0 1 0,0-1 0,1 1 0,-1-1 0,0 1 0,0-1 0,0 1 0,0-1 0,0 1 0,-1-1 0,1 1 0,0-1 0,0 1 0,0 0 0,0-1 0,0 1 0,-1-1 0,1 1 0,0-1 0,0 1 0,-1-1 0,1 1 0,-1-1 0,1 1-4,-1 0-8,1-1-1,-1 1 1,0-1 0,1 1-1,-1 0 1,0-1-1,0 1 1,1 0 0,-1 0-1,0-1 1,0 1-1,0 0 1,1 0 0,-1 0-1,0 0 1,0 0-1,0 0 1,0 0 0,1 0-1,-1 1 1,0-1-1,0 0 1,-1 1 0,-19 9-161,15-7 182,4-2-7,0 0 1,0 0-1,0 0 1,0 1-1,0-1 1,0 0-1,1 1 1,-1-1-1,1 1 1,-1 0-1,1-1 0,-1 1 1,1 0-1,0 0 1,-2 3-1,2 0 52,-1 1 0,1-1-1,0 0 1,1 1-1,0-1 1,0 8 0,0-9-28,0-1 0,1 0 0,-1 1 1,1-1-1,0 0 0,0 0 1,0 1-1,0-1 0,0 0 0,1 0 1,2 4-1,0-2 33,0 0-1,0-1 1,0 1-1,0-1 1,1 0-1,-1-1 1,6 4 0,-8-5-86,1 0-26,0-1 0,-1 1 0,1 0 0,0-1 0,0 0 0,0 1 0,0-1 0,0-1 0,0 1 0,0 0 0,0-1 0,0 1 0,0-1 0,4 0 0,9 0-554,-6 1 164,0-1 0,0 0-1,0-1 1,12-2-1,-16 1 288,0-1-1,0-1 0,0 1 0,10-8 1,-7 4 19,27-24-245,-2 15 436,-34 16-50,0-1-1,1 1 1,-1 0-1,0 0 1,1-1-1,-1 1 1,0 0-1,1 0 1,-1 0-1,0-1 0,1 1 1,-1 0-1,1 0 1,-1 0-1,0 0 1,1 0-1,-1 0 1,1 0-1,-1 0 1,0 0-1,1 0 1,-1 0-1,1 0 0,-1 0 1,0 1-1,1-1 1,-1 0-1,0 0 1,1 0-1,-1 0 1,0 1-1,1-1 1,-1 0-1,0 0 0,1 1 1,-1-1-1,0 0 1,1 1-1,-1-1 1,0 0-1,0 1 1,0-1-1,1 0 1,-1 1-1,0-1 1,0 0-1,0 1 0,0 0 1,4 5 288,0-4-149,3 4 90,-1 19 280,5-3-170,-5 1-140,-5-18-178,-1-1 0,2 0 0,-1 0 0,1 1 0,-1-1 0,1 0 0,0 0 0,0-1 0,1 1 0,-1 0 0,1-1 0,0 1 0,5 4 0,-6-7-14,1 3 61,1 0 0,1 0 0,-1-1 0,1 1 0,-1-1 0,1 0 0,0 0 0,5 1 0,-8-3-48,0 0 1,0 0-1,-1 0 0,1-1 1,0 1-1,0-1 1,0 1-1,0-1 1,0 0-1,0 1 1,0-1-1,0 0 1,-1 0-1,1-1 1,0 1-1,0 0 0,0-1 1,0 1-1,0-1 1,0 1-1,2-2 1,-1 0 6,1 2-65,-1-1 0,0 0 1,1-1-1,-1 1 0,0-1 0,0 1 1,0-1-1,0 0 0,-1 0 0,1 0 1,0 0-1,3-5 0,1-1-116,-3 5 76,-1 0 0,0 0 1,-1-1-1,1 1 0,0-1 1,-1 0-1,0 0 0,0 0 0,0 0 1,0 0-1,-1 0 0,0 0 1,2-8-1,3-11-112,5 1-15,-8-3 21,-3 25 162,0-1 1,0 1-1,0 0 1,0-1-1,0 1 1,0 0-1,0-1 1,0 1-1,0 0 1,0-1-1,0 1 1,0 0-1,0-1 1,0 1-1,0 0 0,0 0 1,1-1-1,-1 1 1,0 0-1,0-1 1,0 1-1,1 0 1,-1 0-1,0-1 1,1 1-1,-1 0 8,8-7-145,-3 10 263,-2 1 24,8 3 135,-9-7-230,-1 1-1,1 0 1,-1 0 0,1-1-1,-1 1 1,1 0 0,-1 1-1,1-1 1,-1 0 0,0 0-1,0 1 1,2 1 0,5 8 87,1 0 1,0 0-1,1-1 1,0 0-1,1-1 0,12 9 1,-1-1 44,-13-10-61,1-1 1,0 0-1,0 0 1,22 7 0,45 12 453,-64-22-458,-7-1-58,0 0 0,0 0 0,0-1 0,0 0 1,1 0-1,-1-1 0,0 1 0,1-2 0,-1 1 0,0-1 0,1 1 1,-1-2-1,0 1 0,9-4 0,-3 1 108,-2 1-293,-1 0 0,0 0 0,14-9 0,-20 10 47,1 0 0,-1 0 0,0-1 0,-1 0-1,1 1 1,0-1 0,-1 0 0,0 0 0,1-1 0,-1 1-1,0 0 1,-1-1 0,2-3 0,5-11-246,-3 8 157,0-1 1,-2 0 0,1 0-1,2-14 1,-3-7 79,-2-62-1,0-4 64,5 45 61,2-60 180,-8-3 604,-2 90-525,-2 17-171,4 9-111,-1 0 0,1-1 0,0 1-1,0 0 1,0 0 0,-1 0 0,1 0-1,0 0 1,0 0 0,-1 0 0,1 0 0,0 0-1,0 0 1,-1 0 0,1 0 0,0 0-1,0 0 1,0 0 0,-1 0 0,1 0 0,0 0-1,0 1 1,-1-1 0,1 0 0,0 0-1,0 0 1,0 0 0,0 0 0,-1 1-1,1-1 1,0 0 0,0 0 0,0 0 0,-1 1-1,-4 15 56,2-6-63,0 1-1,0-1 1,1 0-1,1 1 1,-1 20-1,2-1 145,1 2 126,-5 36 0,1-44-9,-2 16 276,11 13-480,-11-20-1183,1-17 479,3-3-37,-1 24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17 133 5472,'-16'-50'2016,"16"50"-1536,33-17-160,-17 1 1856,1 16-1248,33-17-288,16 1-416,17 16 480,0-17-352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34 5472,'-14'-13'1760,"11"10"-1051,0 3-213,3 0-459,0 0-1,-1 0 1,1 0-1,-1 0 1,1 0-1,-1 0 0,1 0 1,0 0-1,-1 0 1,1-1-1,-1 1 1,1 0-1,-1 0 1,1 0-1,0 0 1,-1-1-1,1 1 1,0 0-1,-1-1 1,1 1-1,0 0 1,-1 0-1,1-1 1,0 1-1,0-1 1,-1 1-1,1-1 1,-9-7 488,4 7-444,0 0 0,0 0 0,0 0 0,-1 1 0,1 0 0,-9 1 0,-5-1 13,-122 0 50,138 0-153,0 0 0,-1 0 0,1 0 0,0 1 0,-1-1 0,1 1-1,0 0 1,0 0 0,-1 0 0,1 0 0,0 0 0,0 1 0,-3 1 0,4-1 0,0 0 0,0 0-1,1 0 1,-1 1 0,0-1 0,1 0-1,-1 1 1,1-1 0,0 1 0,0-1 0,0 1-1,0-1 1,-1 6 0,1-3 6,1 0 0,0 0 1,-1 1-1,2-1 0,-1 0 0,0 0 0,1 0 1,0 0-1,1 0 0,-1 0 0,3 7 0,2 6 10,1 7 17,1-1 0,2 1 0,15 28 0,-18-40-13,33 63 150,-36-68-76,-1 0-1,0 0 1,-1 0-1,0 0 1,0 1-1,-1-1 1,1 12-1,-2-19-64,0 0-1,0-1 1,0 1-1,0 0 0,0-1 1,0 1-1,0 0 1,0 0-1,0-1 0,0 1 1,-1 0-1,1-1 1,0 1-1,0 0 0,-1-1 1,1 1-1,0 0 0,-1-1 1,1 1-1,-1-1 1,1 1-1,-1-1 0,1 1 1,-1-1-1,0 1 1,1-1-1,-1 1 0,1-1 1,-1 0-1,0 1 1,1-1-1,-1 0 0,0 0 1,0 1-1,1-1 1,-1 0-1,0 0 0,1 0 1,-1 0-1,0 0 1,0 0-1,1 0 0,-1 0 1,-1-1-1,-4 0 21,0 0-1,0-1 1,0 0-1,-9-4 1,6 2 25,5 2-36,-7-1-207,1-2 0,0 1-1,0-1 1,0-1 0,0 0 0,1 0-1,-11-10 1,11 6-117,1 0 0,-11-17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78 6880,'0'-39'3109,"0"36"-3031,0 1-1,0-1 1,0 0 0,-1 1 0,1-1-1,-2-3 1,-6-2 738,13-1-400,-19 40-507,9-13-137,-4 31-1,6-32 280,0 1 0,-10 26 0,-14 26 115,5 19 35,5-12-82,5-34-45,-23 91 97,31-116-139,-5 25 291,-28 78-1,34-114-222,0 0 0,-1-1 0,-4 7-1,-4 7 473,12-20-561,0 0 1,0 1 0,-1-1-1,1 0 1,0 1-1,0-1 1,0 0 0,0 0-1,0 1 1,0-1-1,0 0 1,0 1-1,-1-1 1,1 0 0,0 0-1,0 1 1,0-1-1,-1 0 1,1 0-1,0 0 1,0 1 0,-1-1-1,1 0 1,0 0-1,0 0 1,-1 0-1,1 0 1,0 0 0,0 1-1,-1-1 1,1 0-1,0 0 1,-1 0-1,1 0 1,0 0 0,-1 0-1,-6-12 201,2 0-89,2 4-79,0 0 1,0 0-1,1-1 1,0 1-1,0-1 1,1 1-1,0-1 1,0 0-1,2-14 1,1 4-47,0 0 0,1 0 0,7-21 0,-6 27-63,1 1-1,0 0 1,1 0 0,0 0 0,1 1-1,0 0 1,16-20 0,-6 9-74,-3 4-80,-10 12 151,0 0 1,0 0 0,1 1-1,6-7 1,-9 11 20,1-1 0,-1 1 0,0-1 1,1 1-1,-1 0 0,0 0 0,1 0 0,0 0 0,-1 1 0,1-1 0,-1 0 1,1 1-1,0 0 0,3 0 0,-4 0 7,0 0 0,0 0-1,0 0 1,0 0 0,0 1 0,0-1 0,0 1-1,0-1 1,0 1 0,0 0 0,0 0 0,0 0 0,-1 0-1,1 0 1,0 0 0,-1 0 0,1 1 0,-1-1-1,0 0 1,1 1 0,-1 0 0,0-1 0,0 1-1,0 0 1,0-1 0,2 4 0,-2-1 51,0 0 1,0 0-1,0 0 0,0 0 1,-1 0-1,1 0 1,-1 0-1,0-1 0,0 1 1,-2 8-1,-12 30 272,-15 67 621,9-28-240,17-72-670,-1 4 227,1 0 1,0 0-1,1 0 1,-1 16-1,2-27-244,1 0-1,0 1 0,0-1 1,0 1-1,1-1 1,-1 1-1,0-1 1,1 0-1,0 1 0,0-1 1,-1 0-1,1 1 1,1-1-1,-1 0 1,0 0-1,0 0 1,1 0-1,-1 0 0,1 0 1,0 0-1,-1-1 1,1 1-1,0-1 1,0 1-1,0-1 0,0 1 1,1-1-1,-1 0 1,3 1-1,-3-1-256,1-1-1,-1 0 0,1 1 0,-1-1 1,1 0-1,-1 0 0,1 0 0,-1 0 1,0-1-1,4 0 0,28-13-1953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5632,'0'14'1834,"0"-11"-1124,0 0-236,0-3-440,0 1-1,0-1 0,0 1 1,0-1-1,0 1 0,0 0 1,0-1-1,0 1 0,1-1 1,-1 1-1,0-1 1,0 1-1,1-1 0,-1 1 1,0-1-1,1 0 0,-1 1 1,0-1-1,1 1 0,-1-1 1,1 0-1,-1 1 0,1-1 1,-1 0-1,0 1 0,1-1 1,-1 0-1,1 0 0,0 1 1,-1-1-1,1 0 0,0 0 1,25 1 380,-14-2-313,-10 1-80,0 0 0,-1 0-1,1 0 1,0-1 0,-1 1-1,1 0 1,0-1-1,-1 0 1,1 1 0,-1-1-1,1 0 1,1-1 0,10-4 121,7 1 90,-17 5-203,0-1-1,0 1 1,0-1-1,0 0 1,0 0-1,0 0 1,0-1-1,0 1 1,0 0-1,0-1 1,-1 0-1,4-3 1,1-2 56,-1 0 0,-1 0 1,0-1-1,5-10 0,-9 17-70,0-1 0,-1 1 1,1-1-1,-1 0 0,0 1 0,1-1 0,-1 0 0,0 1 0,0-1 0,0 0 0,0 1 0,0-1 0,-1 0 1,1 1-1,0-1 0,-1 0 0,1 1 0,-1-1 0,0 1 0,0-1 0,-1-2 0,1 2-28,-1-1 0,0 1 0,0 0-1,0-1 1,0 1 0,-1 0 0,1 0 0,0 0-1,-1 0 1,-3-1 0,1 0-34,0 1 0,0 0 0,0 0-1,0 0 1,0 0 0,0 1 0,-1 0 0,-6-1 0,9 3 51,1-1 0,0 0 0,0 0 0,0 1 0,0-1 0,0 1 0,0 0 0,1-1 0,-1 1 0,0 0 0,0 0 0,0 0 0,1 0 0,-1 1 0,0-1 0,1 0 0,-1 1 0,1-1 0,0 1 0,-1-1 0,1 1 0,0 0 0,0 0 0,0-1 0,-1 4 0,-3 17 60,3-14-38,-1 0 3,1 1 0,0 0 0,1 0-1,-1 1 1,2-1 0,0 0-1,1 14 1,10 27 270,-10-40-250,0-6-26,-1 0 0,0 0 0,1 0-1,0 0 1,0 0 0,0 0 0,1 0 0,-1 0 0,1-1 0,0 1 0,0 0 0,0-1 0,0 0 0,1 0 0,-1 1 0,1-1 0,0-1 0,5 6 0,5 2 39,1-1 0,-1 0 1,2-1-1,-1 0 0,1-1 0,0-1 0,0 0 1,1-1-1,0-1 0,0-1 0,0 0 1,0 0-1,0-2 0,23 0 0,110-14-872,-140 12 724,4-1-25,-8 2 70,0 0 0,0-1-1,0 0 1,0 0 0,0-1 0,7-2-1,-4-1 2,-1 1 0,0-1 0,9-9 0,-4 3 3,2 0 7,-7 6 29,-1 0 1,0 0-1,6-8 1,4-15 104,-8 12-27,3 1-14,3-9-30,-12 19-47,-1 0-1,0 0 0,0 0 0,1-6 1,0-5-35,0 5 32,-1 7 9,0 0 0,-1 0 0,1 0 1,-1 0-1,1 0 0,-1 0 0,-1-1 0,1 1 1,0 0-1,-1 0 0,0 0 0,0 0 0,0 0 1,-1 1-1,1-1 0,-3-4 0,4 7 19,0 1 0,-1-1 0,1 0 0,0 0 0,-1 0-1,1 1 1,-1-1 0,1 0 0,-1 0 0,1 1 0,-1-1-1,0 0 1,1 1 0,-1-1 0,0 1 0,1-1 0,-1 1-1,0-1 1,0 1 0,1-1 0,-1 1 0,0 0 0,0-1 0,0 1-1,0 0 1,0 0 0,1 0 0,-1 0 0,0 0 0,0 0-1,0 0 1,0 0 0,0 0 0,0 0 0,1 0 0,-1 0 0,0 1-1,0-1 1,0 0 0,0 1 0,1-1 0,-1 1 0,0-1-1,0 1 1,1-1 0,-1 1 0,0-1 0,1 1 0,-2 0 0,0 2 7,-1 0 0,0 0 0,1 0 0,0 0 0,-1 1 0,1-1 0,1 1 0,-1-1 0,0 1 1,-1 4-1,2 1-36,-1 0 0,2 0 0,-1 0 0,2 17 1,-1-2 42,1-7 66,-1 0 0,2 0 0,0 0 0,6 19 1,-6-28-25,0-1 1,1 0-1,0 0 1,0 0-1,0 0 0,1 0 1,0-1-1,1 0 1,-1 0-1,1 0 1,0 0-1,9 7 1,-7-8 22,0 1 0,0-1 0,1 0 1,0-1-1,0 0 0,0 0 0,0-1 0,1 0 1,-1 0-1,13 2 0,43 0 150,-50-3-200,-6 0-81,1-1 0,0 0-1,0-1 1,0 0-1,0 0 1,0 0 0,-1-1-1,1-1 1,14-4 0,-15 4-51,1-1 0,-1-1 0,-1 1 0,1-2 0,0 1 0,-1-1 1,0 0-1,11-11 0,-15 14 68,-1 0 1,0 0 0,0 0-1,0-1 1,0 1-1,-1-1 1,1 0-1,-1 1 1,2-4-1,1-7 2,-1 0 0,0 0 0,0 0 1,-2-1-1,0 1 0,0-1 0,-1 1 0,-2-20 0,0 27-109,1-1 0,-1 0 0,-1 0 0,1 1 0,-1-1 0,0 1 0,0 0 0,-6-8 0,8 15-370,1-1 496,0 1 1,-1-1-1,1 1 1,0 0 0,-1-1-1,1 1 1,0-1-1,0 1 1,0 0-1,0-1 1,-1 1 0,1-1-1,0 1 1,0 0-1,0-1 1,0 1-1,0 0 1,1-1-1,-1 1 1,0-1 0,0 1-1,0 0 1,0-1-1,1 1 1,-1-1-1,0 1 1,1 0 0,-1-1-1,1 1 1,3 5 50,-1-1 1,1 0 0,1 0 0,-1-1 0,1 1-1,0-1 1,0 0 0,0 0 0,0-1-1,1 1 1,0-1 0,-1 0 0,9 2 0,-7-2 5,1 0 0,0 0 1,0-1-1,0 0 1,0-1-1,0 0 1,0 0-1,0 0 1,0-1-1,14-2 1,-10-1 30,-1 0 1,1-1-1,-1 0 1,0-1-1,15-9 1,-15 6-208,-1 0 0,0 0 1,-1-1-1,1 0 0,-2-1 1,1 0-1,-1 0 0,-1-1 0,11-20 1,-15 23 114,1 0 0,-1-1 0,-1 0 1,1 0-1,-2 0 0,2-16 0,-2-56 59,-2 40-97,0 26-6,0 0 1,0 0-1,-2 0 0,0 1 1,-1-1-1,0 1 0,-12-27 1,-4 8 94,18 34-58,-1 0 3,0 1 0,0-1-1,1 1 1,-1-1 0,0 1-1,1 0 1,-4 3 0,0 20 29,-5-3 85,6 8 235,0-12-201,3-12-61,0 1 1,0 0-1,1 0 0,0 0 1,0 8-1,0 1 35,1-8-39,0 0 0,0 0 0,1 0 0,2 10 0,2-2 19,-3-13-53,-1 0 0,0 1-1,0-1 1,0 0 0,0 1-1,-1-1 1,1 0 0,-1 8 0,0 13-68,0-23 20,1-1 0,-1 0 1,0 0-1,0 0 1,0 0-1,0 0 1,0 0-1,0 1 1,0-1-1,0 0 0,0 0 1,0 0-1,0 0 1,0 0-1,0 1 1,0-1-1,0 0 1,0 0-1,0 0 0,0 0 1,0 0-1,0 1 1,0-1-1,0 0 1,0 0-1,0 0 1,0 0-1,0 0 0,0 0 1,0 1-1,0-1 1,0 0-1,-1 0 1,1 0-1,0 0 1,0 0-1,0 0 0,0 0 1,0 1-1,0-1 1,0 0-1,-1 0 1,1 0-1,0 0 1,0 0-1,0 0 0,0 0 1,0 0-1,-1 0 1,1 0-1,0 0 1,0 0-1,0 0 1,-1 0-8,1 0 0,-1 0 0,1 0 1,-1 0-1,1 0 0,-1 0 1,1 0-1,0 0 0,-1 0 0,1 0 1,-1 0-1,1-1 0,-1 1 1,1 0-1,0 0 0,-1 0 0,1-1 1,0 1-1,-1 0 0,1 0 0,0-1 1,-1 1-1,1 0 0,0-1 1,-1 1-1,1 0 0,0-1 0,0 1 1,-1-1-1,1 0 0,-5-6-211,-9-1 54,12 6 174,1-1 0,-1 1 0,0-1 0,1 0 1,0 1-1,-1-1 0,1 0 0,0 0 0,0 1 0,1-1 0,-2-6 0,2 8 16,0-1 0,0 1-1,0-1 1,-1 1 0,2-1-1,-1 1 1,0-1 0,0 1-1,0 0 1,1-1 0,-1 1-1,0-1 1,1 1 0,0-1-1,-1 1 1,1 0 0,0-1-1,-1 1 1,1 0 0,0 0 0,0 0-1,0 0 1,0 0 0,0 0-1,1 0 1,1-2 0,33-10 827,-17 7-658,-1 1-60,-1 1 1,1 1-1,0 1 1,18-1-1,81 3 521,-67 0-364,17 0 328,-15 0-213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1664,'0'0'528,"0"0"-325,3 0-6,-2 0-141,0 0-1,0 0 1,0 0-1,0 0 1,0 0 0,0 0-1,0 1 1,1-1-1,-1 0 1,0 1-1,0-1 1,0 0 0,0 1-1,-1-1 1,1 1-1,0 0 1,0-1 0,0 1-1,0 0 1,0-1-1,-1 1 1,1 0 0,0 0-1,-1 0 1,2 1-1,-1 1 50,0 0 0,0 1-1,0-1 1,-1 0-1,1 1 1,-1 5-1,3 16 284,5 5-52,-12-16-126,0-6-95,-2 15 66,4-15-91,0-1-1,0 1 1,-5 10-1,3-11 1,2 1 0,-1-1 0,-2 12 0,-1 4 302,-1-8-84,6-14-228,0 0 0,1 1 1,-1-1-1,0 0 0,1 1 0,-1-1 0,1 1 0,-1-1 0,1 1 0,-1 2 0,1-2 198,-2-4-92,-9-9 28,10 11-212,1-1 1,0 1-1,0 0 1,0 0-1,0 0 1,0 0-1,-1-1 1,1 1-1,0 0 1,0 0-1,0 0 0,0 0 1,0-1-1,0 1 1,0 0-1,0 0 1,0-1-1,0 1 1,-1 0-1,1 0 1,0 0-1,0-1 1,0 1-1,1 0 1,-1 0-1,0-1 1,0 1-1,0 0 1,0 0-1,0 0 1,0-1-1,0 1 1,0 0-1,0 0 1,0 0-1,0 0 1,1-1-1,-1 1 0,0 0 1,0 0-1,0 0 1,1-1-1,7-21 56,-5 14-32,0-1-1,0 1 1,1 0 0,8-14 0,3 3-21,1 1 1,1 1-1,32-26 0,-43 39-50,0-1-1,1 1 1,0 1-1,0-1 1,0 1-1,0 0 1,1 1-1,-1 0 1,1 0-1,-1 0 1,1 1-1,0 0 1,-1 1-1,9 0 1,-10 0-5,-1 1 0,1 0 0,-1 0 1,1 0-1,0 0 0,-1 1 0,0 0 1,1 0-1,-1 1 0,0-1 0,0 1 0,-1 0 1,1 1-1,0-1 0,-1 1 0,0 0 1,6 6-1,-7-7 100,0 0 0,0 1 0,0-1 0,0 0 0,-1 1 1,1 0-1,-1 0 0,0 0 0,0 0 0,0 0 0,-1 0 1,0 0-1,1 0 0,0 9 0,2 8 152,2-5-84,-4-13-61,-1 0 1,0 0-1,0 1 1,0-1-1,0 1 1,-1-1-1,1 0 1,-1 7-1,0 15 215,0-19-48,-14-6 128,12 0-656,2-3-1515,0-11 449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18 168 3072,'-14'-14'976,"14"14"-960,-1-1 0,1 1 1,0-1-1,-1 1 0,1 0 0,0-1 0,0 1 1,-1-1-1,1 1 0,0 0 0,0-1 1,0 1-1,0-1 0,0 1 0,0-1 0,0 1 1,0-1-1,0 1 0,0-1 0,0 1 1,0 0-1,0-1 0,0 0 0,0-35 331,2 20 154,3 12-28,2-4-45,-3-5-82,-4 11-291,1-1 0,0 1-1,-1-1 1,1 1 0,0 0 0,0-1-1,0 1 1,1 0 0,-1 0 0,1 0-1,2-4 1,27-25 745,-31 31-790,1 0 0,-1-1 1,1 1-1,-1 0 0,1-1 0,-1 1 0,1 0 1,0 0-1,-1-1 0,1 1 0,-1 0 0,1 0 1,0 0-1,-1 0 0,1 0 0,-1 0 0,1 0 1,0 0-1,-1 0 0,1 0 0,0 0 0,-1 0 1,1 1-1,-1-1 0,1 0 0,-1 0 0,1 1 1,0-1-1,-1 0 0,1 1 0,0-1 31,0 1-19,0 0 0,0-1 0,0 1 0,0 0 0,0-1 0,0 1 0,0 0 0,0 0 0,-1 0-1,1 0 1,0-1 0,0 1 0,-1 0 0,1 1 0,-1-1 0,1 0 0,-1 0 0,1 0 0,-1 0-1,0 0 1,0 0 0,1 1 0,-1-1 0,0 0 0,0 0 0,0 2 0,3 22 378,0-15-318,0 1 6,0 0 1,-1 0-1,0 0 0,-1 12 0,-1 44 445,0-34-303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 3488,'0'33'1280,"0"-33"-992,17 33-64,-17-16 128,16-1-224,1 1 160,-1 16-160,1-16 224,16-1-224,-16-16-448,16 17 128</inkml:trace>
  <inkml:trace contextRef="#ctx0" brushRef="#br0" timeOffset="1">449 0 5568,'0'17'2048,"0"-17"-1568,-33 17-160,0-1 320,16 1-416,-33 16 256,17 0-256,-33 0 224,16 1-256,0-1 96,0-17-160,17 1-1600,0 0 768,33-17-4000,0 0 2592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0 3648,'-10'6'443,"6"-3"-243,0-1 0,0 0 0,-1 0 0,1 0 0,-6 1 0,-29 8 103,24-9-79,12-2-179,1 1 1,-1-1 0,1 0-1,-1 1 1,1 0 0,0 0-1,-1 0 1,1 0 0,0 0-1,0 0 1,-1 0 0,1 1-1,0-1 1,0 1 0,1-1-1,-1 1 1,-3 4 0,-45 44 962,-60 79 0,78-84-749,3 2 1,2 0 0,-26 64-1,37-74-171,3 1 1,1 1-1,2 0 0,1 1 0,-3 46 1,11-67-4,1 1 0,1-1 1,1 0-1,1 0 0,0 0 1,1 0-1,2 0 0,0-1 1,0 0-1,2 0 0,0 0 1,12 17-1,-12-24-208,1 0-1,0 0 1,0-1 0,1 0 0,1-1-1,0 0 1,0-1 0,22 13 0,-23-16-171,1 0 1,20 7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4064,'-28'-27'1307,"24"22"-976,6 2-156,9-8 172,-11 10-309,1 1 0,-1 0 0,1-1 0,0 1-1,-1-1 1,1 1 0,0 0 0,0 0 0,-1-1 0,1 1 0,0 0 0,-1 0 0,1 0 0,0 0 0,0 0 0,-1 0 0,1 0-1,0 0 1,0 0 0,-1 0 0,3 1 0,2-1 66,2 1-45,0-1 0,0 1-1,0 1 1,8 2-1,-7-2-44,1 0 0,0 0 0,0-1 0,11 1 0,-3-2 83,33 7 0,-30-3 2,0-2 0,20 1 0,187-3 1853,-229 0-1878,0 0 0,0 0 1,0 0-1,-1 0 0,1 0 1,0 1-1,0-1 0,0 1 1,0 0-1,0-1 0,0 1 1,0 0-1,1 0 0,-1 0 1,0 0-1,0 1 0,-2 1 1,2 0-58,0 0 0,0 1-1,0-1 1,0 1 0,0-1 0,1 1 0,-2 3 0,-6 14 158,8-18-166,0 0 1,1 0 0,-1 0 0,0 0 0,1 1 0,0-1 0,0 0-1,0 0 1,0 0 0,1 4 0,-1 2-17,1-7 6,-1 1 1,1-1-1,-1 0 1,1 1-1,0-1 1,-1 0-1,1 0 1,0 1 0,1-1-1,-1 0 1,0 0-1,1 0 1,-1 0-1,1-1 1,-1 1-1,1 0 1,0-1-1,0 1 1,0-1-1,0 1 1,3 0-1,2 2 61,0 0 0,1-1-1,-1 1 1,15 2 0,-13-4-54,0-1 0,1 0 0,-1 0 0,15-2 0,-3 0-9,-11 1 17,0 0 1,-1 0 0,1-1-1,0 0 1,-1-1 0,0 0-1,1-1 1,-1 0 0,0-1-1,0 1 1,16-11 0,-23 13-4,-1 0 1,1-1 0,0 1-1,-1-1 1,1 1 0,-1-1 0,1 0-1,-1 0 1,0 0 0,2-4-1,-2 5-7,-1 0-1,0 1 1,1-1-1,-1 0 1,0 0 0,0 0-1,0-1 1,0 1-1,1 0 1,-1 0-1,-1 0 1,1 0-1,0 0 1,0 0-1,0 0 1,0 0-1,-1 0 1,1 0-1,-1 0 1,1 1-1,-1-1 1,1 0-1,-1 0 1,1 0 0,-1 0-1,-1-1 1,-8-5 8,0 0 0,0 1 0,-1 0 0,0 1 1,0 0-1,-19-5 0,-21 7 126,31 3-1303,18 0-829,10 0-1364,8 0 324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18 2656,'-14'-13'837,"13"12"-814,1 1 0,-1-1 1,1 1-1,-1 0 0,1-1 0,-1 1 0,0 0 0,1 0 0,-1-1 0,1 1 1,-1 0-1,0 0 0,1 0 0,-1 0 0,0 0 0,1-1 0,-1 1 0,1 1 0,-1-1 1,0 0-1,1 0 0,-1 0 0,0 0 0,1 0 0,-2 1 0,2-1 48,0 0-55,0 0-1,0 0 0,0 0 1,0 0-1,0 0 0,0 0 1,-1 0-1,1 0 0,0 0 1,0 0-1,0 0 0,0 0 1,0 0-1,0 0 0,0 0 1,0 0-1,0 0 0,-1 0 1,1 0-1,0 0 0,0 0 1,0 0-1,0 0 0,0 0 1,0 0-1,0 0 1,0 0-1,0 0 0,0 0 1,0 0-1,0 0 0,-1 0 1,1 1-1,0-1 0,0 0 1,0 0-1,0 0 0,0 0 1,0 0-1,0 0 0,0 0 1,0 0-1,0 0 0,0 0 1,0 1-1,0-1 0,0 0 1,0 0-1,0 0 0,0 0 1,0 0-1,0 0 0,0 0 1,0 0-1,0 0 1,0 1-1,0 1 50,0 0 0,-1 0 0,1 0 0,-1 0 0,1 0 0,-1 0 0,0-1 1,0 1-1,0 0 0,0 0 0,0 0 0,0-1 0,0 1 0,0-1 0,-1 1 0,-1 1 0,-8 12 317,9-12-314,1 0-1,0 1 1,0-1 0,0 0 0,0 7 0,-1 2 58,-2 10 75,-1-1 1,-1 0-1,-12 29 0,12-37-107,1-1 91,-9 27 0,7 4 45,7-35-165,-1 1-1,-1 0 1,0 0 0,0-1 0,0 1-1,-7 12 1,-3 3 50,1-5 161,-13 37 0,21-46-227,-17 45 382,18-48-358,-1-2 0,0 1 1,0 0-1,0-1 0,-1 1 0,-4 5 0,-6-3 343,13-7-397,1 0 1,-1 0-1,1 0 0,0-1 1,-1 1-1,1 0 1,0 0-1,0 0 1,0 0-1,0 0 0,0 0 1,0 0-1,0 1 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 1 5728,'-16'16'2112,"16"-16"-1632,-33 50-128,16-17 160,0 17-352,1 16 192,-17 1-192,16 16 352,0-17-288,1-16-32,-1 0-128,17 0-2432,-16-17 1280</inkml:trace>
  <inkml:trace contextRef="#ctx0" brushRef="#br0" timeOffset="1">0 499 5408,'0'-17'1984,"0"17"-1536,33 17-128,17-17 544,-17 0-544,34 0 416,-1 16-416,17 1 64,-33-17-256,33 0 416,-17 0-288,1 17-2720,-1-17 1312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2976,'-16'17'1120,"16"-17"-896,-17 33-32,1-16 1440,-1 16-928,0 17 224,1-1-576,-1 1-160,17 0-96,-16 0 256,-1-17-160,0 0 320,17-16-288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5984,'17'-17'2208,"-17"17"-1728,33-16-128,-16 16 608,-1 0-608,34 0 64,-17 0-256,34 0 320,-17 0-256</inkml:trace>
  <inkml:trace contextRef="#ctx0" brushRef="#br0" timeOffset="1">864 648 4160,'0'0'1536,"0"0"-1216,33 0-64,0 0 1344,0 17-928,17-17 64,-17 0-416,34 0 192,-18 0-288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232 117 4480,'-16'17'1664,"16"-17"-1312,-33 66-64,16-16 256,0 0-352,-16 16 128,17 1-192,-18-1 288,18 0-224,-1-16 32,1-17-128,-1 1 96,17-1-128,0-17-4736,33 1 2528</inkml:trace>
  <inkml:trace contextRef="#ctx0" brushRef="#br0" timeOffset="1">531 1 5472,'-33'0'2016,"33"0"-1536,-33 50-160,16-34 448,1 34-480,-1 16 96,0 1-224,1 16 320,16-17-256,0 1 96,0-17-192,-17-17 160,17 17-192,0-34-2432,0 17 1280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4480,'-33'-33'1664,"33"33"-1312,33 0-64,-16 0 1728,16 0-1152,0 0 640,0 0-896,17-17 32,0 17-384,-17 0 384,17-17-352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3328,'12'-1'890,"-8"1"-601,1-1-1,0 1 1,-1 1 0,1-1 0,0 1 0,8 1 0,75 22 1621,-46-15-1495,-40-8-392,0-1 0,-1 1 0,1-1 0,0 1 0,0 0-1,0-1 1,-1 1 0,1 0 0,0 0 0,-1 0 0,1 1 0,-1-1 0,1 0 0,-1 0-1,0 1 1,1-1 0,-1 1 0,0-1 0,0 1 0,0 0 0,0-1 0,0 1-1,1 3 1,-1-4-9,-1 1-1,1-1 1,0 1-1,0-1 1,-1 1-1,1-1 1,-1 1-1,1-1 1,-1 1-1,0 0 1,0-1-1,1 1 1,-1 0-1,0-1 1,-1 1-1,1-1 1,0 1-1,0 0 1,-1-1-1,1 1 1,-1-1-1,1 1 1,-1-1-1,0 1 1,1-1-1,-1 1 1,0-1-1,0 1 1,0-1-1,0 0 1,-2 2-1,-9 11 34,-22 20-1,20-20-23,-20 23 0,31-32 20,-25 34 480,26-36-440,0 0 0,0 1 0,0-1 0,0 0 0,1 0-1,0 1 1,-1-1 0,0 8 0,2-10-60,0 0 0,1 0 0,-1 0 0,0 0 0,1 0 0,-1 0 0,0 0 0,1 0 0,0 0 0,-1 0 0,1 0 0,-1 0 0,1 0 0,0 0 0,0-1 0,0 1 0,-1 0 0,1 0 0,2 0 0,21 12 336,-17-9-234,0-1-56,0-1-1,0 1 1,0-1 0,0 0-1,0-1 1,0 1 0,0-1-1,1-1 1,8 1 0,5-3 126,37-6 0,-34 3-141,-8 3-47,-11 2-140,0-1 1,1 0-1,-1 0 0,5-2 1,-6 1-334,0 0 0,0-1 0,0 1 0,7-7 0,-2 2-426,24-12-1486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6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4480,'0'16'1664,"0"-16"-1312,0 0-64,0 17 736,17-17-608,-1 16 768,1 1-704,33 0 64,16-1-352,34 1 320,-1 16-288,18-16 576,-18-17-416,1 16-5472,-1 1 2752</inkml:trace>
  <inkml:trace contextRef="#ctx0" brushRef="#br0" timeOffset="1">1262 167 3648,'0'0'23,"0"0"1,0 0-1,0 0 0,0 0 1,0 0-1,0 0 0,0 1 1,0-1-1,0 0 0,1 0 1,-1 0-1,0 0 1,0 0-1,0 0 0,0 1 1,0-1-1,0 0 0,0 0 1,0 0-1,0 0 0,0 0 1,0 0-1,0 1 1,0-1-1,-1 0 0,1 0 1,0 0-1,0 0 0,0 0 1,0 0-1,0 1 0,0-1 1,0 0-1,0 0 1,0 0-1,0 0 0,0 0 1,0 0-1,-1 0 0,1 0 1,0 0-1,0 0 0,0 1 1,0-1-1,0 0 0,0 0 1,-1 0-1,1 0 1,0 0-1,0 0 0,0 0 1,0 0-1,0 0 0,0 0 1,-1 0-1,1 0 0,0 0 1,0 0-1,0 0 1,0 0-1,0 0 0,0 0 1,-1 0-1,1-1 0,0 1 1,0 0-1,15 13 739,-7-8-336,-1 1 0,0 1 0,12 13 1,12 22 682,-23-32-964,0 1 0,0 1 0,-1-1 0,-1 1-1,0 0 1,-1 1 0,8 24 0,-8-20-45,12 38 133,-3 1 1,-2 0-1,-3 1 1,3 70 0,-10-83-77,-3 0 0,-1 0 0,-2 0-1,-1 0 1,-3-1 0,-21 68 0,22-91-77,-1-1-1,0 0 1,-1-1 0,-1 0-1,-1 0 1,-1-1-1,0 0 1,-1-1 0,-1-1-1,-1 0 1,0-1-1,-20 15 1,16-14-19,-1-2-1,0 0 1,-44 18-1,50-25-556,-1 0 0,1-2-1,-1 0 1,0 0 0,-1-2-1,-29 3 1,45-5 496,-2 0-514,0 0-1,-1 0 1,1 0 0,0 0-1,0-1 1,0 1 0,0 0-1,-3-2 1,-12-12-2734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5056,'-17'-16'1888,"17"16"-1472,50 16-128,-33-16 1472,-1 17-1024,17-17 544,1 0-736,15 0-160,-15 17-256,-1-17 416,0 0-320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6816,'-16'17'2528,"16"-17"-1984,66 33-128,-49-33 1440,32 17-1088,-15-17 128,15 0-544,18 0 384,-34 0-416,17-17 352,-17 34-384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3712,'-14'0'1221,"14"0"-1213,0 0 0,0 0 1,0 0-1,0 0 0,0 0 0,0 0 0,0 0 0,0 0 0,0 0 1,-1 0-1,1 0 0,0 0 0,0 0 0,0 0 0,0 0 0,0 0 1,0 0-1,0 0 0,0 0 0,0 0 0,0 0 0,-1 0 0,1 0 1,0 0-1,0 0 0,0 0 0,0 0 0,0 0 0,0 0 0,0-1 1,0 1-1,0 0 0,0 0 0,0 0 0,0 0 0,0 0 0,0 0 0,0 0 1,0 0-1,-1 0 0,1 0 0,0 0 0,0-1 0,0 1 0,0 0 1,0 0-1,0 0 0,0 0 0,0 0 0,0 0 0,0 0 0,0 0 1,0 0-1,1 0 0,-1-1 0,0 1 0,0 0 16,0-1 1,0 1-1,0-1 0,0 1 0,0-1 1,0 1-1,0-1 0,-1 1 0,1-1 1,0 1-1,0-1 0,0 1 0,0 0 1,-1-1-1,1 1 0,0-1 0,0 1 1,-1-1-1,1 1 0,0 0 0,-1-1 1,1 1-1,0 0 0,-1-1 0,1 1 1,-1 0-1,1 0 0,-1-1 0,0 1 1,-15-1 1266,13 1-1231,1 0 1,0 0-1,-1 0 1,1 0-1,0 0 1,0-1-1,-1 1 1,1-1 0,-3 0-1,-2-4-27,5 4-30,1 0 0,-1 0 0,1 0 0,-1 0 0,1 1-1,-1-1 1,1 0 0,-1 1 0,0-1 0,1 1 0,-1-1-1,0 1 1,1 0 0,-1 0 0,0 0 0,1 0 0,-1 0-1,0 0 1,0 0 0,1 1 0,-1-1 0,0 0 0,-2 2-1,-12 9-12,11-9-34,4-1 32,0-1 0,1 0 0,-1 0 0,0 1 0,1-1 0,-1 0 0,1 1 0,-1-1 0,0 1 0,1-1 0,-1 1 0,1-1 0,-1 1 0,1-1 0,0 1 0,-1 0 0,1-1 0,0 1 0,-1-1 0,1 1 0,-1 1 0,-1 3-22,1-3 23,0-1 0,0 1 0,1-1 0,-1 1 0,0 0 0,1 0 0,-1-1 0,1 1 0,0 0 0,0 0 0,0 0 0,0-1 0,0 1-1,0 0 1,0 0 0,1 3 0,1-2-15,0 1 0,-1-1 1,1 1-1,1-1 0,-1 0 0,1 0 0,-1 0 0,5 3 0,-2-1 8,0 0-1,1-1 1,8 5-1,5 4 61,0 5-9,-13-12-8,-1-1 0,1 0 0,10 7 0,-12-10 9,-1 1 0,1-1 0,-1 1 0,1-1 0,-1 1 0,0 0 0,0 0 0,0 0 0,-1 1-1,1-1 1,-1 1 0,0-1 0,3 6 0,-5-8-8,0 0 0,1 0 0,-1 0 1,0 0-1,0 1 0,1-1 0,-1 0 0,0 0 0,0 0 0,-1 0 1,1 0-1,0 1 0,0-1 0,0 0 0,-1 0 0,1 0 0,0 0 1,-1 0-1,1 0 0,-1 0 0,0 0 0,1 0 0,-1 0 0,0 0 0,1 0 1,-3 1-1,-3 6 233,2-3-194,0 0 0,-1 0 0,0 0 0,1 0 0,-2-1 0,1 0 0,0 0 0,-1-1 0,0 1 0,0-1 0,0-1 0,0 1 0,0-1 0,-1 0 0,-10 2 0,14-3-36,0 0-1,1-1 0,-1 1 1,0-1-1,0 1 0,0-1 0,0 0 1,1 0-1,-1-1 0,0 1 1,0 0-1,0-1 0,1 0 0,-1 1 1,0-1-1,1 0 0,-1-1 1,1 1-1,-1 0 0,1-1 0,-1 1 1,-3-4-1,-10-12 15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4640,'-14'-13'1504,"13"12"-1474,1 1 0,0 0-1,-1-1 1,1 1 0,0-1 0,0 1 0,-1-1 0,1 1-1,0 0 1,0-1 0,0 1 0,-1-1 0,1 1 0,0-1 0,0 1-1,0-1 1,0 1 0,0-1 0,0 1 0,0-1 0,0 1 0,0-1-1,0 1 1,1-1 0,-1 1 0,0-1 0,0 1 0,0-1-1,0 1 1,1 0 0,-1-1 0,0 1 0,1-1 0,-1 1 0,1-1-1,-1 1-26,3-1 292,1 0 1,-1 0-1,1 1 0,-1-1 1,1 1-1,-1 0 0,1 0 0,6 1 1,-1-1-170,1 0 68,0-1 0,0 0 0,13-4-1,10-2 51,30 2 12,9-6-11,19 5-80,-5-5 1,-6 6-17,-35-1 8,-17 2 2,32 0 0,-37 4-26,20 0 265,-41 0-440,1-1 0,-1 1 0,1 0-1,-1-1 1,0 0 0,1 0 0,-1 1 0,0-2 0,0 1 0,0 0-1,0 0 1,0 0 0,3-3 0,-2 1-411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 1728,'-14'41'560,"12"-36"-514,1 1 0,0-1 0,0 0-1,0 8 1,-10 94 146,8-28 317,1-25-159,-3-20-49,1-4 103,-1 39 0,5 158 3063,0-212-2784,-1 17 385,0-30-975,1 0 1,-1-1-1,1 1 1,-1 0-1,0-1 0,0 1 1,0-1-1,0 1 0,0-1 1,0 1-1,0-1 1,-2 2-1,3-3-76,0 1-1,0-1 1,0 0-1,-1 0 1,1 0 0,0 0-1,0 0 1,0 1 0,0-1-1,-1 0 1,1 0-1,0 0 1,0 0 0,0 0-1,-1 0 1,1 0 0,0 0-1,0 0 1,-1 0-1,1 0 1,0 0 0,0 0-1,0 0 1,-1 0-1,1 0 1,0 0 0,0 0-1,0 0 1,-1 0 0,1 0-1,0 0 1,0 0-1,-1 0 1,1 0 0,0-1-1,0 1 1,0 0 0,0 0-1,-1 0 1,1 0-1,0 0 1,0-1 0,-22-13 687,11-2-246,-17-4-20,-19-18-148,23 18-232,-27-18-1,-46-15 44,61 30-42,-52-29 202,77 47-201,0-1-212,11 6 134,0-1 1,0 1-1,0-1 0,0 1 1,0-1-1,0 1 0,0-1 0,0 1 1,0-1-1,0 1 0,0-1 1,0 1-1,0-1 0,1 1 1,-1-1-1,0 1 0,0-1 0,0 1 1,1-1-1,-1 0 0,14-15-328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 4480,'-26'-1'2201,"13"0"-1899,1 1 0,0 0 1,0 1-1,-12 2 0,-12 9 55,15-9-170,15-3-134,0 1 1,0 0-1,0 0 0,0 1 0,0-1 1,1 1-1,-1 1 0,-9 5 1,2-1 15,-1 1 12,1 0 0,-22 18 0,32-23-70,0-1-1,0 1 0,1 0 0,-1 0 0,1 0 1,0 0-1,0 0 0,0 0 0,0 1 0,0-1 0,1 1 1,-1-1-1,1 1 0,0 0 0,0-1 0,1 1 1,-1 5-1,2-3 9,0 0-1,1 0 1,0 0 0,0 0 0,0-1 0,1 1 0,0-1 0,0 1 0,4 5 0,-3-5-16,0 0-6,-1 0 0,1 0 1,0-1-1,1 0 0,8 9 1,15 2-14,-11-7 16,-7-2 18,-1 0 0,0 1 0,17 18 0,-14-13 22,-8-10-12,9 13 105,-13-16-128,0 1 1,1-1-1,-1 1 0,0 0 0,0-1 0,0 1 0,0-1 0,1 1 0,-1-1 0,0 1 1,0-1-1,0 1 0,0 0 0,0-1 0,-1 1 0,1-1 0,0 1 0,0-1 0,0 1 1,0 0-1,-1-1 0,1 1 0,0-1 0,0 1 0,-1-1 0,1 1 0,0-1 0,-1 0 0,1 1 1,-1 0-1,-6 5 87,-1-1 1,1 0 0,-1 0 0,0 0 0,-1-1-1,1 0 1,-1 0 0,0-1 0,-12 3 0,3-4 97,0-1 1,-21-1 0,14-1 21,17 2-165,0-2 0,1 1 0,-1-1 1,0 0-1,0-1 0,1 0 0,-1 0 1,1 0-1,-1-1 0,1 0 0,0-1 0,0 0 1,-11-8-1,-12-15-1791,10 7 411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3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3488,'0'-14'1115,"0"11"-673,0 3 75,0 0 939,0 0-357,0 0 26,3 0-394,-2 0-651,1 1-1,0-1 1,-1 0 0,1 1 0,-1-1-1,1 1 1,-1-1 0,0 1 0,1 0-1,1 1 1,12 5 270,-8-5-212,0-1 1,1 0 0,-1-1 0,0 1 0,15-2-1,6 0-5,196 1 614,25 0-294,-246 0-1402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1888,'0'0'613,"2"0"-367,0 0-380,1 1 338,0-1 1,0 0-1,-1 0 1,1 0-1,0-1 1,0 1-1,-1-1 1,5-1-1,-3 0 25,6-3 133,1 0 0,0 0-1,-1 1 1,13-2-1,32 0 7,42-8-64,218-16 273,-270 27-492,212-11 176,274 11-221,-323 4 37,137-1 265,613-3 623,-520-12-584,-85 2-37,-245 11-246,111-4 135,71-16 279,-52 11-80,-76-9 86,-127 15-401,15-2 34,49-8 215,-19-6 225,-55 14-371,0 1-35,-11 2-63,23-7 0,-34 9-127,1 1-1,-1-1 1,0 1-1,0-1 0,0 0 1,0 0-1,-1 0 1,1-1-1,0 1 0,-1-1 1,4-4-1,-5 6-4,-1 0 0,1 0 1,-1 0-1,1-1 0,0 1 0,-1 0 0,0 0 0,1 0 0,-1-1 0,0 1 0,0 0 0,0-1 0,0-1 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2304,'-14'0'752,"11"0"-453,3 0-107,0 0 69,0 0-85,3 0 11,25 0 1071,-23 3-703,6 8-193,-8-8-58,-3-1-90,0 1-174,1-1 0,-1 1 0,-1-1 0,1 1 0,0-1 1,0 0-1,-1 1 0,0-1 0,1 1 0,-1-1 0,0 0 0,0 1 1,0-1-1,0 0 0,-1 0 0,1 0 0,-1 0 0,-2 3 0,-3 1 1,4-3-2,0 0 1,1 0-1,-1 0 0,0 0 0,1 0 1,0 1-1,0-1 0,0 1 1,0-1-1,0 1 0,-1 7 0,0-5 28,1 1 43,0 0 1,0 0 0,0 0 0,1 1 0,0-1 0,0 8 0,0-13-133,1-1-26,0 0 1,0-1-1,0 1 1,-1 0-1,1-1 1,0 1-1,0 0 1,0 0-1,0-1 1,0 1-1,0 0 1,1-1-1,-1 1 1,0 0-1,0-1 1,0 1-1,1 0 1,-1-1-1,0 1 0,1 0 1,-1-1-1,1 1 1,-1 0-1,14 13-794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6304,'-16'-50'2336,"16"50"-1824,-17 0-128,17 0 288,0 0-448,0 0 256,0 0-256,17 0-2336,-1 0 1152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17 1888,'-14'-13'613,"12"10"-367,2 6-161,0-1-125,0 8 179,-1 1 1,-1 13 0,-18 91 850,9-42-754,-38 251 292,38-266-365,-3 0 0,-1 0-1,-28 64 1,35-106 212,0 0 1,-1 0-1,-1-1 1,0 0-1,-1-1 1,0 0-1,-1 0 0,-1-1 1,-25 20-1,34-31-274,1 1 0,-1-1 0,0 1 0,0-1 0,1 0 0,-1-1 0,0 1 0,-1-1 0,1 0 0,0 0 0,0 0 0,-1 0 0,1-1 0,0 1 0,-1-1 0,1 0 0,0-1-1,-1 1 1,1-1 0,0 0 0,0 0 0,-1 0 0,-3-2 0,0-1-8,0 0-1,0 0 1,0-1 0,1 1-1,0-2 1,0 1 0,0-1-1,1 0 1,-8-10 0,4 3-2,0-1 1,1-1 0,1 1 0,0-2 0,-6-17 0,4 8 34,-2-2-437,2-1 1,1 0-1,-10-55 0,2-3-579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2304,'-6'16'288,"-8"29"475,3 2-475,11-44-161,-1 1 0,0 0 0,0-1-1,0 1 1,0-1 0,-4 7 0,-1 3 142,0 17 72,1-12-237,3-11-45,0 0 1,1 0-1,-1 1 0,0 9 0,2 36 400,0-53-439,0 1 0,0 0 0,0-1 1,0 1-1,0 0 0,0-1 0,0 1 0,0-1 1,1 1-1,-1 0 0,0-1 0,0 1 0,0 0 1,1-1-1,-1 1 0,0-1 0,1 1 0,-1-1 0,0 1 1,1-1-1,-1 1 0,1-1 0,-1 1 0,1-1 1,-1 0-1,1 1 0,-1-1 0,1 1 0,-1-1 1,1 0-1,-1 0 0,1 1 0,0-1 0,-1 0 1,1 0-1,0 0 0,-1 0 0,1 0 0,-1 0 1,1 0-1,0 0 0,-1 0 0,1 0 0,0 0 1,-1 0-1,1 0 0,0-1 0,2 1-35,0-1 1,0 0-1,-1 0 0,1-1 0,-1 1 0,1-1 1,-1 1-1,1-1 0,3-3 0,0-1-207,0 1-1,0 0 1,1 0 0,6-4-1,21-14-750,-27 18 844,1 0-1,0 0 1,11-5 0,17-1-117,-3-11 209,-12 14 93,-16 7-22,-1-1 0,0 1 0,0-1 1,0 0-1,6-4 0,3-2 48,-6 4 97,0-1 0,11-9 0,-18 14-143,1-1-1,-1 1 1,0-1 0,1 1 0,-1-1 0,0 1-1,1-1 1,-1 1 0,0-1 0,0 0-1,0 1 1,1-1 0,-1 0 0,0 1 0,0-1-1,0 1 1,0-1 0,0 0 0,0 1 0,0-1-1,0 0 1,-1 1 0,1-1 0,0 0-1,0 0 1,-1 1 36,1 0-64,1 0 0,-1 0 0,0 0 0,0-1 0,0 1 0,0 0 0,0 0 0,0 0 0,0 0 0,0 0 0,0 0 0,0 0 0,0 0 0,0 0 0,0-1 0,0 1 0,0 0 0,0 0 0,0 0 0,0 0 0,-1 0-1,1 0 1,0 0 0,0 0 0,0 0 0,0 0 0,0 0 0,0-1 0,0 1 0,0 0 0,0 0 0,0 0 0,0 0 0,0 0 0,0 0 0,0 0 0,-1 0 0,1 0 0,0 0 0,0 0 0,0 0 0,0 0-1,0 0 1,0 0 0,0 0 0,0 0 0,0 0 0,0 0 0,-1 0 0,1 0 0,0 0 0,0 0 0,0 0 0,0 0 0,0 0 0,0 0 0,-5 0 196,3 0-172,1 0 1,-1 0-1,1 0 0,-1 0 1,1 0-1,-1 0 0,1 0 1,-1 0-1,1 1 0,-1-1 1,1 1-1,-1-1 0,1 1 1,-2 0-1,3 0-29,-1-1 0,1 1 1,0-1-1,-1 1 0,1-1 0,0 1 0,-1-1 0,1 1 0,0 0 1,0-1-1,0 1 0,0-1 0,0 1 0,-1 0 0,1-1 1,0 1-1,1 0 0,3 20 216,1-12-174,0 0 1,0-1-1,1 0 0,0 0 0,0 0 1,1-1-1,11 11 0,-12-13-7,-5-3-25,1 0-1,0-1 1,0 1 0,0-1-1,1 0 1,-1 1 0,0-1-1,0 0 1,1 0-1,-1 0 1,1-1 0,-1 1-1,1-1 1,-1 1 0,1-1-1,-1 0 1,1 0-1,3 0 1,-4 0-5,0 0 0,-1 0 1,1 0-1,0 0 0,0 1 0,0-1 0,0 1 1,0-1-1,-1 1 0,1 0 0,0 0 0,-1 0 0,3 1 1,-2-1 17,0 0 0,-1 0 0,1 0 0,0 0 0,-1 0 0,1-1 0,0 1 0,0-1 1,0 1-1,0-1 0,-1 0 0,1 0 0,3 0 0,0 1 16,13-3 84,-18 2-123,1 0 1,-1-1-1,1 1 1,-1 0-1,0 0 1,1-1-1,-1 1 1,1 0-1,-1-1 1,0 1-1,1 0 0,-1-1 1,0 1-1,1 0 1,-1-1-1,0 1 1,0-1-1,1 1 1,-1-1-1,0 1 1,0-1-1,0 1 1,0-1-1,0 1 1,0-1-1,1 1 1,-1-1-1,0 1 1,-1-1-1,4-5 50,4-3-67,-2 0 0,1 0 0,4-11 0,-10 20 12,9-23-193,-9 21 174,1 0 0,-1 0 0,1 1 0,0-1 0,-1 0 0,1 0-1,0 1 1,0-1 0,0 0 0,2-1 0,11-5-64,-7-4 306,-7 11-210,1 0 0,-1-1 0,1 1 0,-1 0 1,1 0-1,-1 0 0,1 0 0,0 0 0,0 0 1,-1 1-1,1-1 0,0 0 0,0 0 0,0 0 1,1 0-1,1 0-13,-1 0 0,1 1 1,-1-1-1,0 1 0,1 0 0,-1 0 1,1-1-1,4 2 0,-3-1-4,1 3 28,-3-2-21,-1 1-1,0-1 1,0 1 0,0 0 0,0-1-1,0 1 1,0 0 0,0 0 0,0 0-1,-1 0 1,1-1 0,0 5 0,0 29 206,-1-33-184,1 6 51,-1-6-55,0 0 0,0 1-1,0-1 1,0 0 0,0 1-1,-1-1 1,1 0 0,-1 0-1,0 4 1,-5 2 6,5-6-20,0-1-1,0 1 1,1-1 0,-1 1-1,0-1 1,0 1 0,1 0 0,-1-1-1,1 1 1,-1 0 0,1-1-1,0 1 1,0 2 0,0 43 565,0-44-298,2-3-90,0-1-159,0 1 0,0 0 0,0-1-1,-1 1 1,1-1 0,0 1 0,-1-1 0,1 0 0,-1 0 0,4-2 0,4-2 18,-4 2-25,-4 3-13,-1 0 0,1 0-1,0-1 1,-1 1 0,1 0 0,0-1-1,-1 1 1,1-1 0,-1 1 0,1-1 0,0 1-1,-1-1 1,1 1 0,-1-1 0,0 1 0,1-1-1,-1 0 1,1 1 0,-1-1 0,0 0 0,1 0-1,1-5 22,-1 5-14,0 0 0,0 0-1,0 0 1,0 0 0,0 0 0,0 0-1,0 0 1,0 0 0,0 0-1,1 0 1,-1 1 0,0-1-1,0 0 1,1 1 0,-1-1-1,1 1 1,-1 0 0,0-1 0,3 1-1,15-7 53,-6-5-19,-11 10-37,0 0 0,0 0 0,0 0-1,0 0 1,0 0 0,0 1 0,1-1 0,2-1 0,29-25 10,-29 26-6,-4 1-8,-1 1 1,1 0-1,0 0 0,-1-1 1,1 1-1,0 0 0,-1-1 1,1 1-1,-1-1 0,1 1 1,-1-1-1,1 1 0,-1-1 1,1 1-1,-1-1 1,1 0-1,-1 1 0,0-1 1,1 0-1,-1 1 0,1-2 1,1-3-17,-1 4-3,0-1 0,0 1-1,0 0 1,0 0 0,0 0-1,0 0 1,1 0 0,-1 0-1,0 0 1,1 0 0,-1 0-1,1 1 1,-1-1 0,1 0-1,-1 1 1,1 0 0,-1-1-1,1 1 1,-1 0 0,1 0-1,-1-1 1,1 1 0,0 1-1,-1-1 1,1 0 0,-1 0-1,1 0 1,-1 1 0,1-1-1,-1 1 1,1-1 0,-1 1-1,1 0 1,-1 0 0,1-1-1,-1 1 1,0 0 0,0 0-1,1 0 1,-1 1 0,0-1-1,0 0 1,1 2 0,3 8 111,-5-10-87,1 1 1,-1-1 0,1 1 0,0-1 0,0 1-1,0-1 1,-1 1 0,1-1 0,1 0 0,-1 0-1,0 1 1,0-1 0,0 0 0,1 0 0,1 1-1,20 8 67,1-1 247,-5 3-60,12-7 102,-15 1-228,-13-5-88,0 1-1,0-1 1,1 0-1,-1 0 1,0-1 0,1 1-1,-1-1 1,7 1 0,54-1-282,-61-1 124,-1 1 0,1-1 0,0 1 0,-1-1 0,1 0 0,-1 0 0,1-1 0,-1 1 0,0 0 0,1-1 0,-1 1-1,0-1 1,0 0 0,0 0 0,0 0 0,2-3 0,1-1-12,-2 1-101,-3 4 217,0 1-1,0-1 0,0 1 0,0-1 1,0 1-1,0-1 0,0 1 1,0-1-1,0 1 0,0 0 0,1-1 1,-1 1-1,0-1 0,0 1 0,0-1 1,1 1-1,-1-1 0,0 1 0,1 0 1,-1-1-1,0 1 0,1 0 1,-1-1-1,0 1 0,1 0 0,-1-1 1,1 1-1,-1 0 0,1 0 0,16-2-315,-14 3 302,-1-1 0,0 0 1,1 0-1,-1 0 0,0-1 1,1 1-1,-1-1 0,0 1 0,3-2 1,3-3-36,-6 4 50,-1 0 0,1 0 0,-1 0 0,1 1 0,-1-1 0,1 0 1,0 1-1,-1-1 0,1 1 0,0-1 0,-1 1 0,1 0 0,2-1 0,9 2 48,-9-1 3,0 1 0,1-1-1,-1 0 1,0-1 0,0 1 0,0-1-1,6-1 1,18-9 168,-24 9-183,9-3 97,-13 4-122,1 1 0,-1 0-1,0-1 1,0 1 0,1-1 0,-1 1 0,0-1 0,0 1 0,0-1 0,0 1 0,1-1 0,-1 1 0,0-1 0,0 1 0,0-1 0,0 0 0,0 0 0,-1 1-3,1 0 0,0 0 0,0 0 1,0 0-1,0 0 0,0-1 0,0 1 1,0 0-1,0 0 0,0 0 0,0 0 1,0 0-1,0 0 0,0 0 0,0 0 1,0 0-1,0-1 0,0 1 0,0 0 1,0 0-1,0 0 0,1 0 0,-1 0 1,0 0-1,0 0 0,0 0 0,0 0 1,0 0-1,0 0 0,0 0 0,0-1 1,0 1-1,0 0 0,0 0 0,0 0 1,0 0-1,0 0 0,1 0 0,-1 0 1,0 0-1,0 0 0,0 0 0,0 0 0,0 0 1,0 0-1,0 0 0,0 0 0,0 0 1,1 0-1,-1 0 0,0 0 0,0 0 1,0 0-1,0 0 0,0 0 0,0 0 1,8 0 60,-16 0-78,3 3-71,-6 11-180,5 0 26,2-12 111,-3 4-100,2 24-16,-6 16 48,5-22 178,-5 39 0,5 34 403,2-47-228,-5 97 46,9 135 416,0-276-623,0 1 1,1-1-1,0 0 0,1 1 0,3 8 0,-4-10-501,1 0 0,-1 0-1,0 0 1,0-1 0,0 8 0,-1-26-742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6:5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3808,'0'0'1227,"2"0"-742,6 0-317,-2 0 43,-1 0-1,1 0 1,-1 0 0,10 3-1,-7 1 39,11 3 99,12-3 14,-14-2-165,0 1 1,26 7 0,-7 2 4,-12-5-63,0 1 0,0 2 0,32 17-1,-50-23-130,-1-2 70,-1 1-1,1 0 0,-1 0 0,0 0 0,0 0 0,7 8 1,-11-11-60,1 1 0,-1 0 0,1-1 0,-1 1 0,0 0 0,0-1 0,1 1 0,-1 0 1,0 0-1,0-1 0,0 1 0,0 0 0,0 0 0,1 0 0,-2-1 0,1 1 1,0 0-1,0 0 0,0 1 0,-1-1 2,0 1 0,0-1 0,0 1 0,0-1 1,0 1-1,0-1 0,0 1 0,0-1 0,0 0 0,-1 0 0,-2 2 0,-2 1 80,0-1 0,0 0 0,-9 4 0,1-2 23,-5 4-7,-1-1 0,0-1 0,-1-1 1,1-1-1,-1 0 0,0-2 0,0-1 0,-35 0 0,-32-4-761,34-5-82,-25 0-3869,40 7 1738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 4576,'-27'-14'1450,"26"14"-1427,1 0-1,-1-1 1,1 1-1,-1 0 0,1 0 1,-1 0-1,1 0 0,-1-1 1,1 1-1,-1 0 0,1 0 1,-1 0-1,1 0 0,-1 0 1,1 0-1,-1 0 1,1 0-1,-1 1 0,1-1 1,-1 0-1,1 0 0,-1 0 1,1 0-1,-1 1 0,0-1 1,-8 3-16,-1 0 243,-1 0 0,1 1 0,0 0-1,0 1 1,0 0 0,1 1 0,0 0 0,-9 7 0,10-5-154,1 1 0,0 0 0,1 0 1,0 1-1,0-1 0,-6 17 0,2-1-51,-10 45-1,10-31-52,-5 18 250,-7 60-1,19-68-248,3 58 0,0-53-331,0-47 131,0 0 0,-1 0 0,0 0 0,-1 0-1,-2 10 1,-1 0-358,-1 13-1552,5-28 1970,1 0-1,-1-1 1,-1 1 0,1 0 0,0 0 0,0-1-1,-1 1 1,1 0 0,-2 1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381 465 1888,'-41'-27'613,"19"16"-367,7 4-183,8 3 14,0 1-1,-1 0 0,1 1 1,-1-1-1,0 1 0,0 1 0,0 0 1,0 0-1,-11 0 0,13 1 30,-1 1-1,0 0 1,1 0-1,-12 3 1,-7 3 108,11-5-138,10-2-58,0 1-1,1-1 1,-1 1-1,0 0 0,-4 2 1,6-2-12,0 0 0,0 1 0,0-1 1,0 1-1,1-1 0,-1 1 0,1 0 0,-2 2 0,-5 5 14,-18 12 34,22-19-35,1 0 0,0 0 0,0 0 0,0 1 0,1-1 0,-1 1 0,0 0 0,1 0-1,0 0 1,0 0 0,0 0 0,0 1 0,0-1 0,1 0 0,-3 7 0,1-2 59,1-4-37,1 1 1,-1 0-1,1 0 0,0 0 0,0 0 0,0 0 0,0 6 0,1-9-27,1-1 0,-1 0 0,0 0 0,0 0 0,0 0 0,1 0 0,-1 0 0,1 0 0,-1 0 0,1 0 0,-1 0 0,1 0-1,0 0 1,-1 0 0,1 0 0,2 1 0,-2-1 11,1 0 0,0 0 0,-1 0 0,1 0-1,0 0 1,0-1 0,0 1 0,-1-1 0,1 1-1,0-1 1,0 0 0,0 0 0,3 0 0,13-1 119,0-1 1,27-7 0,-12 2-67,-26 5-89,1 0 0,-1 0 0,0-1 0,0 0 0,0 0 1,10-7-1,38-31-889,-38 26 239,-9 10 459,-3 1 72,0 0 0,0 0 0,-1-1 0,1 1 0,5-8 0,-6 5-55,-1 0 1,1 0-1,2-11 0,2-1-142,1 0 63,-6 12 162,1-1 0,-1 1 0,3-10 0,5-61-410,11-2 517,-14 13 1078,-2 31-421,-3 20 233,2-28 1,-5 42-809,0 0 0,0 1 0,0-1 0,0 1 1,1-1-1,-1 0 0,1 1 0,-1-1 0,1 1 0,1-3 0,-2 3-73,0 1 0,0 0 0,0 0 0,0 0 0,0 0 0,1 0-1,-1-1 1,0 1 0,0 0 0,0 0 0,1 0 0,-1 0 0,0 0 0,0 0-1,0 0 1,1 0 0,-1 0 0,0 0 0,0 0 0,1 0 0,-1 0 0,0 0-1,0 0 1,0 0 0,1 0 0,-1 0 0,0 0 0,0 0 0,1 0 0,-1 0-1,0 0 1,0 0 0,0 0 0,1 0 0,-1 0 0,0 1 0,0-1 0,0 0-1,0 0 1,1 0 0,-1 0 0,0 1 0,0-1 0,0 0 0,0 0 0,0 0-1,0 1 1,1-1 0,-1 0 0,0 0 0,0 0 0,0 1 0,0-1 0,0 0-1,0 0 1,0 1 0,1 5 71,1 0-1,-1 0 0,-1 1 1,1-1-1,-1 0 1,0 0-1,-2 8 1,2 9 55,0 185 799,0-56 175,0-116-948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3808,'-27'-14'1227,"27"14"-1212,-1 0 1,1-1-1,0 1 1,-1 0 0,1 0-1,0 0 1,-1-1 0,1 1-1,0 0 1,-1 0 0,1 0-1,0 0 1,-1 0 0,1 0-1,-1 0 1,1 0 0,0 0-1,-1 0 1,1 0 0,0 0-1,-1 0 1,1 0 0,0 0-1,-1 1 1,1-1 0,0 0-1,-1 0 1,1 0 0,0 0-1,-1 1 1,-11 3 77,8-3-34,1 0 1,-1 1 0,0-1 0,0 1-1,1-1 1,-1 1 0,1 0 0,-1 1-1,1-1 1,0 1 0,0-1-1,-4 5 1,2 1-43,1 0-1,0-1 0,0 2 1,1-1-1,0 0 1,0 1-1,1-1 1,0 1-1,1 0 1,0 0-1,0 10 0,1 3-1,-1-4-27,3 23 0,-1-35 0,0-1 1,1 1-1,-1-1 1,1 1-1,0-1 1,0 0 0,5 9-1,11 10-126,-15-20 120,1 0 1,-1 0 0,0 0 0,-1 0 0,1 1-1,-1-1 1,0 1 0,2 6 0,2 22 257,-3-21-171,-2-10-28,0-1-1,-1 1 0,1-1 1,-1 1-1,0-1 1,1 1-1,-1-1 0,0 1 1,0 0-1,0-1 1,0 1-1,0-1 1,-1 1-1,1 0 0,0-1 1,-1 1-1,1-1 1,-1 1-1,0-1 0,1 1 1,-1-1-1,0 0 1,0 1-1,0-1 0,-1 2 1,-11 18 426,6-9-148,-1 0 0,-16 20 0,11-21-170,11-9-116,0-1-1,0 1 1,0 0-1,0 0 1,0 0-1,1 0 0,-1 0 1,0 0-1,1 1 1,-2 2-1,0 0 27,0-1-1,-1 0 1,1 0-1,-7 5 1,6-4 32,1-3 325,6-2-506,8 0-1345,-9 0 358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 4480,'0'0'1445,"0"-2"-885,0 1-555,0 1 0,0 0-1,0 0 1,0 0 0,0-1-1,0 1 1,0 0 0,0 0 0,0 0-1,0-1 1,0 1 0,0 0-1,0 0 1,0 0 0,0-1 0,0 1-1,0 0 1,0 0 0,0 0-1,0 0 1,0-1 0,0 1-1,-1 0 1,1 0 0,0 0 0,0 0-1,0 0 1,0-1 0,0 1-1,-1 0 1,1 0 0,0 0 0,0 0-1,0 0 1,0 0 0,-1 0-1,1 0 1,0 0 0,0-1 0,0 1-1,-1 0 1,1 0 0,-11 6-17,-14 20-183,18-18 226,5-7-43,0 1 1,1 0 0,-1-1 0,0 1-1,1 0 1,0 0 0,-1 0-1,1 1 1,0-1 0,0 0-1,0 0 1,0 0 0,0 1-1,1-1 1,-1 1 0,1-1-1,0 0 1,-1 1 0,1-1-1,0 1 1,0-1 0,1 5-1,0 11-37,-1 98 1767,0-116-1701,0 1 1,0-1-1,0 1 1,0-1 0,0 1-1,-1-1 1,1 1-1,0-1 1,0 1-1,0-1 1,0 1 0,-1-1-1,1 1 1,0-1-1,-1 1 1,1-1-1,0 0 1,-1 1 0,1-1-1,0 0 1,-1 1-1,1-1 1,-1 0-1,1 1 1,0-1-1,-1 0 1,1 0 0,-1 1-1,1-1 1,-1 0-1,-18 2 331,16-2-291,-1 0 6,-1 0 1,0 0-1,1-1 0,-1 1 0,1-1 1,-1 0-1,1-1 0,-8-2 1,-3-1 91,-17-3 136,27 8-262,1-2 0,-1 1 0,0 0 0,1-1-1,-8-4 1,9 5-12,0-1 0,1 0 0,-1 1-1,0-1 1,1-1 0,-4-2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34 3648,'-14'-14'1173,"11"11"-703,1 0-151,-6-3 10,5 7 30,-6 2 36,-3-7-138,8 3-204,1-1-1,0 1 1,0 0 0,-1 0-1,1 1 1,0-1 0,-1 1-1,-4-1 1,1 2 0,0 0 1,-1 0-1,1 1 1,-10 2-1,0 1-11,-2 0-15,11-4-18,0 1-1,0 0 1,0 1-1,-8 4 0,12-5-7,-30 17 3,31-17-11,1 0 1,0 0-1,0-1 1,0 1-1,0 1 1,0-1-1,0 0 1,0 0-1,1 1 1,-1-1-1,1 1 1,-1 2-1,0 0 35,1 0 0,0 0 0,1 0 0,-1 0 0,1 0 0,0 0 0,1 9 0,0-11-1,-1 0 0,1 0 0,-1 0 0,1 0 0,0-1 0,0 1 0,0 0 0,1 0 0,-1-1 0,0 1 0,1-1 0,0 1 0,0-1 0,0 0 0,3 3 0,5 1 24,0 0 0,0-1-1,19 6 1,-8-3-184,-10-4-149,-1-1 0,1 0 0,0-1 0,18 1 0,44-1-2368,-60-2 1921,26 0-1138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33 6048,'-14'-28'1952,"14"28"-1939,0 0 1,0 0-1,0-1 1,0 1 0,0 0-1,0 0 1,0 0-1,0-1 1,0 1-1,0 0 1,0 0 0,0 0-1,0 0 1,0-1-1,-1 1 1,1 0-1,0 0 1,0 0 0,0 0-1,0 0 1,0-1-1,-1 1 1,1 0-1,0 0 1,0 0-1,0 0 1,0 0 0,-1 0-1,1 0 1,0 0-1,0 0 1,0 0-1,-1 0 1,1-1 0,0 1-1,0 0 1,0 0-1,-1 1 1,1-1-1,0 0 1,0 0 0,0 0-1,-1 0 1,1 0-1,0 0 1,0 0-1,0 0 1,0 0 0,-1 0-1,1 0 1,0 0-1,0 1 1,0-1-1,0 0 1,-1 0 0,1 0-1,-22 12 488,22-12-476,-1 0-1,1 0 1,0 0-1,0 0 0,0 0 1,-1 0-1,1 0 0,0 0 1,0 0-1,-1 0 1,1 0-1,0 0 0,0 0 1,0 1-1,-1-1 0,1 0 1,0 0-1,0 0 1,0 0-1,0 1 0,-1-1 1,1 0-1,0 0 1,0 0-1,0 1 0,0-1 1,0 0-1,0 0 0,0 0 1,0 1-1,-1-1 1,1 0-1,0 0 0,0 1 1,0-1-6,1 1 0,-1-1 0,0 1 1,0-1-1,0 1 0,0-1 0,-1 1 1,1-1-1,0 0 0,0 1 0,0-1 1,0 1-1,0-1 0,-1 1 0,1-1 1,0 0-1,0 1 0,0-1 0,-1 0 1,1 1-1,0-1 0,-1 0 0,1 1 0,0-1 1,-1 0-1,1 1 0,0-1 0,-1 0 1,1 0-1,-1 1 0,-6 4 142,1 11-22,5-12-118,0-2-7,0 0 0,0-1 1,1 1-1,-1 0 0,1 0 1,-1 0-1,1 0 0,0 0 1,0 0-1,0 0 0,0 0 1,0 0-1,0-1 0,0 1 0,1 0 1,-1 0-1,1 0 0,-1 0 1,1 0-1,0-1 0,1 3 1,1 1 83,-3-4-75,0 0-1,0 0 1,1-1 0,-1 1 0,0 0-1,1-1 1,-1 1 0,1-1-1,-1 1 1,0-1 0,1 1 0,0-1-1,-1 1 1,1-1 0,-1 1 0,1-1-1,-1 1 1,1-1 0,0 0 0,-1 1-1,2-1 1,3 3 45,2 0 46,-5-2-88,0 0-1,0 0 1,0 0 0,0 0-1,0 0 1,0 0 0,0 0-1,1-1 1,-1 1 0,0-1-1,1 0 1,-1 0 0,0 0 0,1 0-1,-1 0 1,0 0 0,4-1-1,2-1 122,-1 0-1,1-1 0,-1 0 0,0 0 1,0 0-1,13-9 0,-17 9 14,-6 1-181,-11-12-16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50 282 1056,'0'0'357,"0"0"-229,0 3 91,0 41 2288,-3-36-1942,1-3-467,0-2-30,1 0 0,-1 0 1,1 0-1,0 0 0,0 1 0,0-1 0,0 1 0,0-1 1,1 1-1,-1 3 0,1-6-27,0 1 1,0 0-1,0 0 1,-1-1-1,1 1 1,-1 0-1,1-1 1,-1 1-1,0 0 1,1-1-1,-1 1 1,0-1-1,-1 2 1,-3 6 171,-1 3 14,5-10-170,0 0-1,0 1 1,0-1 0,-1 0 0,1 0 0,-3 3-1,1-2 152,34-3 192,-26-3-325,5-14 11,-9 15-71,0 0 0,0-1 0,1 1 0,-1 0 0,0 0 0,1 0 0,0 0 0,-1 0 0,1 0 1,0 0-1,3-2 0,6-1 39,-10 5-54,1 0 0,-1-1-1,0 1 1,0-1-1,0 1 1,0-1 0,0 0-1,0 1 1,0-1 0,0 0-1,0 0 1,0 0 0,0 0-1,0 1 1,0-1-1,-1 0 1,2-2 0,1-4-11,-3 6-2,0 1-1,1-1 1,-1 1-1,0-1 1,0 1-1,0-1 1,0 1-1,1 0 1,-1-1-1,0 1 1,1-1-1,-1 1 1,0 0-1,1-1 1,-1 1-1,0 0 1,1-1-1,-1 1 1,0 0-1,1-1 1,-1 1-1,1 0 1,-1 0 0,1 0-1,-1-1 1,1 1-1,-1 0 1,1 0-1,-1 0 1,1 0-1,-1 0 1,1 0-1,-1 0 1,1 0-1,0 0 1,-1 0 9,0 0 0,0 0 0,0 0 0,0 0 0,0 0 0,0 0 0,0 0 0,0 0 0,1 0 0,-1 0 0,0 0-1,0 0 1,0 0 0,0 0 0,0 0 0,0 0 0,0 0 0,0 0 0,0 0 0,0 0 0,1 0 0,-1 0 0,0 0 0,0 0 0,0 0 0,0 0 0,0 0 0,0 0 0,0 0 0,0 1 0,0-1 0,0 0 0,0 0 0,0 0 0,0 0 0,0 0 0,1 0 0,-1 0 0,0 0 0,0 0 0,0 0 0,0 0 0,0 1 0,0-1 0,0 0 0,0 0 0,0 0 0,0 0 0,0 0 0,0 0 0,0 0 0,0 0 0,0 0 0,0 1-1,0-1 1,-1 0 0,2 3 10,-1 0-1,0 0 0,1-1 1,-1 1-1,1 0 0,0 0 1,0 0-1,0-1 0,1 1 0,-1 0 1,0-1-1,1 0 0,3 5 1,9 14 106,-13-18-86,0-1 0,0 0 0,0 0 0,1 0 0,-1 0 0,1 0 0,-1 0 0,1 0-1,0 0 1,0-1 0,0 1 0,0-1 0,4 3 0,1 1 32,-5-4-35,0 1 0,0 0-1,0-1 1,0 0-1,0 1 1,1-1-1,-1 0 1,0 0-1,1 0 1,-1-1-1,0 1 1,1 0 0,-1-1-1,1 0 1,-1 1-1,1-1 1,-1 0-1,1-1 1,-1 1-1,1 0 1,3-1-1,14-4 78,-10 2-48,0 1-1,0 0 1,1 1-1,11 0 1,-5 0-106,-1 0 1,0-1 0,0 0-1,27-9 1,-4-3-763,-28 12 581,11-4-154,11-16-230,-2 11 289,-29 9 316,0 0 1,0 0-1,0 0 1,0 0-1,-1 0 1,3-4-1,3-4-9,5-5 12,-4 5 62,-1 1 1,0-1-1,-1-1 0,0 1 0,0-1 0,6-18 0,5-27 821,15-46 1237,-28 91-1871,0 0 0,-1 0-1,2-14 1,-1 3-53,-4 21-179,0 0-1,1 0 1,-1 0-1,0-1 0,1 1 1,-1 0-1,1 0 0,-1 0 1,1 0-1,-1 0 1,1 0-1,0 1 0,0-1 1,-1 0-1,1 0 1,0 0-1,0 1 0,0-1 1,0 0-1,0 1 0,0-1 1,0 1-1,1-1 1,-1 1-9,-1 0 1,1 0 0,-1 0 0,0 0 0,1 0-1,-1 0 1,1 0 0,-1 0 0,0 0-1,1 0 1,-1 0 0,1 0 0,-1 0-1,0 1 1,1-1 0,-1 0 0,0 0 0,1 0-1,-1 1 1,0-1 0,1 0 0,-1 1-1,0-1 1,1 1 0,-1 0 0,1 0 0,-1 0 0,1 0-1,-1 0 1,0 0 0,1 0 0,-1 0 0,0 0 0,0 0 0,0 0-1,0 2 1,0 11 123,0 0 1,-1-1-1,-1 1 0,0 0 0,-1-1 0,-5 16 0,-1-7 116,-18 42 492,-4-15-377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15 299 5152,'-14'-14'1648,"14"14"-1597,1 0 1,-1-1-1,1 1 1,-1 0-1,1 0 1,-1-1-1,1 1 1,0 0-1,-1 0 0,1 0 1,-1 0-1,1 0 1,-1 0-1,1-1 1,0 1-1,-1 1 1,2-1-1,-2 0 68,8-1 114,0 1 0,0-1 1,0-1-1,13-3 0,-14 3-162,1 0 0,0 1-1,0 0 1,13-1 0,-11 2-5,1-1 1,-1 0-1,0-1 0,0 0 0,0 0 1,15-7-1,-10 5 147,28-5 1,-25 7-100,19-5 44,91-37-100,-29 11-308,-93 31 247,-1-1 0,1 1 0,-1-1 0,0 0 0,0 0 0,0-1 0,0 1 0,-1-1 0,1 0 0,-1-1 0,0 1 0,0-1 0,-1 1 0,1-1 0,-1 0 0,0-1 0,4-9 0,-6 14 11,-1 0 0,0-1 0,0 1 0,1 0 0,-1 0 0,0 0 0,0 0 0,0 0 0,0 0 0,0 0 0,0-1 0,0 1 0,-1 0 0,1 0 0,0 0-1,0 0 1,-1 0 0,1 0 0,-1 0 0,1 0 0,-1 0 0,0 0 0,0-1 0,-6-10 281,5 6-199,2 4-61,-1 0 0,1 0-1,-1 0 1,0 1 0,0-1 0,1 0 0,-1 1 0,0-1 0,-2-1 0,2 2-19,0 0 1,0 1-1,-1-1 0,1 1 1,0-1-1,0 1 0,-1-1 1,1 1-1,0 0 0,-1-1 1,1 1-1,-1 0 0,1 0 1,0 0-1,-2 0 0,-2 0 34,1 0 0,0 1 0,-1-1 0,1 1 0,0 0-1,-1 0 1,-5 2 0,8-2-26,0 0 0,0 0 0,1 0-1,-1 0 1,1 0 0,-1 1 0,1-1 0,-1 1 0,1-1 0,0 1-1,-1-1 1,1 1 0,0 0 0,0-1 0,0 1 0,0 0-1,-1 3 1,1 1-12,0-1 1,1 1-1,-1 0 0,1-1 0,0 1 0,1 0 0,-1-1 0,1 1 0,0-1 0,0 1 0,3 6 1,3 14-49,-2 18-80,1-19 61,-4-19 33,0 1 0,-1-1 0,0 1 0,0 0 0,0 7-1,-1-6 4,0-1-1,-1 0 1,1 1-1,-2-1 0,1 0 1,-1 0-1,0 0 1,0 0-1,-5 8 0,-7 12 121,-1-1 1,-1-1-1,-2 0 0,0-1 0,-31 29 0,46-50-580,6-3-603,8 0-2448,-8 0 992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2496,'0'30'1360,"0"-27"-752,0 0-139,0 1-235,0-2-149,0 1 0,0-1 0,0 1-1,0-1 1,0 1 0,-1-1 0,1 1 0,-2 3-1,-9 11 247,5-3-150,-5-9-15,7 2-88,0-2-17,-10-3 61,5-2-78,18 0 13,-3-3-46,-4 1-18,0 1-1,0-1 1,0 1-1,0 0 1,1 0 0,-1 0-1,1 0 1,-1 0-1,0 0 1,1 0 0,0 1-1,-1-1 1,1 1-1,-1 0 1,1 0 0,-1 0-1,5 0 1,-5 0 18,0 0 1,-1 0-1,1 0 0,0-1 1,0 1-1,0-1 1,0 0-1,-1 1 0,1-1 1,0 0-1,-1 0 1,3-1-1,-3 1 2,1 0-1,-1 0 0,1 0 1,0 0-1,0 1 0,-1-1 1,1 0-1,0 1 1,0-1-1,0 1 0,0 0 1,2 0-1,26 0-177,-30 0 166,0 0 0,0 0 0,0 0 0,0 0 0,0 0 0,1 0 0,-1 0 0,0 0 0,0 0 0,0 0 0,0 0 0,0 0 0,0 0 0,0 0 0,0 0 0,0 0 0,1 0 0,-1 0 0,0 0 0,0 0 0,0 0 0,0 0 0,0 0 0,0 0 1,0 0-1,0-1 0,0 1 0,0 0 0,0 0 0,0 0 0,1 0 0,-1 0 0,0 0 0,0 0 0,0 0 0,0 0 0,0 0 0,0 0 0,0 0 0,0-1 0,0 1 0,0 0 0,0 0 0,0 0 0,0 0 0,0 0 0,0 0 0,0 0 0,0 0 0,0 0 0,0 0 0,0-1 0,0 1 0,0 0 0,0 0 0,0 0 0,0-11 218,0 8-59,0 3-21,0 0-33,0 0 70,3 3-64,-1-1-102,2 2 32,1 0 0,-1 1 0,0 0-1,4 5 1,12 26 262,29 42-139,-47-76-134,-1 1 0,1-1-1,-1 1 1,1-1-1,0 0 1,0 0 0,0 0-1,0 0 1,0 0 0,1 0-1,-1-1 1,1 1-1,-1-1 1,1 1 0,-1-1-1,1 0 1,0 0-1,0 0 1,-1 0 0,1-1-1,0 1 1,0-1 0,0 0-1,0 0 1,0 0-1,5 0 1,-4-1 10,0 1-1,0 0 1,0-1-1,0 0 1,0 0-1,0-1 1,0 1-1,0-1 1,7-3-1,-4 2 65,-7 3-98,1-1 0,-1 1 1,1 0-1,-1 0 0,1 0 0,-1-1 1,1 1-1,-1 0 0,1-1 0,-1 1 0,1 0 1,-1-1-1,0 1 0,1 0 0,-1-1 0,0 1 1,1-1-1,-1 1 0,0-1 0,1 1 0,-1-1 1,0 1-1,0-1 0,0 1 0,0-1 0,1 1 1,-1-1-1,0 1 0,0-1 0,0 1 1,0-1-1,0 1 0,0-1 0,0 1 0,0-1 1,-1 1-1,1-2 0,0 1 1,1-1 0,-1 0 0,0 0 0,1 0 0,-1 0 0,1 1 1,0-1-1,-1 0 0,3-2 0,1-9-4,-12-6-68,7 14 25,0-1-1,0 1 0,1-1 0,0-9 0,0 8-123,3 1-19,8-5 86,-8 8 102,0 6 180,8 11-20,-9-10-121,1 0 1,-1 0 0,1 0-1,0 0 1,1 0 0,4 4-1,-4-5 3,0 1 1,-1 0-1,1 0 0,-1 0 0,0 0 0,3 7 0,-2-3 12,-3-4-12,1 0-1,0-1 1,0 0-1,0 1 0,0-1 1,0 0-1,1 0 0,0 0 1,-1 0-1,1 0 1,5 3-1,-6-5-43,3 3 95,0 0 0,0-1 0,1 1-1,-1-2 1,1 1 0,0 0 0,0-1-1,0 0 1,0-1 0,0 1 0,10 0-1,67-2-332,-81 0 174,-1 0 0,0 0 0,1 0 0,-1 0 0,0 0 0,1-1 0,-1 1 0,0 0 0,1-1 0,-1 1 0,0-1 0,0 1 1,0-1-1,0 0 0,1 0 0,-1 1 0,0-1 0,0 0 0,0 0 0,-1 0 0,1 0 0,0 0 0,0 0 0,0-1 0,-1 1 0,1 0 0,-1 0 1,1 0-1,0-2 0,0 0-12,-1 0 0,1 0 0,-1 0 0,0 0 0,1 0 0,-2 0 0,1 0 0,0 0 0,0 0 0,-1 0 0,-1-5 0,-5-6-79,6 12 129,0 1 1,0-1-1,1 1 1,-1-1-1,0 1 0,1-1 1,-1 1-1,1-1 1,0 0-1,-1 1 1,1-1-1,0-1 0,0 2 14,0 1 0,0-1 0,0 1 0,0-1 0,1 1 1,-1-1-1,-1 1 0,1-1 0,0 0 0,0 1 0,0-1 0,0 1 0,0-1 0,0 1 0,0-1 0,-1 1 0,1-1 0,0 1 0,0 0 0,-1-1 0,1 1 0,0-1 0,-1 1 0,1 0 0,0-1 0,-1 1 0,1 0 0,-1-1 0,1 1 0,-1 0 0,0-1 0,-6-4-174,4-3-10,6 16-43,8-2 102,-5 8 117,-4-11 20,1 1 0,-1-1 1,1 0-1,0 1 0,6 4 0,-6-6 4,0 1 1,0 0-1,0 0 0,0 1 0,4 5 1,-6-7-2,-1-1 0,1 0 0,-1 0 1,1 0-1,0 0 0,0 0 0,-1 0 0,1 0 0,0-1 1,0 1-1,0 0 0,0 0 0,0-1 0,0 1 1,0 0-1,0-1 0,0 1 0,1-1 0,1 1 1,1 0 41,1-1 0,0 0 0,0 1 1,7-2-1,12 0 345,-22 1-474,0 0 103,-1 0 0,0 0 0,0 1 0,0-1 0,0-1 0,0 1 0,0 0 0,0 0 0,0 0 0,0-1 0,1 1 0,-1 0 0,0-1 0,0 1 0,0-1 0,0 0 0,0-1-153,0 1 0,0-1 0,0 0 0,-1 1 0,1-1 0,0 0 1,-1 0-1,0 0 0,1 0 0,-1 1 0,0-1 0,0 0 0,0 0 0,-1-2 0,1-3-404,0 5 322,0 1 0,0-1-1,0 0 1,0 0 0,0 1-1,0-1 1,0 0-1,0 1 1,1-1 0,-1 0-1,2-3 1,-1 5 131,0 0 0,0-1-1,-1 1 1,1 0 0,0-1 0,0 1 0,0 0 0,0 0 0,0 0-1,0 0 1,-1-1 0,1 1 0,2 1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199 150 4064,'-33'-50'1504,"33"50"-1184,-17-49-64,1 15 1760,-1 18-1152,1 16 160,-1 0-640,0 33-544,17 0 96,-33 17 192,33 0-64,-16 16 768,16 1-448,-17 16-1312,17-17 480,0 0-2016,17-16 1344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3648,'13'-14'1173,"-12"14"-1155,-1 0 0,0-1 0,0 1 0,1 0 0,-1 0 0,0 0 1,0-1-1,1 1 0,-1 0 0,0 0 0,1 0 0,-1 0 0,0 0 0,1-1 0,-1 1 0,0 0 0,1 0 0,-1 0 0,0 0 0,1 0 0,-1 0 0,0 0 0,1 0 0,-1 0 0,1 0 1,8 0 72,0 0 10,0 0 0,0 0 0,16 3 0,-18-1-68,5 1 11,0 0 0,1-1-1,-1 0 1,15 0-1,-1-1 58,44 7-1,-39-3-24,88 12 218,-87-14-125,1-2 1,33-2 0,-15 0 163,-48 1-343,-3 0 52,-3 0-52,3 0 4,0 0 0,-1 0 0,1 0 0,0 0 0,-1 0 0,1 0 0,-1 0 0,1 0 0,-1 0-1,1 0 1,0 0 0,-1 0 0,1 0 0,-1 0 0,1 0 0,0 0 0,-1 1 0,1-1 0,0 0 0,-1 0 0,1 0 0,0 1 0,-1-1 0,1 0 0,0 0 0,-1 1 0,1-1 0,0 0 0,0 1 0,-1-1 0,1 0 0,0 1 0,0-1 0,0 0 0,-1 1 0,1 0 0,6 14-83,0-1 123,-2 0-12,-3-10 8,0 0 1,1 0 0,-1 0-1,1 0 1,0 0 0,0 0-1,3 4 1,9 20 86,-13-25-107,0 1-1,0 0 1,1-1-1,-1 0 0,1 1 1,0-1-1,0 0 1,0 0-1,5 5 0,2 4 36,-1 4 152,3-10-63,-7-1-103,1 3-27,-5-8-4,0 0 0,1 0 1,-1 0-1,0 0 0,0 0 0,1 0 0,-1 0 1,0 1-1,0-1 0,1 0 0,-1 0 1,0 0-1,0 0 0,1 0 0,-1 0 0,0 0 1,0-1-1,1 1 0,-1 0 0,0 0 0,0 0 1,1 0-1,-1 0 0,0 0 0,0 0 1,0 0-1,1-1 0,-1 1 0,0 0 0,0 0 1,0 0-1,1 0 0,-1-1 0,0 1 0,1-6 1,0 1 1,0-1-1,0 1 0,-1-1 0,0 1 0,0-1 0,0 1 0,-1-1 0,-2-8 0,-2 6-28,4 6 14,0 1-1,0-1 1,0 1 0,0-1 0,0 1-1,1-1 1,-1 1 0,1-1-1,-1 0 1,1 1 0,0-1-1,-1 0 1,1 0 0,0 1-1,0-3 1,0-3-99,0 17 54,-3 26 116,0-21 38,0 1 30,0 0-1,1 1 0,0 21 0,-3 29 361,-22 114-1,25-171-458,-11 93 266,10-65 54,-14 56-1,1-31 401,15-59-699,0 0-1,0-1 1,-1 1 0,1-1-1,-1 0 1,1 1 0,-1-1-1,0 0 1,-1 0 0,1 0-1,0 0 1,-1-1 0,-5 5-1,3-3 64,-1-1 0,0 0-1,0-1 1,0 1 0,-13 2-1,17-4-92,-12 3 149,-1 0 0,0-1 0,0-1 0,-29 1 0,28-4-85,0-1 1,-1 0 0,1-1 0,-23-8-1,-4-5-657,1-2 0,0-1 1,2-2-1,-50-35 0,20 6-1233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16 4064,'0'-16'1504,"0"16"-1184,0 0-64,0 0 1056,-17 16-768,1 1 640,16-1-704,-16 17-96,16 0-256,-17 16 64,17 16-128,0 17 128,0 0-128,-16 17 256,32-34-192,-16 1-800,0-17 320</inkml:trace>
  <inkml:trace contextRef="#ctx0" brushRef="#br0" timeOffset="1">1 443 5056,'0'0'1888,"0"0"-1472,16 16-128,1-16 832,-1 0-672,33-16 32,-32 16-288,32 0 288,0-17-256,0-16-5120,17 33 2656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14 274 3328,'-14'-14'1061,"28"9"-303,-8 1-538,4-1 274,10 11 13,4-10-100,-18 2-305,1 0 0,0 1 1,14-1-1,3 2 64,67-3 142,-79 2-294,153-11 20,354 12 665,-518 0-666,-1 0 1,0 0-1,1 0 0,-1 0 0,0 0 0,1 0 1,-1 0-1,0 0 0,1 0 0,-1 0 1,0 0-1,1 0 0,-1-1 0,0 1 1,1 0-1,-1 0 0,0 0 0,0 0 0,1-1 1,-1 1-1,0 0 0,1 0 0,-1 0 1,0-1-1,0 1 0,11-11 532,-8 8-229,-6 0-144,2 3-177,0-1 0,0 0 0,-1 1 0,1-1 0,0 1 0,-1-1 0,1 1 0,-1 0 0,1-1 0,-1 1 0,1 0 0,0 0 0,-1 0 0,1 0 0,-1 0 0,1 0 0,-1 1 0,1-1 0,0 0 0,-1 1 0,1-1 0,-1 1 0,1 0 0,0-1 0,-2 2 0,-9 4-71,-21 15 0,23-13-35,3-3 68,0 0 1,1 0-1,0 1 0,-7 8 0,2-3 25,8-6 3,-1-1 0,1 1 0,0 0 0,0 0 0,0 0 0,0 0 0,1 0 1,0 1-1,-2 7 0,2-5 8,1-7-7,1 0 0,0 0 0,-1 0 0,1 0-1,0 0 1,0 1 0,0-1 0,0 0 0,0 0 0,0 0 0,0 0-1,0 0 1,0 1 0,1-1 0,-1 0 0,0 0 0,1 0 0,-1 0 0,1 0-1,-1 0 1,1 0 0,-1 0 0,1 0 0,0 0 0,0-1 0,-1 1 0,1 0-1,2 1 1,-1 0 0,-2-2-1,1 1 0,-1-1 0,1 0-1,0 1 1,-1-1 0,1 1 0,0-1 0,-1 0 0,1 0 0,0 0-1,0 1 1,-1-1 0,1 0 0,0 0 0,0 0 0,-1 0 0,1 0 0,0 0-1,0 0 1,-1 0 0,3-1 0,1 0 16,-1 2-19,0-1 1,0-1-1,0 1 0,0 0 0,0-1 1,4 0-1,4-10-93,11 5-74,-14-2-232,-8 8 382,1-1 0,-1 1 0,0 0 0,0-1 0,1 1 0,-1 0 0,0-1 0,1 1 0,-1 0 0,0 0 0,1-1 0,-1 1 0,0 0 0,1 0 0,-1-1 0,1 1 0,-1 0 0,0 0 1,1 0-1,-1 0 0,1 0 0,-1 0 0,0 0 0,1 0 0,-1 0 0,1 0 0,0 0 0,-1 0 8,0 0-1,0 0 1,0 0 0,0 0 0,0 0-1,0 0 1,1 0 0,-1 0-1,0 0 1,0 0 0,0 0-1,0 0 1,0 0 0,0 0 0,0 0-1,0 0 1,0 0 0,0 0-1,1 0 1,-1 0 0,0 0-1,0 0 1,0 0 0,0 0 0,0 0-1,0-1 1,0 1 0,0 0-1,0 0 1,0 0 0,0 0 0,0 0-1,0 0 1,1 0 0,-1 0-1,0 0 1,0 0 0,0 0-1,0 0 1,0-1 0,0 1 0,0 0-1,0 0 1,0 0 0,0 0-1,0 0 1,0 0 0,0 0-1,0 0 1,0 0 0,0-1 0,0 1-1,0 0 1,0 0 0,0 0-1,0 0 1,0-27-361,0 27 368,0 1-1,0-1 1,-1 1-1,1 0 1,0-1-1,0 1 1,0-1 0,0 1-1,0 0 1,-1-1-1,1 1 1,0-1-1,-1 1 1,1-1 0,0 1-1,-1-1 1,1 1-1,-1-1 1,1 0-1,0 1 1,-1-1 0,1 1-1,-2 0 1,1-1-6,1 0 1,-1 1-1,1-1 0,-1 1 1,0-1-1,1 1 1,-1-1-1,1 1 1,-1 0-1,1-1 1,0 1-1,-1 0 0,1-1 1,0 1-1,-1 0 1,1 0-1,0-1 1,0 1-1,-1 0 1,1 0-1,0-1 0,0 1 1,0 0-1,0 1 1,0 2 8,0 0 0,0 0 0,1 0 0,-1 0 0,1 0 0,0 0-1,0 0 1,0 0 0,0 0 0,4 6 0,-3-7-1,0-1-1,0 1 0,0-1 1,0 0-1,1 0 1,-1 0-1,1 0 0,-1 0 1,1-1-1,0 1 1,-1-1-1,1 0 0,0 1 1,4 0-1,26 3 138,-22-2-105,-4-1-11,-1-1 1,1 0-1,11 1 1,-2-4 27,-1 0-1,1 0 1,25-9 0,2 0-73,22-3-223,5 0-619,117-40 0,-182 52 850,0-1 0,0 1 0,0-1 0,0 0 1,-1-1-1,0 1 0,0-1 0,0 0 0,0 0 1,0 0-1,-1 0 0,1-1 0,-1 1 0,3-9 0,-5 12 14,7-13 71,0-2 1,-1 1 0,0-1-1,-1-1 1,-1 1-1,3-21 1,-6 25 127,0-1 0,-1 0-1,-1 0 1,-1-18 0,0-1 690,1 30-821,0 0 0,0 0 1,-1 0-1,1 0 1,0 0-1,-1 0 0,1 0 1,-1 0-1,0 0 1,0 1-1,0-1 0,-1-3 1,2 5-62,-1 0 1,1 0-1,0 0 1,0 0 0,0-1-1,0 1 1,0 0-1,0 0 1,-1 0-1,1 0 1,0 0-1,0 0 1,0 0 0,0-1-1,0 1 1,-1 0-1,1 0 1,0 0-1,0 0 1,0 0-1,-1 0 1,1 0 0,0 0-1,0 0 1,0 0-1,0 0 1,-1 0-1,1 0 1,0 0-1,0 0 1,0 0 0,-1 0-1,1 0 1,-3 11 179,3-2-147,0 0 0,-1 0 0,-1 0 0,-3 11 0,3-10 26,0-1-1,0 1 1,1-1-1,0 14 1,2 15 12,0-10-133,-1 1 1,-5 34 0,-1-37-606,4-20 360,0 1 0,1-1 0,0 0 0,0 9 0,1 4-2164,0-3 784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7040,'0'0'2624,"0"0"-2048,0 0-128,0 0-416,17 0-96,-17 17 448,17-17-192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1728,'-14'28'560,"14"-27"-544,-1 0 1,1 0-1,-1 0 0,1 0 1,0 0-1,-1 0 1,1 0-1,0 0 0,0 0 1,0 0-1,0 0 0,0 0 1,0 2-1,0 72 1339,0-63-983,0-3-52,0 0 0,0-1 1,3 18-1,2-9-33,-3-10-152,0-1 1,0 1-1,-1 0 0,0 1 1,0 6-1,-1 86 739,-3-103-2068,2 2 1000,1 0 0,-1 1 0,0-1 1,1 0-1,-1 0 0,0 0 0,1 1 1,-1-1-1,1 0 0,-1 0 0,1 0 1,0 0-1,-1 0 0,1-1 0,0 1 50,1-1 0,-1 1-1,1 0 1,-1 0 0,1 0 0,-1 0-1,1 0 1,0 0 0,-1 0-1,1 0 1,0 0 0,0 0 0,2-2-1,-3 3 144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3232,'14'14'1035,"-14"-14"-1019,1 0 0,-1 1 0,0-1 0,0 0 1,0 0-1,1 1 0,-1-1 0,0 0 0,0 1 1,0-1-1,0 0 0,1 0 0,-1 1 0,0-1 1,0 0-1,0 1 0,0-1 0,0 0 0,0 1 1,0-1-1,0 0 0,0 1 0,0-1 0,0 0 1,0 1-1,-1 5 63,1-3 33,-1 0-1,1 1 1,0-1-1,0 0 1,0 0 0,1 0-1,-1 1 1,1-1-1,-1 0 1,3 3-1,2 3 230,-4-8-261,0 1-1,0-1 0,0 1 1,-1-1-1,1 1 0,0 0 1,-1-1-1,1 1 0,-1 0 1,1-1-1,-1 1 0,0 0 0,0 0 1,0 2-1,0 91 1996,0-93-1739,3-2-38,-2 0-290,-1 0 0,0 0 0,1 0 0,-1 0 0,1 0 0,-1 0 0,1 0 0,-1 0 0,0 0-1,1 0 1,-1 0 0,1 0 0,-1-1 0,1 1 0,-1 0 0,0 0 0,1-1 0,-1 1 0,0 0 0,1 0-1,-1-1 1,0 1 0,1 0 0,-1-1 0,0 1 0,0 0 0,1-1 0,7-8 192,17 1-78,-2-17-58,-3 10-44,-14 11-37,0 0 0,-1-1 0,7-5 0,-5 2-6,-6 7 12,0-1 0,1 0 0,-1 0-1,1 1 1,-1-1 0,1 1 0,0-1 0,0 1 0,-1 0 0,1 0 0,0 0 0,0 0 0,0 0 0,0 0-1,1 0 1,-1 1 0,0-1 0,0 1 0,4-1 0,8 1-160,-14 0 165,0 0 0,1 0 1,-1 0-1,0 0 0,0 0 0,0 0 0,0 0 0,0 0 0,1 0 0,-1 0 0,0 0 0,0 0 0,0 0 0,0 1 0,0-1 1,1 0-1,-1 0 0,0 0 0,0 0 0,0 0 0,0 0 0,0 0 0,0 0 0,0 1 0,0-1 0,0 0 0,1 0 0,-1 0 1,0 0-1,0 0 0,0 0 0,0 1 0,0-1 0,0 0 0,0 0 0,0 0 0,0 0 0,0 0 0,0 1 0,0-1 0,0 0 0,0 0 1,0 0-1,0 0 0,0 0 0,0 1 0,0-1 0,0 0 0,-1 0 0,1 0 0,0 0 0,0 0 0,0 1 0,0 8-94,1 0 192,-1 0 0,-1 0-1,-2 16 1,-3-9 78,5-13-95,0 0 1,-1 0-1,1 0 0,1 1 1,-1-1-1,0 0 0,1 1 1,-1 6-1,1-3 52,-1-4-24,1 0 0,0 0 1,0-1-1,0 1 0,0 0 0,0 0 0,0 0 0,1 0 1,-1 0-1,1-1 0,1 4 0,-1-5-57,0-1 0,0 1 1,-1-1-1,1 0 0,0 1 0,0-1 0,0 0 0,0 0 0,0 0 0,0 0 0,-1 0 0,1 0 1,2 0-1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68 3136,'0'-50'1765,"0"49"-1710,0 0-1,0 0 1,0 0-1,0 1 1,0-1-1,0 0 1,0 0-1,0 0 0,1 0 1,-1 0-1,0 0 1,1 1-1,0-3 1,6 0 564,-17 3 1007,10 6-1285,-1 3-270,0 0-1,-1 0 0,0 0 0,-7 17 0,7-22-53,-27 99 278,9-26-35,11-44-75,6-18-46,-1 0 0,0 0 0,-2-1 0,1 1 0,-14 22 0,13-28-29,5-8-54,0 0 0,0 1-1,0-1 1,0 1 0,0-1 0,0 1 0,0-1-1,1 1 1,-1 0 0,1-1 0,-1 1-1,1 0 1,0-1 0,-1 1 0,1 2-1,0-4-56,0 1-1,0-1 0,0 0 0,0 1 0,0-1 1,0 0-1,-1 1 0,1-1 0,0 0 1,0 1-1,0-1 0,0 0 0,1 1 1,-1-1-1,0 0 0,0 1 0,0-1 0,0 0 1,0 1-1,0-1 0,0 0 0,0 1 1,1-1-1,-1 0 0,0 0 0,0 1 1,1-1-1,-1 0 0,0 0 0,0 1 1,1-1-1,-1 0 0,0 0 0,0 0 0,1 0 1,-1 1-1,9-8-1261,-8 6 1093,2-2-1014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4160,'0'0'1536,"0"0"-1216,-17 33-64,17-16 128,-16 16-256,16 33 256,16-16-256,-16 33 256,-16-16-256,16-1 256,16-16-256,1-17 256,-17 17-256,0-34-448,0 18 128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0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17 599 5472,'-17'-17'2016,"17"17"-1536,0 0-160,17 0 448,-1 0-480,17-17 96,17 17-224,-17 0 384,1 0-288,-1 0 384,0 0-384,0 0-2176,0-16 1056</inkml:trace>
  <inkml:trace contextRef="#ctx0" brushRef="#br0" timeOffset="1">66 51 5056,'-16'-17'1888,"16"17"-1472,0-17-128,16 17 480,1 0-480,16 0 448,-16 0-416,33-16-32,-17 32-160,17-16 192,-17 0-192,0 0 320,-16 17-256,16-17 256,-33 17-256,0-17-3136,0 16 1600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85 2240,'0'0'720,"0"0"-448,0 0 21,0 0 443,0 0-138,3 0 180,-2 0-741,-1 0 0,1 0-1,0 0 1,-1 0 0,1-1-1,0 1 1,-1 0 0,1 0-1,0-1 1,-1 1 0,1 0-1,-1-1 1,1 1 0,0 0-1,-1-1 1,1 1 0,-1-1 0,1 1-1,-1-1 1,1 1 0,-1-1-1,1 0 1,-1 0-9,0 1 0,1-1 0,-1 0 0,1 1 0,-1-1 0,1 1 0,-1-1 0,1 1 0,-1 0 0,1-1 0,-1 1 0,1-1 0,0 1 0,-1 0 0,1-1 0,0 1 0,-1 0 0,1 0 0,0 0 0,-1 0 0,1-1 0,1 1 0,-2 0-22,0 0 0,0 1 1,0-1-1,0 0 0,0 0 0,0 0 0,0 0 1,0 0-1,0 0 0,1 0 0,-1 0 0,0 0 0,0 0 1,0 0-1,0 0 0,0 0 0,0 0 0,0 0 0,0 0 1,0-1-1,0 1 0,1 0 0,-1 0 0,0 0 0,0 0 1,0 0-1,0 0 0,0 0 0,0 0 0,0 0 1,0 0-1,0 0 0,0 0 0,0 0 0,0 0 0,0 0 1,0-1-1,0 1 0,1 0 0,-1 0 0,0 0 0,0 0 1,0 0-1,0 0 0,0 0 0,0 0 0,0 0 1,0-1-1,0 1 0,0 0 0,0 0 0,0 0 0,0 0 1,0 0-1,-1 0 0,1 0 0,0-11 218,0 10-220,0 1 1,0 0-1,0 0 0,0 0 0,0 0 0,0 0 1,0 0-1,0 0 0,0 0 0,0 0 0,0 0 1,0-1-1,0 1 0,0 0 0,0 0 0,0 0 1,0 0-1,0 0 0,0 0 0,0 0 1,0 0-1,0 0 0,0 0 0,0-1 0,1 1 1,-1 0-1,0 0 0,0 0 0,0 0 0,0 0 1,0 0-1,0 0 0,0 0 0,0 0 0,0 0 1,0 0-1,0 0 0,0 0 0,0 0 1,1 0-1,-1 0 0,0 0 0,0 0 0,0 0 1,0 0-1,0 0 0,0 0 0,0 0 0,0 0 1,0 0-1,1 0 0,-1 0 0,0 0 0,0 0 1,0 0-1,0 0 0,1 0 4,-1 0 0,1 0 0,-1 0 0,1 0-1,-1 0 1,1 0 0,-1 0 0,1 0 0,-1 0 0,1-1 0,-1 1 0,1 0-1,-1 0 1,1 0 0,-1-1 0,1 1 0,-1 0 0,0-1 0,1 1 0,-1 0-1,1-1 1,-1 1 0,0 0 0,1-1 0,-1 1 0,0-1 0,1 1 0,-1-1-1,0 1 1,0 0 0,0-1 0,1 1 0,-1-1 0,0 1 0,0-1 0,0 1-1,0-1 1,0 0 0,0 1 0,0-1 0,0 0 0,0-2 120,0 3 26,0-1-143,0 0 0,1 0-1,-1 0 1,0 0 0,0-1-1,0 1 1,0 0 0,0 0-1,0 0 1,-1-2 0,1 1 74,-14 2 336,11 0-442,1 0-27,-9 0-32,10 0 79,1 0 1,0 0-1,0 0 0,0 0 1,0 0-1,0 0 0,0 0 1,0 0-1,0 0 1,0 0-1,0 0 0,-1 0 1,1 0-1,0 0 0,0 0 1,0 0-1,0 0 0,0 0 1,0 0-1,0 0 0,0 0 1,0 0-1,-1 0 0,1 0 1,0-1-1,0 1 0,0 0 1,0 0-1,0 0 0,0 0 1,0 0-1,0 0 0,0 0 1,0 0-1,0 0 0,0 0 1,0 0-1,0 0 1,0-1-1,0 1 0,0 0 1,0 0-1,0 0 0,0 0 1,0 0-1,0 0 0,0 0 1,0 0-1,0 0 0,0-1 1,0 1-1,0 0 0,0 0 1,0 0-1,0 0 0,0 0 1,0-7 64,0 9-6,-1-2-45,0 1-1,1 0 1,-1-1-1,1 1 1,-1-1-1,0 1 1,0 0-1,1-1 1,-1 0-1,0 1 1,0-1-1,0 1 1,1-1 0,-1 0-1,0 0 1,0 0-1,0 1 1,0-1-1,0 0 1,1 0-1,-1 0 1,-2 0-1,-127 0 1071,128 0-1075,1 0 0,-1 0 0,0 0 0,0 1 0,0-1 0,0 1 1,0-1-1,1 1 0,-1 0 0,0 0 0,1 0 0,-3 1 0,3-1-24,-1 0-1,1 0 1,-1 0 0,0 0 0,0-1-1,1 1 1,-1 0 0,0-1-1,0 0 1,0 1 0,0-1 0,-1 0-1,1 0 14,0 0 0,0 1-1,0-1 1,0 0-1,0 1 1,1-1-1,-1 1 1,0 0 0,0 0-1,1-1 1,-1 1-1,-1 1 1,1 0-1,0-1-1,1 0 1,-1-1-1,0 1 1,1 0 0,-1 0-1,0-1 1,0 1 0,0-1-1,1 0 1,-1 1-1,-2-1 1,2 0 1,1 0 0,-1 0-1,1 0 1,-1 0 0,1 0 0,-1 1 0,1-1-1,-1 0 1,-1 2 0,-13 11 19,14-11-8,1-1 1,0 1-1,0-1 0,-1 0 0,1 0 1,-1 0-1,1 0 0,-1 0 0,1 0 1,-1 0-1,1 0 0,-1-1 0,0 1 1,0-1-1,1 1 0,-1-1 1,0 1-1,0-1 0,-2 0 0,3 0-7,0 0 0,0 0 0,0 1 0,0-1 0,0 0 0,0 0 0,0 1 0,0-1 0,0 1 0,0-1 0,1 1 0,-1-1 0,0 1 0,0 0 0,0-1 0,1 1 0,-1 0 0,0-1 0,1 1 0,-1 0 0,0 0 0,1 0 0,-1 0 0,1 0 0,-1 0 0,1 1 0,-12 14-102,4-8 58,4-5 52,1 0 0,0 1-1,-1-1 1,1 1 0,-2 4 0,0 3 41,4-8-37,0-1-1,-1 1 0,1-1 0,0 0 0,-1 0 1,1 0-1,-1 1 0,-2 1 0,3-3-7,0 0 5,-1 0-1,1 0 1,0 1-1,0-1 1,0 0-1,0 1 1,0-1-1,0 1 1,0-1-1,0 1 1,1-1-1,-1 1 0,0-1 1,1 1-1,0 0 1,-1-1-1,1 1 1,0 0-1,0-1 1,0 1-1,0 2 1,-1 2 9,0 0 0,0 0 1,0 0-1,-4 9 0,3-10-10,1 1-1,-1 0 0,1 0 1,-1 9-1,2-12-7,0 1 0,1-1 0,-1 1 0,1-1 0,-1 0 0,1 1 0,0-1 0,0 0 0,3 6 0,1 2 16,-3-5 10,-1-3-16,-1-1 0,1 1-1,0-1 1,0 0-1,0 1 1,1-1 0,-1 0-1,0 0 1,1 0 0,0 0-1,-1 0 1,1 0-1,2 2 1,-3-3-7,3 3 15,0 0-1,0-1 1,1 1-1,-1-1 1,1 0-1,0 0 1,0 0-1,5 2 1,-1 0 48,0 0 1,14 11 0,5 5 107,-23-19-166,-1 1 0,1-1-1,0 0 1,0-1-1,0 1 1,0-1-1,6 1 1,8 2-24,-1 1-1,-11-3 25,0 0-1,0 0 1,0-1-1,11 1 0,-15-2-4,0 0 1,1 0-1,-1 1 0,1 0 0,-1-1 0,0 1 0,1 0 1,5 3-1,7 2 1,15-1 38,-15 1 25,-13-4-58,0-1 0,1 0 0,0 0 0,-1 0 1,1 0-1,0 0 0,-1-1 0,5 0 1,4 1-10,-9-1-2,1 1 0,-1-1 0,0 0 0,0 0 0,0 0-1,0 0 1,0-1 0,0 0 0,0 1 0,4-3 0,12-8 140,9 6-11,-19 1-34,-1 1 1,1-2 0,-1 1 0,11-9-1,-17 11-66,13-7 73,0-2 1,19-18-1,-28 22-89,0 0-1,-1-1 1,5-8-1,-4 7-14,0-2-22,0 1 1,-1-1-1,0 0 0,4-13 1,-8 21 23,0-1 0,-1 0 0,1 0 0,0 1 0,-1-1 0,0 0 0,0 0 0,-1-5 1,0-4-13,1-68 18,0 32 240,0 47-237,0-1 0,0 1 0,0 0 1,0 0-1,-1 0 0,1 0 0,-1 0 0,0 0 0,1 1 0,-1-1 0,0 0 0,-2-3 0,2 3-5,0 1 0,0-1 0,0 1 0,0-1 0,1 1 0,-1-1 0,0 1 0,1-1 0,0 0 0,-1 0 0,1 1 0,0-4 0,0 4-3,0 1 1,0-1-1,0 1 0,0-1 0,0 1 0,0-1 1,0 1-1,0-1 0,0 1 0,0-1 0,0 1 1,0-1-1,0 1 0,0-1 0,-1 1 0,1-1 1,0 1-1,0-1 0,-1 1 0,1-1 0,0 1 1,-1 0-1,1-1 0,0 1 0,-1-1 0,1 1 1,0 0-1,-1 0 0,1-1 0,-1 1 0,0-1 1,-6-3 19,1-10 76,-5-3-16,9 12-59,2 4-17,-1 1 1,1-1-1,0 0 1,-1 1-1,1-1 1,0 0-1,-1 1 1,1-1-1,-1 1 1,1-1-1,-1 1 1,1-1-1,-1 1 0,1-1 1,-1 1-1,1-1 1,-1 1-1,0 0 1,1-1-1,-1 1 1,-1-1-1,-3-1-11,-9-9-126,14 10 131,-1 1 1,0-1-1,1 1 1,-1 0-1,1-1 1,-1 1-1,0 0 1,1-1-1,-1 1 1,0 0-1,1 0 1,-1 0-1,0 0 1,0 0-1,1 0 1,-1 0-1,0 0 1,1 0-1,-1 0 1,0 0 0,1 0-1,-1 0 1,-1 1-1,0-1 11,-195 0 668,195 0-1450,4 0-1499,12 0 651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3648,'0'-7'575,"0"5"-444,0 0 1,0 0-1,0 0 1,0 0-1,0 0 1,0 0-1,0 1 1,1-1-1,-1 0 1,2-3-1,5 0 490,-6 5-592,-1 0 0,0 0 1,1 0-1,-1-1 0,0 1 0,1 0 0,-1 0 0,1-1 1,-1 1-1,0 0 0,0-1 0,1 1 0,-1 0 1,0-1-1,1 1 0,-1 0 0,0-1 0,0 1 0,0-1 1,0 1-1,1-1 0,-1 1 0,0 0 0,0-1 0,0 1 1,0-1-1,0 1 0,0-1 0,0 1 0,0-1 0,3-5 521,24-38 484,-26 44-1027,-1-1-1,1 1 1,-1-1-1,1 1 0,0 0 1,-1-1-1,1 1 1,0 0-1,-1-1 1,1 1-1,0 0 0,-1 0 1,1 0-1,0 0 1,0 0-1,-1 0 0,1 0 1,0 0-1,-1 0 1,1 0-1,0 0 1,0 0-1,0 1 0,2-1 11,-3 0-16,1 0 0,0 0-1,0 0 1,0 0 0,0 0 0,0 0-1,0 0 1,0 1 0,0-1 0,-1 0-1,1 0 1,0 1 0,1 0 0,-1 2 5,0 0 1,0 0 0,0-1 0,-1 1-1,0 0 1,1 0 0,-1 0 0,0 0-1,0 0 1,-1 4 0,0 4 36,2 4 98,-2 24 599,1-38-715,-1 1-1,1-1 1,0 0-1,0 1 1,-1-1 0,1 1-1,-1-1 1,0 0-1,1 1 1,-1-1-1,0 0 1,0 0 0,1 0-1,-1 1 1,0-1-1,0 0 1,0 0 0,-1 0-1,1-1 1,-1 2-1,-12 4 83,10 1-46,5-14 38,-4 1-30,2 5-69,0 0-1,-1-1 0,1 1 1,0-1-1,0 1 1,0-1-1,0 1 0,0-1 1,1 0-1,-1 1 1,0-1-1,1 0 0,-1 0 1,1 1-1,0-1 0,-1 0 1,1 0-1,0 0 1,0 1-1,0-1 0,0 0 1,1 0-1,-1 0 1,0 0-1,2-3 0,9-9-84,-10 14 71,-1-1 1,1 1-1,-1-1 1,0 0-1,1 1 0,-1-1 1,0 1-1,0-1 0,1 0 1,-1 1-1,0-1 1,0 0-1,0 0 0,0 1 1,0-1-1,0 0 1,0 1-1,0-1 0,0 0 1,0 0-1,0 1 1,0-1-1,-1 0 0,1-2-27,0 2 39,0 1-1,0-1 1,0 1-1,0-1 1,0 0-1,0 1 1,0-1-1,0 1 1,0-1 0,0 0-1,0 1 1,0-1-1,1 1 1,-1-1-1,0 1 1,0-1-1,1 1 1,-1-1 0,0 1-1,1-1 1,-1 1-1,1-1 1,-1 1-1,1 0 1,-1-1-1,1 1 1,-1-1 0,1 1-1,-1 0 1,1-1-1,0 1 3,-1 0 0,0 0 0,0 0 0,1 1 1,-1-1-1,0 0 0,0 0 0,1 0 0,-1 0 0,0 0 0,0 0 0,1 1 0,-1-1 0,0 0 0,0 0 0,1 0 0,-1 0 0,0 1 0,0-1 0,0 0 0,0 0 0,1 1 0,-1-1 0,0 1 0,3 13-106,-3-13 29,-1-1-1,1 1 1,1 0 0,-1-1 0,0 1 0,0 0 0,0 0-1,0-1 1,0 1 0,1 0 0,-1-1 0,0 1 0,1 0 0,-1 0-1,1-1 16,0 1-1,0-1 1,0 0-1,-1 1 1,1-1 0,0 0-1,0 0 1,0 1-1,0-1 1,0 0-1,0 0 1,0 0-1,1 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947 200 2496,'0'-13'784,"0"10"-464,0 0-5,0 2-280,0 1 1,0-1 0,0 1 0,0-1 0,0 1 0,0-1 0,0 1 0,0-1 0,0 1 0,0-1 0,1 1 0,-1-1 0,0 1 0,0-1 0,0 1 0,1 0-1,-1-1 1,0 1 0,1-1 0,-1 1 0,0-1 0,1 1 0,-1 0 0,1-1 0,-1 1 0,0 0 0,1 0 0,-1-1 0,1 1 0,-1 0 0,1 0-1,-1 0 1,1-1 0,-1 1 0,1 0 0,-1 0 0,1 0 0,-1 0 0,1 0 0,-1 0 0,2 0 0,-2 0-25,0 0 0,0 0 1,0 0-1,0 0 0,0 0 1,0 0-1,0 0 0,1 0 1,-1 0-1,0 0 0,0 0 1,0 0-1,0 0 0,0 0 1,0 0-1,0 0 0,0 0 1,0 0-1,1 0 0,-1 0 1,0 0-1,0 0 0,0 0 1,0 0-1,0 0 0,0 0 1,0 0-1,0 0 0,0 0 0,0 0 1,0 0-1,0 0 0,0 0 1,1-1-1,-1 1 0,0 0 1,0 0-1,0 0 0,0 0 1,0 0-1,0 0 0,0 0 1,0 0-1,0 0 0,0 0 1,0-1-1,0 1 0,0 0 1,0 0-1,0 0 0,0 0 1,0 0-1,0 0 0,0 0 1,0 0-1,0-1 0,0-46 2448,-1 45-2396,1 0 0,0 0 0,-1 0 0,1 1 0,-1-1 0,1 0 0,-1 0 0,0 0 0,0 0 0,0 1 0,0-1 0,0 0 0,0 1 0,-1-1 0,1 1 0,0-1 0,-3-1 0,-9-13 328,13 15-375,-1 0-1,1 0 1,0 0 0,-1 0-1,1 0 1,-1 0 0,1 1-1,-1-1 1,0 0 0,1 0-1,-1 1 1,0-1 0,1 0-1,-1 1 1,0-1 0,0 1-1,0-1 1,0 1 0,0-1-1,1 1 1,-1 0 0,0-1-1,0 1 1,0 0 0,-1 0-1,-9-4 191,3-4 41,7 8-237,1 0 0,0-1 0,-1 1-1,1-1 1,0 1 0,-1-1 0,1 1 0,-1 0 0,1-1 0,0 1 0,-1 0 0,1 0-1,-1-1 1,1 1 0,-1 0 0,1 0 0,-1 0 0,1-1 0,-1 1 0,1 0 0,-1 0-1,0 0 1,1 0 0,-1 0 0,1 0 0,-1 0 0,1 0 0,-1 0 0,-3 0 8,1 0-1,-1-1 1,1 1 0,-1-1 0,1 0 0,-1 0 0,1 0 0,0 0 0,0-1 0,-4-1 0,3 1 3,4 1-6,-1 0 0,0 1 0,0 0 0,0-1 0,0 1 0,0-1 0,0 1 0,1 0 0,-1 0 0,0-1 0,0 1 0,0 0 0,0 0 0,0 0 0,-1 0 0,-5-1 76,3-1-55,-1 0-1,1 0 1,-1 0 0,1 0-1,-1 1 1,0 0 0,1 0 0,-1 0-1,0 1 1,0 0 0,0 0-1,-5 0 1,-76 0-180,79 1 137,-1 0 0,1 0 1,0 0-1,-10 4 0,-1 0 25,-12 1 78,8 5-27,0-6-40,17-4-21,1 0 0,-1 0 0,0 1 0,0 0 0,1 0 1,-7 3-1,-4 6 60,10-8-52,0 1 0,0-1 1,-1 0-1,-8 3 0,-25 11-165,12-11 15,19-3 128,1 0 0,-14 9-1,4-3 85,6-4-20,9-4-48,-1 0-1,1 0 1,0 1-1,-1-1 1,1 1-1,0-1 1,0 1-1,-2 2 1,-9 9 5,9-7-25,-1-1 1,0-1-1,0 1 1,0-1-1,-8 6 0,8-8-5,4-2 14,1 1 0,-1-1 0,0 0-1,1 1 1,-1-1 0,0 0 0,1 1-1,-1-1 1,1 1 0,-1-1 0,0 1-1,1-1 1,-1 1 0,1-1 0,0 1-1,-1-1 1,1 1 0,-1 0-1,1-1 1,0 1 0,-1 1 0,-1 3 1,1-4 0,0 0 0,1 0 0,-1 0 0,0 0 0,0 0 0,0-1 0,1 1 0,-1 0 0,0 0 0,0-1 0,0 1 0,0 0 0,0-1 0,-1 1 0,0 0 0,-10 5 0,7 8 0,-23 19 0,23-21 0,5-11 0,-1 0 0,1 0 0,-1 1 0,1-1 0,-1 0 0,1 0 0,-1 0 0,0 0 0,1 0 0,-1 0 0,0 0 0,0 0 0,0 0 0,0 0 0,0-1 0,0 1 0,-1 1 0,-4 0-1,6-1 1,-1-1 1,0 0-1,1 0 0,-1 1 0,0-1 0,1 0 0,-1 1 1,0-1-1,1 1 0,-1-1 0,1 1 0,-1-1 1,1 1-1,-1-1 0,1 1 0,0 0 0,-1-1 1,1 1-1,0 0 0,-1-1 0,1 2 0,-3 3 7,-8 12 41,6-3-16,-7-9-21,7 9-6,-8 2-66,11-14 62,1-1-1,-1 0 1,1 1 0,0-1-1,0 1 1,-1-1 0,1 1-1,0-1 1,0 1 0,1 0-1,-1 0 1,0-1 0,0 1-1,1 0 1,0 0 0,-1 0-1,1 0 1,0 0 0,0 3-1,-1 2 7,0 1 0,-1 0-1,0 0 1,0-1-1,0 1 1,-5 8 0,4-8-4,0-1 0,0 1 0,1 0 1,0 0-1,1-1 0,-2 12 1,4 19 9,0-24 13,0 0 0,-2 0 0,-3 28 0,-2-23 28,4-14-38,0-1 0,1 1-1,0-1 1,0 1 0,0 0 0,1-1 0,0 1 0,0 5 0,0 101 75,0-108-78,0 0-1,0 1 1,0-1 0,1 0-1,0 0 1,0 1 0,-1-1-1,2 0 1,-1 0 0,0 0-1,3 4 1,-1-2 0,-3-4-9,1 0 0,-1 0 0,1 0 0,-1 0-1,1 0 1,-1 0 0,0 0 0,0 0 0,1 0-1,-1 0 1,0 0 0,0 0 0,0 2 0,1 6-10,2 1-13,11 27-52,-3-21 113,-9-11-29,-2-4-13,1 0-1,-1 0 0,0-1 0,1 1 0,-1-1 0,0 1 0,1 0 0,-1-1 1,1 1-1,-1-1 0,1 1 0,-1-1 0,1 1 0,-1-1 0,1 1 0,0-1 1,-1 1-1,1-1 0,0 0 0,-1 0 0,2 1 0,3 2-14,-3-2 9,1 0 0,-1 0 0,0 1 0,0-1 0,0 1 0,0 0 0,0-1-1,-1 1 1,1 0 0,0 0 0,-1 0 0,1 0 0,-1 1 0,0-1 0,0 0 0,0 1 0,0-1 0,0 0 0,0 1 0,-1-1 0,1 5 0,-1-6 11,0 0 1,0 1 0,0-1 0,0 0-1,1 1 1,-1-1 0,0 0 0,1 1-1,-1-1 1,1 0 0,-1 1 0,1-1-1,-1 0 1,1 0 0,0 0 0,0 0 0,0 1-1,-1-1 1,1 0 0,0-1 0,0 1-1,0 0 1,1 0 0,1 1 0,2 1-5,-4-3-3,-1 0 1,1 0-1,0 1 1,-1-1-1,1 0 0,0 1 1,-1-1-1,1 1 1,0-1-1,-1 1 1,1-1-1,-1 1 0,1-1 1,-1 1-1,0-1 1,1 1-1,-1 0 1,1-1-1,-1 1 1,0 0-1,1 0 0,1 4 4,3 2 81,-1-1 0,1 0 0,0-1 0,1 0 0,0 1 0,10 6 0,21 2-147,-30-12 41,0 1 0,0 0 0,0 0 0,-1 0-1,9 5 1,-13-6 21,1 0 2,-1-1-1,1 1 0,0 0 1,0-1-1,-1 0 1,1 1-1,0-1 1,0 0-1,1-1 0,-1 1 1,0-1-1,0 1 1,0-1-1,4 0 1,-1 1 0,1-1 0,0 1 0,-1 1 0,8 1 0,12 4 10,-3-5 30,0 0 0,29-3 0,-22 1 11,1 1 3,-20-1-10,-1 1-1,1-2 1,0 1-1,17-4 1,-10-1-1,-11 3-29,0 0 0,0 0-1,0 1 1,11-1 0,84 2-206,-98-1 203,1 0-1,-1 0 1,0 0 0,0-1-1,0 0 1,0 0 0,0 0-1,0 0 1,0 0 0,4-5-1,4 0-10,43-16 70,-46 18-12,-8 4-59,1 0 0,-1 0 0,1 0 1,-1 1-1,1-1 0,-1 0 1,1 1-1,0-1 0,-1 1 0,1-1 1,0 1-1,0 0 0,1 0 1,1-1-8,0 0 0,-1 1 0,1-1 0,-1-1 0,0 1 1,1 0-1,-1-1 0,0 0 0,0 1 0,0-1 0,3-3 0,15-7 7,-2 10 0,-17 2 2,-1 0 0,1 0 0,-1 0 1,1-1-1,-1 1 0,1 0 0,-1-1 0,0 1 0,3-1 0,4-4 19,20-7 30,-15 7-72,0-1 1,22-13 0,-32 16 29,1 1 1,0 0 0,0 0-1,0 0 1,0 1 0,0-1 0,5 0-1,5-2 35,24-12 202,-27 12-274,25-9-123,14-15 205,-36 23 27,-8-6 5,7 3-58,4-15-160,-3 15 74,-9-6 208,9-7-48,0-5-63,3-24 58,-17 48-85,1-1 1,0 0-1,-1 0 1,0 0-1,1 0 0,-2-5 1,1-30 73,0 32-67,1 0 0,-1-1 0,1 1 0,0 0 1,1 0-1,3-9 0,-4 11-12,0 1 0,1-1 0,-1 0 1,-1 0-1,1 0 0,-1 0 1,1 0-1,-1 0 0,0 0 0,-1 0 1,1 0-1,-2-5 0,-2-11 26,1 10-12,1 0 0,0-1 0,-1-18 0,3 21-15,-1 1-1,0 0 1,0 0-1,0 0 0,-4-6 1,1-5 43,-2-12 149,-5 8-42,5-1-45,4 15-79,0 1 0,0-1 0,-5-10 1,-4-6 65,7 14-50,0 1 1,-11-17 0,8 14-49,4 6 47,-1 0-1,0 1 1,0 0 0,0-1-1,0 1 1,-1 1 0,0-1-1,-7-5 1,3 5-20,0-1-1,0 1 1,-1 1 0,-17-6-1,-6 4-19,29 5-5,-9-2-37,0 0-1,-1 0 1,-22-1 0,5 5-32,22 0 64,0 0 0,0-1 0,0-1 1,0 1-1,-15-4 0,11-3 64,11 6-68,1 0-1,-1 0 1,1 1-1,-1-1 1,1 0-1,-1 1 1,0-1-1,1 1 1,-1-1-1,0 1 1,1 0-1,-1 0 1,-3 0-1,-3 0-231,12 0-623,20 0-2599,-8 0 1569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11 3488,'14'0'1115,"-11"0"-673,-3-3 38,0-5 677,0 19 1169,-3-11-1548,-177 0 2422,171 0-3175,1 1 0,-1 1 1,-16 4-1,17-4-9,0 0 0,1-1 0,-16 2 1,-32-3-167,53 0 166,0 0 0,1 0 1,-1 1-1,0-1 0,0 1 0,1 0 0,-1-1 0,1 1 0,-1 0 0,-2 2 0,-5 2-1,2-1-25,6-4 8,1 0 0,-1 0 0,1 0-1,-1 0 1,1 0 0,-1 1 0,1-1-1,-1 0 1,1 0 0,0 1 0,-1-1-1,1 0 1,-1 1 0,1-1 0,0 0-1,-1 1 1,1-1 0,0 0 0,0 1-1,-1-1 1,1 1 0,0-1 0,0 1 0,-1-1-1,1 1 1,0-1 0,0 0 0,0 1-1,0-1 1,0 1 0,0-1 0,0 1-1,0-1 1,0 1 0,0 0 0,0 2 18,0 0 37,0 46-21,0-47-23,0-1 0,0 1 1,1-1-1,-1 0 0,0 1 1,1-1-1,-1 0 0,1 1 0,-1-1 1,1 0-1,0 0 0,-1 1 1,1-1-1,0 0 0,0 0 0,0 0 1,0 0-1,0 0 0,0 0 0,0 0 1,0-1-1,2 2 0,4 1 32,-6-2-32,-1-1 1,1 0-1,0 1 1,-1-1-1,1 0 1,-1 1 0,1-1-1,0 1 1,-1-1-1,1 1 1,-1-1-1,1 1 1,-1 0-1,1-1 1,-1 1-1,0 0 1,1-1-1,-1 1 1,0 0 0,0-1-1,1 1 1,-1 0-1,0 0 1,0-1-1,0 1 1,0 1-1,1 0 8,4 7 35,0 0-1,0-1 1,1 0-1,0 0 1,0 0-1,1 0 1,11 9 0,-12-12-6,-2 0-37,0 0 1,-1 1-1,1-1 1,-1 1-1,0-1 1,2 8-1,-3-8 12,0 0 0,0-1 0,1 1 0,0 0 0,6 7 0,-7-7-37,-2-4 18,0-1 0,0 1 1,0-1-1,0 0 0,0 1 1,0-1-1,0 1 1,0-1-1,1 1 0,-1-1 1,0 0-1,0 1 0,0-1 1,0 1-1,1-1 1,-1 0-1,0 1 0,0-1 1,1 1-1,-1-1 0,0 0 1,0 1-1,1-1 1,-1 0-1,0 0 0,1 1 1,-1-1-1,1 0 0,-1 0 1,1 1-1,6 4 149,-2 2-49,-5-7-97,1 1 1,-1-1-1,0 1 1,0-1-1,0 0 1,1 1-1,-1-1 1,0 0-1,1 1 0,-1-1 1,0 0-1,1 1 1,-1-1-1,0 0 1,1 0-1,-1 1 1,0-1-1,1 0 1,-1 0-1,1 0 1,-1 0-1,1 1 1,-1-1-1,0 0 1,1 0-1,-1 0 1,1 0-1,-1 0 1,1 0-1,0 0 1,4-3 79,12-7 0,-14 9-75,-1 0 1,0 0-1,1-1 0,-1 1 0,0 0 1,0-1-1,0 1 0,0-1 0,0 0 0,0 0 1,2-3-1,5-20 12,-8 23-25,-1-1 0,1 0 1,0 1-1,0-1 0,0 1 1,0 0-1,1-1 0,-1 1 1,1 0-1,-1 0 0,1 0 0,0 0 1,0 0-1,0 0 0,0 0 1,0 1-1,3-3 0,7-3 35,-9 6-19,0 0-1,0-1 1,-1 0-1,1 0 1,0 0 0,-1 0-1,1 0 1,-1 0 0,1-1-1,3-4 1,13-29 120,-5 11-170,-1 6 40,-13 18 2,1 0-1,0 1 0,-1-1 1,1 0-1,-1 0 0,1 0 1,-1 0-1,1 1 1,-1-1-1,0 0 0,1 0 1,-1 0-1,0 0 0,0 0 1,0 0-1,0 0 0,0 0 1,0 0-1,0-2 1,0-3 66,0 4-41,0 0 1,0 0-1,0 0 0,0 0 1,0 0-1,0 0 0,1 0 1,-1 0-1,0 0 1,2-2-1,5-1 19,-2 2-29,-3-11 23,-2 3 10,0 10-52,0 1-1,0 0 0,0 0 1,0 0-1,0 0 0,0 0 1,0 0-1,0 0 1,0 0-1,0 0 0,0 0 1,0-1-1,0 1 0,0 0 1,0 0-1,0 0 1,0 0-1,0 0 0,0 0 1,0 0-1,0 0 0,0 0 1,0 0-1,0-1 1,0 1-1,0 0 0,0 0 1,0 0-1,0 0 0,0 0 1,0 0-1,0 0 1,0 0-1,1 0 0,-1 0 1,0 0-1,0 0 0,0 0 1,0 0-1,0 0 1,0 0-1,0 0 0,0 0 1,0 0-1,0 0 0,1 0 1,-1 0-1,0 0 1,0 0-1,0 0 0,0 0 1,0 0-1,0 0 0,0 0 1,0 0-1,1 0 1,2 0-21,-1 0 0,0 0 0,0 0 0,0 0 0,0 0 0,0 0 0,0 0 0,0 0 0,-1-1 0,1 1 0,3-2 0,0-5-450,-5 7 429,0-1-1,1 1 0,-1-1 1,0 1-1,0-1 0,1 1 1,-1 0-1,1-1 0,-1 1 1,0-1-1,1 1 0,-1 0 1,1 0-1,-1-1 0,0 1 1,1 0-1,-1 0 0,1-1 1,-1 1-1,1 0 0,-1 0 1,1 0-1,-1 0 0,1 0 1,0 0-1,-1 0 0,1 0 1,-1 0-1,1 0 0,-1 0 1,2 0-1,14 0-2689,1 0 801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5056,'-13'-13'1642,"10"10"-1002,3 3-309,3 0 16,174 0 197,-72-8-449,6 0-41,310 8 2469,-421 0-2511,0-1 0,0 1 0,0 0 0,0 0 0,0 0 0,0 0-1,0 0 1,0 0 0,0 0 0,0 0 0,1 0 0,-1 0 0,0 0 0,0 0 0,0 0 0,0 0 0,0 0 0,0 0 0,0 0 0,0 0 0,0 1 0,0-1 0,1 0 0,-1 0 0,0 0 0,0 0 0,0 0 0,0 0 0,0 0 0,0 0 0,0 0 0,0 0 0,0 0 0,0 0 0,0 0 0,0 0 0,0 1 0,0-1 0,0 0 0,0 0 0,0 0 0,0 0 0,1 0 0,-1 0 0,0 0 0,0 0 0,0 0 0,0 0-1,0 1 1,0-1 0,-1 0 0,1 0 0,0 0 0,0 0 0,0 0 0,0 0 0,0 1 9,0 0-1,0 0 0,-1 0 1,1 0-1,0 0 0,-1 0 1,1 0-1,-1 0 1,1-1-1,-1 1 0,0 0 1,1 0-1,-1-1 0,0 1 1,1 0-1,-1-1 0,0 1 1,0-1-1,0 1 1,1-1-1,-1 1 0,0-1 1,-1 1-1,-15 11 3,11-6-1,0 0-1,0 0 0,1 0 1,0 0-1,1 1 0,-1 0 1,-5 12-1,-2 8 106,8-18-67,3-8-55,1 0-1,0 0 1,0-1 0,-1 1 0,1 0 0,0 0 0,0 0 0,0 0 0,0 0 0,0 0 0,0 0 0,0 0 0,1 0 0,-1 0-1,0 0 1,1 0 0,-1 0 0,0 0 0,1 0 0,-1 0 0,1 0 0,-1 0 0,1-1 0,0 1 0,-1 0 0,2 0 0,3 6 32,-1 4 2,-3-10-42,-1 0 0,0 0 1,1 0-1,-1 1 1,1-1-1,-1 0 0,1 0 1,-1 0-1,1 0 1,0 0-1,0 0 0,-1 0 1,1-1-1,0 1 0,0 0 1,0 0-1,0 0 1,0-1-1,0 1 0,0-1 1,0 1-1,0-1 0,0 1 1,0-1-1,1 1 1,-1-1-1,0 0 0,0 0 1,0 0-1,1 0 1,-1 0-1,2 0 0,76 0-1058,-75 0 1036,0 0-1,-1-1 1,1 1 0,0-1 0,-1 0-1,1 0 1,-1 0 0,1-1 0,-1 1-1,0-1 1,1 0 0,-1 0-1,0 0 1,0 0 0,4-5 0,-4 4-6,1 0 1,0 0 0,0 1-1,1-1 1,4-2-1,23-3-72,-24 7 116,-1 0 0,0-1 1,0 0-1,11-5 0,127-56 686,-140 62-604,1-1 1,-1 2-1,1-1 1,9 1-1,-5 1 163,-19-1-23,1 3-53,-4 4-81,7-3-65,0-1 0,0 1 1,-1-1-1,-8 3 0,5-4-31,-9 4-20,5 6-4,11-9 18,0-1-1,0 0 1,0 0-1,0-1 1,0 1-1,-1 0 1,1-1-1,-4 2 1,4-1-27,-1-1 0,1 1 0,-1 0 0,1 0 0,0 0 0,0 0 0,-1 0 0,1 1 0,1-1 0,-3 4 0,3-5 12,0 1-1,0-1 1,0 1 0,1-1 0,-1 1-1,1-1 1,-1 1 0,1-1-1,0 1 1,-1 0 0,1-1-1,0 1 1,0 0 0,0-1-1,0 1 1,0 0 0,1-1-1,-1 1 1,0 0 0,1-1-1,0 3 1,1 0 34,1-1-1,-1 1 1,0-1 0,1 0-1,0 0 1,0 0 0,0 0 0,0-1-1,0 1 1,0-1 0,1 1-1,-1-1 1,1 0 0,0-1-1,0 1 1,-1-1 0,1 1-1,0-1 1,0 0 0,0-1 0,5 1-1,9 0 75,18-2 150,-33 0-386,-1 1-1,0-1 0,0 1 1,0-1-1,-1 1 0,1-1 1,0 0-1,0 0 0,0 0 1,0 0-1,-1 0 0,4-3 1,-2 1-1072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3808,'-2'0'120,"1"-1"1,-1 1 0,0 0-1,0 0 1,1-1-1,-1 1 1,0-1 0,1 1-1,-1-1 1,1 0-1,-1 0 1,1 0 0,-1 1-1,1-1 1,-1-1-1,1 1 1,-2-2-1,2 2-46,1 1 0,-1-1 0,1 1 0,0-1-1,-1 1 1,1-1 0,0 0 0,-1 1 0,1-1-1,0 1 1,0-1 0,0 0 0,0 1 0,0-1-1,-1 0 1,1 1 0,0-1 0,0 1 0,1-1-1,-1 0 1,0 1 0,0-1 0,0 0 0,0 1-1,1-2 1,-1 2 82,0-3 943,-3 6-385,1 0-652,1-1-1,-1 1 1,1-1-1,-1 1 1,1 0-1,0 0 1,0 0-1,0-1 0,0 1 1,1 0-1,-1 0 1,1 0-1,0 0 1,0 0-1,0 0 1,0 1-1,0-1 1,1 0-1,-1-1 1,2 5-1,6 23 216,-13-5 86,7-7-233,1-1 1,9 30-1,-4-18-46,-3 4 44,6 0-54,-5-2-36,-5-29-35,0 0 0,0-1 0,0 1 0,0 0 1,0 0-1,0 0 0,1-1 0,-1 1 0,3 1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5312,'-17'0'1952,"17"0"-1504,0 16-128,-16 1 800,32 16-672,-16 0 32,0 1-288,0 15 96,0-15-192,0 15 32,17-15-64,-17-1-64,0 17 32,0-34-672,0 17 352</inkml:trace>
  <inkml:trace contextRef="#ctx0" brushRef="#br0" timeOffset="1">34 266 7136,'-33'0'2656,"33"0"-2080,0-16-160,16 16 864,-16 0-800,33 0 64,1 0-320,15 0-64,-15 0-96,-1-17 160,17 17-128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7232,'-16'-17'2656,"16"17"-2048,16 17-192,1-17 992,16 0-864,0 0 544,17 0-608,17 0 0,-18 0-288,1 0 256,0 0-256,0 0 96,-34 0-160,1 0-1056,-17 0 512,0 0-5280,0 0 3136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317 150 3392,'0'0'1088,"3"0"-651,2 0-352,12-1 1576,-16 1-1620,-1 0 1,1-1-1,-1 1 1,0 0-1,1 0 0,-1-1 1,1 1-1,-1 0 0,1-1 1,-1 1-1,0 0 0,1-1 1,-1 1-1,0 0 0,1-1 1,-1 1-1,0-1 0,0 1 1,0-1-1,1 1 1,-1-1-1,0 1 0,0-1 1,0 1-1,0-1 0,0 1 1,0-1-1,0 1 0,0-1 1,3-5 550,9-12 121,-10 14-545,0-1 1,1 1-1,-1 0 0,1 0 0,6-7 0,2 0-61,-8 6-27,-3 3-53,1 0-1,-1 0 1,1 0 0,-1 0-1,1 0 1,-1 1 0,1-1-1,0 0 1,0 1 0,0-1-1,0 0 1,0 1 0,1-1-1,1-1 1,0 0 325,-11-5-64,7 6-258,-1 0 0,0 0 1,1 0-1,-1 1 0,0-1 0,0 0 1,0 1-1,0-1 0,0 1 0,-1 0 0,1-1 1,0 1-1,-1 0 0,1 1 0,-1-1 1,1 0-1,-5 0 0,-95 1 738,41 0-667,57 0-101,1 0 0,-1 0 0,1 1 0,0-1 0,-1 1-1,1 0 1,0 0 0,-1 0 0,-4 3 0,-3 1-20,-39 11-220,45-14 278,0 0-1,0 0 1,0 1 0,0 0 0,1-1-1,-1 2 1,1-1 0,0 0-1,0 1 1,0 0 0,0 0 0,1 0-1,-1 0 1,1 0 0,0 1 0,0 0-1,1-1 1,-1 1 0,1 0-1,0 0 1,1 1 0,-1-1 0,1 0-1,0 0 1,0 1 0,0 9 0,1-8-2,-1 0 0,0-1 1,0 1-1,-3 11 0,-3 7 71,5-3-30,1 1 0,1 29 1,1-22 10,-1-23-23,0 0 1,1 0 0,0 0 0,1 0 0,3 10 0,-1 0 3,0 1-41,-4-15-26,0 0 0,0-1 0,1 1 0,-1-1 0,1 1 0,0-1 0,0 1 0,0-1 0,0 1 0,0-1 0,0 0 0,1 1 0,-1-1 0,1 0 0,-1 0 0,1 0 0,3 3 0,9 3 93,0 1 0,1-2 0,-1 0 0,1-1 0,21 6 0,50 5 92,-61-14-163,50-3 1,-45 0-5,72 0 135,-97 0-144,-1-1-1,1 1 1,-1-1 0,1 0-1,-1 0 1,0 0 0,1 0 0,4-3-1,16-6 70,-23 10-64,0-1 0,0 1 1,-1-1-1,1 0 0,0 0 0,0 0 1,0 0-1,-1 0 0,1-1 0,-1 1 1,1 0-1,-1-1 0,1 1 0,-1-1 1,0 0-1,1 1 0,-1-1 0,0 0 1,0 0-1,1-3 0,26-28 134,-15-3-7,-10 25-137,-2 7-18,0 0 1,0 1-1,0-1 1,-1 0-1,0 0 0,0 1 1,0-1-1,0-6 1,-1-3-3,1-133 9,0 143 6,0 0-1,0 1 1,-1-1 0,1 1-1,-1-1 1,1 1 0,-1 0-1,0-1 1,0 1 0,0 0-1,-2-5 1,-7-15 7,7 16-34,-7-25-123,9 29 155,0 0-1,0 0 0,0 0 0,0 1 1,0-1-1,0 0 0,0 0 0,-1 1 1,1-1-1,-1 1 0,1-1 0,-3-1 1,-1 1 17,4 2-14,1-1-1,-1 1 1,0 0-1,1-1 1,-1 1-1,0 0 1,1-1-1,-1 1 1,1-1-1,-1 1 1,0-1-1,1 1 1,-1-1-1,1 1 1,0-1-1,-1 1 1,1-1-1,-1 0 1,1 1-1,0-1 1,-1-1-1,-1-3 38,-26-28 33,25 26-92,3 6 14,0 1 0,0-1 0,-1 1 0,1-1 0,0 1 0,0 0 1,0-1-1,-1 1 0,1-1 0,0 1 0,0-1 0,-1 1 0,1 0 0,0-1 1,-1 1-1,1 0 0,-1-1 0,1 1 0,0 0 0,-1-1 0,1 1 0,-1 0 1,1 0-1,-1 0 0,1 0 0,-1-1 0,1 1 0,0 0 0,-1 0 0,1 0 1,-1 0-1,1 0 0,-1 0 0,1 0 0,-2 0 0,-3-3-1,4 2-14,-1 0 0,1 0 0,0-1 0,-1 1-1,1 0 1,-1 0 0,0 0 0,1 1 0,-1-1 0,0 0-1,1 0 1,-1 1 0,0-1 0,0 1 0,1 0 0,-1 0 0,0-1-1,0 1 1,0 0 0,0 0 0,1 1 0,-1-1 0,0 0-1,0 1 1,-3 0 0,-4 4-24,8-3 39,0-1 1,-1-1-1,1 1 1,-1 0 0,0 0-1,1 0 1,-1-1-1,0 1 1,1-1 0,-1 0-1,0 1 1,0-1 0,-1 0-1,-44 0-11,44 0-566,3 3-1574,0 11 604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6656,'0'13'2144,"0"-10"-1307,0-3-320,0 0 294,0 0-251,0 0 91,0-3-289,0 3-359,0-1 1,0 1-1,0-1 0,0 1 0,0-1 0,0 1 0,0-1 1,0 1-1,1-1 0,-1 1 0,0-1 0,0 1 0,0-1 0,1 1 1,-1-1-1,0 1 0,1 0 0,-1-1 0,0 1 0,1-1 1,-1 1-1,0 0 0,1-1 0,-1 1 0,1 0 0,-1-1 0,1 1 1,-1 0-1,0 0 0,1 0 0,-1-1 0,1 1 0,-1 0 1,1 0-1,0 0 0,-1 0 0,1 0 0,-1 0 0,1 0 0,-1 0 1,1 0-1,0 0 0,0 0-1,-1 0-1,1 0 1,0 0 0,-1 0 0,1 0-1,0 0 1,0 0 0,-1 0 0,1 0 0,0 0-1,-1-1 1,1 1 0,0 0 0,-1-1-1,1 1 1,-1 0 0,1-1 0,0 1-1,-1-1 1,1 1 0,-1 0 0,1-1 0,-1 0-1,1 1 1,-1-1 0,0 1 0,1-1-1,-1 0 1,0 1 0,1-1 0,-1 1-1,0-1 1,0 0 0,0 0 0,1 1-1,-1-1 1,0 0 0,0 1 0,0-1 0,0 0-1,0 1 1,0-1 0,-1-1 0,1-1-9,1 2 7,-1 0 0,0 0 0,0-1 0,0 1 0,0 0 0,0 0 0,0 0 0,0 0 0,0-1 0,0 1 0,-1 0 1,1 0-1,0 0 0,-1 0 0,1 0 0,-1 0 0,1 0 0,-1 0 0,0 0 0,0-1 0,-6 0 195,-1 1 0,1 1 0,-13 0 1,17 0-155,2 0-26,-1 0 0,0 0 1,0 0-1,1 1 1,-1-1-1,0 1 0,1-1 1,-1 1-1,0 0 1,1-1-1,-1 1 0,1 0 1,-1 0-1,1 0 1,-1 0-1,1 0 1,-2 3-1,0-2-10,6 1-250,11 11 80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35 3648,'0'0'1173,"0"0"-703,0 0-177,0 0 229,-3-3-132,-8-8 127,8 9-170,3 2-91,-3-3-80,-8-8 128,11 10-289,-1 1 0,1 0 1,-1-1-1,1 1 0,-1-1 1,0 1-1,1 0 0,-1 0 1,1-1-1,-1 1 0,0 0 0,1 0 1,-1 0-1,1 0 0,-1 0 1,0 0-1,1 0 0,-1 0 1,0 0-1,1 0 0,-1 0 1,0 0-1,1 0 0,-1 0 0,0 1 1,1-1 12,-86 0 772,84 0-790,0 0-1,0 1 1,0-1-1,0 0 1,1 1-1,-1-1 1,0 1-1,0 0 1,1 0-1,-1 0 1,0-1-1,1 1 1,-1 1-1,1-1 1,-1 0-1,1 0 1,-2 3-1,1-3 12,1 1 0,-1-1 0,1 1 0,-1-1 0,0 0 0,0 1 0,1-1 0,-1 0 0,0 0 0,0 0 0,0-1 0,0 1 0,0 0 1,0-1-1,0 0 0,0 1 0,-4-1 0,4 0-9,0 0 1,1 0-1,-1 0 0,0 0 1,1 0-1,-1 0 1,1 1-1,-1-1 1,1 1-1,-1-1 1,0 1-1,1-1 0,0 1 1,-2 1-1,-8 20 132,9-21-127,1 0 0,-1 0 0,1 0 0,-1 0 0,0-1 0,1 1-1,-1 0 1,-2 0 0,1-1 5,0 1-1,1 0 1,-1 0 0,1 0-1,0 0 1,-1 1-1,1-1 1,0 1 0,-4 2-1,-8 13 251,12-12-219,2-5-41,-1 1 0,1 0 0,0 0 0,0-1 0,-1 1 0,1-1 0,-1 1 0,1 0 0,0-1 0,-1 1 0,1-1 0,-1 1 0,0-1 0,1 1 0,-1-1 0,1 1 0,-1-1 0,0 0 0,1 1 0,-1-1 0,-1 0 0,-3 3 39,2 0 1,0 0-1,0 0 1,1 0-1,-1 0 1,1 0-1,0 1 1,0 0-1,0-1 0,-3 8 1,2-4-7,2-6-36,1 1 0,-1-1 0,1 1 0,-1-1 0,1 1 0,0-1-1,0 1 1,0-1 0,0 3 0,0-3-2,0 1 0,0-1 0,0 1 1,0-1-1,-1 1 0,1-1 0,0 1 0,-1-1 0,0 2 0,-10 17 143,6 7-22,2-19-37,-1-1 0,-8 14 0,3-4-2,8-14-70,0 0 0,0 0 0,1 0 0,-1 0 0,1 0 0,-1 0 0,1 0 0,0 1-1,1-1 1,-1 4 0,1 2 45,-1 110 422,0-117-476,0-1 0,0 1 0,1 0 0,-1 0 1,1-1-1,-1 1 0,1 0 0,-1-1 0,1 1 0,0-1 1,0 1-1,0-1 0,1 3 0,3 4 8,0 4-26,-4-10 6,0 0 0,1 1 0,-1-1 0,0 0 0,0 0 0,4 3 0,-3 1 93,-2-6-88,0 1-1,0-1 1,0 1 0,0-1-1,0 1 1,0-1 0,0 1-1,0-1 1,0 0 0,1 1-1,-1-1 1,0 1 0,0-1-1,0 1 1,0-1 0,1 0-1,-1 1 1,0-1 0,0 0-1,1 1 1,-1-1 0,0 0-1,1 1 1,-1-1-1,0 0 1,1 0 0,-1 1-1,0-1 1,1 0 0,0 1-1,6 4 23,-1 6 12,5-6 16,-7 2-32,0-2-28,13-3-49,-15-2 62,1 0 0,0 0 0,-1 0 0,1 1 0,0-1 0,3 2 0,2 6 23,-8-8-29,1 0 1,-1 1-1,0-1 1,1 1-1,-1-1 1,0 1-1,1-1 1,-1 0-1,1 1 1,-1-1-1,0 0 1,1 0-1,-1 1 1,1-1-1,-1 0 0,1 0 1,-1 1-1,1-1 1,-1 0-1,1 0 1,-1 0-1,1 0 1,0 0-1,-1 0 1,1 0-1,-1 0 1,1 0-1,0 0 1,68 0 26,9 0 207,151 0 54,-228 0-289,-1 0-1,0 0 0,1 0 1,-1 0-1,0 0 0,1 0 1,-1 0-1,0 0 0,1 0 1,-1 0-1,0 0 1,1 0-1,-1-1 0,0 1 1,1 0-1,-1 0 0,0 0 1,0 0-1,1 0 0,-1-1 1,0 1-1,1 0 0,-1 0 1,0-1-1,1 1 1,1-2-5,0 1 0,0-1 1,0 1-1,1-1 0,-1 1 1,1 0-1,-1 0 0,1 0 1,0 1-1,-1-1 0,1 1 1,0-1-1,-1 1 0,1 0 1,4 0-1,-5 0 18,1 0 1,-1-1-1,1 1 0,-1-1 1,1 0-1,-1 0 1,0 1-1,1-2 0,-1 1 1,0 0-1,0 0 1,0-1-1,0 1 0,0-1 1,0 1-1,0-1 1,0 0-1,2-4 0,2 1 105,-4-1 22,-2 5-137,1-1 1,-1 1-1,0 0 1,0-1 0,1 1-1,-1 0 1,0-1-1,1 1 1,0 0 0,-1 0-1,1-1 1,1-1 0,-1 1 2,1 0 0,-1 0 0,0 0 0,0 0 1,0 0-1,-1 0 0,1-1 0,0 1 0,-1 0 0,0 0 1,1-1-1,-1 1 0,0-3 0,0 0 5,1 1 0,0-1 0,0 1 1,0 0-1,0-1 0,1 1 0,0 0 0,3-6 0,-4 7 11,-1 0 1,1 1-1,-1-1 1,0 0-1,1 0 1,-1 0-1,-1 0 1,1 0-1,0 0 0,-1 0 1,1 0-1,-1 0 1,0 0-1,0 1 1,0-1-1,0 0 1,-3-3-1,1-2-66,2 4 57,0 0-1,0 0 1,0 1-1,1-1 0,0 0 1,-1 0-1,1 0 1,1-5-1,0-1 78,-1-40 295,0 47-357,0-1-1,0 1 1,-1-1-1,1 1 1,-1 0-1,0-1 1,0 1-1,0 0 1,-3-6-1,-1-2 56,-11-39 158,14 46-216,0-1 1,0 0-1,0 1 0,0-1 1,-1 1-1,0 0 0,0-1 1,0 1-1,0 1 0,-1-1 1,1 0-1,-1 1 0,0 0 1,0 0-1,-5-3 0,-24-9 125,24 12-106,1 0 1,0-1 0,-1-1-1,1 1 1,-14-12 0,22 16-44,0 0 1,0-1-1,-1 1 1,1 0 0,0 0-1,0-1 1,0 1-1,-1 0 1,1 0-1,0-1 1,-1 1-1,1 0 1,0 0 0,0 0-1,-1 0 1,1 0-1,0-1 1,-1 1-1,1 0 1,0 0-1,-1 0 1,1 0 0,0 0-1,-1 0 1,1 0-1,0 0 1,-1 0-1,1 0 1,0 0-1,-1 0 1,1 0 0,0 1-1,-1-1 1,1 0-1,0 0 1,-1 0-1,1 1-3,-1-1-1,1 0 0,0 0 0,0 0 1,-1 0-1,1 0 0,0 0 1,-1 1-1,1-1 0,0 0 0,-1 0 1,1 0-1,0 0 0,-1 0 0,1 0 1,0 0-1,-1 0 0,1 0 1,0-1-1,-1 1 0,1 0 0,0 0 1,-1 0-1,1 0 0,0 0 0,0 0 1,-1-1-1,1 1 0,0 0 1,0 0-1,-1-1 0,1 1 0,0 0 1,0 0-1,-1-1 0,1 1 0,-11-11-316,8 8-138,3 3-646,0 0-245,0 0-1793,0 0 940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5888,'-16'0'2176,"16"0"-1664,0 17-160,0-17 1696,0 0-1184,0 16 928,0-16-1056,0 17-160,16-17-384,-16 0 288,0 0-256,0 0 96,0 0-192,0 0-832,0 0 352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76 1888,'0'-14'613,"0"12"-367,0-1-22,0-8 293,0 8-90,3 3 165,-3 0-562,1 0 1,0 0 0,-1 0-1,1 0 1,-1 0 0,1 0 0,-1 0-1,1 0 1,-1 0 0,1 0 0,-1-1-1,1 1 1,-1 0 0,1 0-1,-1 0 1,0-1 0,1 1 0,-1 0-1,1-1 1,-1 1 0,0 0 0,1-1-1,-1 1 1,1-1 0,-1 1-1,0 0 1,0-1 0,1 1 0,-1-1-1,0 1 1,0-1 0,0 1 0,1-1-1,-1 1 1,0-1 0,0 1 0,0-1-1,0 1 1,0-1 0,0 1-1,0-2 1,0 2-20,0 0-1,0 0 1,0 0-1,0 0 1,0 0-1,0 0 1,0-1-1,0 1 0,0 0 1,0 0-1,0 0 1,0 0-1,0 0 1,0 0-1,0 0 1,0 0-1,0 0 1,0 0-1,0-1 1,0 1-1,0 0 1,0 0-1,0 0 1,0 0-1,0 0 1,0 0-1,0 0 1,-1 0-1,1 0 1,0 0-1,0 0 0,0 0 1,0-1-1,0 1 1,0 0-1,0 0 1,0 0-1,0 0 1,0 0-1,0 0 1,-1 0-1,1 0 1,0 0-1,0 0 1,0 0-1,0 0 1,0 0-1,0 0 1,0 0-1,0 0 1,0 0-1,0 0 1,-1 0-1,1 0 1,0 0-1,0 0 0,-11 0 652,8 0-220,3 0 38,-3-2-138,3 1-329,0 1 1,-1-1 0,1 1-1,-1-1 1,1 1 0,-1-1-1,1 1 1,-1-1 0,1 1-1,-1 0 1,1-1 0,-1 1-1,0 0 1,1 0 0,-1-1-1,1 1 1,-1 0 0,0 0 0,1 0-1,-1 0 1,0 0 0,1 0-1,-1 0 1,0 0 0,1 0-1,-1 0 1,0 0 0,1 0-1,-1 0 1,1 1 0,-1-1-1,0 0 1,1 0 0,-1 1-1,0 0 1,-2 0 88,1 0-1,0 0 1,-1 0 0,1-1-1,-1 1 1,1 0 0,-1-1 0,0 0-1,-2 0 1,-8 0 284,8-1-313,0 1-1,0-1 0,0 1 0,0 1 0,0-1 0,0 1 0,0-1 0,-6 3 0,-3 8 232,14-11-294,0 1 0,-1-1 0,1 0 1,0 0-1,0 1 0,-1-1 0,1 0 1,0 0-1,0 0 0,-1 1 0,1-1 1,0 0-1,-1 0 0,1 0 1,0 0-1,-1 0 0,1 0 0,0 0 1,-1 0-1,1 0 0,0 0 0,-1 0 1,1 0-1,0 0 0,-1 0 0,-3 0 37,3 0-30,0 0 1,0 0-1,0 0 1,0 0-1,0 0 0,0 0 1,0 0-1,0 0 0,0 0 1,0 1-1,0-1 1,0 0-1,0 1 0,0-1 1,0 1-1,1-1 0,-1 1 1,0-1-1,0 1 0,0 0 1,1-1-1,-1 1 1,0 0-1,0 0 0,1-1 1,-1 1-1,1 0 0,-1 0 1,1 0-1,-1 0 1,0 2-1,-1 0 27,0 1 1,-1-1-1,0 0 1,0 0-1,-6 5 1,6-5-9,0 0 0,0 0 1,0 0-1,0 1 1,-4 5-1,-12 27 82,12-22-46,1-1-1,-9 29 1,12-33-42,-13 41 210,15-47-226,0 0 0,0 1 0,0-1 1,1 1-1,0-1 0,0 1 0,0 3 0,-2 11 65,-4-1 77,5-14-125,-1 1 0,1-1 0,0 1 0,0-1 1,1 1-1,-1-1 0,0 6 0,1 24 354,-1-21-313,0 0 1,1-1-1,1 1 0,3 22 1,4-26-30,-8-8-40,1 0-1,-1 1 0,1-1 1,-1 0-1,0 1 0,1-1 1,-1 1-1,1-1 1,-1 0-1,0 1 0,0-1 1,1 1-1,-1-1 0,0 1 1,0-1-1,1 1 0,-1-1 1,0 1-1,0-1 1,0 1-1,0-1 0,0 1 1,0-1-1,0 1 0,0 0 1,0-1-1,0 1 1,0 0-1,0 1 13,0 0 0,1 0-1,-1 0 1,0 0 0,1 0 0,0 0 0,-1 0 0,1 0-1,0 0 1,0 0 0,2 2 0,-2-2 1,0-1 0,0 0 1,0 1-1,-1 0 0,1-1 1,0 1-1,-1-1 0,0 1 0,1 0 1,-1-1-1,1 3 0,1 1 91,9 6 42,-8-5-58,-3-5-80,1 0 1,-1 0-1,1 0 0,-1 0 1,1 0-1,-1 0 0,1 0 1,-1 0-1,1 0 0,0 0 1,-1 0-1,1 0 1,0-1-1,0 1 0,0 0 1,0 0-1,0-1 0,0 1 1,0-1-1,0 1 0,0-1 1,1 1-1,11 8 288,-13-9-284,1 1 0,-1-1 0,1 0-1,-1 1 1,1-1 0,0 0 0,-1 1 0,1-1 0,0 0 0,-1 0 0,1 1 0,0-1 0,0 0-1,-1 0 1,1 0 0,0 0 0,-1 0 0,1 0 0,0 0 0,0 0 0,-1 0 0,1-1 0,0 1-1,2-1 34,13 2 40,-9-1-69,1 0 1,-1 0 0,0-1 0,12-1 0,-3-4-80,-13 4 50,1 1 0,-1 0 0,1 0 1,-1 0-1,1 0 0,0 1 0,4-1 0,64 1 234,-36 0 48,-26-2-250,0 0 0,0-1-1,0 0 1,14-7 0,4-1 13,-24 10-29,-1 0-1,1 0 0,1 0 1,-1 1-1,0 0 0,6-1 1,-9 2-4,1-1 0,0 0 1,0 0-1,-1-1 0,1 1 0,0 0 1,-1 0-1,1-1 0,0 1 1,-1-1-1,1 0 0,0 1 0,-1-1 1,1 0-1,-1 0 0,1 0 0,-1 0 1,0 0-1,1 0 0,1-3 0,1 1 34,0-1 0,0 1-1,0 1 1,7-5-1,-8 6-4,0 0 0,0-1 0,0 0 0,0 0 0,0 0 0,-1 0 0,1 0 1,-1-1-1,1 1 0,-1-1 0,0 1 0,2-5 0,0 2 35,-2-1 0,1 0 0,-1 0 1,0 0-1,0 0 0,0-1 0,-1 1 1,0 0-1,0-1 0,-1 1 0,0-13 0,0-155 324,0 169-381,0 1 0,0-1 0,0 0 1,-1 1-1,0-1 0,0 1 0,0-1 0,0 1 1,-3-6-1,-1-5 5,4 12-6,1 0 0,-1 0 0,0 0 0,0 0 0,0 0 0,0 0-1,0 1 1,-1-1 0,1 0 0,-1 1 0,0-1 0,0 1-1,0 0 1,0-1 0,-5-3 0,3 3 7,0-1 1,1 1 0,-1-1-1,1 0 1,-5-6-1,6 6-11,0 1-1,0-1 0,-1 1 1,0-1-1,1 1 1,-1 0-1,-1 0 1,1 0-1,0 0 0,-1 1 1,1-1-1,-1 1 1,-5-2-1,-40-13-115,10 12 0,11-9 85,19 8 6,3 2-17,3 6 0,-1 3 18,4-5 11,-1 1 1,1-1-1,-1 0 1,0 1-1,1-1 0,-1 0 1,1 0-1,-1 1 1,1-1-1,-1 0 0,0 0 1,1 0-1,-1 0 1,1 0-1,-1 0 0,0 0 1,1 0-1,-2 0 1,0 0-106,2 0-633,0 0-469,0 3-2197,0 10 1008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8544,'0'17'3168,"0"-17"-2464,16 0-192,1 0 1216,-17 0-1056,17 0 288,-1 0-577,1 0-159,-1 0-128,1-17-703,0 17 319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86 2912,'0'0'923,"0"-3"-550,0-8-48,0 9 481,0 2-215,0 0 1,-3 0-192,3 0-382,-1 0 0,1 0 0,-1 0 0,1 0 0,-1 0 0,1 0 0,-1 0 0,1-1 0,-1 1-1,1 0 1,-1 0 0,1 0 0,-1 0 0,1-1 0,-1 1 0,1 0 0,-1 0 0,1-1 0,-1 1 0,1 0-1,0-1 1,-1 1 0,1-1 0,0 1 0,-1 0 0,1-1 0,0 1 0,0-1 0,-1 1 0,1-1-1,0 1 1,0-1 0,0 1 0,0-1 0,-1 1 0,1-1 0,0 1 0,0-1 0,0 1 0,0-1 0,0 0-1,0 1-11,0 0 0,1 0-1,-1-1 1,0 1 0,0 0-1,0 0 1,0 0-1,0 0 1,0 0 0,0 0-1,0 0 1,0 0-1,0 0 1,0-1 0,0 1-1,0 0 1,0 0-1,0 0 1,0 0 0,-1 0-1,1 0 1,0 0 0,0 0-1,0 0 1,0 0-1,0 0 1,0-1 0,0 1-1,0 0 1,0 0-1,0 0 1,0 0 0,0 0-1,0 0 1,0 0 0,0 0-1,-1 0 1,1 0-1,0 0 1,0 0 0,0 0-1,0 0 1,0 0-1,0 0 1,0 0 0,0 0-1,0 0 1,-1 0 0,1 0-1,0 0 1,0 0-1,0 0 1,0 0 0,0 0-1,0 0 1,0 0-1,-6 0 89,2-1 5,0 1 0,0 0 0,0 0 0,0 0 0,0 1 0,1-1 0,-9 3 0,8 4 103,0-2 16,-13-3 348,15-2-530,-1 0 0,1 0 0,-1 0 0,0 0-1,1 1 1,-5 0 0,1 6 70,4-3-57,-12 2 68,11-4-67,-1 1 0,1 0 0,-1 0 0,1 0 0,0 0 0,0 0 0,-4 7 0,1 4 62,2-11-77,-3 3 69,7-5-85,-1 0-1,1 0 1,-1 0 0,1 0 0,0 0 0,-1 0 0,1 0 0,0 1 0,0-1 0,0 0 0,0 0 0,0 0 0,0 2-1,0 13 326,-2 9-30,-4-9-167,4-13-122,1 1-1,0-1 0,0 1 1,0-1-1,0 1 0,0 0 0,1 4 1,0-4 0,0-1 0,-1 1 0,1-1 0,-1 1 0,1-1 1,-1 0-1,0 1 0,-3 5 0,-2 7 90,0 14 34,-5-7-58,6 4-54,-2-14-32,6-11-2,0-1 0,1 1 0,-1 0 0,0-1 0,0 1 0,1 0 1,-1-1-1,1 1 0,0 0 0,-1 0 0,1-1 0,0 1 0,0 2 0,1 4 68,1 1-1,0-1 0,0 0 1,0 0-1,1 0 0,1 0 1,-1-1-1,1 1 1,6 7-1,4 11-203,-8-12 240,5-8-38,-6 8-64,6-1-53,-8-7-74,-3-5 120,0-1 1,0 1 0,0 0 0,0-1-1,1 1 1,-1 0 0,0-1 0,0 1-1,1 0 1,-1-1 0,0 1 0,1 0 0,-1-1-1,0 1 1,1-1 0,-1 1 0,1-1-1,-1 1 1,1-1 0,-1 1 0,1-1-1,0 1 1,0-1 6,-1 1-1,1-1 1,0 0-1,-1 1 1,1-1-1,-1 1 1,1-1-1,-1 1 1,1-1-1,-1 1 0,0 0 1,1-1-1,-1 1 1,0-1-1,1 1 1,-1 0-1,0-1 1,0 1-1,0 0 1,0-1-1,1 1 1,-1 1-1,0-2-3,0 0 0,-1 0-1,1 0 1,0 0 0,0 0-1,0 0 1,0 0-1,0 0 1,0 1 0,0-1-1,0 0 1,0 0 0,0 0-1,0 0 1,0 0 0,0 0-1,0 0 1,0 0 0,0 0-1,1 0 1,-1 1 0,0-1-1,0 0 1,0 0 0,0 0-1,0 0 1,0 0 0,0 0-1,0 0 1,0 0 0,0 0-1,0 0 1,0 0 0,0 0-1,0 0 1,0 0-1,1 1 1,-1-1 0,0 0-1,0 0 1,0 0 0,0 0-1,0 0 1,0 0 0,0 0-1,0 0 1,0 0 0,1 0-1,-1 0 1,0 0 0,0 0-1,0 0 1,0 0 0,0 0-1,0 0 1,0-1 0,5 1 10,-3 0-2,1 0 0,-1 0 0,0 0-1,1 0 1,-1 0 0,1 1 0,-1-1-1,5 2 1,1 3 6,-7-4-9,1 0 0,-1 0 0,1 0 0,-1 0 0,1 0 0,-1-1 1,1 1-1,-1-1 0,1 1 0,0-1 0,-1 1 0,1-1 0,0 0 0,0 0 0,-1 0 0,1 0 0,0 0 0,0 0 0,-1 0 0,1 0 0,0-1 0,-1 1 0,4-2 0,3-3-1,-7 4-3,1 0 0,-1 0-1,1 0 1,-1 0 0,1 1 0,0-1 0,-1 0-1,1 1 1,0-1 0,0 1 0,-1 0 0,1 0 0,0-1-1,3 1 1,5 1 3,-6 0-2,-1-1-1,1 0 1,0 0-1,0 0 0,0-1 1,0 1-1,-1-1 1,6-1-1,-1-1 17,-1 1 7,-1-1 0,1 2 1,-1-1-1,1 1 0,0 0 0,12 0 1,-3 1-9,-5 1 32,1-1 0,0-1 0,17-2 0,-11-2-29,-11 3-10,0 0 0,0 0 0,0 1-1,11-1 1,-16 2-5,1 0 0,0 0 0,0 0 0,-1 0 0,1-1 1,0 1-1,0-1 0,-1 0 0,1 0 0,-1 0 0,5-2 0,-5 2 8,1-1-1,-1 1 1,1 0-1,-1 0 0,1 1 1,0-1-1,-1 0 1,1 1-1,0 0 1,0 0-1,4 0 1,-5 0-10,0 0 1,0-1 0,0 1 0,0 0 0,0-1-1,0 1 1,0-1 0,0 1 0,0-1 0,-1 0-1,1 0 1,0 0 0,0 0 0,0 0 0,-1-1 0,1 1-1,-1 0 1,1-1 0,-1 1 0,3-4 0,3-2 6,6-1 15,-7-3-20,1 6-6,-7 5 0,1 0 0,-1-1 0,1 1 0,-1 0 0,1-1 0,-1 1 0,0 0 0,1-1 0,-1 1 0,1 0 0,-1-1 0,0 1 0,0-1 0,1 1 0,-1-1 0,0 1 0,0-1 0,1 1 0,-1-1 0,0 1 0,0-1 0,0 1 0,0-1 0,0 1 0,0-1 0,0 1 0,0-1 0,0 1 0,0-1 0,0 1 0,0-2 0,0-92 224,0 89-221,0 0 0,0 0 1,-1 0-1,1 0 1,-1 0-1,0 0 1,-4-9-1,-1-9 2,4 10-19,1-24 1,1 24-17,-3-23 1,-8-11-8,6 13 32,-6 12 63,8 9 53,3 11-94,0 1 0,0-1-1,-1 0 1,1 0 0,-1 0 0,1 1 0,-1-1-1,0 0 1,1 1 0,-1-1 0,0 0 0,0 1 0,0-1-1,-1 1 1,1 0 0,0-1 0,0 1 0,-1 0 0,1-1-1,-2 0 1,-22-14 175,14-1-26,9 16-143,1-1 0,0 1-1,-1 0 1,1 0 0,-1 0 0,1 0 0,-1 0 0,1 0 0,-4-1 0,-10-5 281,3-1-193,7 4-63,0 1 0,-1-1 1,1 1-1,-10-3 0,2 4 42,0 0 0,0 1 1,-1 1-1,-17 1 0,-1 0-24,20-1 1,-26 1-86,37-1-4,-1 0-1,1 0 1,-1 0 0,1 1-1,-1-1 1,1 1-1,0-1 1,-1 1 0,1 0-1,0-1 1,-1 1 0,1 0-1,0 0 1,0 0 0,0 0-1,-1 0 1,1 0 0,0 0-1,1 0 1,-2 2-1,-1 4-91,2-7 35,1 1 0,0-1-1,0 1 1,0-1 0,0 1-1,0-1 1,-1 1 0,1-1-1,0 0 1,0 1 0,-1-1-1,1 1 1,0-1-1,-1 0 1,1 1 0,0-1-1,-1 0 1,1 1 0,-1-1-1,1 0 1,0 0 0,-1 1-1,1-1 1,-1 0 0,1 0-1,-1 0 1,1 0-1,-1 0 1,1 1 0,-1-1-1,1 0 1,-1 0 0,1 0-1,-1 0 1,0-1 0,-1 2-945,4 1-388,9 12-3344,-10-13 4429,-1 1-1,1-1 1,-1 1-1,0-1 1,1 1-1,-1-1 0,0 1 1,0-1-1,0 3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7552,'-33'-33'2816,"33"33"-2208,0 0-160,0 0 32,0 0-352,-17 0-1600,1 0 800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7296,'-17'17'2720,"17"-17"-2112,34 0-192,-34 0 1120,16 0-928,1 0 192,-1 0-480,-16 0-64,34 0-160,-18-17-4000,1 17 2112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83 3648,'-14'0'1173,"14"0"-1165,0 0 1,0 0-1,0 0 0,0 0 0,0 0 1,-1 0-1,1 0 0,0 0 0,0 0 1,0 0-1,0 0 0,0 0 0,0 0 0,0 0 1,0 0-1,0 0 0,-1 0 0,1 0 1,0 0-1,0 0 0,0 0 0,0 0 1,0 0-1,0 0 0,0 0 0,0 0 0,0 0 1,0 0-1,0 0 0,0 0 0,-1 0 1,1 0-1,0 0 0,0-1 0,0 1 1,0 0-1,0 0 0,0 0 0,0 0 1,0 0-1,0 0 0,0 0 0,0 0 0,0 0 1,0 0-1,0-1 0,0 1 0,0 0 1,0 0-1,0 0 0,0 0 0,0 0 1,0 0-1,0 0 0,0 0 0,0-1 1,0-10 294,0 9 268,-2 2-192,-10 0-49,10 0-79,-1 2 133,-8 9-53,10-10-302,1-1 0,-1 1 1,1-1-1,-1 1 0,0-1 1,1 0-1,-1 0 0,0 1 0,1-1 1,-1 0-1,0 0 0,1 0 1,-1 1-1,0-1 0,0 0 0,1 0 1,-1 0-1,0 0 0,1 0 1,-1-1-1,0 1 0,1 0 1,-2 0-1,-1-1 57,2 1-67,-1 0-1,0 1 1,0-1 0,1 0-1,-1 1 1,0-1 0,1 1-1,-1-1 1,0 1 0,1 0-1,-1 0 1,1 0-1,-2 1 1,-6 3 88,4-2-3,4-3-80,1 0-1,-1 0 1,0 1-1,1-1 1,-1 0 0,0 1-1,1-1 1,-1 1-1,1-1 1,-1 0 0,1 1-1,-1 0 1,1-1 0,-1 1-1,1-1 1,-1 1-1,1-1 1,0 1 0,-1 0-1,1-1 1,-1 2 0,-1 3 40,-9 12 229,10-15-269,0 0 1,0 0-1,0 0 0,0 0 0,-1 0 0,1 0 0,-1 0 0,1-1 0,-1 1 1,0 0-1,1-1 0,-1 1 0,0-1 0,0 0 0,0 0 0,-3 2 0,3-3-12,0 2 29,-1 0 0,1-1 0,-1 1 0,1 0 0,0 0 0,-1 0 0,1 0 0,0 1 0,0-1 0,1 1 0,-1-1 0,0 1 0,1-1 0,0 1 0,-2 3 0,-2 5 81,2-6-39,0-1 0,1 1 0,-1 0 1,1 0-1,-2 7 0,3-7-23,-1 0 0,0 0 0,0 0 0,-1 0 0,-4 6 0,3-2-14,0 0 0,0 0 0,1 0 0,0 1 0,-1 9 0,-4 10 30,7-25-64,0 0-1,0-1 1,1 1 0,-1 0 0,1 0-1,0-1 1,0 1 0,1 6-1,-1 3-9,1-5 11,1 1 0,-1-1 0,2 1 1,-1-1-1,1 0 0,0 0 0,1 0 1,6 12-1,-3-7 70,-4-9-83,-1 0-1,1-1 0,0 0 0,0 0 1,5 5-1,-4-5-8,-1 0 0,0 0 0,0 0 0,0 1 0,3 5 0,-1 3 162,-4-11-140,-1 0-1,0 0 1,1 0-1,-1 1 1,1-1-1,0 0 1,-1 0-1,1 0 1,0 0-1,-1 0 1,1 0-1,0 0 1,0 0-1,0-1 1,0 1-1,0 0 1,2 1-1,63 31 4,-64-32-6,0-1-1,0 1 0,0-1 0,0 1 1,0-1-1,1 0 0,-1 0 0,0 0 1,0 0-1,3 0 0,5 0 17,106 0 310,-108-1-324,0 0-1,0 0 0,14-4 1,-14 2-6,1 1 0,-1 1 0,18-2 0,-13 2 17,-1-1 1,1 0 0,-1-1 0,0-1 0,19-7 0,-10 4 14,-9 2 106,0 1 0,15-9 1,-26 12-135,1 0-12,1 0-1,-1 0 1,0-1 0,0 1 0,0-1 0,-1 0 0,1 1 0,0-1 0,-1 0 0,1 0 0,-1 0 0,1 0 0,-1 0 0,0-1 0,0 1 0,0 0 0,0 0 0,0-1 0,0-2 0,0-5-17,0 0 0,0 0 0,-1-17 1,-1 8 155,1-158 295,1 169-388,-2 0 0,1-1 0,-1 1-1,0 0 1,-1-1 0,0 1 0,0 0 0,-1 0 0,0 1 0,0-1 0,-1 1 0,-8-13 0,9 16-23,-1 0 0,1 0 0,-1 0 0,0 0 0,-1 1 0,1 0 0,-1 0 0,1 0 1,-1 0-1,0 1 0,0 0 0,-6-2 0,-10-6 169,0 0 79,-43-16 0,44 15-117,15 8-118,1 0-1,-1 0 1,1 1 0,-8-3-1,-16-1 31,13-1-33,14 6-25,-1 0-1,1 1 1,0-1 0,-1 0 0,1 1 0,-1-1 0,1 1 0,-1-1 0,1 1 0,-3-1 0,-2-1 26,5 0-32,0 1-1,-1-1 1,1 1 0,0-1-1,0 1 1,0-1 0,0 0-1,0 1 1,0-1 0,1 0-1,-1 0 1,1 1 0,-1-1-1,0-3 1,1 2-160,0 3-91,0 0-431,3 0-593,-2 0 1019,0 0 0,-1 0 0,1 0 0,0 0 0,0 0 0,-1 0 0,1 1 0,0-1 0,-1 0 0,1 0 0,0 1 0,-1-1 0,1 0 0,0 1 0,0 0 60,-1 0 0,1-1 1,-1 1-1,0 0 0,0 0 0,1 0 0,-1 0 1,0 0-1,0-1 0,0 1 0,0 0 0,0 0 1,0 2-1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6048,'-33'17'2240,"33"-17"-1728,0 16-160,16-16 1088,-16 17-864,0-17 128,17 0-416,0-17-288,-1 17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327 109 2560,'0'0'832,"0"-3"-517,0-8-11,0 9 453,0 2-165,0 0 133,-3-3-240,-8-8 22,8 8-134,3 3 118,-2-3-128,1 3-338,1-1 0,-1 1 0,1 0-1,0-1 1,-1 1 0,1-1 0,-1 1 0,1 0 0,-1 0 0,1-1 0,-1 1 0,1 0 0,-1 0 0,1-1 0,-1 1-1,1 0 1,-1 0 0,0 0 0,1 0 0,-1 0 0,1 0 0,-1 0 0,1 0 0,-1 0 0,1 0 0,-1 0 0,0 0 0,1 1-1,-1-1 1,1 0 0,-1 0 0,1 1 0,-1-1 0,-2 1 77,0 0 0,0 0 0,0 0 0,0 0 0,0-1 1,0 1-1,-5-1 0,7 0-84,0 0-1,1 0 1,-1 0 0,1 0 0,-1-1 0,1 1 0,-1 0 0,1 1 0,-1-1 0,1 0 0,-1 0-1,1 0 1,-1 0 0,1 0 0,-1 0 0,1 1 0,-1-1 0,1 0 0,-1 0 0,1 1 0,0-1-1,-1 0 1,1 1 0,-1-1 0,1 0 0,0 1 0,-1-1 0,1 1 0,0-1 0,-1 1 0,1 0-1,-5 6 184,-9-2 124,7 0-172,0 1-1,0-1 1,1 1-1,-1 0 1,-7 11-1,-4 2 96,6-5-24,0 1-1,1 0 1,0 0 0,1 1 0,1 1 0,-8 21-1,-1-2-109,-1-4-77,14-26-31,1 1 1,0-1-1,0 1 0,0 0 0,-3 11 1,6-12 27,0 0 0,1 0 1,0 9-1,0-11-7,0 1 0,0-1 0,-1 1 0,-1 8 0,-7 6 133,18 0-59,-6-5-77,-3-12-23,1 1 0,-1-1 1,1 1-1,0-1 0,0 0 1,0 1-1,0-1 0,0 0 1,0 0-1,1 0 0,-1 1 1,1-2-1,1 3 1,21 22-150,-14-15 220,0 0-1,1-1 1,20 15-1,-22-18-36,30 19 50,-36-23-81,1 0-1,0 1 1,-1-1 0,0 1-1,0-1 1,0 1 0,3 6 0,-5-9-3,-1 0 0,0 0 0,1 0 1,-1-1-1,1 1 0,-1 0 1,1 0-1,-1 0 0,1-1 1,0 1-1,-1 0 0,1-1 0,0 1 1,0 0-1,0-1 0,-1 1 1,1-1-1,0 1 0,0-1 1,0 1-1,0-1 0,0 0 1,0 0-1,0 1 0,1-1 0,9 3 24,-3 5 34,-8-8-51,1 1 1,-1-1-1,0 1 0,1-1 1,-1 1-1,0-1 0,1 0 0,-1 1 1,1-1-1,-1 0 0,0 1 0,1-1 1,-1 0-1,1 0 0,-1 1 0,1-1 1,-1 0-1,1 0 0,-1 0 0,1 0 1,-1 0-1,1 0 0,0 0 1,-1 0-1,1 0 0,-1 0 0,1 0 1,0 0-1,6 0 72,-4 1-64,-1-1 0,0 0 0,0 0 0,1 0 0,-1-1 0,0 1 0,1 0 0,-1-1 0,3-1 0,14-9 21,-5 7-33,-10 3-6,0 0 1,0 0-1,1-1 0,-1 1 0,0-1 0,-1 0 0,5-3 1,6-4 2,0 1 0,1 0 0,-1 1 0,26-8 0,-12 8 67,30-8 88,-52 12-149,1 0 0,-1-1 0,9-6 0,-9 6 15,0 0 0,0 0 0,0 1 0,1 0 0,8-4 0,-12 7-20,0 0 0,-1-1 0,1 0 0,0 1 0,-1-1 0,1 0 0,-1 0 0,1 0 0,-1-1 0,0 1 0,1-1 0,-1 1 0,0-1 0,0 0 0,0 0 0,0 0 0,0 0 0,-1 0 0,1 0 0,2-5 1,-1 2-6,1 0 1,0 1 0,0-1 0,7-6 0,-8 9 7,-1 0 1,1-1-1,-1 1 0,0-1 1,0 0-1,0 1 0,0-1 1,0 0-1,-1 0 0,0-1 1,1 1-1,1-6 0,8-18 4,-8 20 1,0 1 0,0-1-1,-1 0 1,0 0 0,0 0-1,-1 0 1,1 0 0,-1-8-1,-1-8 53,-1-34 251,1 52-239,-1 1-1,0-1 0,0 0 0,0 0 1,-1 1-1,1-1 0,-1 1 1,-5-9-1,-3-1 165,-13-24 132,21 33-347,0 1 0,-1 0 0,1-1 0,-1 1 0,-4-5 0,-21-13 25,6-8 22,13 19 25,-1 1-1,0 1 1,-1-1 0,-16-10 0,14 11-20,-20-16 21,2 16-107,15 4-20,13 3 8,-1 1 1,1 0-1,-1-1 1,0 2-1,1-1 0,-1 0 1,0 1-1,-3 0 1,2 0-1,0 0 1,1-1 0,-1 1-1,-7-2 1,3-1-3,8 2 24,0 1 0,0-1 0,0 1 1,0 0-1,1-1 0,-1 1 0,0 0 0,0 0 0,0 0 0,0 0 0,0 0 0,0 0 0,0 0 0,0 0 1,0 0-1,0 0 0,0 1 0,0-1 0,0 0 0,0 1 0,0-1 0,0 0 0,0 1 0,0 0 0,0-1 1,0 2-1,0-2 2,-2 1 28,1-1 0,-1 1 0,0 0 0,0-1 0,1 0-1,-6 0 1,3 0-16,15 0-346,-5 2-1235,9 12 417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2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7456,'-16'16'2784,"16"-16"-2176,16 33-160,-16-16 1376,17-17-1088,-17 0 288,17 0-640,-1 0 192,1 0-320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3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50 4160,'-14'0'1333,"14"0"-1324,0 0 0,0 1 0,0-1 0,0 0 0,0 0 0,0 0 0,-1 0 0,1 0 0,0 0 0,0 0 0,0 0 0,0 0 0,0 0 0,0 0 0,0 0 0,0 0 0,0 0 0,0 0 0,-1 0 0,1-1 0,0 1 0,0 0 0,0 0 0,0 0 0,0 0 0,0 0 0,0 0 0,0 0 0,0 0 0,0 0 0,0 0 0,0 0 0,-1 0 0,1 0 0,0 0 0,0 0 0,0-1-1,0 1 1,0 0 0,0 0 0,0 0 0,0 0 0,0 0 0,0 0 0,0 0 0,0 0 0,0 0 0,0-1 0,0 1 0,0 0 0,0 0 0,0 0 0,0 0 0,0 0 0,0 0 0,0 0 0,0-11 423,0 8 528,0 3-336,0 0-213,0 0-129,-2 0 193,1 0-460,1 0 0,-1 0 0,1 0 0,-1 0-1,1 0 1,-1 0 0,1 0 0,0 0 0,-1 0 0,1 0 0,-1 0 0,1 0 0,-1 1-1,1-1 1,0 0 0,-1 0 0,1 0 0,0 1 0,-1-1 0,1 0 0,0 1-1,-1-1 1,1 0 0,0 1 0,-1-1 0,1 0 0,0 1 0,0-1 0,-1 0 0,1 1-1,-5 7 240,-9-3 34,7 0 17,1 0 0,0 1 0,0-1 0,-7 9 0,1-2-161,11-10-122,-1-1 0,1 1 0,-1 0 1,1 0-1,0 0 0,0 0 0,-1 3 0,-9 13 105,-11 10 97,11-6-53,-33 39 170,38-53-224,-1 0 0,-12 13 0,15-17-97,1-1 1,-1 0-1,1 1 0,0 0 1,1 0-1,-1 0 0,0 0 1,1 0-1,-3 8 1,-11 38 203,15-48-215,0-1 1,1 1-1,-1 0 1,1 0-1,0 0 1,-1 0-1,1 0 1,0 0-1,0 0 1,0 0-1,1 0 1,-1 0-1,0 0 1,1 0-1,-1 0 1,1-1-1,1 4 1,0-2 24,1 1 0,-1 0 0,1-1 0,0 0 0,6 6 0,-4-5 8,0 1 0,-1-1 1,6 8-1,3 13-32,-11-22-13,-1-1 1,1 1-1,-1-1 0,1 1 0,0-1 0,0 0 1,0 0-1,0 0 0,3 2 0,-3-3 3,-1 0 1,0 1-1,1-1 0,-1 0 0,0 0 0,0 0 0,0 1 0,2 2 1,0 3-2,-2-4 4,0 0 1,1 0 0,-1 0 0,1 0 0,0-1 0,0 1 0,-1 0 0,2-1 0,-1 0 0,0 1 0,0-1 0,1 0 0,-1 0 0,5 2 0,3 1 33,-7-4-14,-1 0-1,1 0 1,-1 0-1,0 1 1,1-1-1,-1 1 1,0-1 0,2 3-1,-2-2-10,1 0 0,-1 0 0,1 0-1,0-1 1,-1 1 0,1-1 0,0 0-1,0 0 1,0 0 0,0 0 0,0-1 0,0 1-1,0-1 1,0 1 0,0-1 0,1 0-1,4-1 1,-2 1-5,-1 0 1,0-1 0,0 0 0,0 0 0,0 0 0,0 0-1,0-1 1,-1 0 0,1 1 0,-1-2 0,7-3 0,13-6 1,-4 6 69,-1-2-1,0 0 1,26-17 0,-34 19-39,-1-2 1,1 0-1,-2 0 0,1 0 1,-2-1-1,13-16 1,-13 13 6,0-2 0,-1 1 0,0-1 0,7-23 0,-5 14-95,-1-2 158,0 0 1,4-33-1,-10 50-74,-1 0 91,0 0 0,0 0 0,-1 1 0,-1-1 0,1 0 0,-1 0 0,0 0 0,-1 1 0,0-1 0,-5-14 0,7 20-90,-1 0-1,0 1 1,1-1-1,-1 0 1,0 0-1,0 1 1,0-1-1,0 0 1,0 1-1,0-1 1,-1 1-1,1-1 1,0 1-1,-1 0 1,1 0-1,-4-2 1,-4-5 117,-3-11 18,12 18-170,-2-2-3,1 1 0,-1 0 0,0-1 0,0 1 0,0 0 0,0 0-1,0 0 1,-1 0 0,1 0 0,-1 1 0,1-1 0,-1 1 0,1 0-1,-1 0 1,0-1 0,0 2 0,-5-2 0,-12-10 49,17 10-20,0-1-1,0 1 1,0 1 0,0-1 0,-1 0-1,1 1 1,0-1 0,-1 1 0,1 0-1,-1 0 1,-3 0 0,5 1-20,0 0 0,0 0 0,0-1 0,0 1 0,1 0 0,-1-1 0,0 0-1,0 1 1,0-1 0,1 0 0,-1 0 0,-1-1 0,1 1-14,1 0 0,-1 0 0,0 0 0,1 0 0,-1 0 1,0 1-1,0-1 0,0 1 0,1-1 0,-1 1 0,0 0 0,-2 0 0,-29 0-553,33 2-939,0 12-4031,0 3 1498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7:3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8384,'0'17'3104,"0"-17"-2400,17 17-224,-1-17 832,-16 0-832,17-17 160,-1 17-384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4666 152 640,'-14'14'224,"8"-12"-133,6-2-86,-1 0 1,1 0 0,-1 0-1,1 0 1,-1 0 0,1 0 0,-1 0-1,1 1 1,-1-1 0,1 0-1,-1 0 1,1 0 0,-1 0 0,1 1-1,-1-1 1,1 0 0,-1 0-1,1 1 1,0-1 0,-1 0 0,1 1-1,0-1 1,-1 1 0,1-1-1,0 0 1,-1 1 0,1-1 0,0 1-1,0-1 1,-1 1 0,1-1-1,0 1 1,0-1 0,0 1 0,0-1-1,0 1 1,-1-1 0,1 1-1,0-1 1,0 1 0,1 0 0,-1-1-3,0 0 0,0 0 0,0 1 0,0-1 0,0 0 0,0 0 0,0 0 0,0 0 0,0 0 0,0 0 0,0 0 0,0 0 0,0 0 0,0 1 0,0-1 0,0 0 0,0 0 0,0 0 0,0 0 0,0 0 0,0 0 0,0 0-1,0 0 1,-1 0 0,1 0 0,0 0 0,0 1 0,0-1 0,0 0 0,0 0 0,0 0 0,0 0 0,0 0 0,0 0 0,0 0 0,0 0 0,0 0 0,0 0 0,-1 0 0,1 0 0,0 0 0,0 0 0,0 0 0,0 0 0,0 0 0,0 0 0,0 0 0,0 0 0,0 0 0,-1 0 0,1 0 0,0 0 0,0 0 0,0 0 0,0 0 0,0 0 0,-1 0 13,1 0-1,-1 0 0,1 0 1,-1 0-1,1 0 1,-1 0-1,0 0 0,1 0 1,-1 1-1,1-1 1,-1 0-1,1 0 0,-1 1 1,1-1-1,-1 0 1,1 0-1,0 1 0,-1-1 1,1 1-1,-1-1 1,1 0-1,0 1 0,-1-1 1,1 1-1,-1 0 1,1 0 14,-1 0 1,1-1 0,-1 1 0,1 0-1,-1-1 1,0 1 0,1-1 0,-1 1-1,0-1 1,1 1 0,-1-1 0,0 1-1,0-1 1,1 0 0,-1 1 0,0-1-1,0 0 1,0 0 0,0 1 0,1-1-1,-1 0 1,0 0 0,0 0 0,0 0 0,-1 0-1,-98 0 1208,99 0-1234,1 0 0,-1 0 1,0 0-1,1 0 0,-1 0 1,0 0-1,1 1 0,-1-1 1,0 0-1,1 0 1,-1 1-1,0-1 0,1 1 1,-1-1-1,1 0 0,-1 1 1,1-1-1,-1 1 0,1-1 1,-1 1-1,1 0 0,-1 0 1,1-1 2,-1 1 0,1 0 0,0-1 0,-1 1 0,1-1 0,-1 1 0,1-1 0,-1 1 0,1-1 0,-1 0 0,0 1 0,1-1 0,-1 1 0,1-1 0,-1 0 0,0 0 0,1 1 0,-1-1 0,0 0 0,1 0 0,-1 0 0,-1 0 0,-3 3 190,-9 8-95,12-10-91,-1-1 0,1 1 0,-1 0 1,1-1-1,-1 0 0,1 0 0,0 0 1,-5 0-1,3 0 53,1 0 80,0 0 80,-77 0 139,78 0-358,0 0 1,0-1 0,1 1 0,-1 0 0,0-1 0,1 1 0,-1-1 0,0 1 0,1-1 0,-1 0 0,1 0 0,-1 0 0,1 0-1,-1 0 1,1 0 0,-1 0 0,-1-2 0,3 3 2,-1-1-1,1 1 0,-1-1 1,1 1-1,-1 0 1,1-1-1,-1 1 1,0 0-1,1 0 1,-1-1-1,1 1 0,-1 0 1,0 0-1,1 0 1,-1 0-1,0 0 1,1 0-1,-1 0 0,1 0 1,-1 0-1,0 0 1,1 0-1,-1 0 1,0 1-1,0-1 1,1 0 6,-1 0-6,0 0 0,0 1-1,0-1 1,1 0 0,-1 0 0,0-1-1,0 1 1,0 0 0,1 0 0,-1 0-1,0 0 1,0-1 0,0 1 0,1 0-1,-1-1 1,0 1 0,1-1 0,-1 1-1,0 0 1,1-1 0,-1 0 0,0 1-1,1-1 1,-1 1 0,1-1 0,-1-1-1,0 2-2,1-1 0,0 1-1,-1-1 1,1 1 0,-1-1 0,1 1-1,-1-1 1,1 1 0,-1-1-1,1 1 1,-1 0 0,1-1-1,-1 1 1,1 0 0,-1-1 0,0 1-1,1 0 1,-1 0 0,0 0-1,1 0 1,-1-1 0,0 1-1,1 0 1,-1 0 0,0 0-1,0 1 1,-32-1 454,30 0-443,0 0 0,0-1 0,1 1 0,-1 0 0,0-1 1,1 0-1,-1 1 0,1-1 0,-1 0 0,-4-3 0,5 3 5,0 0 0,-1 0-1,1 0 1,-1 0 0,0 0 0,1 0-1,-1 1 1,0-1 0,1 1-1,-6 0 1,-13 0-18,13 1-23,-1-1 0,0 0 1,0 0-1,-15-4 0,10-3 43,13 7-21,-1-1 1,1 0 0,-1 0 0,1 0-1,-1 1 1,1-1 0,-1 1 0,0-1 0,1 1-1,-1 0 1,0 0 0,-1-1 0,-227 1 519,228 1-533,-1-1-1,0 0 1,1 1-1,-1-1 0,1 1 1,-1 0-1,1 0 0,-1 0 1,1 0-1,-3 2 1,4-2 12,-1 0 0,1 0 0,0 0 0,-1-1 0,1 1 0,-1 0 0,1-1 0,-1 1 1,1-1-1,-1 0 0,1 1 0,-1-1 0,0 0 0,1 0 0,-1 0 0,1 0 0,-1 0 0,1 0 1,-1-1-1,0 1 0,1 0 0,-1-1 0,-2-1 0,-4-3 56,6 4-49,1 0 1,-1 0-1,1 0 1,-1 0-1,1 1 1,-1-1 0,0 0-1,1 1 1,-1-1-1,0 1 1,0 0-1,1 0 1,-3-1-1,-5 2-59,5-1 60,1 1-1,-1-1 0,1 0 0,-1 0 1,1-1-1,0 1 0,-1-1 1,1 1-1,-4-2 0,5-2 24,-4-3 21,-4 5-33,0 1 0,1 0 0,-1 1 0,-13 1-1,10-1-16,-76 0 178,84-1-163,-1 1-1,1-1 0,0 0 1,-11-4-1,10 3-4,0 0 0,0 1 0,0-1 0,0 1 0,-7 0 0,9 1-9,0 0 0,0-1 0,0 1 0,0-1 0,0 0 0,0 0 0,0 0-1,0-1 1,0 1 0,-6-5 0,8 6 3,0-1-1,0 0 1,0 1 0,0-1-1,0 1 1,0 0 0,0 0-1,0 0 1,0 0 0,-3 0-1,-6 1 6,-252-1 271,261 0-277,-1 0-1,0-1 1,1 1-1,-1 0 1,0-1-1,1 0 1,-1 1-1,1-1 1,-1 0-1,-4-3 1,5 3-10,-1 0 1,1 0 0,-1 0 0,1 0 0,-1 0 0,1 0 0,-1 1 0,0-1 0,1 1 0,-6 0 0,-61 0 227,59 1-189,6-1-33,0 0-1,0 1 0,0-2 1,1 1-1,-1 0 1,0-1-1,0 1 0,-5-3 1,-2-1-13,8 2 21,0 1-1,0-1 1,-1 1 0,1 0-1,0 0 1,-1 1-1,1-1 1,0 1-1,-7-1 1,-100 1-63,106 0 56,1 0 1,-1 0-1,1-1 1,-1 1 0,1-1-1,0 0 1,-1 0-1,-5-3 1,-7-1 1,1 2-50,-1 2 1,1 0-1,-27 2 0,17 0 59,20-1-2,0 1 0,0-1-1,0 0 1,0-1 0,1 1 0,-1-1 0,0 0 0,0 0 0,1-1 0,-1 1 0,1-1 0,-9-4-1,11 5-8,0 0 0,0 1 0,-1-1 0,1 1 0,0 0 0,-1 0 0,1 0 0,0 0-1,-1 0 1,-2 0 0,3 1 3,0-1 0,1 0 0,-1 0 0,0 0-1,0-1 1,1 1 0,-1 0 0,0-1 0,0 1 0,-1-2-1,-6-3 14,8 4-22,-1 0 1,1 0-1,-1 0 0,1 1 0,-1-1 0,0 0 0,1 1 0,-1-1 0,0 1 1,1-1-1,-1 1 0,0 0 0,-2 0 0,-13 0-29,13 1 38,-1 0 0,1-1 0,-1 0 0,0 0 0,1-1 0,-1 1 0,1-1 0,-9-2-1,5-2 14,6 4-22,1 0 1,-1 0-1,1 0 0,-1 0 0,0 0 0,1 1 0,-1-1 0,0 1 0,1-1 1,-1 1-1,0-1 0,1 1 0,-3 0 0,-9 1-36,10-1 18,0 0 1,-1 0-1,1 0 1,0 0-1,-1 0 0,1 0 1,-1-1-1,1 0 0,-4-1 1,3 0 35,-1 0-1,1 0 1,-1 0 0,1 1 0,-1-1-1,0 1 1,0 0 0,1 1 0,-1-1-1,0 1 1,0 0 0,-5 0 0,-239 0 97,242 1-107,1-1 0,0 1 0,0 1 0,0-1 0,-7 3 0,8-2-3,0 0 1,0-1-1,-1 0 1,-10 1-1,-89-2 110,103 0-124,1 0 0,-1-1 0,0 1 0,1-1-1,-1 1 1,1-1 0,-1 1 0,0-1 0,1 0 0,-1 0-1,-1-1 1,2 1-6,-1 0 0,0 0 0,0 0 0,0 0 0,0 0 0,0 1 0,0-1 0,0 1 0,0-1 0,0 1 0,-3-1 0,-7 1-3,8-1 35,1 1 1,0 0-1,-1 0 0,1 0 1,-1 0-1,1 1 0,0-1 1,-1 1-1,-3 1 0,0 3-29,6-4 13,0 0-1,0-1 0,1 1 1,-1 0-1,0-1 1,0 1-1,0-1 0,0 1 1,-1-1-1,1 1 1,0-1-1,0 0 1,0 1-1,0-1 0,0 0 1,0 0-1,-1 0 1,1 0-1,0 0 0,0 0 1,0 0-1,0 0 1,0-1-1,-3 0 0,-4-2 10,2 1 16,0 0-1,-1 0 1,0 1 0,1-1-1,-1 1 1,-12 0 0,-244 1-525,255 1 587,1 0-1,-1 0 0,1 0 1,-1 1-1,-12 4 0,14-4-72,3-1-16,-1 0 0,0 0 1,1 0-1,-1-1 1,0 0-1,0 1 0,0-2 1,-5 1-1,-1-1 10,5 0-5,0 1 1,0 0-1,0 0 0,1 1 0,-1-1 0,0 1 1,0 0-1,1 0 0,-1 0 0,0 1 1,1 0-1,-8 4 0,7-5-4,1 0-1,-1 0 1,1 0 0,-1-1-1,0 1 1,1-1-1,-1 0 1,-8-2 0,-4 2-90,12-1 95,0 1 0,0 0-1,1 0 1,-1 1 0,0-1-1,0 1 1,0 0 0,1 1-1,-1-1 1,0 1-1,1 0 1,-5 2 0,7-3 12,0 0 0,1 0 1,-1-1-1,0 1 0,0-1 0,0 1 1,0-1-1,1 0 0,-1 0 1,0 0-1,0 0 0,0 0 0,0 0 1,0 0-1,0-1 0,-2 0 0,3 1-15,-1-1 0,0 1 0,0-1 0,0 1 0,0 0 0,1 0 0,-1 0 0,0 0 0,0 0-1,0 1 1,0-1 0,0 0 0,1 1 0,-1 0 0,0-1 0,-2 2 0,-15 9-47,-12-5 64,-49 21-171,77-26 151,-1 0 1,0 0-1,0 0 0,0-1 0,1 0 0,-1 1 1,0-2-1,-5 1 0,-2-1 11,-38 1 41,47 0-61,0 0 0,0 0-1,1 0 1,-1 0 0,0 1-1,0-1 1,1 1-1,-1-1 1,0 1 0,1 0-1,-1-1 1,0 1 0,-1 1-1,-10 5-55,-5-6-28,14-1 88,1 0 1,-1 0-1,1 1 1,-1-1-1,1 1 1,-1-1 0,-3 2-1,-4 2 18,-25 9 67,-14 15 127,48-28-202,0 1 0,0-1 0,0 1 0,-1-1 1,1 0-1,0 0 0,0 0 0,-1 0 0,-1 0 0,2 0-5,1-1 1,0 1-1,-1 0 0,1 0 1,0 0-1,-1 0 0,1 0 1,-1 1-1,1-1 0,0 0 1,-1 0-1,1 1 0,0-1 0,0 1 1,-2 0-1,-1 6-2,3-6 6,1-1 0,0 0 0,0 1 0,-1-1 0,1 1 0,0-1 0,-1 1 0,1-1 0,0 0 0,-1 1 0,1-1 0,-1 0 0,1 1 0,-1-1 0,1 0 0,0 0 0,-1 1 0,1-1 0,-1 0 0,1 0 0,-1 0 1,1 0-1,-1 0 0,0 0 0,1 1 0,-1-1 0,1 0 0,-1-1 0,1 1 0,-1 0 0,0 0 0,-1 0 0,0 0 0,1 0 0,-1 1 0,0-1-1,0 0 1,1 1 0,-1 0 0,0-1 0,1 1 0,-1 0 0,1 0 0,-1 0 0,-1 1 0,-5 3 11,-6 0 37,9 2-19,5-6-26,0-1 0,-1 1 0,1-1 0,0 1 0,0-1 0,-1 0 0,1 1 0,0-1 0,-1 1 0,1-1 0,-1 0-1,1 1 1,0-1 0,-1 0 0,1 0 0,-1 1 0,1-1 0,-1 0 0,1 0 0,-1 0 0,1 0 0,-1 1 0,1-1 0,-1 0 0,1 0-1,-1 0 1,0 0 0,1 0 0,-1 0 0,1 0 0,-2-1 0,1 1-7,-1 0 0,0 0 0,1 1 0,-1-1 0,0 0 0,1 1 0,-1-1-1,0 1 1,1 0 0,-1 0 0,1-1 0,-3 3 0,2-2-4,0 0 0,0 0-1,1 0 1,-1 0 0,0 0 0,0-1-1,0 1 1,0 0 0,0-1 0,0 0 0,0 1-1,-4-1 1,4 0-4,0 0-1,0 1 1,0-1-1,1 1 1,-1-1-1,0 1 1,0 0 0,0 0-1,1 0 1,-1 0-1,1 0 1,-1 0-1,1 0 1,-3 3-1,4-4 11,-1 0 0,1 1-1,-1-1 1,1 1 0,-1-1-1,1 0 1,-1 1 0,0-1-1,1 0 1,-1 0 0,1 0-1,-1 0 1,0 1 0,1-1-1,-1 0 1,0 0 0,1 0-1,-1 0 1,0 0-1,1 0 1,-1 0 0,0-1-1,1 1 1,-1 0 0,0-1-1,1 1 0,-2 0 4,1 0-1,0 0 1,0 0 0,0 0-1,0 0 1,0 0-1,0 1 1,0-1-1,-1 0 1,1 1-1,0-1 1,0 0-1,-1 2 1,2-2-2,-1 1 0,1-1 0,0 1 0,-1-1 0,1 1 0,0-1 0,0 1 0,0-1 0,-1 1 0,1-1 0,0 1 0,0 0 0,0-1 0,0 1 0,0-1 0,0 1 0,0 0 0,0-1 1,0 0 1,0 0 0,0 1 0,0-1-1,0 0 1,0 0 0,0 0 0,0 0-1,0 0 1,0 0 0,0 0 0,0 0-1,0 0 1,0 1 0,0-1 0,0 0-1,0 0 1,0 0 0,0 0 0,0 0-1,0 0 1,0 0 0,0 0 0,0 0-1,0 0 1,0 0 0,0 1 0,0-1-1,0 0 1,0 0 0,0 0 0,0 0-1,0 0 1,0 0 0,-1 0 0,1 0-1,0 0 1,0 0 0,0 0 0,0 0-1,0 0 1,0 0 0,0 0 0,0 0-1,0 0 1,-1 0 0,1 0 0,0 0-1,0 0 1,0 0 0,0 0 0,0 0-1,0 0 1,0 0 0,0 0 0,-1 0-1,-3 0 15,2 0-46,-1 0-1,0 0 1,0 0 0,0 0 0,0 1 0,0-1 0,-3 2 0,-2 3 21,6-4 17,1 0 0,-1 0 0,1 0 0,-1 0-1,1-1 1,-1 1 0,1 0 0,-1-1 0,0 1 0,1-1 0,-1 0 0,0 0 0,0 1 0,1-1 0,-3 0 0,3 0-4,1 0 0,-1 0 0,0 0-1,0 0 1,1 0 0,-1 0 0,0 0 0,1 0 0,-1 0 0,0 1-1,1-1 1,-1 0 0,0 1 0,0-1 0,-4 8 8,5-8-15,0 0 0,-1 1 0,1-1 0,0 1 0,0-1 0,0 0 0,-1 1 0,1-1 0,0 0 0,-1 1 0,1-1 0,0 0 0,-1 0 0,1 1 0,0-1 0,-1 0 0,1 0 0,-1 1 0,1-1 0,0 0 0,-1 0 0,1 0 0,-1 0 0,1 0 1,-1 0-1,1 0 0,-1 0 0,1 0 0,0 0 0,-2 0 0,0 0-50,-1 0 118,2 0-60,0 0 0,0 1-1,0-1 1,1 0 0,-1 0-1,0 1 1,0-1-1,0 0 1,1 1 0,-1-1-1,0 1 1,1-1 0,-1 1-1,0-1 1,1 1-1,-1 0 1,1-1 0,-1 1-1,0 0 1,1-1 0,0 1-1,-1 0 1,1 0-1,-1-1 1,1 2 0,-16 20 93,14-20-98,1-1 0,-1 0-1,1 0 1,-1 0-1,1 0 1,-1 0-1,0 0 1,1 0 0,-1 0-1,0 0 1,0-1-1,1 1 1,-1-1 0,-3 1-1,-1 2-30,-21 24 0,24-24-85,0 0 42,2-2 71,0 1 0,0-1-1,-1 1 1,1-1 0,0 1 0,1-1 0,-1 1-1,0 0 1,0-1 0,1 1 0,-1 0 0,0 3-1,-1 32-52,2-29 62,1 10 137,0-1-288,-1-1 0,0 1 0,-4 23 0,-3-26 164,6-13-7,0 1 1,0-1-1,1 1 0,-1-1 0,0 1 1,1-1-1,-1 1 0,1 0 1,-1-1-1,1 1 0,0 0 1,0 1-1,0 4 90,-1-4-74,1-1 0,0 0-1,0 1 1,0-1 0,1 0-1,-1 0 1,0 1 0,1-1-1,1 3 1,0-1-18,0 0-1,-1-1 1,1 1-1,-1 0 1,1 0-1,-1 0 1,0 1-1,-1-1 1,1 7-1,-1-9-14,0 0-1,1 0 0,-1 0 0,0 0 1,1 0-1,-1 0 0,1 0 0,0 0 0,-1 0 1,1 0-1,0 0 0,2 3 0,-2-4 10,0 1 0,0-1 1,0 1-1,0-1 0,-1 1 0,1 0 0,-1-1 0,1 1 0,-1 0 0,1-1 0,-1 1 0,0 3 0,0 2 16,0-4-16,-1-1-1,1 0 1,0 0-1,0 1 0,1-1 1,-1 0-1,1 0 0,-1 1 1,2 2-1,14 28 25,-2-16-27,-6-9 4,-5-4 5,0-1 0,1 0 0,0 1 0,-1-1 0,5 2 0,6 1 2,-8 5-102,5-6 1,-6 3-3,-5-8 90,0 0 1,0 1-1,1-1 0,-1 1 0,0-1 0,0 0 0,1 1 0,-1-1 0,0 0 1,1 1-1,-1-1 0,0 0 0,1 1 0,-1-1 0,0 0 0,1 0 1,-1 0-1,1 1 0,-1-1 0,0 0 0,1 0 0,-1 0 0,1 0 0,-1 0 1,1 0-1,-1 0 0,0 0 0,1 0 0,-1 0 0,1 0 0,5 3 174,-5-2-153,0 1 0,1-1 0,-1 0 0,0 0 0,1 0 1,-1 0-1,1 0 0,0 0 0,-1-1 0,1 1 0,-1 0 0,1-1 0,0 1 0,0-1 0,-1 0 0,1 1 0,2-1 0,-2 0-16,0 0-1,0 0 1,-1 0-1,1 1 1,0-1-1,0 1 1,-1-1-1,1 1 1,0 0-1,-1-1 1,1 1-1,-1 0 1,1 0-1,-1 0 1,0 0-1,1 1 1,1 1-1,2-1-76,-3-1 66,0-1-1,0 0 0,-1 0 1,1 1-1,-1-1 1,1 1-1,0 0 0,-1-1 1,1 1-1,-1 0 0,2 1 1,-1-1 15,0 0 1,-1 0-1,1 0 1,0 0-1,0 0 1,0 0-1,0-1 1,0 1-1,0-1 1,0 1 0,3-1-1,5 0 48,-6-1-53,-1 1 1,1 0-1,-1 0 1,0 0 0,1 0-1,-1 1 1,1-1-1,-1 1 1,3 1-1,-1 5 21,-5-7-23,1 1-1,-1-1 1,0 1 0,0-1-1,1 0 1,-1 1 0,0-1-1,1 1 1,-1-1 0,1 0-1,-1 1 1,0-1 0,1 0-1,-1 1 1,1-1 0,-1 0-1,1 0 1,-1 0-1,1 1 1,-1-1 0,1 0-1,-1 0 1,1 0 0,-1 0-1,1 0 1,-1 0 0,1 0-1,-1 0 1,1 0 0,-1 0-1,2 0 1,117 0 177,-113 0-152,0 1-1,0 0 0,0 0 1,9 4-1,-10-3-12,1 0 0,0-1-1,0 0 1,9 1 0,1-2 12,-11 0 37,1 0-1,-1 0 0,0 0 0,11 3 1,1 2 43,-10-3-127,0 0 0,0 0-1,0-1 1,0 0-1,7 0 1,119-1-253,-127 0 277,0 1 0,0 0 0,-1 0 0,1 0 0,7 3 0,-7-2 0,-1 0 0,1-1 0,-1 0 0,1 0 0,7 0 0,-7 0 6,1 0 0,-1 0 0,0 0 1,0 0-1,6 3 0,-6-2 10,-1 0 0,0-1 0,0 0 0,11 1 0,-9-2 1,0 1 0,0-1 1,-1 1-1,1 1 0,0-1 0,11 5 0,-10-3-20,-5-2-7,1 0 0,0 0-1,0-1 1,-1 1 0,1-1-1,0 0 1,0 0 0,5-1-1,2 1 3,-2 0 16,0 0-1,1 1 1,-1 0 0,1 0-1,-1 1 1,18 6-1,-24-6 8,1-1 0,0-1 0,-1 1 0,1-1 0,0 1-1,0-1 1,0 0 0,5-1 0,1 0 33,73 1-192,-79 0 151,-1 0-1,1 1 1,-1-1 0,1 1 0,-1-1 0,0 1 0,1 0 0,5 3 0,7 2 16,-9-5-28,1 0-1,0 0 1,-1-1 0,13 0-1,-13-1 1,1 1 0,0 0-1,-1 1 1,13 2 0,60 24-214,-72-24 216,-1 1 1,1-1-1,10 7 0,7 3 94,-6-7-27,-16-5-61,-1-1 1,0 1-1,1 0 1,-1 0 0,0 0-1,0 0 1,0 0-1,0 0 1,0 0 0,0 1-1,2 1 1,3 7 23,-2-5 26,8-4 16,-8 0-65,0-1 1,0 1-1,0 0 0,0 0 0,6 3 0,-5-2-18,0 0 0,0-1 0,1 1 0,-1-1 0,10 0 0,9 1 32,0 2 0,42 10 0,-23-3-56,-8-6 166,-33-4-113,11 3-34,-1-1 1,1-1 0,22 2 0,-26-4-6,0 1 1,0 0 0,0 0 0,12 4-1,-13-2 23,0-1 0,0-1 0,1 0-1,10 0 1,411-1 364,-422 1-401,-1 0 1,0 0 0,0 0-1,10 4 1,-10-3-2,-1 0-1,1 0 1,1-1-1,8 0 1,-6 0 53,0 0 1,0 0-1,0 1 1,12 4-1,-12-3 15,23 7 217,-28-8-265,1 0 0,-1-1 0,1 1 0,-1-1-1,1 0 1,8-1 0,-7 1-14,1 0-1,-1 0 1,0 0 0,9 4-1,-9-3 29,0 0 0,0-1 0,0 1 0,10-1 0,715-1-32,-723 0 15,1 0 1,12-3 0,-13 1 22,8-2 13,0 1 0,36-2-1,-26 6-8,-9-1 9,39-3-1,-38 0-9,13-2-3,41-1 0,-43 6-1,-19 1 0,1-1 0,0 0 0,0-1 0,21-5 0,19-16 0,-22 16 31,-15 4 55,23-9 437,-19 7-327,-8 2-237,-1 0 0,0 0 0,18-8 0,12-6-178,-16 2 75,-11 10 111,-12 4 36,1 0 0,-1-1 0,1 0-1,-1 1 1,0-1 0,1 0-1,-1 0 1,0 0 0,0-1 0,0 1-1,0 0 1,0-1 0,2-2-1,4-3 18,-4 4-16,-1-1 0,1 1 0,-1-1-1,0 0 1,3-4 0,3-13 20,-7 16-16,0 0-1,0-1 1,1 1 0,0 0-1,0 1 1,0-1 0,6-5-1,4-7 41,-10 13-23,-1 1 0,1-1 0,0 0-1,0 1 1,0 0 0,0 0-1,1 0 1,-1 0 0,1 0 0,-1 1-1,1-1 1,0 1 0,0 0-1,7-2 1,2-2 84,-12 5-118,0 0 0,0 0 0,0 1 1,0-1-1,0 0 0,0 0 0,0 0 0,0 0 0,0 0 0,-1 0 0,1 0 0,0-1 0,-1 1 0,1-1 0,0 1 8,-1 0-1,0 0 1,1 0-1,-1 1 1,0-1-1,1 0 1,-1 0 0,1 1-1,-1-1 1,1 1-1,-1-1 1,1 0-1,0 1 1,-1-1-1,1 1 1,0-1 0,-1 1-1,1-1 1,0 1-1,0 0 1,0-1-1,-1 1 1,1 0 0,0 0-1,0 0 1,0-1-1,-1 1 1,3 0-1,11 0 29,-14 0-27,0 0-1,0 0 1,0 0 0,0 0-1,0 0 1,0 0-1,0 0 1,0 0 0,0 0-1,1 0 1,-1 0 0,0 0-1,0 0 1,0 0-1,0 0 1,0 0 0,0 0-1,0 0 1,0 0 0,0 0-1,1 0 1,-1 0-1,0 0 1,0 0 0,0 0-1,0 0 1,0 0 0,0 0-1,0 0 1,0 0-1,0 0 1,0 0 0,0 0-1,0 0 1,0-1 0,0 1-1,0 0 1,1 0-1,-1 0 1,0 0 0,0 0-1,0 0 1,0 0 0,0 0-1,0 0 1,0 0-1,0-1 1,0 1 0,0 0-1,0 0 1,0 0 0,0 0-1,0 0 1,0 0-1,0 0 1,-1-1 0,1-43 197,0 41-154,0 1 58,1 0-68,-1 0 0,0 0 0,1 0 0,-1 1 0,1-1 0,0 0 0,-1 0 1,1 1-1,0-1 0,0 0 0,0 1 0,0-1 0,0 1 0,3-3 0,2 1 68,-6 3-106,1 0 0,-1 0 0,1 0 0,-1 0-1,0 0 1,1 0 0,-1 0 0,1 0 0,-1 0-1,1 0 1,-1 0 0,0 0 0,1 0 0,-1-1-1,1 1 1,-1 0 0,0 0 0,1-1 0,-1 1-1,0 0 1,1 0 0,-1-1 0,0 1 0,1 0-1,-1-1 1,0 1 0,0-1 0,1 1 0,-1 0-1,0-1 1,5-7-42,6 3 79,-5-6 16,1 6 1,-2 2 10,-3-11-135,-1 8 35,-2-3-7,-13-23 31,11 26 33,0 0 1,0 0-1,1 0 0,0 0 1,0 0-1,1 0 1,-1 0-1,1-1 1,1 1-1,-1-1 1,2-11-1,-1-76-21,0 93-9,0 1 1,0-1 0,0 0 0,0 1-1,0-1 1,0 0 0,0 1 0,0-1-1,0 0 1,0 1 0,0-1 0,0 1-1,0-1 1,-1 0 0,1 1 0,0-1-1,0 1 1,-1-1 0,1 0 0,0 1-1,-1-1 1,1 1 0,-1-1 0,1 1 0,0 0-1,-1-1 1,1 1 0,-2-1 0,-5-7-67,5-15 380,2 17-240,0 0-1,0 1 0,-1-1 0,1 0 0,-3-6 1,3 10-58,-1 0 0,0 0 0,1 0 0,-1 1 0,0-1 0,0 0 0,0 0 0,-1 1 0,1-1 0,0 0 0,-1 1 0,1-1 0,-1 1 0,1 0 0,-1 0 0,1-1 0,-1 1 0,0 0 0,0 0 0,-3-1 0,-28-26 324,22 23-293,8 4-36,1 0 1,-1 0-1,1 0 1,0-1-1,0 1 1,0-1-1,-1 1 1,-1-3-1,-9-10-33,9 9 21,-1 0 1,1 0 0,-1 1-1,-1-1 1,-6-4 0,-24-10 72,13 9-19,-1 0 104,22 9-137,1 0 1,-1 0 0,1 0-1,0 0 1,-1-1 0,1 1-1,0-1 1,0 1 0,0-1-1,0 1 1,0-1 0,1 1-1,-2-4 1,1 3-1,1 1-1,-1-1 1,0 0-1,0 1 1,1-1-1,-1 1 1,-1-1-1,1 1 1,0 0-1,0-1 1,0 1-1,-1 0 1,-2-2-1,2 2 13,0 0 0,-1 1 0,1-1 0,-1 1 0,1 0 0,-1 0 0,1 0 0,-5 0 0,3 0-148,-4 3-803,4-1 681,0 0-1,1 0 1,-1 0-1,1 1 1,-4 3-1,4-3-493,0 1-1,0 0 1,0 0 0,1 0-1,-3 6 1,4-9 542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1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2240,'0'-14'720,"0"14"-715,0 0-1,0 0 1,0 0 0,0 0 0,0 0 0,0-1-1,0 1 1,0 0 0,0 0 0,0 0-1,0 0 1,0 0 0,0 0 0,0 0-1,0 0 1,0 0 0,0-1 0,0 1 0,0 0-1,0 0 1,0 0 0,0 0 0,0 0-1,0 0 1,0 0 0,0 0 0,0 0 0,0 0-1,0 0 1,0 0 0,0-1 0,0 1-1,0 0 1,1 0 0,-1 0 0,0 0-1,0 0 1,0 0 0,0 0 0,0 0 0,0 0-1,0 0 1,0 0 0,0 0 0,0 0-1,1 0 1,-1 0 0,0 0 0,0 0 0,0 0-1,0 0 1,0 0 0,0 0 0,0 0-1,0 0 1,1 0 0,10 0 198,-9 0 127,-2 0-47,3 0 218,111 0 1792,-111 1-2182,0-1-1,0 1 0,0 0 0,0-1 1,0 2-1,0-1 0,0 0 0,0 0 0,0 1 1,-1 0-1,5 3 0,-4-3-39,1 0 0,-1 0 0,1 0 0,-1 0 1,7 2-1,3-1-194,-9-3 26,0 1 0,0 0 1,0 1-1,-1-1 1,1 1-1,0-1 1,0 1-1,5 4 1,5 4-32,1 0 0,19 20 0,-1 0 256,-26-25-113,-1 0 0,0 0 0,0 0 1,0 1-1,-1 0 0,9 12 0,-12-16-10,0 1 1,0-1-1,-1 1 0,1 0 0,-1-1 0,1 1 0,-1 0 0,0 0 0,0 0 0,0 0 0,-1 0 0,1 0 0,-1 0 0,0 0 0,0 0 0,0 0 0,0 4 0,0-6 3,-1 0 0,1 0 1,0 0-1,0-1 0,-1 1 0,1 0 0,-1 0 0,1-1 0,-1 1 0,1 0 1,-1-1-1,1 1 0,-1-1 0,1 1 0,-1-1 0,0 1 0,1-1 0,-1 1 1,0-1-1,0 0 0,1 1 0,-1-1 0,0 0 0,0 1 0,0-1 1,1 0-1,-1 0 0,0 0 0,0 0 0,0 0 0,1 0 0,-2 0 0,-42 0 213,23-1-150,-19 1 26,4-1-9,-48 5-1,-2 13-103,81-16 25,0 1 1,0 0-1,1 0 1,-1 0-1,-7 6 1,9-7-69,1 1 0,-1 0 0,1 0 0,0 0 0,0 0 0,0 1 0,0-1 0,0 1 0,0-1 0,1 1 1,-1-1-1,-1 4 0,2-1-703,0-1 1,1 1-1,-1-1 0,1 9 1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67 1312,'0'-64'1344,"0"61"-1173,0 3-49,0 0 102,0 0-42,0 0 52,0 0 6,0 0 251,0 3-118,0-2-341,-1 0-1,1 0 0,0 0 1,-1 0-1,1 0 1,0 0-1,-1-1 1,1 1-1,-1 0 0,1 0 1,-1 0-1,0-1 1,1 1-1,-1 0 1,0 0-1,0-1 0,1 1 1,-1-1-1,0 1 1,0-1-1,0 1 1,0-1-1,-1 1 0,-15 11 85,3 2-59,-1-1 0,0-1 0,0 0 1,-1-1-1,-1-1 0,0 0 1,-21 8-1,-28 14 66,49-22 66,-33 12 0,47-22-118,0 1 0,0 0 0,0 0 0,1 0-1,-1 0 1,0 1 0,0-1 0,1 1 0,-1 0-1,-2 2 1,6-3-61,0-1 1,0 1-1,0-1 0,0 0 1,0 1-1,0-1 0,0 0 0,0 0 1,1 0-1,-1 0 0,0 0 1,0 0-1,2 0 0,5 0 13,10-1 40,1 2 0,-1 0 0,1 1-1,-1 0 1,31 10 0,-5-1-196,42 14-2875,-17 5 1029,11 3 342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7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528 263 3232,'0'-117'4208,"-1"113"-4161,1 1-1,0-1 1,-1 1 0,0-1 0,0 0 0,0 1 0,-2-5 0,-3-8 111,2 3-15,4 10-106,-1 0 0,0 0 1,0 0-1,0 0 1,-1 0-1,1 0 0,-1 0 1,1 0-1,-1 1 1,0-1-1,0 0 1,0 1-1,0 0 0,-1-1 1,1 1-1,-1 0 1,-3-2-1,-1-1-3,0 1-1,0 0 1,0 1-1,-1 0 1,1 0-1,-1 0 1,0 1-1,0 0 1,0 0-1,0 1 1,0 0-1,0 1 1,-11 0-1,8 0-29,-1 0 0,1 1 0,-1 0 0,1 1 0,0 0 0,-1 1 0,-20 7 0,20-4 56,1-1-1,-1 2 0,1 0 0,0 0 1,1 1-1,0 0 0,0 1 0,-15 16 1,5 0 32,0 1 0,-21 36 0,34-49-59,-1 1-1,2 0 0,0 1 0,1-1 0,0 1 0,-5 30 0,10-42-25,-3 15 47,2 0 1,0 19-1,1-30-38,1-1-1,0 1 1,0 0-1,1 0 1,-1-1-1,2 1 1,-1-1-1,1 0 1,4 9-1,-3-9 7,-1-1 0,1 0 0,0 0 1,1 0-1,-1 0 0,1-1 0,0 1 0,0-1 0,0-1 0,1 1 0,-1-1 0,1 0 0,0 0 0,9 3 0,-4-1 14,1 0 2,-1 0 0,21 5-1,-17-8-3,22 2-1,-10-2-9,55 12 13,-64-10-32,1 0-1,0-1 1,0-1-1,0-1 1,34-2-1,10-10 92,-53 10-74,18-3 96,45-12 1,-64 13-67,-1 0-1,0 0 0,0-1 1,0 0-1,0 0 1,-1-1-1,0 0 1,0 0-1,9-9 0,-13 11-36,-1 0 1,1-1-1,-1 1 0,0 0 0,2-5 0,-4 8-15,3-11 37,-3 6-33,1 1 1,0 0-1,0-1 0,0 1 0,0 0 0,1 0 0,0 0 0,3-6 1,-4 7 13,-1 1-1,1-1 1,0 0 0,-1 0 0,0 1 0,0-1 0,1 0 0,-2 0 0,1 0 0,0 1 0,0-1-1,-1 0 1,-1-5 0,-6 0 38,8 8-55,-1 0-1,1-1 1,-1 1 0,1 0 0,-1-1 0,1 1 0,0-1 0,-1 1-1,1 0 1,0-1 0,-1 1 0,1-1 0,0 1 0,0-1-1,0 1 1,-1-1 0,1 1 0,0-1 0,0 1 0,0-1 0,0 1-1,0-1 1,0 1 0,0-1 0,0 1 0,0-1 0,0 1-1,0-2 1,0 1-5,0 0 1,0 0-1,0 0 0,0 0 0,0 0 0,0 0 1,0-1-1,0 1 0,0 0 0,-1 0 0,1 0 1,-1 0-1,1 0 0,0 0 0,-1 0 0,0 0 1,1 0-1,-1 0 0,0 0 0,1 1 0,-1-1 0,0 0 1,0 0-1,0 1 0,1-1 0,-1 0 0,-2 0 1,-2 9 3,4-7 0,0-1 0,1 1 0,-1-1 0,0 0 0,0 0 0,0 1 0,0-1 0,0 0 0,1 0 0,-1 0 0,0 0 0,0 0 0,-2 0 0,2 0-1,0 0 0,1 0 0,-1 0 0,0 0-1,0 0 1,0 0 0,0 0 0,0 0 0,0 1-1,1-1 1,-1 0 0,0 1 0,-1 0 0,-2 4-23,1 0 1,0 0-1,1 1 1,-3 6-1,0 15-34,-2-13 10,6-12 39,0-1 0,0 0 0,1 1 1,-1-1-1,0 0 0,1 1 0,-1-1 0,1 1 0,-1-1 0,1 1 0,0-1 0,0 1 0,-1 0 0,1-1 0,0 1 1,1-1-1,-1 1 0,0-1 0,0 1 0,1-1 0,-1 1 0,0-1 0,2 3 0,0 0 26,1 0-1,-1 0 1,1 0-1,0-1 1,1 1-1,5 4 1,-7-6-11,0 0 0,0 0 0,1-1 0,-1 1 1,1-1-1,-1 1 0,1-1 0,-1 0 1,1 0-1,0 0 0,-1-1 0,1 1 1,4 0-1,5-1 18,-4 1-12,-1-1 0,0 0 1,0-1-1,12-2 0,-3-3-5,-12 5-6,-1 0 0,1-1 0,-1 1 0,1 0 0,-1 1 0,1-1 0,0 1 0,3-1 0,-3 1-2,-1 1-1,-1-1 0,0 0 0,1 0 0,-1 0-1,0-1 1,1 1 0,-1 0 0,0-1 0,0 0 0,0 1 0,1-1 0,-1 0-1,0 0 1,0 0 0,0 0 0,0-1 0,-1 1 0,1 0 0,0-1 0,0 0-1,1-2 1,-1 3 1,-1 0-1,0-1 1,0 1 0,0-1-1,0 1 1,0-1-1,0 0 1,0 1-1,0-1 1,0 0 0,-1 0-1,1 1 1,-1-1-1,1-3 1,-4 0-42,-41-23-21,44 28 54,0-1 1,-1 1-1,1-1 0,0 1 0,-1-1 0,1 1 0,0-1 0,-1 0 1,1 1-1,0-1 0,0 1 0,0-1 0,0 0 0,-1 1 0,1-1 0,0 1 1,0-1-1,0 0 0,0 1 0,1-1 0,-1 0 0,0 1 0,0-1 1,0 1-1,1-2 0,-1 2-11,0-3-166,16 0-133,-12 1 319,-1 1 0,1-1 0,0 0 0,-1 1 0,1 0 0,0 0 1,0 0-1,0 0 0,0 0 0,7 1 0,88 0 315,-96 0-304,1-1-1,0 1 0,-1 0 0,1-1 1,0 0-1,-1 0 0,1 0 0,3-2 1,9-3 61,11 1-2,-20 2-35,1-1 0,12-7 0,-3 1 110,-16 10-135,1-1 0,-1 1 0,0-1 0,1 1 0,-1 0 0,1 0 0,-1 0 0,1 0 0,1 0 0,11-1-120,-7 1 21,0 0 0,0 0 1,0 1-1,13 2 0,-18-3 68,0 1 1,0 0-1,0 0 1,0-1-1,0 1 0,0 0 1,-1 1-1,1-1 1,0 0-1,-1 0 1,1 1-1,-1-1 1,0 1-1,1-1 1,-1 1-1,0 0 0,0-1 1,0 1-1,0 0 1,0 0-1,1 3 1,1 9-66,-3-12 90,1 0 1,-1 1-1,1-1 0,0 1 0,0-1 0,0 0 0,0 0 0,0 0 0,0 1 1,0-1-1,1 0 0,-1 0 0,3 2 0,-1 0-18,1 1 1,-1 0-1,0 0 1,0 0-1,-1 1 1,1-1-1,1 7 1,1 1 18,-4-12 31,-1 1-1,1 0 1,0 0-1,-1 0 1,1 0 0,-1 0-1,0 0 1,0 0-1,1 0 1,-1 0 0,-1-1-1,1 1 1,0 0-1,-1 2 1,1 1 209,0-5-239,0 0 0,0 0 0,0 0-1,0 1 1,0-1 0,0 0 0,0 0 0,0 0 0,0 0 0,0 0 0,0 0 0,0 0 0,0 0 0,0 0 0,0 1 0,0-1 0,0 0 0,0 0 0,0 0 0,0 0 0,0 0 0,0 0 0,0 0 0,-1 0 0,1 0 0,0 0 0,0 0-1,0 0 1,0 1 0,0-1 0,0 0 0,0 0 0,0 0 0,0 0 0,0 0 0,0 0 0,0 0 0,0 0 0,-1 0 0,1 0 0,0 0 0,0 0 0,0 0 0,0 0 0,0 0 0,0 0 0,0 0 0,0 0 0,0 0 0,0 0 0,-1 0-1,1 0 1,0 0 0,0 0 0,0 0 0,0 0 0,-1 0-2,1 0-1,-1 0 1,0 0-1,1 0 1,-1 0-1,1 0 1,-1 1-1,0-1 1,1 0-1,-1 0 0,1 0 1,-1 1-1,1-1 1,-1 0-1,1 1 1,-1-1-1,1 1 1,-1-1-1,1 0 1,0 1-1,-1-1 1,1 1-1,-1 0 1,1 0-1,-1 0 1,1-1 0,-1 1 0,1-1-1,-1 1 1,1 0 0,-1-1 0,0 1-1,1-1 1,-1 0 0,0 1 0,1-1-1,-1 1 1,0-1 0,1 0 0,-1 0-1,0 1 1,0-1 0,1 0 0,-1 0-1,0 0 1,0 0 0,1 0 0,-2 0-1,-22 0-65,20 0-179,15 0 195,-7 0 46,-1 0 0,0-1 0,1 1-1,-1-1 1,0 0 0,1 0-1,-1 0 1,3-2 0,11-2-41,74-11-1,-62 12 134,50-12 0,63-33 357,-107 35-288,-25 12-121,-8 2-33,-1 0 0,0 0 0,1 0 0,-1-1 0,1 1 0,-1-1 0,0 1 0,1-1 0,-1 0 0,0 1 1,2-2-1,-2 1-1,-1 0 0,1 0 1,0 0-1,-1 0 0,1 0 1,-1-1-1,0 1 0,1 0 1,-1 0-1,1-2 1,1-5 25,3 1 4,-4 2-82,-9-4-42,7 8 84,-2-2-12,0 0 0,0 0 1,0 1-1,-1-1 1,1 1-1,-1-1 1,0 1-1,1 0 0,-1 1 1,0-1-1,0 1 1,-6-2-1,-6-2 46,6 1 110,7 3-91,-1-1 1,1 1-1,-1 0 0,1 0 1,-1 0-1,0 1 1,0-1-1,1 1 0,-1 0 1,0 0-1,0 0 1,-5 1-1,6 0-20,-30 9 142,30-9-164,1 0 0,-1 0-1,1 1 1,-1-1 0,1 1-1,0 0 1,-1-1 0,1 1-1,0 0 1,0 0 0,-1 3 0,1-3-2,0 1 0,0 0 1,0 0-1,1 0 0,0 0 1,0 1-1,-2 5 0,3-7-1,0-1 1,0 0-1,0 1 0,0-1 0,0 1 0,0-1 1,0 0-1,1 1 0,-1-1 0,0 0 0,1 1 0,-1-1 1,1 0-1,0 0 0,-1 0 0,1 1 0,0-1 0,0 0 1,0 0-1,0 0 0,0 0 0,0 0 0,0 0 1,0-1-1,2 3 0,12 5 66,-1-1 1,1 0-1,0-1 1,0-1-1,22 5 1,-17-4 68,1-1-205,-1-1 1,1-1 0,0-1 0,22 0 0,9-2-275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5462 631 480,'14'0'165,"-11"0"-106,-3 0 90,0 0 401,0 0-140,-3-3-26,0 1-287,0 0-1,-1 0 1,1 0-1,-1 0 0,0 0 1,1 1-1,-1-1 1,0 1-1,-7-1 0,3 0-9,1 0 0,-1 0 0,-6-4 0,7 3-204,-1 0 0,0 0 1,0 1-1,-9-2 0,-1 0 93,-18-7 542,15 8-301,15 2-159,0 0-1,0 0 1,0 0 0,0-1-1,0 1 1,1-1-1,-1-1 1,-9-5 0,-1-2 4,0-1 1,1-1 0,-19-18-1,27 23-30,0 1 0,-1 0 0,0 0-1,0 1 1,-14-7 0,-3-2 81,-13-9-21,20 11-130,-1 0 0,-36-15 1,-8 5-85,-21-9-71,53 18 165,0 1-1,-57-13 1,72 22 46,0-1-1,-18-8 1,-21-16 105,36 22-53,-30-8 1,-13-4 156,-7-10-51,-70-7 140,64 17-99,-8 4-184,55 10-119,-46-11 1,57 10 149,-1 2-1,1-1 1,-1 2 0,-25 0 0,16 1-84,-37-7 0,36 4 27,-39 0 0,-378 4 345,336-8-376,2-1 16,-153 9 8,143 9 43,13-1 4,-295-8-201,265 10 166,105-6 29,-40 1 28,0 6-31,-12-5-28,-2 5-74,41-7 38,-82 11-134,-39 19 309,137-27-141,1 1 0,0 1 0,1 1 0,-25 15 0,29-15-11,-5 4 22,-25 19-1,26-17 9,-40 31 63,44-30-33,-1-2 0,-40 23 1,4-10-12,-83 43-252,70-34 201,43-25 15,1 2 1,-36 26-1,42-26-44,6-5-9,1 1 0,0 1-1,1 0 1,-13 14 0,3 5 48,-6-7 295,23-19-244,-1 0 1,1 0-1,0 1 0,-7 8 0,8-8-18,-6 7-58,0 2-1,1-1 1,0 1-1,1 0 1,-11 30-1,-31 89-512,0-3 799,46-122-276,0 1-1,0-1 0,-1 0 1,-1 0-1,-7 9 0,6-9-9,1 0 0,0 1 0,-5 10 0,-9 31 244,18-45-186,0-2-24,0 0 1,1 1-1,-1-1 1,1 0-1,0 0 1,0 1 0,-1 5-1,2-7-16,0-1 0,0 1 0,1-1 0,-1 1 1,0-1-1,1 0 0,-1 1 0,1-1 0,-1 0 0,1 1 0,-1-1 0,1 0 0,0 0 0,0 1 0,0-1 0,0 0 0,0 0 0,0 0 0,0 0 0,0 0 0,0 0 1,0 0-1,0-1 0,1 1 0,-1 0 0,3 0 0,7 7 21,-6-5-1,1 1 1,-1-1 0,1 0-1,8 4 1,8-1 111,-14-4-92,0 0 0,-1 0 0,11 5 0,-6-1-10,-2 1-1,18 14 0,-18-14-49,1 1 0,18 10 0,-16-11 32,-1 2 0,0-1-1,0 2 1,19 19-1,-26-24-4,1 0 0,-1 0 0,1-1-1,6 4 1,7 4 62,14 13 200,3-14-113,11 11-175,-14-16-5,-16-4 15,15 6-27,0 0-1,0 2 1,36 17 0,53 17-33,-101-38 100,-1 1 0,1 1 1,31 18-1,-38-19-15,0 0 1,25 8-1,-19-8-9,80 26-62,-98-33 55,21 6 26,-1-2 0,29 3-1,-24-4 40,43 8 43,-32-8-72,-7 0-3,50 10 0,-46-4-29,-11-2-30,0-2 0,0 0 0,0-2 0,36 1 0,35 4 72,11 1 173,-29-10-185,111 5-117,-145 0 53,85 6-64,166-10 304,-238 2-235,-1 2 0,106 23 1,89 3 148,-150-27-83,1 0-30,-47 2-39,77 4-30,434-9 273,-415 12-207,-137-10 9,17 0 43,0 0-1,32-3 0,-6 0-21,-26 2-45,75-4-40,-75-1 61,105-6 40,-93 10-70,81-3-50,-53-8 10,-35 7 27,68-11 115,16-3 102,-6 2-95,-64 9-171,0 1 0,88 3 0,-119 3 48,0-1 0,0-1 0,0 0 0,0-1 0,17-6 0,23-2-28,-40 9 146,0-1-1,-1-1 1,26-9 0,88-37 111,-123 48-184,8-3-40,1 0 0,-1-1 0,0-1 0,0 0 0,19-13 0,-1-8-5,-3 6 48,-8-9 80,3-2-16,-14 0 5,0 16-51,-9 14-40,0 0 0,0 0 0,-1 0 0,1 0 1,-1 0-1,1 0 0,-1-1 0,0 1 0,0 0 1,0-1-1,-1 1 0,1-1 0,-1-6 0,1-4-18,0 0-1,2 1 0,5-23 0,-7 32 23,0-4-11,1 0-1,-2-1 1,1 0 0,-1 1-1,0-1 1,-1 1 0,-2-13-1,-8-1 105,7 9-52,3 8-30,0 1-1,0 0 0,-1 0 1,0 0-1,0 0 1,0 0-1,-3-4 1,-14-19 1,-9 4-74,6-4 16,-8 5-10,15 11 38,-13-10-160,-29-28 1,29 22 124,4 4 136,-23-29 0,32 34-31,-70-94 86,77 99-151,-14-19-32,-25-30 0,37 51 61,-1 0 0,0 1-1,0 0 1,-1 0 0,-25-14 0,-15-2 135,-92-33 0,121 50-231,-21-7-22,-12 7 76,43 7 23,-1 0 0,0 0 0,-21-8 0,-35-18-177,4 11 159,-17-5 484,15-5-174,-13-6-238,53 24-60,12 5-1,1-1-1,1-1 1,-1 0-1,1-1 1,-14-9-1,-103-64 179,126 77-174,0 0 1,0-1 0,1 1 0,-1-1-1,0 0 1,1 0 0,0-1 0,0 1-1,1-1 1,-5-6 0,7 8 0,-1 1-1,1-1 1,-1 1 0,0 0 0,0-1 0,0 1-1,0 0 1,0 0 0,0 0 0,-1 1 0,1-1-1,0 0 1,-1 1 0,1 0 0,-1-1 0,0 1-1,0 0 1,1 0 0,-4 0 0,0 4 124,2 1-48,0 0-97,0-1 0,0 1 1,0 1-1,-3 5 1,-10 23-3402,17-31 3141,-1-1 1,1 1-1,-1-1 1,1 1-1,0-1 1,-1 1-1,1-1 1,0 1-1,0 1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0 1568,'-5'1'68,"1"0"0,0 0 1,-1 1-1,1-1 0,0 1 0,0 0 0,0 0 1,1 0-1,-1 0 0,-5 5 0,-2 1 105,-7-1 362,1 0 1,-1-1 0,0-1 0,-30 5 0,31-7-362,-7 3 73,17-4-177,1 0 0,-1-1 0,0 1 0,1-2 0,-9 1-1,1 0 83,1 1 0,-1 0 0,-21 6 0,31-7-98,-2 0 11,0 0 0,0-1 0,-9 1 0,9-1-56,0 0 1,0 0 0,-10 3-1,13-3-10,-1 1-1,0 1 0,1-1 0,-1 1 0,1-1 0,-1 1 1,-3 3-1,5-4 5,1 1 0,-1-1 0,1 0 0,0 1 0,0-1 1,0 0-1,0 1 0,0 0 0,0-1 0,0 1 0,0 0 0,0-1 0,1 1 1,-1 0-1,1 0 0,-1-1 0,1 1 0,0 0 0,0 3 0,0 2 15,1 0 0,0-1 0,0 1 0,1-1-1,-1 1 1,2-1 0,-1 0 0,1 0 0,4 9-1,8 8 102,17 24 0,-15-24-23,54 63 379,-45-55-1008,24 32-3131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1312,'3'3'421,"2"2"-326,-2-1-57,1 0-1,0 0 1,0-1-1,7 5 1,0-3 96,-9-4-115,0 0 0,1 0 0,-1 0 0,0 1 0,1-1-1,-1 1 1,0 0 0,2 1 0,-1 1-4,0-1 1,1 0-1,-1-1 0,1 1 1,0-1-1,0 1 0,0-1 1,0 0-1,0-1 1,0 1-1,1-1 0,-1 1 1,9 0-1,7 2 250,16 7 60,11-5-5,-21-1-210,-16-2 0,0-1 0,0 0 0,20 0 0,47-2 844,-76 0-926,0 0 0,0 0-1,0 0 1,0 0 0,0 0-1,0 0 1,0 0 0,0 1-1,0-1 1,0 1 0,0-1-1,0 0 1,1 2 0,-2-2-16,1 0-1,-1 0 1,0 1 0,1-1 0,-1 0 0,0 1-1,0-1 1,0 0 0,1 1 0,-1-1-1,0 0 1,0 1 0,0-1 0,0 0 0,0 1-1,0-1 1,1 0 0,-1 1 0,0-1-1,0 1 1,0-1 0,0 0 0,-1 1 0,1 1 5,0-1 0,-1 0 0,1 0 1,-1 0-1,1 0 0,-1 0 1,0 0-1,1-1 0,-1 1 0,0 0 1,0 0-1,0 0 0,0-1 1,1 1-1,-1 0 0,0-1 0,0 1 1,0 0-1,-1-1 0,1 0 1,-1 1-1,-28 7 479,23-3-416,1-1 1,0 1 0,0-1-1,-9 11 1,-12 11 177,-53 26 30,69-43-287,0-1 1,1 2-1,0 0 0,1 0 1,0 0-1,1 1 0,-13 21 1,13-18-877,9-14 737,-1 0 0,0 1-1,1-1 1,-1 0 0,0 0 0,1 1 0,-1-1-1,1 0 1,-1 0 0,0 0 0,1 0 0,-1 1-1,1-1 1,-1 0 0,1 0 0,-1 0-1,1 0 1,-1 0 0,1 0 0,-1 0 0,0 0-1,1 0 1,0-1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1096 0 1408,'-67'17'512,"18"16"-384,-18 0-64,17-16 256,0 33-192,1 16 32,-34 1-96,16 16 160,-49-17-128,16 17 32,1-16-64,32-18-128,-16-15 32,34 15 160,-1-32-64,33 16 256,1-16-192,-1-1-1600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16 2560,'-27'-14'832,"22"12"-625,4 4-99,1 1-62,0 1 1,0-1-1,0 0 1,-1 0-1,1 0 1,-1 0 0,0 0-1,0 1 1,0-1-1,-1-1 1,1 1-1,-1 0 1,1 0 0,-4 4-1,2-3 9,1 0 0,0 1 1,0-1-1,0 1 0,1 0 0,-1-1 0,1 1 0,0 0 0,1 0 0,-1-1 0,1 10 1,0-12-11,1 1 0,-1-1 0,0 1 0,-1-1 0,1 1 0,0-1 0,-1 1 0,1-1 0,-1 1 0,0-1 0,0 1 0,0-1 0,0 0 0,0 1 0,0-1 1,-1 0-1,1 0 0,-1 0 0,-2 2 0,3-2 0,-1 0 0,0 0 1,1 0-1,0 0 0,-1 0 1,1 0-1,0 1 0,0-1 1,0 0-1,0 1 0,1-1 1,-1 0-1,1 1 0,-1-1 1,1 1-1,0-1 0,0 5 1,0-7-32,0 0 1,0 1-1,0-1 1,0 0 0,0 1-1,0-1 1,0 0-1,0 1 1,0-1-1,0 0 1,0 1 0,0-1-1,0 0 1,0 1-1,-1-1 1,1 0-1,0 1 1,0-1 0,0 0-1,0 0 1,-1 1-1,1-1 1,0 0-1,0 0 1,-1 1-1,-10 10 317,12-11-270,0 1-1,-1-1 1,1 1-1,0-1 1,0 0 0,0 0-1,0 1 1,0-1-1,-1 0 1,1 0-1,0 0 1,0 0 0,2 0-1,0 0-26,0-1 0,1 1 0,-1-1 0,0 1 0,1-1 0,-1 0 0,5-2 0,13-4 9,35 1-22,135-7 560,157 29-1333,-215 1-3530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1472,'0'-13'475,"0"10"-283,0 6-64,0 4-34,-1 0 0,0 1 0,-1-1 0,1 0 0,-1 1 0,-6 10 0,5-8 67,-1 0-1,1 0 1,-2 14 0,3-4 93,1 24 1,-2 22 223,-1-32-302,-5 59 218,9-66-277,0-17-29,0 0 0,0 0 0,-3 16 0,-8-1 200,8 0 374,3-19-204,3-9-138,-2 1-297,1 0 0,-1-1 0,1 1-1,-1 0 1,0 0 0,0-1-1,0 1 1,0-1 0,0 1 0,-1-1-1,1-4 1,2-7 40,15-36 91,-5 17-52,-6 13-35,20-35 0,-14 30-25,-5 9-11,-6 9-58,1 1-1,0 0 0,0 0 1,1 1-1,0-1 1,0 1-1,0-1 0,0 1 1,9-7-1,1 3-155,0 0 0,30-12-1,-16 7-7,-24 12 141,1 0 0,-1 0-1,1 0 1,0 0 0,0 1 0,9-3 0,-11 4 45,0 1 0,0-1 0,0 0 0,0 1 0,0 0 0,0-1 0,0 1 0,0 0 0,-1 1 0,1-1 0,0 0 0,-1 1-1,5 2 1,-6-3 5,40 29 160,-37-27-144,0 0 0,0 1 0,0 0 0,0 0 0,-1 0 0,0 0 0,3 6 0,-4-7-11,-1 0 0,0 0-1,0 0 1,0 1-1,0 4 1,1 4 5,9 35 48,-6 0 92,2-25-75,-6-18-57,0-1-1,0 0 1,0 0 0,0 1 0,-1-1-1,1 0 1,-1 1 0,0-1 0,0 0-1,0 1 1,-2 6 0,-3 6 51,3-13-10,1 0 1,0 0-1,0 1 0,0-1 0,0 1 1,0-1-1,1 0 0,0 7 0,0 0 63,1-7-74,-1 0 0,0 0 0,0 0 0,0 0 0,0 0 1,0 1-1,-1-1 0,1 0 0,-1 0 0,-1 4 0,-1-4-152,1 1 0,-1-1 0,0 0 0,0 0 0,0 0 0,0 0 0,-8 5 0,10-7-83,0-1-1,-1 1 0,1-1 1,-1 0-1,1 0 1,-1 1-1,1-1 1,-1 0-1,-1 0 1,3 0 185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2304,'10'-21'536,"-9"16"-481,1 0 1,0 0-1,1 0 1,-1 1 0,1-1-1,0 0 1,0 1-1,1 0 1,-1 0 0,1 0-1,0 0 1,5-4 0,-1 3 34,1 1 0,0-1 0,0 1 1,11-3-1,-8 3 24,1-1 1,23-13-1,-18 6-41,-11 7-70,1 0 0,-1 0 0,1 1 0,0 0 0,16-5 0,9 3 34,-15 1 153,-11 3-76,0 0 1,0 0 0,1 1-1,9-1 1,-3 4 314,-10 3-52,0 2-159,3-2-18,-6-5-191,-1 0 0,0 0 0,1 1 0,-1-1 0,1 0 0,-1 1 0,1-1 0,-1 0 0,0 1 1,1-1-1,-1 1 0,0-1 0,1 0 0,-1 1 0,0-1 0,0 1 0,1-1 0,-1 1 0,0-1 0,0 1 0,0-1 1,0 1-1,0-1 0,1 1 0,-1-1 0,0 1 0,0-1 0,0 1 0,-1-1 0,1 1 0,0 0 0,0 20 379,-1-12-323,1 0 1,0 0-1,0-1 1,4 17-1,-4-24-53,0 0 0,1-1-1,-1 1 1,0 0 0,1 0 0,-1 0-1,1 0 1,-1-1 0,1 1 0,0 0-1,-1-1 1,1 1 0,0 0 0,-1-1-1,1 1 1,0-1 0,0 1 0,0-1-1,-1 1 1,1-1 0,0 1 0,1-1-1,13 10 226,-5 3-29,-9-10-219,1 1-1,0-1 1,1 0 0,-1 0 0,0 0-1,1-1 1,0 1 0,5 4-1,23 9-2222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3552,'1'-1'85,"0"1"0,0-1 1,0 0-1,0 0 0,0 0 1,0 0-1,0 1 0,0-1 1,0 0-1,3 0 0,8 4 463,-2 1-423,18 1 61,-3 9-138,13 3-9,-17-8 59,30 18 0,70 63 263,-92-67-253,48 44 127,15 36 361,-81-90-574,-1 0-229,1 1 0,-2 1 0,0-1 0,-1 2 0,11 25 0,-18-39 116,-1 1 0,1-1 0,-1 1 1,0-1-1,0 0 0,1 1 0,-2-1 0,1 1 0,-1 3 1,1-5 83,0-1 0,0 0 0,0 0 1,0 1-1,0-1 0,0 0 0,0 1 0,0-1 1,0 0-1,0 1 0,0-1 0,0 0 0,0 0 1,0 1-1,0-1 0,-1 0 0,1 0 0,0 1 1,0-1-1,0 0 0,-1 0 0,1 1 0,0-1 1,0 0-1,0 0 0,-1 0 0,1 0 0,0 1 1,0-1-1,-1 0 0,1 0 0,0 0 0,-1 0 1,1 0-1,0 0 0,0 0 0,-1 0 0,1 0 1,0 0-1,-1 0 0,1 0 0,0 0 1,-1 0-1,1 0 0,0 0 0,0 0 0,-1 0 1,1 0-1,0 0 0,-1 0 0,1-1 0,0 1 1,0 0-1,-1 0 0,1 0 0,0 0 0,0-1 1,-1 1-1,1 0 0,0-1 0,-6-15-147,0-2 103,1 4 43,0 0 0,1 0-1,1-1 1,0 1-1,1-1 1,1 0 0,0-16-1,1-79 212,0 102-156,1 1 1,-1 0-1,2 0 1,-1 0-1,1 0 1,3-10-1,-2 10 5,9-20 484,-8 18-437,1-1 75,-10 23-82,-6 18-12,6-11-32,-2-1-1,0 1 1,-19 33 0,16-33 22,5-10 9,-1-1-1,1 1 1,-2-1-1,1-1 0,-1 1 1,-1-1-1,1-1 0,-1 1 1,-14 9-1,6-7 43,-1 0-1,0-1 1,0-1-1,-32 10 1,-4 4 199,44-17-322,1-1-1,-1 0 0,0-1 0,0 0 1,0-1-1,-1 1 0,-17 1 1,4-4-110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3648,'0'-17'1344,"17"17"-1024,0-16-128,-17 32-64,16-16-128,1 34 0,-17 15 0,16 18 64,18 33-32,-18-1 128,1-16-96,-17-16 320,16-18-192,-16 1 320,-16-17-288,-1 1 384,-16-18-352,16-16-3072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47 2144,'0'-47'1552,"0"49"-1524,0-1 1,0 1-1,-1-1 1,1 1-1,0-1 1,-1 0-1,1 1 1,-1-1-1,0 1 0,1-1 1,-3 3-1,2-2-5,0-1 0,0 1 0,0 0 0,0 0 0,0 0 0,0 1 0,0-1 0,1 0 0,-1 0 0,1 0 0,0 0 0,0 4 0,-1 7 114,1 0-9,0 1 1,3 18 0,8 42 20,-8-47-118,3 30 7,16 26-22,-16-32 28,-4-25 51,3 11 246,-2-19-90,1 31 0,-4-43-198,0 0-1,-1 0 1,0 0 0,0 0-1,-1 0 1,1 0 0,-1-1-1,-5 10 1,5-10-50,-1-1-1,0 1 1,0-1 0,-1 1 0,1-1-1,-1 0 1,0 0 0,0-1-1,0 1 1,-6 2 0,5-1-33,-1-2-112,1 1 0,-1-1 1,0 0-1,-7 3 0,-34 11-2786</inkml:trace>
  <inkml:trace contextRef="#ctx0" brushRef="#br0" timeOffset="1">17 446 3648,'-17'-50'1344,"34"33"-1024,-17 1-128,16-1 544,18 0-448,-18 17-256,17-16-32,17-1 96,0 1-32,16 16 128,17 0-128,-16 0 480,-17 0-320,-1 0-1568,-15 0 704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12 147 3232,'-11'1'2341,"20"-4"-1290,-4-8-641,0 8-237,0-1 0,1 2 0,-1-1 0,7-2-1,6 4 59,-15 1-184,1 0 0,-1 0 1,1 0-1,-1-1 0,1 1 0,-1-1 0,4-1 0,48-13 709,107-13-1,-38 8-511,-78 13-225,57-2 0,-58 6-41,62-8 11,5 9 94,22-1-27,-86 0-72,196-8-96,275 11 309,117 0 203,-276 9-163,-217-4-186,127 0 13,3 6-10,25-5 47,-6 4 16,22-4 129,-5 5-102,-145-7-114,330 11-7,-139 1 116,-306-13-119,233 8 114,64-6 138,20 10-180,-46-2-253,-168-10 85,338 13-83,-63-1 174,36 3 125,318-2-620,22-16-277,-360 0 58,-442 0 627,1 0 0,0 0 0,-1 0 0,1 0 1,0 0-1,-1 0 0,1 0 0,-1 1 0,1-1 0,0 1 0,-1-1 0,1 1 0,-1-1 1,1 1-1,-1 0 0,0 0 0,1 0 0,-1 0 0,0 0 0,3 2 0,-3-1-39,2 0-1031,-6 1 246,-8 8-314,9-8 426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2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2720,'0'-50'1024,"17"33"-800,16 1-64,0 16 544,17 0-416,16-17 32,1 17-192,-1 17 256,-16-17-192,-17 16-1152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267 532 736,'30'-30'320,"-29"29"-308,-1 1-1,1-1 1,-1 1-1,0-1 1,1 1 0,-1-1-1,0 1 1,1-1-1,-1 0 1,0 1 0,0-1-1,0 0 1,0 1-1,1-1 1,-1 1 0,0-1-1,0 0 1,0 1 0,0-1-1,-1 0 1,1 1-1,0-1 1,0 0 0,0 1-1,-1-2 1,1 2 11,0-2 54,0 1-1,0-1 1,0 0-1,0 1 0,0-1 1,-1 0-1,1 0 1,-1 1-1,1-1 0,-1 1 1,0-1-1,0 1 1,-1-3-1,-5-10 118,4 1-111,3 11-73,-1-1 0,1 1 0,-1-1 0,0 1 0,1-1 1,-1 1-1,-1 0 0,1 0 0,0-1 0,0 1 0,-1 0 0,1 0 1,-1 0-1,-3-2 0,-2-4 78,-1 0 0,1-1 0,1 1 0,0-1 0,-7-13 0,10 16-68,0 1-1,-1 0 1,1 0 0,-1 0 0,-1 0 0,1 0-1,0 1 1,-1 0 0,0 0 0,0 0 0,-1 1-1,-5-4 1,4 3 16,-21-11-11,27 15-34,-1-1-1,1 0 1,0 1 0,-1 0 0,1-1-1,-1 1 1,1 0 0,-1 0 0,1 0-1,-1 0 1,1 0 0,0 0 0,-1 0-1,1 0 1,-1 0 0,1 1 0,-1-1-1,1 1 1,0-1 0,-1 1 0,1-1-1,0 1 1,-3 2 0,-4 8-31,0 1 0,0 1 0,1-1 0,1 1 0,-6 17 0,-1-1 58,9-23-27,1 1 1,1 0-1,-1-1 1,1 1-1,0 0 1,0 0-1,1 0 1,-1 9-1,2 3-1,1 20 151,-1-38-125,0 0 1,0 1-1,1-1 0,-1 1 1,0-1-1,1 0 1,0 1-1,-1-1 0,1 0 1,0 0-1,-1 1 0,1-1 1,0 0-1,0 0 1,0 0-1,0 0 0,0 0 1,0 0-1,0 0 1,2 0-1,-2 0-4,0-1-1,0 0 1,0 1 0,0-1 0,0 0 0,0 0-1,0 0 1,0 0 0,0 0 0,0 0-1,0 0 1,0 0 0,0-1 0,0 1-1,0 0 1,0 0 0,0-1 0,0 1 0,0-1-1,0 1 1,-1-1 0,1 1 0,0-1-1,0 0 1,0 1 0,0-2 0,6-3 91,4 0 5,-8 4-96,-1 0 0,0 0-1,1 0 1,-1-1 0,0 1-1,0-1 1,0 1 0,2-3 0,-3 3-16,48-52-398,-43 46 299,-1-1 0,-1 1 0,1-1 0,-1 0 0,5-16 0,5-18-184,-6 13 28,23-50-1,-13 49 153,-11 18 58,0-1-1,8-17 0,-7 10 52,17-41 178,-22 56 1,0-1 0,-1 1 1,0-1-1,0 0 0,-1 0 1,0 0-1,0 0 0,1-11 1,-2 14 159,0 6 32,0 0-324,-1 1-1,1-1 0,-1 0 1,0 1-1,0-1 0,-3 6 1,-2 9 50,-11 68 247,15-54-192,1 47 0,2-47-52,-4 32 0,-1-42-36,0 0-1,-14 36 1,0 9 329,17-63-356,0 1 0,0-1-1,0 1 1,0-1 0,-1 1 0,0-1-1,1 0 1,-2 0 0,1 0 0,0 0-1,-1 0 1,0-1 0,0 1 0,-5 4-1,-8 12 218,15-18-216,0 0 0,0 0 0,0 0 0,-1 0 0,1 0 0,0 0 0,-1-1-1,1 1 1,-1 0 0,0-1 0,1 1 0,-1-1 0,0 0 0,0 1 0,0-1 0,-4 1-1,5-1-23,1-1-15,-1 1 1,1-1-1,-1 1 1,1-1-1,-1 0 1,1 0-1,-1 1 1,0-1-1,1 0 1,-1 0-1,1 0 1,-1 0-1,0 1 1,1-1-1,-1 0 1,0 0-1,1 0 1,-1 0-1,1-1 1,-1 1-1,0 0 1,1 0-1,-1 0 1,0 0-1,1-1 1,-1 1-1,1 0 1,-1 0 0,0-1-1,0 0-1156,15-13 233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67 3648,'-17'-33'1344,"0"16"-1024,1 1-128,16 16 544,0 0-448,-17 16-608,34 1 160,-17 16 672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36 3392,'-33'50'1248,"33"-17"-960,-33 17-64,33-17 416,0 0-384,0 17 128,0-17-256,16 0 416,1 1-288,-1-18-64,-16 1-96,0-17 544,17 0-352,-17 0-1152,0 0 448,-17-17-2496,17 17 1632,0-33-544</inkml:trace>
  <inkml:trace contextRef="#ctx0" brushRef="#br0" timeOffset="1">432 136 3232,'-19'-70'1456,"18"67"-1400,0 0 0,-1-1 0,1 1 0,-1 0 0,0-1 0,0 1 0,0 0 0,0 1 0,0-1 0,0 0 0,-1 0 0,0 1 0,-3-3 0,-27-11 285,32 15-342,0 0 1,0 1-1,0-1 0,0 1 0,0-1 1,0 1-1,0 0 0,0-1 0,0 1 1,-1 0-1,1 0 0,0 0 0,0 0 1,0 0-1,0 0 0,0 0 0,-1 0 1,1 0-1,0 1 0,0-1 0,0 0 1,0 1-1,0-1 0,0 1 0,0-1 1,0 1-1,0-1 0,0 1 0,0 0 1,0 0-1,0-1 0,0 1 0,1 0 1,-1 0-1,0 0 0,0 0 0,1 0 1,-1 0-1,1 0 0,-1 2 0,-1 2-11,0 1-1,0-1 0,1 0 0,0 1 0,0-1 0,1 1 1,-1 6-1,2-1 8,0-1 1,0 1-1,1 0 1,0-1 0,8 20-1,-6-18-1,1 0 0,0 0-1,0-1 1,2 0 0,-1 0-1,1-1 1,1 1 0,14 14 0,9 12-39,-16-16 47,-8-12 11,0 1 1,0-1-1,1 0 1,14 11-1,-10-12 35,-10-8-38,-1 1 0,0 0 0,0-1 0,0 1 1,1 0-1,-1-1 0,0 1 0,0 0 1,0 0-1,0 0 0,0 0 0,0 0 1,0 0-1,-1 1 0,1-1 0,0 0 0,-1 0 1,1 0-1,0 1 0,-1-1 0,0 0 1,1 3-1,-2-1 185,-6 0 20,7-3-215,-6 2 42,1-1 0,-1 1 0,0-1 0,0 0-1,-7 0 1,-18-6 21,10 2-46,-44-1 19,51 4-4,1 0-1,0-1 1,-1 0-1,1-1 0,0-1 1,-19-6-1,19 3 30,12 5-71,-1 0 0,0 0 0,1 0 0,-1 0 0,0 0 0,0 0 0,0 1 0,1-1 0,-1 1 0,0-1 0,0 1 0,0 0 0,0 0 0,0 0 0,0 0 0,0 0 0,0 0 0,0 0 0,-3 1 0,-4 4-1457,9-3 252,16-6-449,-6 1 1243,-4 2 85,-1 0 1,1 1-1,10 0 1,-16 0 322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233 449 1056,'1'0'17,"0"0"0,0 0 1,-1 0-1,1 0 0,0 0 0,0 0 0,0 0 1,-1-1-1,1 1 0,0 0 0,0-1 1,-1 1-1,1 0 0,0-1 0,-1 1 0,1-1 1,0 1-1,-1-1 0,1 1 0,-1-1 0,1 1 1,-1-1-1,1 0 0,0 0 0,-1 0-2,0 1-1,1-1 0,-1 1 0,0-1 1,1 1-1,-1 0 0,1-1 1,-1 1-1,1-1 0,-1 1 0,1 0 1,-1-1-1,1 1 0,-1 0 1,1-1-1,-1 1 0,1 0 1,0 0-1,-1 0 0,1 0 0,-1 0 1,1-1-1,1 1 0,1 0 952,-3-2-214,0 0-644,0 0 1,1-1 0,-1 1 0,0 0 0,0 0-1,0 0 1,0 0 0,0 0 0,0 0 0,-1 0-1,1 0 1,-1-1 0,0 1 0,0-2 0,-9-12-4,9 13-88,0 1 0,0-1 0,-1 1 0,1 0 0,0 0 0,-1 0 0,0 0 0,1 0 0,-1 0 0,0 0 0,-3-2 0,-31-15 31,-11-12 176,45 30-182,-1 1 0,0-1 1,0 0-1,1 1 0,-1 0 1,0 0-1,0 0 0,0 0 0,0 0 1,1 0-1,-1 1 0,0-1 1,-5 2-1,2 5 143,4-3-104,-15 2 95,13-4-173,1 0 0,-1 0 1,0 0-1,1 1 0,0 0 0,-1 0 0,1-1 0,0 2 0,0-1 0,1 0 0,-1 1 0,1-1 0,0 1 0,-1-1 0,2 1 0,-3 6 0,-4 9 27,2-1 0,-4 22 0,8-33-6,1-3-27,0 0-1,0 0 1,1 0 0,0 8 0,1-1 20,0 1 0,0-1 0,2 0 0,5 18 0,-6-9 79,-2-19-81,0 1 0,0-1 0,0 1 0,1-1 0,-1 1 0,0-1 0,0 0 0,1 1 0,0 1-1,1 0 15,-1-1 0,1 1 0,0-1 0,-1 0 0,1 1-1,0-1 1,0 0 0,1-1 0,-1 1 0,0 0 0,1 0-1,-1-1 1,1 0 0,-1 1 0,1-1 0,0 0 0,-1 0-1,1-1 1,0 1 0,0 0 0,0-1 0,0 0 0,0 1-1,-1-1 1,1-1 0,0 1 0,0 0 0,0-1 0,0 1-1,0-1 1,3-1 0,61-22 220,49-16-269,-96 35-8,-9 2 16,0 0-1,0 0 1,-1-1 0,1 0 0,14-10 0,53-33 7,-70 41-132,0-1-1,0 0 1,8-10 0,-6 7-24,-11 10 156,1-1 0,-1 1 0,1 0 0,-1 0 0,1-1 0,-1 1 0,1 0 0,-1 0 0,0 0 0,1-1 0,-1 1 0,1 0 0,-1 0 0,1 0 0,-1 0 0,0 0 0,0 0 0,1 0-6,-1 0 10,1 0-1,0 0 1,0 0 0,0 1-1,-1-1 1,1 0 0,0 0-1,0 0 1,-1 0-1,1 0 1,0 0 0,0 0-1,0 0 1,-1 0 0,1 1-1,0-1 1,0 0-1,0 0 1,0 0 0,-1 0-1,1 1 1,0-1 0,0 0-1,0 0 1,0 0-1,0 1 1,0-1 0,-1 0-1,1 0 1,0 1 0,0-1-1,0 0 1,0 0-1,0 1 1,-16 43-298,12-37 235,3-6 98,0 1-1,0 0 1,0 1 0,0-1 0,0 0 0,0 0-1,1 0 1,-1 1 0,1-1 0,-1 0 0,1 0 0,0 1-1,0-1 1,0 0 0,0 1 0,0-1 0,1 4-1,1-2 13,-1 0-1,1 0 0,0 0 0,0 0 1,0-1-1,4 5 0,5 11-180,-9-16 126,-1-1 1,1 1-1,-1-1 1,1 1-1,0-1 1,0 0-1,0 0 1,0 1-1,1-1 1,-1-1-1,0 1 1,4 2-1,18 15 125,-21-16-27,1 0 0,0 0 0,0 0 0,0 0 0,1-1 0,-1 0 1,0 0-1,1 0 0,8 2 0,-12-4-73,0 0 1,0 0 0,-1-1 0,1 1-1,0-1 1,0 1 0,0-1-1,0 1 1,0-1 0,0 1 0,-1-1-1,1 0 1,0 1 0,0-2-1,-1 2-16,3-3 112,-3-27-474,-3 24 175,2 5 173,0-1 1,-1 1-1,1-1 0,0 1 1,0-1-1,0 1 0,0-1 1,0 0-1,1 0 1,-1 0-1,0 1 0,1-1 1,0 0-1,-1 0 0,1 0 1,0 0-1,0 0 0,0 0 1,0 0-1,0 0 0,0 0 1,1 0-1,-1 1 0,1-4 1,5-3-14,-5 6 32,0 1 0,0 0 0,-1-1 0,1 1 0,0-1 0,0 0 0,-1 1 0,1-1 0,-1 0 0,0 1 0,1-1 0,-1 0 0,0 1 0,0-1 0,0-2 0,0-43 139,0 0-283,3 42 81,-2 3 45,1 1 0,-1 0 0,1 0-1,0 0 1,-1 0 0,1 0 0,0 0 0,0 0 0,0 1 0,0-1 0,0 0 0,3 1 0,30-2-76,-32 2 97,27 0-323,-24 3 182,5 8-70,-11-11 202,0 0 0,0 0 0,0 0 0,0 0 0,0 0 0,0 0 0,0 0 0,1 0 0,-1 0 0,0 0 0,0 0 0,0 1 0,0-1 0,0 0 0,0 0 0,0 0 0,0 0 0,0 0 0,0 0 0,0 0 0,1 0 0,-1 1 0,0-1 0,0 0 0,0 0 0,0 0 0,0 0 0,0 0 0,0 0 0,0 1 0,0-1 0,0 0-1,0 0 1,0 0 0,0 0 0,0 0 0,-1 0 0,1 1 0,0-1 0,0 0 0,0 0 0,0 0 0,0 0 0,0 0 0,0 0 0,0 0 0,0 1 0,0-1 0,0 0 0,-1 0 0,1 0 0,0 0 0,0 0 0,0 0 0,0 0 0,0 0 0,-11 14 203,5 0-20,-1-10-84,2 0-19,3 10-91,2-13 10,0-1 0,0 1 0,0 0 0,0 0-1,0-1 1,0 1 0,1 0 0,-1-1 0,0 1 0,0 0 0,0 0-1,1-1 1,-1 1 0,1 0 0,0 0 5,-1-1-1,1 1 1,0-1-1,-1 0 0,1 1 1,0-1-1,0 1 1,0-1-1,-1 0 1,1 0-1,0 0 1,0 1-1,0-1 1,0 0-1,-1 0 1,1 0-1,0 0 1,0 0-1,0 0 0,0-1 1,0 1-1,-1 0 1,1 0-1,0-1 1,1 0-1,22-12 119,-20 10-114,44-23 109,3 0-195,16-21-86,-42 33 128,-20 11 122,-5 3-85,-3 6-277,-13 52-97,9-42 311,6-15 67,0 1 1,1 0-1,-1 0 1,0 0-1,1 0 0,-1 0 1,1 0-1,-1 0 0,1 0 1,0 0-1,0 0 0,0 0 1,0 0-1,0 1 0,1-1 1,0 2-1,0 1 3,0-1 0,1 0 0,0 0-1,0 0 1,0 0 0,1 0 0,-1 0 0,1 0-1,0-1 1,0 1 0,0-1 0,0 0 0,1 0-1,-1 0 1,6 3 0,4 2 57,0-1 0,1-1 0,15 6 0,-17-7 30,-3-2-40,1 1-1,-1-2 1,1 1 0,0-1 0,-1-1 0,1 0-1,0 0 1,17-2 0,-12 1 11,-7 0 1,-1-1 0,1 0 0,-1 0 0,1-1 0,12-5-1,-14 6-44,-4 0-8,-1 1-6,-1 0 0,1 0 0,0 0 0,0 0 0,-1-1 0,1 1 0,0 0 0,-1 0 0,1-1 0,0 1 0,0 0 0,-1-1 0,1 1 0,-1 0 0,1-1 0,0 1 0,-1-1 0,1 1 0,-1-1 0,1 0 0,-1 1 0,1-1 0,-1 1 0,0-1 0,1 0 0,-1-1 0,4-5 47,-3 4-27,5-11 182,-6 13-204,0 0-1,-1 0 1,1 1-1,0-1 0,0 0 1,0 0-1,-1 1 0,1-1 1,0 0-1,-1 1 0,1-1 1,-1 0-1,1 1 0,-1-1 1,1 1-1,-1-1 0,0 0 1,-2-5-176,3 6 161,0-1-1,0 0 1,0 0-1,0 1 0,-1-1 1,1 0-1,0 1 1,0-1-1,-1 1 1,1-1-1,0 0 1,-1 1-1,1-1 1,0 1-1,-1-1 1,1 1-1,-1-1 1,1 1-1,-1-1 1,1 1-1,-1-1 1,0 0-1,0 1 3,0 0-1,1-1 0,-1 1 0,1-1 1,-1 1-1,1-1 0,-1 1 0,1-1 1,-1 1-1,1-1 0,0 1 0,-1-1 1,1 1-1,0-1 0,-1 0 1,1 1-1,0-1 0,0 0 0,0 1 1,0-1-1,-1 0 0,1 0 0,0 1 5,0-1 1,0 1-1,0 0 0,0 0 0,0 0 0,0 0 0,0 0 0,0 0 0,0 0 0,0 0 0,0 0 0,0-1 0,0 1 0,0 0 0,0 0 1,0 0-1,0 0 0,0 0 0,0 0 0,0 0 0,0 0 0,0 0 0,0 0 0,0-1 0,1 1 0,-1 0 0,0 0 0,0 0 0,0 0 1,0 0-1,0 0 0,0 0 0,0 0 0,0 0 0,0 0 0,0 0 0,0 0 0,0 0 0,1 0 0,-1 0 0,0 0 0,0 0 0,0 0 1,0 0-1,0 0 0,0 0 0,0 0 0,0 0 0,0 0 0,0 0 0,1 0 0,-1 0 0,0 0 0,0 0 0,0 0 0,0 0 0,3 0-18,1 0 0,-1 0-1,0-1 1,0 1-1,0-1 1,0 0 0,1 0-1,-1 0 1,0 0-1,0 0 1,-1 0 0,1-1-1,0 0 1,4-3-1,19-14 67,-1-1 0,0-2 0,-2 0-1,22-28 1,8-24-791,-37 49 566,-9 14 97,0 1-1,0-1 0,-1-1 1,-1 1-1,0-1 1,5-18-1,-9 25 90,-1 0-1,0-1 1,0 1-1,0 0 1,-1 0-1,0 0 1,0 0-1,0 0 1,0 0-1,-1 0 1,0 0-1,0 0 1,0 0-1,-1 1 1,-3-6-1,-3-7-81,5 8 52,3 7 8,0-1 0,0 0 0,0 1 0,-1-1 0,1 1 0,-1 0 0,1-1 0,-1 1 0,0 0 0,0 0-1,0 0 1,0 0 0,0 0 0,0 1 0,0-1 0,-4-1 0,1 2-11,0 0 1,1 0-1,-1 1 0,0-1 1,-7 2-1,1-1-9,10 0 41,0 0-1,-1 0 0,1 0 0,0 0 0,0 0 0,0 0 1,0 1-1,0-1 0,0 0 0,0 1 0,0-1 0,1 1 1,-1-1-1,0 1 0,0-1 0,0 1 0,0 0 0,0-1 0,1 1 1,-1 0-1,-1 1 0,0 2 27,0 0-1,0 0 1,0 0 0,-1 7 0,2-9-25,-1 8 23,-1 1 1,1 0-1,1 0 0,0 0 0,0 0 0,1 0 0,2 15 0,17 80 130,-13-77-93,-1-4 85,2 0-1,0-1 1,2-1-1,1 1 1,17 30-1,-12-24 112,-6-13-210,-2 0 1,10 32-1,-15-43-77,-2 0-1,1 0 0,-1 9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2496,'10'-6'273,"-7"5"-214,0-1 1,-1 1-1,1-1 0,0 1 1,1 0-1,-1 0 0,0 1 1,0-1-1,0 1 1,1-1-1,-1 1 0,0 0 1,5 0-1,10 1 9,-6 0 103,0-1 0,0 0 0,0-1 0,16-2 0,74-14 639,-30 5-592,33-4 81,-54 13-199,95-13 307,-140 15-400,35-6 346,1-2 1,68-24-1,-105 31-286,-1 0 0,0 0 1,1-1-1,-1 0 0,0 0 1,0 0-1,0 0 0,0 0 1,-1-1-1,0 0 0,1 0 1,-1 0-1,0 0 0,4-8 1,1-1 127,-6 10-156,9-17 108,-10 19-127,-1 0 0,1 0 0,-1 0 0,0-1 0,1 1 0,-1 0 0,0 0-1,0-1 1,0 1 0,0 0 0,0-1 0,0 1 0,0 0 0,0 0-1,-1-1 1,1 1 0,-1-2 0,-10-14 145,8 10-118,3 7-42,-1-1-1,1 1 0,0-1 0,0 1 0,0 0 0,0-1 1,-1 1-1,1-1 0,0 1 0,0-1 0,-1 1 1,1 0-1,0-1 0,-1 1 0,1 0 0,0-1 0,-1 1 1,1 0-1,-1-1 0,1 1 0,0 0 0,-1 0 0,1-1 1,-1 1-1,1 0 0,-1 0 0,1 0 0,-1 0 0,1 0 1,-1 0-1,1 0 0,-1 0 0,1 0 0,-1 0 1,0 0-1,-2 0 310,3 3-122,0 4-197,0-3-149,0 1 0,0-1 1,0 0-1,1 1 0,1 7 0,-1-11-20,-1-1-1,0 0 1,1 1-1,-1-1 1,0 1-1,1-1 0,-1 0 1,1 1-1,-1-1 1,1 0-1,-1 1 1,1-1-1,-1 0 1,1 0-1,-1 0 0,1 1 1,0-1-1,-1 0 1,1 0-1,-1 0 1,1 0-1,-1 0 1,1 0-1,0 0 0,0 0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3552,'-33'34'1312,"33"-18"-992,-33 1-128,16-17 288,-16 16-320,0-16 288,0 0-256,16 17 96,-16-17-160,0-17 160,16 17-192,0-16-1568,17 16 768,0-17-2240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2656,'-7'7'411,"5"-6"-347,0 1-1,0 0 1,1-1-1,-1 1 1,0 0-1,1 0 1,-1 0-1,1 0 1,-1 0-1,1 0 1,-2 5-1,9 9 140,2 4 80,3 10-113,-9-19-120,5 11 39,17 11 18,-17-24-62,-5-5-26,1-1 0,-1 1 0,1-1 0,-1 0 0,1 0-1,0 0 1,1-1 0,-1 1 0,0-1 0,1 1-1,-1-1 1,1 0 0,6 2 0,9 3 53,-7-3-16,-1 1 1,0 0 0,13 7 0,-17-6 134,1-2 1,-1 1 0,1-1 0,12 5 0,-20-9-184,0 0 0,1 0 0,-1 0 0,0-1 0,0 1 0,0 0 0,0 0 0,0 0 0,1 0 0,-1-1 0,0 1 0,0 0 0,0 0 0,0 0 0,0-1-1,0 1 1,0 0 0,0 0 0,0-1 0,0 1 0,0 0 0,0 0 0,0 0 0,0-1 0,0 1 0,0 0 0,0 0 0,0-1 0,0 1 0,0 0 0,0 0-1,0 0 1,0-1 0,0 1 0,-1 0 0,1 0 0,0 0 0,0 0 0,0-1 0,0 1 0,0 0 0,-1 0 0,0-1 4,1 1 1,-1 0-1,1-1 1,-1 1-1,0 0 0,1 0 1,-1-1-1,0 1 1,0 0-1,1 0 1,-1 0-1,0 0 1,1 0-1,-2 0 0,-4-3-140,2-1-177,0-1 0,0 0 0,-4-9-1,4 7 74,0 1 0,-1 0 0,-9-10 0,1 2-125,12 13 336,1 1 0,-1-1 0,1 1 0,0-1 0,-1 1 0,1-1 0,0 1 0,-1-1 0,1 0 0,0 1 0,0-1 0,0 0 0,0 1 0,0-1 0,-1 1 0,1-1 0,0 0 0,0 1 0,1-1 0,-1 0 0,0 1 0,0-1 0,0 0 0,0 1 0,1-2 0,-1 2-14,0 0 34,0 0 0,0 0 0,0 0 0,0 0 0,0 0 0,0 0 0,0 0 0,0-1 0,0 1 0,0 0 0,0 0 0,0 0 0,0 0 0,0 0 1,0 0-1,0 0 0,0 0 0,0 0 0,0-1 0,0 1 0,0 0 0,0 0 0,0 0 0,0 0 0,0 0 0,0 0 0,0 0 0,0 0 0,0 0 0,0 0 1,0 0-1,0 0 0,1 0 0,-1-1 0,0 1 0,0 0 0,0 0 0,0 0 0,0 0 0,0 0 0,0 0 0,0 0 0,0 0 0,0 0 0,1 0 1,-1 0-1,0 0 0,0 0 0,0 0 0,0 0 0,0 0 0,0 0 0,0 0 0,0 0 0,0 0 0,1 0 0,0 1 20,1-1 0,-1 0 0,1 0-1,-1 1 1,1-1 0,-1 1 0,1-1-1,-1 1 1,1 0 0,-1-1 0,0 1-1,2 1 1,13 7 255,3 0-29,0-2 0,41 11 0,50 5 142,-58-14-320,105 22 338,-142-29-212,0-1 0,25-1-1,-21 0 30,-19 0-222,5 0 63,0 0 0,0 0 0,0-1 0,8-1 0,-12 1-54,0 1 0,1 0 0,-1-1 0,0 0 0,0 1 0,0-1 0,0 0 0,0 1 0,0-1 0,0 0 0,0 0 0,-1 0 0,1 0 0,0 0 0,1-2 0,-2 2-1,0 0 0,1 0 0,-1 0 1,0 0-1,0 0 0,0 0 0,0 0 0,0 0 1,0 0-1,0 0 0,0 0 0,0 0 0,0 0 1,-1 0-1,1 0 0,0 0 0,-1 0 0,1 0 1,-1 0-1,1 0 0,-1 0 0,1 0 0,-1 0 1,1 1-1,-1-1 0,0 0 0,-1-1 0,-4-6 8,2 2-33,0 0-1,-1 0 1,0 1-1,0-1 1,0 1-1,0 0 1,-1 1-1,0-1 1,0 1 0,-10-5-1,10 6-9,5 3 8,1 0 0,-1 0 0,1 0 0,-1-1 0,1 1 0,-1 0 0,1 0 0,-1 0 0,1-1 0,0 1 0,-1 0 1,1-1-1,-1 1 0,1 0 0,0-1 0,-1 1 0,1 0 0,0-1 0,-1 1 0,1-1 0,0 1 0,0-1 0,0 1 0,-1 0 0,1-1 0,0 1 0,0-1 0,0 1 0,0-1 0,0 1 1,0-1-1,0 1 0,0-1 0,0 1 0,0-1 0,0-1-197,3 4 53,3 3 113,1 1-1,-1-1 1,2 0-1,-1-1 1,0 1 0,1-2-1,0 1 1,0-1-1,0 0 1,14 3-1,11 0 36,51 3-1,-61-7 21,83 11 50,-48-5 72,68 1 0,29-9 801,-134-2-742,-12-2-101,-9 4-82,0 0 0,0 0 0,0-1 0,0 1 0,0 0 0,1 0 0,-1-1 0,0 1 0,0 0 0,0 0 0,0-1 0,0 1 0,0 0 0,0 0 0,0 0 0,0-1 0,0 1 0,0 0 0,-1 0 0,1-1 0,0 1 0,0 0 0,0 0 0,0 0 0,0-1 0,0 1 0,0 0 0,-1 0 0,1 0 0,0-1 0,0 1 0,0 0 0,0 0 0,-1 0 0,1 0 0,-14-6 66,8 2-74,1 0-1,-1-1 1,1 0-1,0 0 1,-9-11-1,-13-12-268,26 26 230,0 1 0,-1 0 0,1 0 0,-1 0 1,1 0-1,-1 0 0,0 0 0,1 0 0,-1 1 0,0-1 0,0 0 0,1 1 1,-1-1-1,-2 1 0,5 0 20,4 0 55,0 0 0,0 0 0,-1 0 0,1 1 0,0 0 0,-1 0 0,1 0 0,0 0 0,-1 1 0,0 0 0,1 0 0,4 3-1,1-1 64,-1-1 0,0 0 0,1-1-1,-1 0 1,16 1 0,0 0-43,44 8-73,23-6-255,-9 6 240,47 6 1061,-126-16-973,1-1 1,0 1 0,-1-1-1,1 0 1,5-1 0,-9 1-46,0 0 0,-1 0 1,1 0-1,0-1 1,-1 1-1,1 0 0,0 0 1,-1 0-1,1 0 0,0-1 1,-1 1-1,1 0 1,0-1-1,-1 1 0,1 0 1,-1-1-1,1 1 1,-1-1-1,1 1 0,-1-1 1,1 1-1,-1-1 0,1 1 1,-1-1-1,0 0 1,1 1-1,-1-1 0,0 0 1,1 0-1,-5 0-15,0 0 0,0 0 0,0 1-1,1-1 1,-1 1 0,0 0 0,-8 1 0,4-1 39,-139 0 642,138 0-723,1 1 0,-1 0 0,0 0 0,1 0 0,-1 1 0,1 1 0,-1-1 0,1 1-1,0 1 1,0-1 0,-12 9 0,0 5-4050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18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 2816,'0'-6'152,"0"5"-119,0 0-1,0 0 1,-1 0 0,1 0 0,0 0 0,0 0 0,0 0 0,0-1 0,1 1-1,-1 0 1,0 0 0,0 0 0,1 0 0,-1 0 0,1 0 0,-1 0-1,1 0 1,-1 0 0,1 0 0,-1 1 0,1-1 0,0 0 0,-1 0 0,1 0-1,0 1 1,0-1 0,0 0 0,0 1 0,0-1 0,0 1 0,-1-1-1,1 1 1,2-1 0,-2 0-8,0 0 0,0 1 0,0-1-1,1 0 1,-1 0 0,0 0 0,-1 0 0,1 0 0,0 0-1,0 0 1,0-1 0,-1 1 0,1 0 0,0 0-1,-1-1 1,1 1 0,-1 0 0,1-1 0,-1 1-1,0 0 1,0-1 0,0-1 0,0 0 252,0 3 177,-2 3-188,-9 11-229,8-9-51,3-4 28,0 0-1,-1-1 0,1 1 0,0 0 1,-1-1-1,1 1 0,0-1 0,-1 1 1,1 0-1,-1-1 0,1 1 0,-1-1 1,1 1-1,-1-1 0,0 1 1,1-1-1,-1 0 0,0 1 0,1-1 1,-1 0-1,-1 1 0,-3 1 93,3 0-72,-1 0 0,0 0-1,1-1 1,0 2 0,-1-1-1,1 0 1,0 0 0,0 1-1,0-1 1,1 1-1,-1-1 1,-1 4 0,-13 35 90,14-36-131,1-1 9,0-1 0,0 1 1,1 0-1,-1 0 0,1-1 0,0 1 0,0 0 0,0 0 0,0 0 1,1 0-1,0-1 0,1 6 0,2 1 16,0 0-1,10 18 1,-5-11 45,-7-13-45,0 0 0,0-1 0,1 1 0,-1 0 0,1-1 0,0 1 0,0-1 0,1 0-1,3 2 1,2 2 59,1-1 0,13 6 0,-13-8-55,-3-1 11,0 0 0,1 0-1,11 2 1,3 1 119,-20-6-118,-1 1 1,0-1-1,1 1 1,-1 0-1,0 0 1,0 0-1,0 0 1,1 0 0,-1 0-1,0 0 1,1 2-1,-2-3-20,1 0 0,-1 1 0,0-1 0,0 1 0,1-1 0,-1 1 0,0-1 1,0 0-1,1 1 0,-1-1 0,0 1 0,0-1 0,0 1 0,0-1 0,0 1 0,0-1 0,0 1 0,0-1 0,0 1 0,0-1 0,0 1 0,0-1 0,0 1 0,0-1 0,0 1 0,-1-1 0,1 1 1,0-1-1,0 1 0,0-1 0,-1 1 0,-16 5 380,1-1-255,-1-1 0,-19 3-1,13-2-80,10-2 0,0-1-1,-1 0 1,-17 0-1,25-2-254,0 0 0,0 1-1,-9 1 1,-18 12-4112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1:5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1056,'30'-31'635,"-29"31"-614,-1 0 1,1-1 0,-1 1 0,1-1 0,-1 1 0,1 0-1,-1 0 1,1-1 0,0 1 0,-1 0 0,1 0 0,0 0-1,-1-1 1,1 1 0,-1 0 0,1 0 0,0 0 0,-1 0-1,1 0 1,0 0 0,-1 1 0,1-1 0,0 0-1,-1 0 1,2 1 0,-2-1 24,2 0 17,0 0-1,0-1 1,0 1-1,0 0 1,0-1-1,0 1 1,0-1 0,0 1-1,0-1 1,0 0-1,-1 0 1,5-2-1,-5 2-24,0 0-1,1 0 1,-1 0 0,1 1-1,0-1 1,-1 0-1,1 1 1,0-1-1,-1 1 1,1 0-1,0-1 1,2 1-1,-1 0 22,0 1 0,-1-1 0,1 0 0,-1-1 0,1 1 0,0 0 0,-1-1 0,1 1 0,-1-1 0,1 0 0,-1 0 0,0 0 0,1 0 0,-1 0 0,0 0 0,0-1 0,3-2 0,-5 4-55,1 0 1,-1 0-1,0 0 0,0 0 1,0 0-1,0-1 1,0 1-1,0 0 1,0 0-1,0 0 1,0 0-1,0 0 1,0 0-1,0 0 1,1 0-1,-1 0 1,0 0-1,0-1 1,0 1-1,0 0 1,0 0-1,0 0 1,1 0-1,-1 0 1,0 0-1,0 0 1,0 0-1,0 0 1,0 0-1,0 0 1,1 0-1,-1 0 1,0 0-1,0 0 1,0 0-1,0 0 1,0 0-1,0 0 1,0 0-1,1 1 1,-1-1-1,0 0 1,0 0-1,0 0 1,0 0-1,0 0 1,0 0-1,0 0 1,0 0-1,1 0 1,-1 0-1,0 1 1,0-1-1,0 0 1,0 0-1,0 0 1,14 11 400,-9-8-317,-4-3-76,-1 0-1,1 1 0,0-1 1,-1 0-1,1 1 1,0-1-1,-1 0 0,1 1 1,-1-1-1,1 1 1,-1-1-1,1 1 0,-1-1 1,1 1-1,-1 0 1,1-1-1,-1 1 0,0-1 1,1 1-1,-1 0 1,1 0-1,1 5 12,9 13 57,-5 11 27,-2-14-68,-2-9-28,0-1-1,0 1 1,-1 0-1,0 0 1,0-1-1,-1 1 1,1 0-1,-2 0 1,1 0-1,-2 9 1,-3 1 39,3-10-28,0 0 0,0 0 0,1 0-1,0 0 1,0 7 0,1 2 20,1-9-25,-1 0 0,0 0 0,-1-1 0,1 1 0,-3 7 0,-3-1-6,5-11-5,0-1 1,0 1-1,0-1 1,0 1-1,1 0 1,-1-1-1,1 1 1,-1 0-1,1-1 1,0 1-1,-1 0 0,1-1 1,0 4-1,-1 2 44,5-17 23,7-9-68,-5-9-143,5 6 31,-6-11 48,-1 16 88,0 0 0,1 0 0,1 1 0,0 0 0,1 0 0,11-18 0,19-39-375,-25 45 300,19-29 1,-25 50 70,-1 0 0,1 0 0,0 0 1,0 1-1,1 0 0,0 0 0,0 0 1,0 1-1,1 0 0,10-5 0,-15 9 15,-1 0 1,1 0-1,0 0 0,-1 0 0,1 0 1,0 0-1,0 1 0,0-1 0,-1 1 0,1 0 1,0 0-1,0 0 0,0 0 0,0 0 1,0 1-1,-1-1 0,5 2 0,-3 0 41,0 0-1,0 0 1,0 1-1,-1-1 1,1 1-1,-1 0 1,0 0-1,0 0 1,0 0-1,0 1 1,0-1-1,2 5 1,2 4 3,-1 1 0,0 0 0,0 0 0,4 21 0,5 9 2,-12-34-44,1 1-1,-2 0 1,1 0-1,-1 0 1,-1 1-1,0-1 1,0 0-1,-2 12 1,1 61 59,1-82-98,-1 0 1,0 0-1,0 0 1,0-1-1,0 1 1,-1 0-1,1 0 0,0 0 1,0 0-1,0 0 1,-1 0-1,1-1 1,-1 3-1,-7 0-66,16-4 19,-8 2 46,0-1-1,0 0 0,0 0 0,0 0 0,0 0 0,0 0 0,0 0 0,0 0 0,1 0 1,-1 0-1,0 0 0,0 0 0,0 0 0,0 0 0,0 0 0,0 0 0,0 0 1,0 0-1,0 0 0,0 0 0,1 0 0,-1-1 0,0 1 0,0 0 0,0 0 1,0 0-1,0 0 0,0 0 0,0 0 0,0 0 0,0 0 0,0 0 0,0 0 1,0 0-1,0 0 0,0 0 0,1 0 0,-1-1 0,0 1 0,0 0 0,0 0 1,0 0-1,0 0 0,0 0 0,0 0 0,0 0 0,0 0 0,0 0 0,0-1 1,0 1-1,0 0 0,0 0 0,0 0 0,0 0 0,0 0 0,-1 0 0,1-45 239,0 43-235,0 0 0,0 1 0,1-1 0,-1 0 0,0 0 0,1 0 0,-1 0-1,1 0 1,-1 0 0,1 0 0,1-1 0,45-80-170,-37 62 92,0 1 0,2 1 0,0 0 0,1 1 0,30-32 0,-33 39 50,-6 6 13,1 0-1,-1 0 1,1 1-1,0-1 1,1 1-1,-1 0 1,1 0-1,0 1 1,-1 0-1,14-5 1,-15 7 9,0 0 0,-1 0 0,1 1 0,0-1 0,0 1 0,0 0 1,0 0-1,0 0 0,0 1 0,0-1 0,0 1 0,0 0 0,0 0 0,-1 0 1,1 1-1,5 2 0,-5-1 27,0 0 1,0 0 0,0 1-1,-1-1 1,1 1-1,-1 0 1,0 0 0,0 0-1,-1 0 1,1 1-1,-1-1 1,0 1-1,2 4 1,0 4 39,0-1 0,-1 0 0,-1 1 0,0 0 0,1 16 0,-3 71 269,-1-45-181,0-42-129,0 0 0,-6 26 1,5-26 21,-1 1 1,0 27 0,3 39-69,0-77-203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17 852 2496,'0'0'784,"-3"3"-464,-8 8-5,8-8 554,3-3-149,0 0 282,0 0-276,0 0 42,3-6-299,-1 2-381,0 1-38,-1-1 0,1 1 0,0-1 1,0 1-1,1 0 0,-1 0 0,1 0 0,-1 0 1,1 0-1,6-4 0,-2 2 36,1 1-1,14-5 1,-13 5-47,0 1 0,15-11-1,-8 2-35,-1-1-1,27-28 1,-11 9-5,24-23 36,127-125-47,-107 115 357,132-88 0,-181 135 104,30-13 0,-42 22-317,0 0-1,-1-1 1,0-1-1,0 0 1,17-20-1,-10 11-17,-19 18-98,1 1 0,-1 0-1,0 0 1,0 0 0,1 0 0,-1 0 0,1 0-1,-1 0 1,1 0 0,-1 1 0,1-1 0,0 1 0,-1-1-1,1 1 1,0-1 0,-1 1 0,4 0 0,-5-3 33,0 2-35,0 0 1,0 0-1,-1 0 1,1 0-1,0-1 1,0 1 0,0 0-1,0 0 1,1 0-1,-1-2 1,1 4-25,0-1 1,0 0-1,1 0 0,-1 0 1,0 0-1,0 0 0,0 0 1,0 0-1,0 0 0,2-1 1,-2 2 9,0-1 1,0-1-1,0 1 1,0 0-1,0 0 0,0 0 1,0-1-1,0 1 1,0 0-1,0-1 1,0 1-1,0-1 1,0 1-1,0-1 1,0 1-1,0-1 1,0 0-1,-1 1 1,1-1-1,0 0 1,-1 0-1,1 0 1,0 0-1,-1 1 1,1-1-1,-1 0 0,1 0 1,0-2-1,9-12-53,-8 13 40,-1 0 5,1 1-1,-1 0 0,0 0 0,0 0 0,0 0 1,1 0-1,-1 0 0,0 0 0,1 0 1,-1 1-1,1-1 0,-1 0 0,1 1 0,-1-1 1,1 1-1,0 0 0,-1-1 0,1 1 0,-1 0 1,1 0-1,2 0 0,7 0-129,-12 0 140,1 0 0,-1 0 0,1 0 0,-1 0 0,1 0 0,-1 0 0,1 0-1,-1 0 1,1 1 0,-1-1 0,1 0 0,-1 0 0,1 0 0,-1 1 0,1-1 0,-1 0-1,1 0 1,0 1 0,-1-1 0,1 0 0,-1 1 0,1-1 0,0 0 0,-1 1 0,1-1-1,0 1 1,0-1 0,-1 1 0,1-1 0,0 0 0,0 1 0,-1-1 0,1 1 0,0-1-1,0 1 1,0-1 0,0 1 0,0 0 0,0-1 0,0 1 0,0 0 0,0-1-3,0 0 0,0 0-1,0 0 1,0 0 0,0 0 0,0 1 0,0-1 0,0 0 0,0 0 0,0 0 0,0 0 0,0 0 0,0 0 0,0 0 0,0 0 0,0 0 0,0 1 0,0-1 0,0 0-1,0 0 1,0 0 0,0 0 0,0 0 0,0 0 0,0 0 0,0 0 0,0 0 0,0 0 0,0 0 0,0 0 0,0 1 0,0-1 0,-1 0 0,1 0 0,0 0 0,0 0-1,0 0 1,0 0 0,0 0 0,0 0 0,0 0 0,0 0 0,0 0 0,0 0 0,-1 0 0,1 0 0,0 0 0,0 0 0,0 0 0,0 0 0,0 0 0,0 0 0,0 0-1,0 0 1,0 0 0,-1 0 0,-48 0 226,48 0-229,-1 0-1,0 0 0,1 1 1,-1-1-1,0 1 0,1-1 1,-1 1-1,1 0 0,-1-1 1,1 1-1,-2 1 0,1-1 6,0 0-1,1 0 1,-1 0-1,0 0 1,0 0-1,0 0 0,0-1 1,0 1-1,0-1 1,0 1-1,-3-1 1,-42 0-86,45 0 75,-1 0 1,0 0-1,0 0 0,1 1 0,-1-1 0,0 1 0,1-1 0,-1 1 0,1 0 0,-1 0 1,-3 2-1,3-1 4,1-1 0,0 0 0,-1 0 0,0 0 0,1 0 0,-1-1 0,0 1 1,1-1-1,-1 0 0,0 1 0,-4-2 0,-5 1 15,2 0 7,0 0 1,0 0-1,-13 3 0,-89 25 23,104-27-28,0 0 0,0 0 1,-14-1-1,-9 2 66,7 9-55,6-10-121,16-1 78,-1 0 0,1 0 0,-1 0 0,1 0 0,-1 0 0,1 1 0,0-1 0,-1 1 0,-4 1 0,-6 9-159,10-8 64,3-3 26,0 0 22,3 3 5,-2-2 61,1 1 1,0-1-1,-1 0 0,1 0 1,0 0-1,0 0 1,0 0-1,0 0 0,0-1 1,0 1-1,0 0 1,0-1-1,0 0 1,0 1-1,0-1 0,0 0 1,1 0-1,-1 0 1,2-1-1,3 1-40,0 0 0,-1 0 0,1 1 0,9 2 0,8 2-31,-8-2 76,0 1 1,0 0 0,22 10-1,109 52-39,-96-42 46,-17-8 130,42 26 1,-68-36-92,0 0 0,0 1 1,8 10-1,-7-7 36,-6-7 140,-3-3-75,0 0-58,0-3-54,0-13-31,0-14 4,0-202 657,0 229-639,0 0 0,0 0 1,0 0-1,0 0 0,-1 0 0,-1-4 0,-9-4 90,6-11-145,-3 14 31,8 7 3,-1 1 0,1 0-1,-1 0 1,1-1 0,0 1-1,-1 0 1,1 0 0,0-1-1,0 1 1,-1 0 0,1-1 0,0 1-1,0 0 1,-1-1 0,1 1-1,0-1 1,0 1 0,0 0 0,0-1-1,-1 1 1,1-1 0,0 1-1,0-1 1,0 1 0,0 0 0,0-1-1,0 0 1,0-2-146,0 3-938,0 0 272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1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250 149 2080,'0'-14'667,"0"14"-663,0 0 1,0 0-1,0 0 1,0 0-1,0 0 1,0 0-1,0 0 1,0-1-1,0 1 0,0 0 1,0 0-1,0 0 1,0 0-1,0 0 1,0 0-1,0 0 1,0 0-1,0 0 1,0 0-1,0-1 1,0 1-1,0 0 1,0 0-1,0 0 1,0 0-1,0 0 1,-1 0-1,1 0 1,0 0-1,0 0 1,0 0-1,0 0 1,0 0-1,0 0 1,0-1-1,0 1 1,0 0-1,0 0 1,0 0-1,-1 0 1,1 0-1,0 0 1,0 0-1,0 0 1,0 0-1,0 0 1,0 0-1,0 0 1,0 0-1,0 0 1,0 0-1,-1 0 1,1 0-1,0 0 1,0 0-1,0 0 1,-1 1 14,1-1 1,-1 0 0,1 0-1,-1 0 1,1 0 0,-1 0-1,1-1 1,-1 1 0,1 0-1,-1 0 1,1 0 0,-1 0-1,1 0 1,-1-1 0,1 1-1,-1 0 1,1-1 0,0 1 0,-1 0-1,1-1 1,-1 1 0,1 0-1,0-1 1,-1 1 0,1 0-1,0-1 1,0 1 0,-1-1-1,1 1 1,0-1 0,0 1-1,-1-1 1,1 1 0,0-1-1,0 1 1,0-1 0,0 1-1,0-1 1,0 1 0,0-1 0,0 0-1,0-2 456,0 3 170,-3-3-175,-8-8 36,6 8-202,3 3-287,1 0 0,0 0 0,-1 0 0,1-1 1,0 1-1,-1 0 0,1-1 0,0 1 0,-1-1 0,1 0 0,0 1 0,-2-2 0,1 0-24,0 1 1,0 0-1,0 0 0,0 0 1,0 0-1,-1 0 0,1 1 0,0-1 1,0 1-1,-1-1 0,1 1 1,0 0-1,-4 0 0,4 0 32,-1 0 0,0 0 1,1 0-1,-1 0 0,0 1 0,-3 0 0,0 7 54,4-4-62,-12 1-49,-3 6 16,15-10 27,-1 1 0,1-1 0,-1 1 0,1-1-1,0 1 1,0 0 0,0 0 0,0 0 0,-3 3 0,3-3-12,1 0 1,-1 0 0,-1 0 0,1 0 0,0 0 0,0-1-1,-1 1 1,1-1 0,-4 2 0,4-2 6,-1 1 1,1 0-1,-1 0 1,1 0 0,0 0-1,-1 0 1,1 0-1,0 1 1,0-1-1,1 1 1,-1-1 0,-2 6-1,-1 17 63,-3-18-40,8-7-28,-1 0 0,1 0-1,0 0 1,-1 0 0,1 0-1,0 1 1,0-1 0,-1 0-1,1 0 1,0 0 0,0 0-1,-1 0 1,1 1 0,0-1-1,0 0 1,-1 0 0,1 1-1,0-1 1,0 0 0,0 0-1,0 1 1,-1-1 0,1 0-1,0 0 1,0 1 0,0-1-1,0 0 1,0 1 0,0-1-1,0 0 1,0 0 0,0 1-1,0-1 1,0 0 0,0 1-1,0-1 1,0 0 0,0 1-1,0-1 1,0 0 0,0 0-1,0 1 1,0-1-1,1 0 1,-1 0 0,0 1-1,0-1 1,0 0 0,0 0-1,1 1 1,-1-1 0,0 0-1,3 1 1,0 0-1,0 0 1,1-1-1,-1 1 0,0-1 1,0 0-1,0 0 1,0 0-1,0 0 0,0 0 1,0-1-1,1 0 0,2-1 1,3-3-2,-8 4-5,1 0 0,-1 0 0,1 0 0,-1 1 0,1-1 0,0 0 0,-1 1 0,1-1 0,0 1 0,-1-1 0,1 1 0,0 0-1,2-1 1,-2 1 7,1 0 0,0-1 0,-1 0 0,1 0 0,-1 0 0,1 0 0,-1 0 0,1 0 0,-1-1 0,0 1-1,1-1 1,-1 0 0,0 1 0,0-1 0,0 0 0,3-5 0,-4 5-10,1 0-1,-1 1 1,1-1-1,0 0 1,-1 0 0,1 1-1,0-1 1,0 1-1,0 0 1,1 0 0,-1-1-1,0 1 1,0 1 0,1-1-1,-1 0 1,4 0-1,-3 1-75,-1 0 26,-1 0 65,-1 0-1,1 0 0,-1 0 0,1 0 0,-1 0 1,1 0-1,-1 0 0,1 0 0,-1 0 0,1 1 0,-1-1 1,1 0-1,-1 0 0,1 1 0,-1-1 0,0 0 1,1 0-1,-1 1 0,1-1 0,-1 0 0,0 1 0,0-1 1,1 1-1,-1 0 0,4 12 329,-3-11-311,-1-1 1,0 1-1,0-1 0,1 1 0,-1-1 0,0 1 0,1-1 0,-1 0 0,1 1 1,0-1-1,0 0 0,-1 0 0,1 1 0,0-1 0,0 0 0,0 0 0,0 0 0,0 0 1,0 0-1,2 1 0,5 1 15,0 1 0,1-1-1,12 2 1,-17-4-29,4 1-6,0-1-1,0-1 1,1 0 0,-1 0 0,0 0 0,0-1 0,1-1 0,14-3-1,4-1-43,13 0-121,-17 3 40,27-7 0,-10-3-88,-24 7 78,31-6 0,0 7-12,-11-6 85,-22 8 65,-13 3-2,1 0 0,0 0 1,-1 0-1,1 0 0,-1-1 0,1 1 0,0 0 0,-1-1 0,1 0 0,-1 1 0,1-1 0,-1 0 0,1 0 0,-1 0 1,0 0-1,1 0 0,-1 0 0,0 0 0,0 0 0,0 0 0,2-3 0,-3 4 2,0-1-1,0 1 1,1-1-1,-1 1 1,0-1-1,0 1 1,0-1-1,0 1 1,0-1-1,0 0 1,0 1-1,0-1 1,0 1-1,0-1 1,0 1-1,-1-1 1,1 1-1,0-1 0,0 0 1,0 1-1,-1-1 1,1 1-1,0-1 1,-1 1-1,1 0 1,0-1-1,-1 1 1,1-1-1,-1 1 1,1 0-1,-1-1 1,-19-10 217,14 8-131,3 2-25,0 0 0,0 0 0,0 1 0,0-1 0,0 1 0,0 0 0,0 0-1,0 0 1,-1 0 0,-3 1 0,-2-1 199,-1 0 22,8 0-227,-1 0 0,1-1 0,0 1 1,0 1-1,0-1 0,0 0 0,0 0 0,0 1 0,0 0 0,-3 0 0,-2 2 71,3-1-139,1 0-1,-1-1 0,0 1 0,1 0 0,-1 1 0,1-1 0,0 1 0,-1-1 1,-4 6-1,-8 26-56,15-31 64,0-1 0,0 1 0,0 0-1,1 0 1,-1 0 0,1 0 0,0 0 0,0 0 0,0 0 0,1 5 0,0 7 11,-1 25 33,1 0-52,-5 44-1,-7-18-34,7-31 15,2-11-14,-11 47 0,-3 0 34,13-53 50,-1-1 0,0 0 1,-1 0-1,-13 28 0,15-38-4,-1 0 0,0-1 1,0 1-1,0-1 0,-10 11 0,0 0 0,13-16-33,1 0 0,-1 1 0,1-1 0,-1 0-1,0 0 1,0 0 0,0 1 0,1-1 0,-1 0 0,0 0 0,0 0 0,-2 1 0,1-2-1,1 1-1,-1-1 1,0 0 0,1 0-1,-1 0 1,1 0 0,-1 0-1,1 0 1,-1 0 0,0 0-1,1-1 1,-1 1-1,1 0 1,-1-1 0,-1 0-1,-2-1 0,1-1-1,-1 1 0,1-1 0,0 0 0,0 0 1,0 0-1,0 0 0,0-1 0,1 1 0,-1-1 1,1 0-1,0 0 0,0 0 0,1-1 0,-1 1 1,-1-6-1,-5-6-2,5 9 0,0 0 0,1-1 0,0 1 0,0-1 0,-2-8 0,3 0-41,1 1 1,0-1-1,1 0 1,4-29-1,5 14-53,-4 18 55,1-6-14,1 0 1,0 1 0,2 1 0,12-21-1,-9 19 36,2-2-2,17-21-1,-24 35-2,0 0 1,0 0-1,1 0 0,0 1 0,17-11 1,0 2-25,4-2 83,-1 2-1,53-21 1,-66 31-35,1-1-1,-2 0 1,1-1 0,-1-1 0,14-10-1,-2 6 60,-21 10-30,0 1 0,-1-1-1,1-1 1,-1 1 0,8-6 0,-9 5-47,-3 3-22,3 0-20,-3 0 54,1 0 1,-1 0 0,1 0 0,-1 0 0,1 0-1,-1 0 1,1 0 0,-1 0 0,1 0-1,-1 1 1,1-1 0,-1 0 0,1 0-1,-1 0 1,0 1 0,1-1 0,-1 0-1,1 1 1,-1-1 0,0 0 0,1 1-1,-1-1 1,0 0 0,1 1 0,-1-1 0,0 1-1,1-1 1,-1 1 0,2 17 11,0 7 142,9 8-70,-5-2-208,5-9 42,-5 8 118,-2-12-10,-1-11-1,-1 0 1,-1 0-1,1 0 0,-1 11 0,-1 4 134,0-14-123,-1-12-61,1 1 29,0 0 1,1 1-1,-1-1 0,0 1 0,1-1 1,-1 1-1,2-3 0,9-15 48,-7 7-13,-3 9-28,0-1 0,0 1 0,1 0 0,0 0 0,0 0 0,0 0 0,3-4 0,8-19-98,-12 24 80,0 1-1,0 0 1,0 0-1,0-1 0,0 1 1,0 0-1,1 0 0,-1 0 1,1 0-1,-1 1 1,1-1-1,0 0 0,0 1 1,0-1-1,0 1 1,0-1-1,3-1 0,18-14-120,-22 16 123,0-1-1,1 1 1,-1 0 0,0-1-1,1 1 1,-1 0-1,1 0 1,-1 0 0,1 0-1,-1 0 1,1 1 0,0-1-1,0 0 1,-1 1-1,1-1 1,0 1 0,0 0-1,0-1 1,-1 1-1,1 0 1,0 0 0,0 0-1,0 0 1,0 1 0,-1-1-1,1 0 1,0 1-1,2 0 1,12 13 4,34 36 106,-47-48-86,-1 1 0,0 0 0,0 0-1,0 0 1,3 6 0,-3-5-9,0 0-1,0 0 1,0-1-1,1 1 1,0-1-1,3 4 1,-5-5-19,1-1 0,-1 1 0,1-1 0,-1 0 0,1 0 1,0 0-1,-1 0 0,1 0 0,0 0 0,0-1 0,0 1 0,-1-1 0,1 1 0,0-1 0,0 1 0,0-1 0,0 0 0,0 0 1,0 0-1,0 0 0,0 0 0,0-1 0,0 1 0,0-1 0,3 0 0,25-11-126,1 7 43,-15-1 66,-13 5 29,1-1 0,-1 1-1,1 0 1,-1 0-1,1 0 1,0 1 0,0-1-1,3 1 1,-3 0 1,0 0 0,0-1 0,-1 1 0,1-1 0,0 0 1,-1 0-1,1 0 0,3-2 0,9-3 20,6 0 52,-14 5-51,0-2 0,0 1-1,10-5 1,-10 3-27,0 1 1,1 0-1,11-2 1,-14 4 19,0-1 0,-1 1 1,1-1-1,0 0 0,-1-1 0,1 1 1,-1-1-1,0 0 0,0-1 1,0 1-1,9-9 0,-4 2 23,-1 2-5,-2 0 1,12-14-1,-16 19-29,-1 0 1,0-1 0,0 1-1,-1 0 1,1-1 0,-1 0-1,0 1 1,0-1 0,0 0-1,0 1 1,0-1 0,-1-5-1,1-14 5,0 13-37,-1 0-1,0-1 1,0 1 0,-5-20 0,4 27 26,-1 1 1,0-1-1,0 1 1,0 0-1,0 0 1,-1 0-1,1 0 0,-1 0 1,1 0-1,-1 1 1,1-1-1,-1 1 1,0-1-1,-4 0 1,-1-2-3,8 4-1,-1 0 0,0-1 0,0 1 0,1 0 0,-1 0 1,0 0-1,0 0 0,0-1 0,1 1 0,-1 0 0,0 0 0,0 1 0,0-1 0,1 0 0,-1 0 0,0 0 0,0 0 0,0 1 1,1-1-1,-1 0 0,0 1 0,0 0 0,-16 13-129,3-2 113,13-12 27,0 1-1,0-1 1,0 1 0,0-1 0,0 1 0,0-1-1,0 1 1,1-1 0,-1 1 0,0 0 0,0-1 0,1 1-1,-1 0 1,0 0 0,1-1 0,-1 1 0,1 0-1,-1 0 1,1 0 0,0 0 0,-1 0 0,1 0-1,0 0 1,-1 0 0,1 0 0,0 1 0,-3 10 9,0-3-4,-1 0 0,0-1 0,-1 0 0,-7 11 0,10-16 9,-8 10 23,4-4-27,0 0 0,0 0 1,1 0-1,0 1 0,-4 11 0,-8 43-36,16-61 6,0 1 1,0-1-1,1 1 0,-1 0 0,1-1 0,0 1 1,0 0-1,0 0 0,1-1 0,-1 1 1,1 0-1,1 4 0,0-4 14,-1 0 0,1-1 1,0 1-1,0-1 0,1 1 0,-1-1 0,1 0 1,-1 0-1,1 0 0,0 0 0,0 0 0,0-1 0,1 1 1,-1-1-1,5 2 0,5 3-7,0 0 0,26 8 0,-32-12-163,0-1 0,0 0 0,0 0 0,0-1 0,10 1 0,-9-2-246,-1-1 1,0-1-1,0 1 1,1-1-1,8-4 1,-11 5 173,-1-1 0,0-1 1,1 1-1,-1 0 0,4-4 1,26-25-697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1:5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17 3648,'0'-17'1344,"0"17"-1024,-16 17-128,-1 0 640,17-1-512,-17 17 128,17 1-256,-16 15-32,-1 1-96,1 17-608,16-18 288</inkml:trace>
  <inkml:trace contextRef="#ctx0" brushRef="#br0" timeOffset="1">17 449 2912,'-16'-34'1056,"16"34"-800,0-49-96,0 49 2528,0 0-1504,16-17 928,17 17-1216,17-17 256,17 1-672,16 16-64,0 0-256,0 0-160,-17 0-32,0-17-5664,-32 34 3072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1:5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69 1664,'0'0'528,"-3"0"-325,-8 0 69,8 0 570,1-3-196,-9-8 47,10 11-684,1 0 1,0-1 0,0 1-1,0 0 1,0 0-1,0 0 1,-1 0-1,1-1 1,0 1-1,0 0 1,0 0-1,-1 0 1,1 0 0,0 0-1,0 0 1,0 0-1,-1 0 1,1 0-1,0 0 1,0 0-1,0 0 1,-1 0 0,1 0-1,0 0 1,0 0-1,-1 0 1,1 0-1,0 0 1,0 0-1,0 0 1,-1 0-1,1 0 1,0 0 0,0 0-1,0 1 1,-1-1-1,1 0 1,0 0-1,0 0 1,0 0-1,0 0 1,-1 1 0,-24 10 214,19-9-183,0 1 1,0 0 0,0 0-1,1 1 1,-1 0 0,1 0 0,0 0-1,0 0 1,0 1 0,-8 9 0,-4 5 37,11-13-47,-4 3 17,1 1-1,-15 20 1,22-26-38,-1 0-1,1 0 1,0 0-1,0 1 1,1-1-1,-1 1 1,1 0-1,0-1 1,0 1-1,1 0 1,-1 7-1,0-1 11,1-8-11,-1-1 1,1 1-1,0-1 0,0 1 1,0-1-1,0 1 1,0-1-1,1 1 0,-1-1 1,1 0-1,-1 1 0,1-1 1,0 1-1,0-1 0,2 3 1,-1-3-8,0 1 1,0-1-1,0 0 1,0 0-1,0 0 0,1 0 1,-1 0-1,1-1 1,0 1-1,-1-1 1,1 1-1,0-1 0,0 0 1,0 0-1,0 0 1,3 0-1,2 0-7,0 0 1,0 0-1,0-1 0,0-1 0,0 1 1,8-2-1,-6-1 16,-1 1 0,-1-1-1,1 0 1,0-1 0,-1 0 0,14-9 0,44-34 100,-46 31-89,-17 15-12,0-1 0,-1 0 0,1 0 0,-1 0 0,1 0 0,-1-1 0,0 1 0,1-1-1,-1 0 1,-1 1 0,1-1 0,0 0 0,-1 0 0,1 0 0,-1 0 0,0 0 0,0 0-1,0-1 1,0 1 0,-1 0 0,0 0 0,1-1 0,-1-5 0,0 6-9,0 0-1,-1 0 1,1 0 0,0 0 0,-1 0-1,0 0 1,1 0 0,-1 0 0,0 0 0,-1 0-1,1 1 1,0-1 0,-1 1 0,0-1-1,1 1 1,-1-1 0,0 1 0,0 0 0,-1 0-1,1 0 1,0 0 0,-1 0 0,-3-2-1,-17-6 70,-1 1-3,23 8-69,0 1-1,1 0 1,-1 0 0,0-1 0,1 1-1,-1-1 1,0 1 0,1 0-1,-1-1 1,1 1 0,-1-1-1,1 1 1,-1-1 0,1 1 0,-1-1-1,1 0 1,-1 0 0,1 0-1,0 1 0,0 0 0,1 0 1,-1-1-1,0 1 0,0 0 0,1 0 1,-1-1-1,0 1 0,1 0 0,-1 0 1,0-1-1,0 1 0,1 0 0,-1 0 1,0 0-1,1 0 0,-1 0 0,1 0 1,-1 0-1,0 0 0,1 0 0,-1-1 1,0 1-1,1 1 0,42-2-85,-28 1 78,9 0 7,4 1 8,39-5 0,22-7 42,-52 8-30,94-14 87,-53 4-89,-60 11-46,0-1 0,32-9-1,-41 8 460,-17 4-366,-21 4-144,-10 7 49,9-6 99,12-2 22,-31 8 0,5 3 231,42-13-299,0-1 1,-1 0-1,1 1 0,0-1 0,0 1 0,0 0 0,0 0 0,0 0 0,0 0 0,0 0 0,0 0 0,0 0 0,-2 3 0,4-3-18,0 1-1,0-1 1,0 0 0,0 0 0,0 1-1,0-1 1,0 0 0,0 0 0,1 0-1,-1 1 1,1-1 0,-1 0 0,1 0-1,-1 0 1,1 0 0,0 0-1,-1 0 1,1 0 0,0 0 0,1 1-1,1 2-2,-1 0-1,1 0 0,0-1 1,1 0-1,-1 1 0,1-1 1,0 0-1,-1 0 0,1-1 1,0 1-1,1-1 0,-1 0 1,0 0-1,1 0 0,6 1 1,10 5-23,0 2 1,-1 0-1,32 22 1,-19-12 58,-28-17-14,0 0 0,0 1 0,0-1 0,-1 1 0,1 0-1,-1 0 1,0 1 0,0-1 0,0 1 0,4 6-1,-7-9-11,0-1 0,0 1 1,0 0-1,0 0 0,0 0 0,-1-1 0,1 1 0,0 0 0,-1 0 0,0 0 0,1 0 0,-1 0 0,0 0 0,0 0 0,0 0 0,0 0 0,-1 3 0,1-3-1,-1 0-1,0 1 1,0-1 0,-1 0-1,1 0 1,0-1 0,-1 1-1,1 0 1,-1 0-1,1-1 1,-1 1 0,0-1-1,0 1 1,1-1 0,-1 0-1,0 0 1,-5 2-1,4-1 8,-8 4 30,0-1-1,0-1 0,0 0 1,-1 0-1,-12 2 0,10-4-20,-1-1-1,0-1 0,0 0 1,0 0-1,0-2 0,1 0 0,-1-1 1,-24-7-1,36 9-25,1 0 0,-1 0 0,1 0 0,-1 0 0,1 0 0,0-1 0,0 1 0,0-1 0,0 0 0,0 1 1,-2-4-1,3 3-26,-1 0-1,1 0 1,1-1 0,-1 1 0,0-1 0,1 1 0,-1-1 0,1 1 0,0-1 0,-1 1 0,2-6 0,-2 5-165,1-1 0,0 0 0,0 0 0,1 0 0,-1 0 0,1 1 0,0-1 0,0 0 0,0 1 0,0-1 0,1 0 0,0 1 0,-1 0 0,1-1 0,0 1 0,1 0 0,-1 0 0,0 0 0,1 0 0,0 0 0,0 1 0,3-3 0,41-28-2277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4640,'-17'-17'1728,"17"17"-1344,-17 34-96,17-34 544,-16 33-512,-1 0-224,1 0-64,-1 34 320,17-18-192,-17 34-160,17-16 0,0-1-1696,0 1 928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2656,'14'-27'837,"-14"26"-825,0 1 0,1-1 0,-1 1 0,0-1 0,1 1 0,-1-1 0,0 1 0,1-1 0,-1 1 0,1 0 0,-1-1 0,0 1 0,1 0 0,-1-1 0,1 1 0,0 0 0,-1-1 0,1 1 0,-1 0 0,1 0 0,-1 0 0,1 0 0,-1 0 0,1 0 0,0-1 0,-1 1 0,2 1 0,6-4 23,4 0-9,1 0 0,0 1 0,0 0 0,19 1 1,726 1 1167,-755 0-565,-119 0 1675,112 0-2299,0 0 0,1 0 0,-1 1 0,0-1-1,1 1 1,-1 0 0,1 0 0,0 1 0,-1-1-1,1 1 1,0-1 0,-6 5 0,8-5-1,-1 0 0,1 1 1,0-1-1,-1 1 0,1-1 1,0 1-1,0 0 0,0-1 0,0 1 1,0 0-1,0-1 0,1 1 1,-1 0-1,1 0 0,-1 0 0,1 0 1,0 0-1,-1 0 0,1 0 1,0 0-1,0 0 0,0 0 0,1-1 1,-1 1-1,0 0 0,1 0 1,-1 0-1,2 2 0,1 3 3,0-1 1,1 1-1,-1-1 0,1 0 1,9 11-1,-11-15-10,0 1-1,1 0 1,-1-1-1,0 0 0,1 0 1,-1 1-1,1-2 1,0 1-1,0 0 1,0 0-1,0-1 1,0 0-1,0 1 1,0-1-1,0 0 1,4 0-1,43-1-481,-49 0 478,-1 0 1,1 0 0,0 0-1,-1 0 1,1 0 0,0 0-1,0 0 1,-1-1 0,1 1-1,-1 0 1,1 0-1,0-1 1,-1 1 0,1 0-1,0-1 1,-1 1 0,1-1-1,-1 1 1,1-1 0,-1 1-1,1-1 1,-1 1 0,0-1-1,1 1 1,-1-1 0,0 0-1,1 1 1,-1-1-1,0 0 1,1 1 0,-1-1-1,0 0 1,0 1 0,0-1-1,0 0 1,0 1 0,0-1-1,0-1 1,2-8-50,5 5 3,-3 2 36,-3 3 16,-1-1 0,0 1-1,0-1 1,1 1-1,-1-1 1,0 1-1,0-1 1,0 1 0,0-1-1,0 1 1,0-1-1,1 1 1,-1-1-1,0 0 1,-1 1-1,1-1 1,0 1 0,0-1-1,0 1 1,0-1-1,0 1 1,0-1-1,-1 1 1,1-1 0,-1 0-1,-10-13-115,11 15 105,0-1 1,-1 1 0,1-1-1,0 1 1,0 0 0,-1-1 0,1 1-1,0-1 1,0 1 0,0-1-1,0 1 1,-1 0 0,1-1-1,0 1 1,0-1 0,0 1-1,1 0 1,-1 0-15,-1 17-10,1-13 40,-1-1-1,1 0 1,0 0-1,1 1 1,-1-1 0,1 0-1,0 0 1,-1 0 0,2 1-1,-1-1 1,1 0-1,-1-1 1,1 1 0,0 0-1,3 4 1,1 0 11,-1-1 0,2 1 0,-1-1 0,1-1 0,0 1 0,0-1 0,0 0 0,1-1 0,0 0 0,10 5 0,-9-8-27,0 0 0,1-1 0,-1 0 0,1 0 0,-1-1-1,1 0 1,-1 0 0,0-1 0,1-1 0,9-2 0,26-12-776,-23 7 349,41-13-558,-36 9 639,-1 0 0,-1-2 0,-1-1 0,26-21 0,-49 37 356,10-9-7,-1 0 1,1-1-1,-1 0 1,14-19-1,-17 21 84,0-2 0,0 1 1,-1 0-1,0-1 0,-1 0 0,0-1 0,0 1 0,-1-1 0,-1 0 0,0 0 0,3-17 1,-4 7 340,4-19 528,16-13 213,-15 26-222,-6 20-598,1 1 1,-1 0 0,1 1 0,4-10 0,-5 14-281,-1 1 0,0-1 0,0 0 1,1 1-1,-1-1 0,1 0 0,-1 1 1,0-1-1,1 1 0,-1-1 0,1 1 1,-1-1-1,1 1 0,-1-1 0,1 1 1,1-1-1,-2 1-39,1 0 0,-1 1 0,1-1 0,0 1 0,-1-1 0,1 0 0,-1 1 0,0 0 1,1-1-1,-1 1 0,1-1 0,-1 1 0,0-1 0,1 1 0,-1 0 0,0-1 0,0 1 0,1 0 0,-1-1 0,0 1 0,0 1 0,2 9 39,0 0-1,-1 1 1,-1-1-1,1 0 1,-3 16-1,1 3 16,2 24 29,0-17-141,-6 55 0,-6-28-1677,9-49 1082,1 22 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35 2656,'-27'-14'837,"27"14"-830,0 0-1,0 0 1,0 0-1,0 0 1,0 0-1,0 0 0,0 0 1,0 0-1,1 0 1,-1-1-1,0 1 1,0 0-1,0 0 1,0 0-1,0 0 1,0 0-1,0 0 1,0 0-1,0-1 0,0 1 1,0 0-1,0 0 1,0 0-1,0 0 1,0 0-1,0-1 1,0 1-1,0 0 1,0 0-1,0 0 1,0 0-1,0 0 0,0 0 1,0-1-1,0 1 1,0 0-1,0 0 1,0 0-1,0 0 1,0 0-1,0 0 1,0 0-1,0-1 1,-1 1-1,1 0 0,0 0 1,0 0-1,0 0 1,0 0-1,0 0 1,0 0-1,6-3 64,0 1 0,1 0 0,-1 0-1,1 1 1,-1 0 0,11-1 0,51 1 380,-45 1-407,614 0 815,-629 0-378,-8 0-59,-3 0 289,-17-1-112,16 1-515,1 0-1,-1-1 0,1 2 1,-1-1-1,0 0 1,1 1-1,-1-1 1,1 1-1,-1 0 1,1 0-1,0 0 0,-1 1 1,1-1-1,0 1 1,0 0-1,-5 3 1,-11 5 206,13-8-230,1 1 0,0 0 0,-9 5-1,13-7-41,0 0 0,0 0 0,0 0 0,0 0 0,0 0 0,0 0 0,0 0 0,0 0 0,0 0 0,0 1 0,1-1 0,-1 0 0,1 1 0,-1-1 0,1 1 0,-1-1 0,1 0 0,0 1 0,-1 2 0,1-1-5,3 36 226,-3-36-226,1 0 0,0-1 0,-1 1 0,1 0 0,0-1 0,1 1 0,-1 0 0,0-1-1,1 1 1,-1-1 0,1 0 0,2 3 0,1-1-2,1 0 0,0 1 0,0-2 0,1 1 0,11 4 0,-3 0 10,-10-6-16,-1 0 1,0 0-1,0 0 1,1-1-1,-1 1 0,1-1 1,-1 0-1,1 0 1,0-1-1,-1 1 0,1-1 1,0 0-1,-1 0 0,1-1 1,0 1-1,8-3 1,48-20-48,-12 13 22,-39 9 32,0-1-1,0 0 1,11-5-1,53-28 36,-46 20-28,-23 13-17,-1-1-1,0 1 1,1-1-1,-1 0 1,0-1-1,-1 1 0,1-1 1,0 0-1,-1 0 1,0 0-1,4-7 1,-6 10-5,0-1 1,1 1 0,-1 0-1,0-1 1,1 1 0,-1 0-1,1 0 1,-1 0 0,1 0-1,0 0 1,0 0 0,-1 0-1,1 1 1,0-1 0,0 1-1,3-1 1,-4 1-1,0 0 0,-1 0 0,1 0 0,0 0 0,0-1 0,0 1 0,-1 0 0,1 0-1,0 0 1,0-1 0,-1 1 0,1 0 0,0-1 0,-1 1 0,1-1 0,0 1 0,-1-1 0,1 1 0,0-1 0,-1 1 0,1-1 0,-1 0 0,1 1 0,-1-1 0,0 0 0,1 1 0,-1-1-1,0 0 1,1 0 0,-1 1 0,0-1 0,0 0 0,0 0 0,1 1 0,-1-3 0,0-10-108,0 13 111,0-1 0,0 1 0,0 0 0,0 0 0,-1 0 0,1 0 0,0 0 0,0 0 0,0 0 0,0 0 0,0 0 0,0 0 0,0-1 0,0 1 0,0 0 0,0 0 0,1 0-1,-1 0 1,0 0 0,0 0 0,0 0 0,0 0 0,0 0 0,0 0 0,0-1 0,0 1 0,0 0 0,0 0 0,0 0 0,0 0 0,0 0 0,0 0 0,0 0 0,0 0 0,0 0 0,1 0 0,-1 0 0,0 0 0,0 0 0,0 0 0,0 0 0,0 0 0,0 0 0,0 0 0,0 0 0,0 0 0,1 0 0,-1 0 0,0 0 0,0 0 0,0 0-1,0 0 1,0 0 0,0 0 0,0 0 0,0 0 0,7 0 29,-7 0 92,0 0-90,-1 0 1,0 1-1,1-1 1,-1 0 0,1 1-1,-1-1 1,1 1-1,-1-1 1,1 1 0,-1-1-1,1 1 1,-1-1-1,1 1 1,0-1 0,-1 1-1,1 0 1,0-1-1,-1 1 1,1 0 0,0-1-1,0 1 1,0 0-1,0-1 1,0 1 0,0 0-1,0-1 1,0 1-1,0 0 1,0 7 155,0-6-148,0 0 0,0 1 0,0-1 0,0 0-1,0 1 1,0-1 0,-1 0 0,1 0 0,-2 4 0,0-3-47,0 1 0,0 0 0,1 0 0,-1 0 0,1 0 0,0 0 0,0 0 0,0 0 0,0 8 0,1-10 24,0-1 0,0 1 0,0 0 1,1 0-1,-1-1 0,0 1 0,1 0 1,-1 0-1,1-1 0,0 1 0,-1-1 1,1 1-1,0 0 0,2 1 1,2 6 37,-2-4 0,1 5-4,1-1 0,0 0 0,1 0 1,7 10-1,-12-19-48,-1 1 0,1 0 1,0-1-1,0 1 0,0-1 0,0 1 1,0-1-1,0 0 0,0 1 0,0-1 0,0 0 1,0 0-1,0 1 0,0-1 0,0 0 1,0 0-1,2 0 0,11 2-39,-5 3 23,-8-4 48,1 0-1,0 0 0,-1 0 1,1 0-1,-1 0 0,1-1 1,0 1-1,-1-1 1,1 1-1,4 0 0,-4-1 123,-2 0-183,1 0 1,-1 1-1,0-1 0,0 0 1,0 1-1,0-1 0,0 0 1,0 1-1,0-1 0,0 0 1,0 1-1,0-1 0,0 0 1,0 1-1,0-1 0,0 0 1,0 1-1,0-1 0,-1 0 1,1 1-1,0-1 0,0 0 1,0 1-1,0-1 0,-1 0 1,1 0-1,0 1 0,0-1 1,-1 0-1,1 0 0,0 0 1,0 1-1,-1-1 0,1 0 1,-1 0-1,-7-6-1979,6 4 1682,0 0-1488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2816,'-34'-17'1056,"34"17"-832,0 0-64,0 17 288,0-17-288,17 17-864,-17 16 384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3552,'12'0'975,"-17"0"-304,3 0-578,0 0-1,1 0 0,-1 0 1,0 0-1,0 0 1,0 1-1,0-1 1,0 1-1,-2 0 0,-1 6 214,5-6-263,-1-1 1,0 1-1,1 0 1,-1 0-1,0-1 0,0 1 1,1 0-1,-1-1 1,0 1-1,0-1 1,0 1-1,0-1 1,0 0-1,0 1 0,0-1 1,0 0-1,0 1 1,-1-1-1,-10 5 127,0 2-1,1-1 1,-1 2-1,-16 13 1,28-20-170,-1 0 1,0-1-1,1 1 0,-1 0 0,0 0 0,1 0 1,-1 0-1,1 0 0,0 0 0,-1 1 1,1 0-1,-2 4-8,-1 2-1,2-7 8,1 1 0,-1-1 0,1 1 0,-1-1 1,1 1-1,0-1 0,-1 1 0,1 0 0,0-1 0,0 1 0,0-1 1,0 1-1,0 0 0,0-1 0,1 1 0,-1-1 0,1 1 0,-1-1 1,1 1-1,-1-1 0,1 1 0,0-1 0,0 1 0,-1-1 0,1 0 1,2 2-1,-1 2 11,1-1 0,-1 1 0,0 0 1,-1-1-1,3 10 0,-3-6 7,1 0 1,0 0-1,1-1 0,0 1 1,5 10-1,5 0-52,-11-16 62,0 1-1,0-1 0,0 1 0,-1 0 0,1-1 0,0 1 0,-1 0 0,0 0 1,0 0-1,0 0 0,0 0 0,0 0 0,-1 0 0,1 7 0,-1-10-18,0 0 0,0 0-1,0 0 1,0 1-1,0-1 1,0 0 0,0 0-1,0 1 1,0-1 0,0 0-1,-1 0 1,1 0-1,0 1 1,0-1 0,0 0-1,0 0 1,0 0 0,-1 1-1,1-1 1,0 0-1,0 0 1,0 0 0,0 0-1,-1 0 1,1 1-1,0-1 1,0 0 0,-1 0-1,1 0 1,0 0 0,0 0-1,0 0 1,-1 0-1,1 0 1,-6 2 7,0 1 0,0-1 0,0-1 0,0 1 0,0-1 0,-9 0 0,-48 1-841,63-2 822,-63 0-572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 1472,'14'-14'475,"-13"13"-460,-1 1 0,1 0 0,-1-1 0,1 1 0,-1 0 1,1-1-1,-1 1 0,1 0 0,0 0 0,-1-1 0,1 1 1,0 0-1,-1 0 0,1 0 0,-1 0 0,1 0 0,0 0 1,-1 0-1,1 0 0,0 0 0,-1 0 0,1 0 0,0 0 1,-1 1-1,2-1 0,-2 0 39,3 0 719,-1 0-106,79 1 4799,129-5-4282,75-26-944,149-3 32,31 17 754,-332 12-836,406-17 410,76-2-283,-209 18-199,271-17 2,46-1-139,-41 21-63,6-1 20,-281-8 99,37 9 30,58-2 53,-297-7 3,-42 8 10,-103 4-2,-28 1-2,0-3 0,32-3-1,-33-4-28,-27 7-92,1-1 0,0 1-1,0 0 1,9 0 0,-18 0-116,1 1 0,-1-1 1,0 0-1,1 0 0,-1 0 0,1 0 0,0-1 1,-1 0-1,-3-2 0,1 1-514,0 0 1,0 0-1,0 1 0,-11-4 0,6 5-85,0 0 0,-14 1 0,25 0 706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3232,'-14'0'1035,"11"0"-614,3 0-101,0 0 346,0 0-180,3 0 42,0 1-404,-1-1-40,0 0 0,0 0 0,0 0 1,0 0-1,0 0 0,0 0 0,0-1 1,0 1-1,0-1 0,3 0 0,-1-6 252,-4 6-309,1 1-1,-1-1 0,0 1 1,0-1-1,1 1 0,-1 0 1,0-1-1,1 1 0,-1-1 1,1 1-1,-1 0 0,0-1 1,1 1-1,-1 0 0,1 0 1,-1-1-1,1 1 0,-1 0 1,1 0-1,-1 0 0,1 0 1,-1-1-1,1 1 0,-1 0 1,1 0-1,-1 0 0,1 0 1,-1 0-1,1 0 0,-1 0 1,2 1-1,1-1 38,-1 0 1,1 0-1,0-1 1,-1 1-1,1-1 0,0 1 1,-1-1-1,1 0 1,-1 0-1,5-3 0,-4 3-19,-1 0-1,0 0 0,1 0 0,-1 0 0,1 0 1,0 1-1,-1-1 0,1 1 0,0-1 0,4 1 1,5 0 95,-6 1-104,0-1 0,0-1 0,0 1 0,8-3 0,-5 1-11,3-1 3,0 0 0,0 1 0,0 0 0,17 1 0,-2 1 11,-8 1 3,1-1 0,27-4 0,-31 1 22,9-1 18,0 0 0,26 1 0,-6 2-197,-21 0 38,0 0-1,46 7 1,-49 1 74,-18-6 14,0 0-1,0 0 0,1 0 1,-1 0-1,0-1 0,0 1 1,6 0-1,-8-2 1,-1 1 0,1 0 0,-1 0 0,1 0 0,0 0 0,-1 0 0,1 0 0,-1 0 0,1 0 0,-1 0 0,1 0 0,-1 0 0,1 0 0,-1 0 0,1 1 0,-1-1 0,1 0 0,-1 0 0,1 1 0,-1-1 0,1 0 0,-1 1 0,1-1 0,-1 0 0,1 1 0,-1-1 0,0 0 0,1 1 0,-1-1 0,0 1 0,1-1 0,-1 1 0,0-1 0,0 1 1,0-1-1,1 1 0,-1-1 0,0 1 0,0-1 0,0 1 0,0-1 0,0 1 0,0 0 0,0-1 0,0 1 0,-3 5 245,-7 3-152,3-2-63,-1 1-1,1-1 1,-8 12-1,-1 4-2,7-11-10,1 1 0,0 0-1,0 0 1,-9 26-1,9-14 11,2-4 7,-16 33 0,4-23 96,-30 41 0,17-29 79,29-40-219,1 0 0,-1-1 0,0 0 0,0 1 0,0-1 0,0 0 0,0 0 1,0 0-1,-1 0 0,1 0 0,-1-1 0,1 1 0,-1-1 0,0 1 0,1-1 0,-1 0 1,0 0-1,0-1 0,0 1 0,0 0 0,0-1 0,0 0 0,-5 0 0,6 0 3,0 0 0,0 0 0,0 0 1,0 0-1,-1-1 0,1 1 0,0-1 0,0 0 0,0 0 0,0 0 0,0 0 0,0 0 0,1 0 0,-1 0 0,0 0 0,0-1 0,1 1 0,-1-1 0,1 1 0,-1-1 0,-1-2 1,-3-4 7,-33-29 43,21 20-8,-28-34 0,-4-21 126,34 47-122,10 17-19,1 0 0,1-1 0,-1 0 0,1 0 0,1 0 0,0 0 0,-3-13 0,4 18-10,1 1 1,-1-1 0,1 0-1,-1 1 1,-4-6-1,4 7-16,0-1 0,0 0-1,0 1 1,1-1-1,0 0 1,-1 0 0,1 0-1,0 0 1,0 0-1,1 0 1,-2-5 0,2 7-11,0 1 1,0-1-1,0 1 1,0-1-1,0 0 1,0 1-1,0-1 1,0 1-1,0-1 1,0 1-1,0-1 1,0 1 0,0-1-1,1 1 1,-1-1-1,0 1 1,0-1-1,0 1 1,1-1-1,-1 1 1,0 0-1,1-1 1,-1 1-1,0-1 1,1 1-1,-1 0 1,1-1 0,-1 1-1,0 0 1,1 0-1,0-1 1,6-4-147,-6 4 140,-1 1 0,0-1 0,1 0 0,-1 0 0,0 0 0,1 0 0,-1 1 0,0-1 0,0 0 0,0 0 0,0 0 0,0 0 0,0-2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1888,'0'0'613,"3"0"-367,41 0 3492,-42 0-3386,-2 0-128,0 0 16,3 0-37,191 0 1866,-192 0-2071,0 1 1,0-1-1,-1 0 1,1 0-1,0 1 0,0-1 1,0 1-1,-1 0 1,1 0-1,0-1 0,-1 1 1,3 2-1,-3-2 11,1 0 0,-1 0 0,1-1 0,0 1 0,-1 0 0,1-1 0,0 1 0,0 0 0,0-1 0,-1 0 0,1 0 0,2 1 0,127-1 279,-121-1-268,-1 0 1,17-3-1,11-1 63,-4 10-35,-17-2-37,8-1-13,0 0 0,26-3 1,-16 1 75,99 0-85,-122 0-30,-1 0 1,13 2-1,15 9 3,-23-9 69,-1-2 0,0 0 1,1-1-1,-1 0 0,0-1 0,18-5 0,-24 5-41,3 1 21,-1-1 0,1 2 1,20 0-1,-9 1 35,144-1 157,-40 0-347,-106 1 156,0 0 0,20 5 0,-23-3 37,33 2-1,70-5 21,156 0-85,-184 9-39,-6-2 110,-41-8 14,-24 0-101,-1 1 0,0 1 1,21 3-1,-27 0-12,11 0 29,3-8 102,-10 0-25,5 2-16,0 0 0,36 3 0,-14-1-72,166 0 165,-199 1-152,1 0 0,-1 1 0,13 2 0,-11-1-22,0 0 0,0-2 0,15 1 0,250-2 387,-260 0-368,22-3 0,-22 0 12,17-2 3,3 10-4,-16-2-6,21 0-35,47-3 0,-48 0 84,-27-1-25,0 0 0,22-6 0,-24 5-5,1-1 1,20 0-1,407 3-221,-426 1 248,0 1 0,18 4 1,-19-3 74,1-1 1,18 1-1,-12-4-23,-11 1-17,-1 0 1,1 0-1,20 4 0,-12 0-9,-9-1 41,1-1 0,-1 0 0,19 0 1,83-2 793,-110 0-872,0 0 1,0 0-1,0 0 1,0-1-1,0 1 1,0-1-1,0 1 1,-1-1-1,1 0 1,3-2-1,7-1 213,1 10-50,-7-14-203,-6 7 13,1 1 1,0 0-1,-1-1 1,1 1-1,0 0 1,-1-1-1,1 1 1,0 0 0,-1 0-1,1 0 1,0 0-1,0 0 1,-1 0-1,2 0 1,0 0-158,-2 0-438,0 0 172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5312,'17'33'1952,"-17"-33"-1504,50 33-128,-17-16-32,0-1-224,17 34 128,0-17-128,0 17 384,-1 0-224,-15-17-128,15 0-32,1 1-992,-17-18 512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382 183 5632,'-16'0'2112,"16"0"-1664,-33 16-96,16 1 576,0 16-576,-32 17 352,15 0-416,-15 0-96,-1 16-96,0-16 128,17-17-128,16-16-960,1-1 480</inkml:trace>
  <inkml:trace contextRef="#ctx0" brushRef="#br0" timeOffset="1">897 17 5472,'0'-17'2016,"0"17"-1536,0 33-160,0-16 384,0 0-448,-17 16 608,17 0-480,0 0-64,-16 17-192,-1 33 256,17-17-192,0-16 32,0 17-128,0-34 96,0 0-128,0 0-800,0-16 384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1 6048,'-33'33'2240,"33"-33"-1728,-34 50-160,1-17 256,33 17-416,-33 16 256,16 0-224,1 17 288,-1 0-288,17-16-384,0-1 64</inkml:trace>
  <inkml:trace contextRef="#ctx0" brushRef="#br0" timeOffset="1">17 449 4064,'-16'-33'1504,"16"33"-1184,49 0-64,-32 0 1184,16 0-832,17-17 192,0 17-480,-17-17 224,33 17-320,-16 0-960,-17 0 384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6400,'-16'0'2368,"16"0"-1856,0-16-128,16 16 224,1 0-416,16-17-96,0 0-32,34 17 544,-1-16-320,17 16-1440,-16 16 608</inkml:trace>
  <inkml:trace contextRef="#ctx0" brushRef="#br0" timeOffset="1">765 300 5888,'0'0'2176,"0"0"-1664,33 0-160,0 0 224,-16 0-384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5984,'0'17'2208,"0"-17"-1728,49-17-128,-15 17 192,-1 17-384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2240,'0'0'720,"0"0"-448,0 0-27,0 0 278,0 0-139,0 3 11,0-3-384,0 1 0,0 0 0,0-1 1,0 1-1,0-1 0,0 1 1,0-1-1,0 1 0,0-1 1,-1 1-1,1-1 0,0 1 0,0-1 1,0 1-1,-1-1 0,1 0 1,0 1-1,-1-1 0,1 1 1,0-1-1,-1 0 0,1 1 0,0-1 1,-1 1-1,1-1 0,-1 0 1,1 0-1,-1 1 0,1-1 1,0 0-1,-1 0 0,1 0 0,-1 1 1,1-1-1,-1 0 0,1 0 1,-1 0-1,0 0 0,1 0 1,-1 0-1,0 0 0,-2 0 213,3 0 203,0 0-177,0 0-260,0 0-6,0 0 170,-3 0 54,-8 0 283,9 0-118,2 0 1,0 0-166,0 0-64,-3 0-27,2 0-107,1 0-1,-1 0 1,1 0 0,-1 0-1,1 0 1,-1 0 0,1 0-1,-1 0 1,1 0 0,-1 0-1,1 0 1,-1 1 0,1-1-1,-1 0 1,1 0-1,-1 1 1,1-1 0,-1 0-1,1 0 1,0 1 0,-1-1-1,1 1 1,0-1 0,-1 0-1,1 1 1,0-1 0,-1 1-1,1-1 1,0 1 0,0-1-1,0 1 1,-1-1 0,1 1-1,0-1 1,0 1-1,0-1 1,0 1 0,0-1-1,0 1 1,0-1 0,0 2-1,0 0 226,-1-2-219,1 0 0,-1 0-1,0 0 1,0 0 0,1 0 0,-1 0-1,0 1 1,1-1 0,-1 0 0,0 0 0,1 0-1,-1 1 1,0-1 0,1 0 0,-1 1-1,0-1 1,1 1 0,-1-1 0,1 1 0,-1-1-1,1 1 1,-1-1 0,1 1 0,-1-1-1,0 2 1,1-2-8,0 1 0,-1 0 0,1-1-1,-1 1 1,1-1 0,-1 1 0,1-1 0,-1 1 0,1-1-1,-1 0 1,0 1 0,1-1 0,-1 0 0,1 1-1,-1-1 1,0 0 0,0 1 0,1-1 0,-1 0-1,0 0 1,1 0 0,-1 0 0,0 0 0,0 0 0,0 0-1,-52 0 841,53 0-849,-1 0 0,1 0 0,-1 0 0,1 0 0,-1 0-1,1 0 1,-1 0 0,1 0 0,-1 0 0,1 0 0,-1 1 0,1-1-1,-1 0 1,1 0 0,-1 0 0,1 1 0,-1-1 0,1 0 0,-1 1 0,1-1-1,0 0 1,-1 1 0,1-1 0,0 1 0,-1-1 0,1 0 0,0 1-1,0-1 1,-1 1 0,1-1 0,0 1 0,0-1 0,0 1 0,0-1-1,-1 1 1,1-1 0,0 1 0,0-1 0,0 1 0,0-1 0,0 2-1,0 1-126,-2-3 54,1 0 79,0 0 0,1 0 0,-1 0 0,0 0 0,1 0 0,-1 0 0,0 1 1,1-1-1,-1 0 0,0 0 0,1 1 0,-1-1 0,1 1 0,-1-1 0,0 0 0,1 1 0,-1-1 1,1 1-1,-1-1 0,1 1 0,0 0 0,-1 0 0,0-1 3,1 1 0,0 0 0,-1-1 0,1 1-1,-1-1 1,1 1 0,-1-1 0,1 1 0,-1-1 0,1 0 0,-1 1 0,0-1 0,1 1-1,-1-1 1,1 0 0,-1 0 0,0 1 0,1-1 0,-1 0 0,0 0 0,1 0-1,-2 0 1,2 0-6,0 0 0,0 0 1,0 0-1,0 0 0,-1 0 0,1 0 0,0 0 0,0 0 0,0 0 0,0 0 0,0 0 0,0 0 0,0 0 0,0 0 0,0 0 0,-1 0 0,1 0 0,0 0 0,0 0 1,0 0-1,0 0 0,0 0 0,0 0 0,0 0 0,0 0 0,0 0 0,0 0 0,0 1 0,0-1 0,-1 0 0,1 0 0,0 0 0,0 0 0,0 0 0,0 0 0,0 0 1,0 0-1,0 0 0,0 0 0,0 0 0,0 0 0,0 1 0,0-1 0,0 0 0,0 0 0,0 0 0,0 0 0,0 0 0,0 0 0,0 0 0,0 0 0,0 0 0,0 1 1,0-1-1,0 0 0,0 0 0,0 11 195,0-11-195,0 0 0,0 0 0,0 0-1,0 0 1,0 1 0,0-1 0,0 0 0,0 0 0,0 0 0,0 0 0,0 0-1,0 0 1,0 0 0,0 0 0,0 0 0,0 0 0,0 1 0,0-1 0,0 0-1,0 0 1,0 0 0,0 0 0,0 0 0,0 0 0,0 0 0,0 0 0,0 0-1,0 0 1,0 0 0,0 1 0,0-1 0,0 0 0,0 0 0,-1 0-1,1 0 1,0 0 0,0 0 0,0 0 0,0 0 0,0 0 0,0 0 0,0 0-1,0 0 1,0 0 0,0 0 0,-1 0 0,1 0 0,0 0 0,0 0 0,0 0-1,0 0 1,0 0 0,0 0 0,0 0 0,0 0 0,-1 0 0,1 0-2,0 0 0,0-1 1,-1 1-1,1 0 0,0 0 1,0 0-1,-1 0 0,1 0 1,0 0-1,-1 0 0,1 0 1,0 0-1,-1 0 0,1 0 1,0 0-1,0 0 0,-1 0 1,1 1-1,0-1 0,0 0 1,-1 0-1,1 0 0,0 0 1,0 0-1,-1 1 0,1-1 1,0 0-1,0 0 0,-1 0 1,1 1-1,0-1 0,0 0 1,-1 2-2,0-1 1,0 1 0,0-1-1,0 0 1,-1 0-1,1 0 1,0 0 0,-1 0-1,1 0 1,0 0 0,-1 0-1,1 0 1,-1 0-1,-2 0 1,-10 10 96,9-8 0,4-3-89,0 0 1,1 0-1,-1 0 0,1 0 1,-1 0-1,1 0 1,-1 0-1,0 0 0,1 0 1,-1 0-1,1 1 0,-1-1 1,1 0-1,-1 0 0,1 1 1,-1-1-1,0 1 0,1 0 13,-1 0-1,1 0 1,-1 0-1,1 0 1,-1 0-1,1 0 1,0 0-1,0 0 1,0 0-1,0 0 1,0 1-1,0-1 1,0 1-1,0-1-11,0-1-1,0 1 1,0-1-1,0 1 1,0-1-1,0 1 1,0 0-1,0-1 1,0 1-1,-1-1 1,1 1-1,0-1 1,0 1-1,0-1 1,-1 0-1,1 1 1,0-1-1,-1 1 1,1-1-1,0 1 1,-1-1-1,1 0 1,0 1-1,-1-1 1,1 0-1,-1 1 1,1-1-1,-1 0 1,1 0-1,0 0 1,-1 1-1,1-1 1,-1 0-1,1 0 1,-1 0-1,1 0 1,-1 0-1,0 0 1,1 0-1,-1 0 0,0 0 1,1 0-6,0 0 0,0 0-1,0 0 1,0 0 0,-1 0 0,1 0-1,0 0 1,0 0 0,0 0 0,0 0 0,0 0-1,0 0 1,0 0 0,0 0 0,0 0-1,-1 0 1,1 0 0,0 0 0,0 0 0,0 0-1,0 0 1,0 0 0,0 0 0,0 0-1,0 0 1,0 0 0,0 0 0,0 1 0,0-1-1,-1 0 1,1 0 0,0 0 0,0 0-1,0 0 1,0 0 0,0 0 0,0 0 0,0 0-1,0 0 1,0 0 0,0 1 0,0-1-1,0 0 1,0 0 0,0 0 0,0 0 0,0 0-1,0 0 1,0 0 0,0 0 0,0 0-1,0 0 1,0 1 0,0-1 0,0 0 0,0 0-1,0 11 15,0-8 75,0-3-11,0 0 5,0 0 1,0 0 42,-3 3-43,-8 8 0,9-9-21,2-2-48,0 0-80,0 0 16,0 3-10,0-2 56,0 0 1,0-1-1,0 1 1,0 0 0,-1 0-1,1-1 1,0 1-1,0 0 1,0-1-1,0 1 1,-1 0 0,1-1-1,0 1 1,-1 0-1,-7 2 136,12-3-27,-11 0-44,7 0-62,0 0-1,0 0 1,-1 0 0,1 0-1,0 0 1,0 0-1,0 0 1,0 0-1,0 0 1,0 0-1,0 0 1,0 0 0,0 0-1,-1 0 1,1 0-1,0 0 1,0 0-1,0 0 1,0 0 0,0 0-1,0 0 1,0 0-1,0 0 1,0 0-1,0 0 1,-1 0-1,1 0 1,0 0 0,0 0-1,0 0 1,0 1-1,0-1 1,0 0-1,0 0 1,0 0-1,0 0 1,0 0 0,0 0-1,0 0 1,0 0-1,0 0 1,0 0-1,0 0 1,0 1 0,0-1-1,0 0 1,0 0-1,0 0 1,0 0-1,0 0 1,0 0-1,0 0 1,0 0 0,0 0-1,0 1 1,0-1-1,1 25-116,-1-24 115,0 0-1,0 0 1,0 0 0,0 0-1,0 0 1,0-1 0,0 1-1,0 0 1,0 0 0,0 0-1,0 0 1,0 0 0,0 0 0,-1-1-1,1 1 1,0 0 0,-1 0-1,1 0 1,-1-1 0,0 2-1,-6 3 55,7-5-50,-1 0 0,1 1 0,-1-1 0,1 0 0,0 0 0,-1 1 1,1-1-1,0 0 0,-1 0 0,1 1 0,0-1 0,-1 0 0,1 1 0,0-1 1,0 1-1,-1-1 0,1 0 0,0 1 0,0-1 0,0 1 0,0-1 0,-1 0 1,1 1-1,0-1 0,0 1 0,0-1 0,0 1 0,0-1 0,0 1 0,0 0 1,0 1 166,0-2-95,0 3-176,0 8 37,0-8 112,0-3 122,0 0-10,0 0 112,0 0-101,0 0-32,0-3-81,0-8-95,0 8-6,0 3-15,0 0-6,3 0 0,-2 1 62,-1-1 1,1 0 0,-1 0 0,1 0-1,0 0 1,-1-1 0,1 1-1,-1 0 1,1 0 0,-1 0 0,1 0-1,0 0 1,-1-1 0,1 1 0,-1 0-1,1 0 1,0-1 0,-1 0 15,1 0 1,-1 0-1,1 0 1,-1 0 0,0 0-1,1-1 1,-1 1-1,0 0 1,0 0 0,0 0-1,0 0 1,0 0-1,0-2 1,0 2-21,0 1 0,0-1 1,0 1-1,0-1 0,0 1 0,0-1 0,0 0 1,0 1-1,0-1 0,0 1 0,1-1 0,-1 1 1,0-1-1,0 1 0,1-1 0,-1 1 0,1-1 1,0 0 5,0 0 1,0 1-1,0 0 1,0-1 0,0 1-1,0 0 1,0-1-1,0 1 1,0 0 0,0 0-1,1 0 1,-1 0-1,1 0 1,-1 0 1,-1 0-1,1 0 1,-1 0 0,1 0 0,-1 0 0,1 0-1,0 0 1,-1 0 0,1 0 0,-1 0-1,1 0 1,-1-1 0,0 1 0,1 0 0,-1 0-1,1-1 1,-1 1 0,1 0 0,-1 0-1,1-1 1,-1 1 0,0-1 0,1 1 0,-1 0-1,0-1 1,1 1 0,-1-1 0,0 1-1,0-1 1,0 1 0,1-1 0,-1 1 0,0-1-1,0 1 1,0-1 0,0 1 0,0-1-1,0 1 1,0-1 0,0 1 0,0-2 0,0 2-2,0 0 0,0 0 0,0 0 0,0 0 1,0 0-1,0 0 0,0 0 0,0 0 0,0 0 0,0-1 1,0 1-1,0 0 0,0 0 0,0 0 0,0 0 1,0 0-1,0 0 0,0 0 0,0 0 0,0 0 1,0-1-1,0 1 0,0 0 0,0 0 0,0 0 0,0 0 1,0 0-1,1 0 0,-1 0 0,0 0 0,0 0 1,0 0-1,0 0 0,0 0 0,0 0 0,0 0 1,0 0-1,0-1 0,0 1 0,0 0 0,0 0 0,1 0 1,-1 0-1,0 0 0,0 0 0,0 0 0,0 0 1,0 0-1,0 0 0,0 0 0,0 0 0,0 0 1,1 0-1,-1 0 0,0 0 0,0 1 0,2-2-8,0 1 0,-1 0 0,1-1 0,0 1 0,-1-1 0,1 0-1,0 1 1,-1-1 0,1 0 0,2-2 0,5-2-4,72-28 39,-78 31-4,1 2 0,0-1 0,-1 0 0,1 1 0,0-1 0,0 1 0,0 0 0,5 1 0,4 0-17,3-1-47,-8 1 15,1-1 0,-1-1 0,0 1 0,10-3 0,-1-2 17,-10 3 12,0 0 0,1 0 0,-1 1 0,10-1 0,55 2 34,-68 0-21,1 0 1,-1-1 0,0 0-1,0 0 1,0 0-1,0 0 1,0-1-1,0 1 1,6-5-1,-8 6-9,1-1 1,-1 0-1,0 1 0,0 0 0,0-1 1,1 1-1,-1 0 0,0 0 0,4 1 1,-4-1-14,0 0 0,0 0 1,0 0-1,1 0 0,-1 0 1,0-1-1,0 1 1,0-1-1,3 0 0,4-4-17,-8 4 30,0 0 0,1 0 0,-1 0 0,1 0 0,0 0 0,-1 1 0,1-1 0,0 1 0,-1-1 0,1 1 0,0-1 0,-1 1 0,3 0 0,-1 0 1,0 0 0,0 0 0,0 0 0,-1 0 0,1-1 0,0 1 0,0-1 0,-1 1 0,1-1 0,0 0 0,-1 0 0,1-1 0,0 1 0,-1 0 0,4-4 0,-5 5-5,-1-1-1,0 1 1,1 0-1,-1-1 1,0 1 0,1 0-1,-1 0 1,0-1-1,1 1 1,-1 0 0,1 0-1,-1 0 1,1-1-1,-1 1 1,0 0 0,1 0-1,-1 0 1,1 0-1,-1 0 1,1 0 0,-1 0-1,1 0 1,-1 0-1,1 0 1,-1 0 0,1 0-1,-1 0 1,1 1-1,6-1 307,-7 3-10,0-2-284,0-1 0,0 1 0,-1-1 0,1 1 0,0 0 0,0-1 0,0 1 0,0-1 0,-1 1 0,1-1 0,0 1 0,0-1 0,-1 1 0,1-1 1,0 1-1,-1-1 0,1 1 0,0-1 0,-1 0 0,1 1 0,-1-1 0,1 0 0,-1 1 0,1-1 0,-1 0 0,1 0 0,-1 1 0,1-1 0,-1 0 1,1 0-1,-1 0 0,0 0 0,-24 2 750,22-3-733,1 1 0,-1 0 0,0 0 1,1 1-1,-1-1 0,0 0 0,-2 2 1,-3 5 22,7-6-56,1-1 0,0 1 0,-1-1-1,1 1 1,0-1 0,-1 0 0,1 1 0,-1-1 0,1 1-1,0-1 1,-1 0 0,1 0 0,-1 1 0,1-1-1,-1 0 1,1 0 0,-1 0 0,1 1 0,-1-1 0,1 0-1,-1 0 1,1 0 0,-1 0 0,0 0 0,1 0-1,-1 0 1,1 0 0,-1 0 0,-33 0-63,4 0-683,30 0 742,0 0-1,0-1 0,0 1 1,0 0-1,-1 0 1,1 0-1,0 0 0,0 0 1,0 0-1,0 0 0,0 0 1,0 0-1,0 0 1,0 0-1,0 0 0,0 0 1,-1 0-1,1 0 1,0 0-1,0 1 0,0-1 1,0 0-1,0 0 0,0 0 1,0 0-1,0 0 1,0 0-1,0 0 0,0 0 1,-1 0-1,1 0 1,0 0-1,0 0 0,0 0 1,0 0-1,0 0 0,0 1 1,0-1-1,0 0 1,0 0-1,0 0 0,0 0 1,0 0-1,0 0 1,0 0-1,0 0 0,0 0 1,0 1-1,0-1 0,0 0 1,0 0-1,0 0 1,0 0-1,0 0 0,0 0 1,0 0-1,1 8-186,-1-3 139,0 0 1,0 0-1,0 0 1,0 1-1,-1-1 1,-2 6-1,0-1 43,0 1 1,1-1-1,0 1 0,0 0 0,1 16 1,2 34-88,0-18 4,-6 66 0,-6-56 72,5-3 5,1-24 35,2-16-6,1 0 1,1 1 0,-2 15 0,4-10-8,-1-10 4,0 1-1,0 0 1,0 0 0,-1 0-1,-1 6 1,0-7 53,-1 0 0,1-1 0,-1 1 0,-4 5 0,2-8 39,0 0 1,-1 0-1,1 0 0,-7 1 1,7-3-72,-1 0-1,1-1 1,0 0 0,-1 0-1,1 0 1,0-1 0,0 0 0,-1 0-1,1 0 1,0 0 0,-9-5 0,8 4 96,-63-17 476,55 14-557,-39-14 198,47 17-207,0-1-1,0 0 0,0-1 0,1 1 0,0-1 0,-7-6 0,-8-17 188,4 7-96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5632,'-14'0'1834,"11"0"-1124,3 0-166,0 0 549,3 0-277,-1 0-716,-1 1-1,0-1 1,1 0 0,-1 1-1,0-1 1,1 0-1,-1 1 1,0 0 0,1-1-1,0 2 1,18 6 409,2-5-291,-1-1-1,1-1 1,30-3-1,-11 1-121,17 2 45,-22 0 84,55-6 1,-55 0-196,-15 1 24,38-1 0,22 5 1514,-126 0-848,43 0-842,4 0-1046,45 0-6278,-13 0 3548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0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4992,'-16'33'1824,"16"-33"-1408,0 33-128,-17-16 928,17 16-736,-33 0 288,16 0-448,-16 17 32,0-17-224,-34 0 224,18 17-224,-34-17-4320,16-16 2240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3072,'-14'14'976,"11"-12"-587,3-2 75,0 3 869,0 8-341,0-11-975,0 0 0,0 0-1,0 1 1,0-1-1,0 0 1,0 0-1,0 0 1,0 0-1,0 0 1,0 0 0,0 0-1,0 0 1,0 0-1,0 1 1,0-1-1,0 0 1,0 0 0,0 0-1,0 0 1,0 0-1,0 0 1,0 0-1,0 0 1,0 0-1,0 0 1,1 0 0,-1 1-1,0-1 1,0 0-1,0 0 1,0 0-1,0 0 1,0 0 0,0 0-1,0 0 1,0 0-1,0 0 1,0 0-1,0 0 1,1 0-1,-1 0 1,0 0 0,0 0-1,0 0 1,0 0-1,0 0 1,0 0-1,0 0 1,0 0-1,0 0 1,1 0 0,-1 0-1,0 0 1,0 0-1,0 0 1,0 0-1,695 0 1840,-685 0-1812,1 1-1,0 0 1,0 1 0,-1 0-1,17 6 1,-14-4 209,-13-4-50,-3-1-123,1 1 0,-1 0-1,0 0 1,0 0-1,0 0 1,1 0 0,-1 1-1,-5 0 1,2 2-39,-1 1 1,1-1-1,0 1 1,0 0-1,0 1 1,-7 6-1,2-1-22,0 1 0,-11 15 0,17-19-21,0 1 1,1 0 0,-1 0-1,2 1 1,-1-1 0,1 1-1,0 0 1,1-1 0,-2 17 0,3-22 3,-5 18 60,-1-1 0,-1 0 0,-15 27 0,20-42-49,1 0-1,0-1 0,-1 0 0,0 0 0,0-1 0,0 1 0,0 0-1,0-1 1,-1 0 0,0 0 0,-4 3 0,-20 18 49,27-23-57,0 0 0,0 0 0,0 1 0,0-1 0,0 0 0,0 0 0,-1-1 0,1 1 0,0 0 0,-1 0 0,1 0 0,0-1 0,-1 1 0,1-1 0,-1 1 0,1-1 0,-1 0-1,1 1 1,-1-1 0,1 0 0,-1 0 0,1 0 0,-1 0 0,1 0 0,-1-1 0,-2 0 0,2 0 58,-1-1 0,1 1 1,-1-1-1,1 0 0,0 0 0,0 0 1,0 0-1,0-1 0,0 1 0,0-1 0,-1-2 1,-2-2 110,0 1 1,-1-1-1,1 1 1,-10-7-1,1-1 64,-3-1-44,9 7-79,0 0 0,0-1 0,0 1-1,-7-13 1,3-1 29,7 13-109,0 0 0,0 1 0,-1-1 0,0 1 0,-7-7 0,-37-35 9,48 49-50,0-1 1,-1 0 0,1 1-1,0 0 1,0 0 0,-1-1 0,1 1-1,-1 1 1,-3-2 0,-10-5-60,15 7 75,1 0 0,-1-1-1,1 1 1,-1-1-1,1 1 1,-1-1 0,1 1-1,0-1 1,-1 1-1,1-1 1,0 1-1,-1-1 1,1 0 0,0 1-1,0-1 1,-1 1-1,1-1 1,0 0 0,0 1-1,0-1 1,0 0-1,0 0 1,5 1-388,23 3-1994,5 11 608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1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7392,'0'17'2720,"0"-17"-2080,-16 33-224,-1-33 160,17 17-416,-16-1 480,16 1-352,0 16-1536,16-16 672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1728,'13'0'560,"-10"0"-331,-3 0 33,0 0 511,0 0-128,0 0 209,0 0-252,0 0 38,0 0-203,0 0 43,0 0-112,0 0 123,0 0-112,0 0 133,0 0-187,0 0-74,0-3-75,0-2-32,0 4 67,0 2-190,1-1 1,-1 1-1,0-1 1,0 1-1,1-1 0,-1 1 1,1-1-1,-1 1 1,0-1-1,1 0 0,-1 1 1,1-1-1,-1 1 1,1-1-1,-1 0 0,1 1 1,-1-1-1,1 0 1,-1 0-1,1 0 1,0 1-1,-1-1 0,1 0 1,-1 0-1,1 0 1,1 0-1,0 0 219,1 0-43,158 0 1211,-144 0-1514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 5632,'1'-12'2261,"-5"24"-1525,-7 2-48,11-14-671,-1 0-1,1 1 1,0-1 0,0 0-1,-1 0 1,1 1-1,0-1 1,0 0 0,0 1-1,0-1 1,-1 0-1,1 1 1,0-1 0,0 0-1,0 1 1,0-1 0,0 0-1,0 1 1,0-1-1,0 0 1,0 1 0,0-1-1,0 0 1,0 1-1,0-1 1,0 0-16,0 3 36,0 0 1,0 0-1,-1 0 0,1 0 0,-1 0 1,1 0-1,-1-1 0,0 1 1,0 0-1,0 0 0,-1-1 0,1 1 1,-1-1-1,1 1 0,-1-1 0,-3 4 1,-14 20 140,1 1 1,1 0 0,-23 54-1,17-18 14,-24 37 208,44-90-384,-1-1 0,0 1 0,-1-1 0,0 0 0,-1 0 0,1 0 0,-10 9 0,15-18-18,0 0 0,0 0 0,0 0 0,0 0 0,0 1 1,0-1-1,0 0 0,0 0 0,0 0 0,0 0 0,0 0 0,0 0 0,-1 0 0,1 0 0,0 0 0,0 1 0,0-1 0,0 0 0,0 0 0,0 0 0,0 0 0,-1 0 0,1 0 0,0 0 0,0 0 0,0 0 0,0 0 0,0 0 0,0 0 0,-1 0 0,1 0 0,0 0 0,0 0 1,0 0-1,0 0 0,0 0 0,0 0 0,-1 0 0,1 0 0,0 0 0,0 0 0,0-1 0,0 1 0,0 0 0,0 0 0,0 0 0,0 0 0,-1 0 0,1 0 0,0 0 0,0 0 0,0 0 0,0-1 0,0 1 0,0 0 0,0 0 0,-3-4-15,0 0 0,1 1 0,-1-1 0,1 0 0,0-1 0,0 1 0,0 0 0,1-1 0,-1 1 0,0-7 0,0-1 1,0-1 0,-1-24 1,4 23-61,1 0 0,0 0 1,1 1-1,1-1 0,9-25 1,-4 15 17,-8 18 39,1 1 0,0-1 0,1 1 0,0 0 0,-1 0 0,1 0 0,1 1 0,-1-1 0,1 1 0,0 0 0,8-7 0,-5 5-18,1 1-1,1 1 0,-1-1 1,0 2-1,1-1 1,18-4-1,-10 3-1,63-16 11,-70 19 75,1 0 1,0 1 0,-1 0-1,1 1 1,16 2 0,-8 1 80,-1 2 0,1 0 0,24 12 0,-39-16-90,-1 0 1,0 1 0,0-1-1,0 1 1,0-1 0,-1 1-1,1 0 1,0 0 0,-1 0-1,1 1 1,-1-1 0,0 0-1,0 1 1,0 0 0,0-1-1,0 1 1,0 0 0,-1 0-1,2 4 1,-2-5-4,-1 0 0,0 0 1,1 1-1,-1-1 0,0 0 0,0 0 1,0 0-1,-1 1 0,1-1 0,0 0 1,-1 0-1,0 0 0,1 0 0,-1 0 1,0 0-1,0 0 0,0 0 1,0 0-1,0 0 0,-1 0 0,1-1 1,-3 3-1,2 0 23,-5 3 7,0-1 0,0 1-1,0-1 1,0 0 0,-1 0 0,0-1-1,-17 8 1,6-3 15,-4 3 12,-1-2 0,-42 15 1,58-24-127,0 1-1,0 0 1,1 1 0,-1-1-1,1 1 1,-13 10 0,19-14 27,1 1 0,-1-1 0,1 1 0,0-1 0,-1 1 0,1-1-1,0 1 1,-1-1 0,1 1 0,0-1 0,0 1 0,-1-1 0,1 1 0,0 0 0,0-1 0,0 1 0,0-1 0,0 1 0,0-1 0,0 1 0,0 0 0,0-1-1,0 1 1,0-1 0,0 1 0,0 0 0,1-1 0,-1 1 0,0-1 0,0 1 0,1-1 0,0 2 0,0 0-25,1-1 1,-1 1-1,1 0 1,0 0 0,0-1-1,3 3 1,3 1-51,0-1 0,17 6 0,17 10-147,18 20-61,56 49 0,-98-74 235,-6-6 175,17 20 1,-26-27-54,-1 0 0,0 1 0,0-1 0,0 1 0,-1 0 0,1-1 0,0 1 0,-1 0 0,0 0 0,0 0 0,0 0 0,0 0 0,1 4 0,-2-5 6,-1 0 0,1 0 0,-1 0-1,1 0 1,-1 0 0,0 0 0,1-1 0,-1 1 0,0 0 0,0 0 0,0-1 0,-1 1-1,1-1 1,0 1 0,-1-1 0,1 1 0,-4 1 0,-5-1 0,0-1-1,0 0 1,-1-1 0,-13 0 0,-7-1 64,-1 1 66,-6 1 88,-39-5-1,-1-7-268,56 9-33,12 2-1,0-2-1,-14-2 1,17 1-6,-1 0 0,1 0 1,0-1-1,-8-5 0,9 6 5,6 3 19,-4-2-139,0-1 0,0 1-1,0-1 1,1 0 0,-7-6-1,9 8-21,0 0 0,1 0-1,-1-1 1,0 1-1,1 0 1,-1-1-1,1 1 1,0-1-1,-1 1 1,1 0-1,0-1 1,0 1-1,0-1 1,0 1-1,0-1 1,0 1 0,0-1-1,1 1 1,-1 0-1,1-3 1,13-29-2229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6880,'-66'-17'2560,"66"17"-1984,0 0-160,17 0 384,-1 17-512,34-17-96,-17 16-128,34 1 544,-1 0-320</inkml:trace>
  <inkml:trace contextRef="#ctx0" brushRef="#br0" timeOffset="1">880 282 7040,'50'0'2624,"-50"0"-2048,33 17-128,0-17 0,-16 0-320,33 0 448,-17 0-320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4800,'-16'0'1792,"16"0"-1408,16 0-96,-16 16 704,17-16-608,16 33 192,0-33-320,17 17 96,-17 0-192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1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6240,'13'-14'2005,"-7"11"-1221,1 2-236,-14 5 403,1 10-295,2-6-343,2-4-209,0-1 1,0 1-1,1-1 1,-1 1 0,1-1-1,-1 7 1,-15 42 242,-6 18-225,21-63-119,1 1 0,-1 0 1,2 0-1,-1 0 1,1 0-1,0 0 1,2 8-1,-1-9 32,0-1 0,0 0 0,1 0 0,0 1 0,0-1 0,1-1 0,0 1 0,0 0 0,0-1 0,1 1 0,0-1 1,0 0-1,0 0 0,0 0 0,1-1 0,0 0 0,0 1 0,0-2 0,0 1 0,9 4 0,-5-5 13,0 1 0,0-1 0,0-1 0,1 0 0,-1 0 0,0-1 0,12 1 0,7 1 64,-9 0-57,-15-2-25,0 0 0,0 0 0,0-1 0,-1 0 0,1 1-1,0-1 1,0 0 0,0-1 0,0 1 0,0-1 0,0 0 0,0 0 0,0 0-1,-1 0 1,6-3 0,-6 3-20,0-1 0,0 1 0,0-1 0,0 0 0,0 0 0,-1 0-1,1 0 1,-1 0 0,1-1 0,-1 1 0,0-1 0,0 1 0,0-1 0,0 0-1,0 0 1,-1 0 0,1 0 0,-1 0 0,0 0 0,0 0 0,0-1 0,0 1 0,-1 0-1,1-1 1,-1 1 0,0 0 0,0-1 0,0 1 0,0 0 0,-1-1 0,1 1-1,-1 0 1,-2-7 0,-2-1-38,0 0 0,-1 0-1,0 1 1,-1-1 0,0 1-1,-1 1 1,0-1 0,0 1-1,-1 1 1,0 0 0,-1 0 0,-12-8-1,-92-67 264,113 82-244,0 0 0,0 1 0,0-1 0,0 0 0,0 0 0,0 0 0,0 0 0,0 0 0,0 0 0,0 0 0,0 0 0,-1-2 0,3 2-19,-1 1 0,1 0 0,-1-1 0,1 1 0,-1 0 1,1-1-1,-1 1 0,1 0 0,0 0 0,-1 0 0,1 0 1,-1-1-1,1 1 0,0 0 0,-1 0 0,1 0 1,-1 0-1,1 0 0,0 0 0,-1 0 0,1 1 0,0-1 1,30 0-437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4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2560,'-17'0'960,"17"0"-768,-16 0-32,16 17 1536,0-17-960,0 16 416,0 18-672,-17-1-160,0 0-192,-16 0-96,0 0 0,0 1-672,-17-18 352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4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266 233 2976,'-16'-17'1120,"16"17"-896,0-16-32,-17 16 1024,17 16-704,0 1 576,-17 16-640,1 17-96,-1 16-224,1 1-32,-18-1-32,1-16-64,17 16 32,-18-33-32,18 1 0,-1-1-96,1 0 64</inkml:trace>
  <inkml:trace contextRef="#ctx0" brushRef="#br0" timeOffset="1">34 249 3552,'0'-1'75,"0"0"0,0-1 1,0 1-1,0 0 0,0 0 0,0-1 0,1 1 1,-1 0-1,0-1 0,1 1 0,-1 0 0,1 0 1,-1 0-1,1 0 0,0-1 0,0 1 1,-1 0-1,1 0 0,0 0 0,0 0 0,0 1 1,0-1-1,0 0 0,0 0 0,2 0 0,-1 0-55,-1 0 0,1 1-1,0-1 1,0 1 0,0 0-1,0 0 1,-1-1 0,1 1-1,0 0 1,0 1 0,0-1-1,0 0 1,0 0 0,3 2-1,17 9 243,0-5 14,-14-4-196,0 0 1,0 0-1,10 5 0,8 7 56,1 1 0,-2 1 0,27 22 0,-44-31-106,0 0 1,0 1-1,-1-1 0,12 17 0,-7-5-7,11 26 0,-21-43-30,-1 1 0,0 0 0,0 0 0,0 0 0,0 0-1,0 0 1,-1 0 0,0 0 0,1 0 0,-1 0 0,0 0-1,0 0 1,-1 0 0,0 6 0,-1-3-70,0 0 0,-1 0-1,0 0 1,0 0 0,-7 10 0,7-13 16,1 0 0,-1 0 0,1 0 0,-1 0 0,0-1 1,0 1-1,0-1 0,0 0 0,-1 0 0,-3 2 0,-4 2-176,-9 6-134,18-12 331,-1 1 1,1 0 0,0 1 0,0-1-1,-1 0 1,1 0 0,0 1 0,1 0-1,-1-1 1,0 1 0,-2 3 0,31 14 28,-19-12-1,0 0 1,0 0-1,0-1 0,16 10 1,-16-12 16,-2-1 11,-1 1 1,0 0-1,1 0 1,-1 0 0,-1 0-1,1 1 1,-1 0 0,0 0-1,5 7 1,-7-9-13,16 15 45,-14-15-27,0 1 0,-1 0 0,1 0 0,-1 0 0,0 0 0,3 5 0,-6-7 9,1 0 1,0 0-1,-1 1 1,1-1-1,-1 1 0,0-1 1,1 0-1,-1 1 1,0-1-1,-1 1 1,1-1-1,0 1 1,-1-1-1,1 0 0,-1 1 1,0-1-1,0 0 1,-1 3-1,0-3 34,0 0-1,0 0 0,0 0 1,0 0-1,-1 0 1,1-1-1,-1 1 1,-4 2-1,-28 11 388,31-13-417,-6 1 70,-1 0 1,0 0-1,0-1 0,-21 2 1,-46-3 138,54-1-189,9 0-71,0 0 0,0-1 0,0-1 0,0 0 0,1-1 0,-16-5 0,-20-9-106</inkml:trace>
  <inkml:trace contextRef="#ctx0" brushRef="#br0" timeOffset="2">316 34 5824,'-33'-34'2144,"33"34"-1664,16 0-128,-16 0 1568,17 17-1120,0-17-192,16 17-384,0-17-384,17 16 64</inkml:trace>
  <inkml:trace contextRef="#ctx0" brushRef="#br0" timeOffset="3">1080 382 3072,'16'17'1120,"-16"-17"-864,50 0-64,-33 0 320,-1 0-320,17 0-160,1 0-32</inkml:trace>
  <inkml:trace contextRef="#ctx0" brushRef="#br0" timeOffset="4">947 664 4736,'-50'17'1760,"50"-17"-1376,17 0-96,-1 0-32,17 0-192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4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4896,'0'0'1584,"5"0"-976,1-1-507,-3 1-49,1-1 0,-1 1-1,0 0 1,0 0 0,1 0 0,-1 1 0,0-1 0,0 1 0,0-1 0,4 3 0,-1-1-46,0 0 0,0 1 1,0-2-1,1 1 1,-1-1-1,10 1 0,45-1-124,-42-1 128,28 2 0,8 9 17,-34-9-24,32-2 1,-31 0 15,-1 0 0,25 4 0,-20 1 27,-15-2 207,0-1 0,21 2 0,-36-4-144,0 1-1,-1 0 1,1 0-1,0 0 1,-1 1-1,1 0 1,0-1 0,0 2-1,0-1 1,-4 4-1,-41 30 619,38-26-674,0-1-7,1 1 1,0 0 0,1 0-1,0 1 1,-15 23 0,11-10-78,-20 48 0,28-60-5,-5 27 0,5-21 2,5-15 32,-1-1-1,0 1 1,0 0 0,0-1 0,0 1 0,-1-1 0,1 1 0,-1-1-1,-1 3 1,-11 6 136,11-2-78,4-8-46,-1 0-1,0-1 1,0 1-1,0 0 1,-1-1-1,1 1 1,0 0-1,0 0 1,0-1-1,0 1 1,-1 0-1,1-1 1,0 1-1,-1-1 1,1 1-1,0 0 1,-1-1-1,1 1 1,-1-1-1,1 1 1,-1-1-1,1 1 1,-1-1-1,1 1 1,-1-1-1,1 0 1,-1 1-1,0-1 0,1 0 1,-1 0-1,0 1 1,1-1-1,-1 0 1,0 0-1,1 0 1,-1 0-1,0 0 1,-1 0-1,-45 0 359,46 0-352,0 0 0,-1 0-1,1 0 1,0 0 0,-1 0 0,1 0-1,0-1 1,0 1 0,-1-1-1,1 1 1,0-1 0,0 1 0,0-1-1,-1 0 1,1 1 0,0-1-1,0 0 1,0 0 0,0 0 0,0 0-1,1 0 1,-1 0 0,0 0-1,0 0 1,1 0 0,-2-2 0,-6-9 167,-20-10 127,6-9 31,17 25-299,-2-2-15,1-1 0,1 1-1,-8-15 1,11 17-56,-1-1 1,2 1-1,-1-1 1,1 0-1,0 1 0,0-1 1,1-12-1,0-25-435,0 8 123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4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2912,'17'16'1056,"-17"-16"-800,66 50-96,-32 0 1056,-1-17-704,0 17-64,33-17-288,-16 17 96,17 0-160,-18-34-96,-15 18-32,-1-18-1600,-17 1 896</inkml:trace>
  <inkml:trace contextRef="#ctx0" brushRef="#br0" timeOffset="1">664 383 4800,'0'0'1792,"0"0"-1408,-33 66-96,17-33 992,-1 17-768,-16 17 416,-17-18-544,-33 18 160,17-17-320,-17-17 64,16 17-160,1-34-128,16 17-32,17-16-1664,16-17 928</inkml:trace>
  <inkml:trace contextRef="#ctx0" brushRef="#br0" timeOffset="2">1328 200 4384,'-13'0'1424,"13"0"-1414,-1 0 0,1 0 0,0 0 0,0 0 0,0 0 0,0 0 0,0 0 0,0 0 0,0 0 0,0 0 0,0 0 0,0 0 0,-1 0 0,1 0 0,0 0 0,0 0 0,0 0 0,0 0 0,0 0 0,0 0 0,0 0 0,0 0 0,0 0 0,0 0 0,-1 0 0,1 0 0,0 0 0,0 0 0,0 1 0,0-1 0,0 0 0,0 0 0,0 0 0,0 0 0,0 0 0,0 0 0,0 0 0,0 0 0,0 0 0,0 0 0,0 0 0,0 1 0,0-1 0,0 0 0,0 0 0,0 0 0,0 0 0,0 0 0,0 0 0,0 0 0,0 0 0,0 0 0,0 0 0,0 1 0,0-1 0,0 0 0,0 2 38,0 0-1,-1-1 0,1 1 1,0 0-1,-1 0 0,1-1 0,-1 1 1,0 0-1,0-1 0,-1 4 0,-1-1 51,1 1 0,0 0-1,0-1 1,-1 8-1,-1-1 106,0 0 0,-10 18 0,-9 20 132,2 16-42,-10 28-68,-42 55-81,49-100-59,19-36-57,-1 0-1,-1-1 1,0 0-1,0 0 1,-14 15-1,-9-1 80,21-13-13,8-11-83,1 1 0,-1-1 0,0 0 1,0 0-1,1 0 0,-1 0 0,0 0 0,0 0 1,0 0-1,0 0 0,0 0 0,0-1 0,0 1 0,0 0 1,0-1-1,0 1 0,-1-1 0,1 1 0,0-1 0,0 1 1,-1-1-1,1 0 0,0 0 0,-2 1 0,-11-1 80,14 0-90,0 0 0,0 0 0,0 0 0,0 0 0,0 0 0,-1 0 0,1 0 0,0 0 0,0 0 0,0 0 0,0 0 0,0 0 0,0 0 0,0 0 0,0 0 1,0 0-1,-1 0 0,1 0 0,0 0 0,0 0 0,0 0 0,0 0 0,0 0 0,0-1 0,0 1 0,0 0 0,0 0 0,0 0 0,0 0 0,0 0 0,-1 0 0,1 0 0,0 0 0,0 0 0,0 0 0,0 0 0,0 0 0,0 0 0,0-1 0,0 1 0,0 0 0,0 0 0,0 0 0,0 0 0,0 0 0,0 0 0,0 0 0,0 0 0,0 0 0,0-1 1,0 1-1,0 0 0,0 0 0,0 0 0,0 0 0,0 0 0,0-2 9,1 1 0,-1-1 1,0 0-1,1 1 0,-1-1 1,0 1-1,1-1 1,0 1-1,-1-1 0,1 1 1,0-1-1,0 1 0,2-2 1,7-13 25,-2 0 12,12-34-1,4-11-19,54-100-194,-15 31-15,-57 120 120,0 0 1,0 0-1,13-16 1,-6 10 51,-7 7 70,-4 7-53,0-1-1,0 0 0,0 1 1,0-1-1,0 1 0,4-4 1,-5 5 38,0 1-1,0-1 1,0 1 0,1 0 0,-1-1 0,0 1 0,0 0 0,0-1-1,0 1 1,0 0 0,0 0 0,0 0 0,1 0 0,-1 0-1,0 0 1,0 0 0,0 0 0,0 1 0,0-1 0,0 0 0,0 1-1,0-1 1,0 1 0,2 0 0,-2 0 17,1 0 1,0 1-1,0-1 1,-1 0-1,1 1 1,-1-1-1,1 1 1,-1 0-1,0-1 1,0 1-1,0 0 1,0 0-1,0 0 1,0 0-1,1 3 1,6 32 611,0 30-57,-3-50-472,0 0 0,2-1 0,7 17-1,31 52 281,-13-24-187,-21-39-175,0 1-9,0-1-1,2 0 1,27 36 0,5-12 12,-35-37-47,-1 1 0,1 0 1,-1 0-1,-1 1 0,0 0 0,9 18 0,0 1-879,-8-18 84,-8-11 197,-2-1-125,-3-2-30,0 0 1,1 0-1,-1 0 0,0 0 0,-8-1 0,-27-11-2664,36 13 3079,0-1 1,0 0-1,1 0 1,-1 0-1,1 0 1,-4-3-1,6 5 317</inkml:trace>
  <inkml:trace contextRef="#ctx0" brushRef="#br0" timeOffset="3">1162 731 3488,'-16'0'1280,"16"0"-992,16 17-64,1-17 1344,0 0-896,-1 0 512,17 17-704,-16-17-128,33 0-224,-17-17 128,0 17-160,17-17-4832,-17 1 2592</inkml:trace>
  <inkml:trace contextRef="#ctx0" brushRef="#br0" timeOffset="4">1096 18 4800,'0'-17'1792,"0"17"-1408,17 0-96,-17 0 832,33 0-672,-17 0 32,18 0-288,15 0 96,-15 0-192,-1 0-384,17 0 160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4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1888,'13'0'613,"-10"0"-367,-3 0 15,3 0 422,140 0 6099,79 0-4743,-214 0-1848,-16 0 39,5 0-107,3 0-155,0 0-299,0 0-912,0 0 353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5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51 1984,'0'-28'640,"0"28"-630,0-1-1,0 1 1,0 0-1,0-1 1,0 1 0,0-1-1,0 1 1,0 0 0,0-1-1,0 1 1,0 0 0,0-1-1,0 1 1,0 0 0,-1 0-1,1-1 1,0 1-1,0 0 1,0-1 0,0 1-1,-1 0 1,1 0 0,0-1-1,0 1 1,-1 0 0,-10-12 288,8 10 550,0 4-154,2 1-590,-1-1 1,1 0-1,-1 0 1,1 1-1,0-1 1,0 0-1,0 1 1,0 0-1,0-1 1,1 1-1,-1-1 1,0 6-1,-1 5 73,-9 37 442,7-15-389,3-19-152,-1 0 0,-1 0-1,0-1 1,-6 17 0,-4 1-4,0 0-2,-8 34 0,16-49-42,-10 28-1,-10 6-13,19-20-2,4-14-7,-1-7-4,0 1-1,-9 19 1,2-5-123,8-6-402,2-4 138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1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2240,'0'0'720,"0"0"-448,0-2-37,0-5 229,3 11-107,4-7-123,-5 2-195,0 0 0,0 0 0,-1 0 0,1 0 0,0 0 0,0 1 0,0-1 0,0 1 0,4-1 0,40 1 1075,-42 0-1043,-1 0-1,1 0 0,-1-1 0,0 1 1,1-1-1,-1 0 0,0 0 0,6-3 0,7-2 184,-3 4-98,-1 1 0,1 0 0,0 0-1,19 3 1,3-1-2,38-3 168,-13 1 136,69 6-1,-50 6-137,-23-6-171,68 9 161,-48-1-221,0-3 0,105 0 0,1-18 49,-104 2-95,-10 3 0,145-13 117,-157 10-64,197-18 309,-92 19-208,-75 0-128,139-4 70,-151 9-102,147 3 140,-79 8-103,-21-6-36,-61 1-21,79 2 56,-96-8-53,89-3 200,-61-8-97,-35 8-66,-6 0 32,48-10 0,-72 12-61,109-31 452,-97 26-331,1-1 0,-1-1 0,33-20 0,-49 27-147,0 0 1,-1-1-1,1 1 1,0-1-1,-1 0 1,1 0-1,-1 1 0,0-1 1,2-4-1,-2 5-200,-1 1-1,0-1 1,0 0-1,1 0 0,-1 1 1,1-1-1,-1 1 0,0-1 1,1 0-1,-1 1 0,1-1 1,-1 1-1,1-1 0,0 1 1,-1-1-1,1 1 1,0 0-1,-1-1 0,1 1 1,0 0-1,-1-1 0,1 1 1,0 0-1,-1 0 0,1 0 1,1-1-1,-16 1-2014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5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3488,'14'-27'1115,"-14"26"-1104,0 1 1,0 0-1,0 0 1,0-1 0,0 1-1,0 0 1,1-1 0,-1 1-1,0 0 1,0 0 0,0-1-1,0 1 1,0 0 0,1 0-1,-1 0 1,0-1 0,0 1-1,1 0 1,-1 0-1,0 0 1,0 0 0,1 0-1,-1-1 1,0 1 0,0 0-1,1 0 1,-1 0 0,0 0-1,0 0 1,1 0 0,-1 0-1,0 0 1,1 0 0,-1 0-1,0 0 1,0 0 0,1 0-1,24-3 341,-9-3 136,-13 5-407,1 0 0,-1-1 0,1 1 0,0 0 0,-1 1 0,1-1-1,0 1 1,4 0 0,2-1 11,0 1 0,1 1 0,-1 0 0,0 0-1,0 1 1,1 0 0,-1 1 0,10 4 0,-1 0-52,-10-4 1,0 0-1,-1 0 0,0 1 1,1 1-1,9 6 0,13 17 120,-29-26-138,0 0 0,0 1-1,-1-1 1,1 1 0,0-1 0,-1 1-1,0-1 1,1 1 0,-1 0-1,0 0 1,0 0 0,-1 0-1,1 0 1,-1 0 0,1 0-1,-1 0 1,0 0 0,0 0-1,-1 4 1,0 2 18,-1 0 0,-1 0 0,1 0-1,-6 11 1,7-19-33,-1 4 13,0 0 0,-1 0 0,0-1 0,0 1 0,0-1 0,0 0 0,-1 0 0,0 0-1,1 0 1,-10 6 0,-7 8 49,-19 26-10,14-21-147,-30 21 0,46-38 4,0-1 0,-1 1-1,1-1 1,-18 6 0,25-11 58,-1 1 0,1 0 0,-1 0 0,1 0 0,-1 0 0,1 0 0,0 1 0,-1-1 0,1 0 0,-2 3 0,4-4 22,0 1-1,-1-1 1,1 0-1,0 1 1,0-1 0,0 0-1,0 1 1,0-1-1,-1 1 1,1-1-1,0 0 1,0 1-1,0-1 1,0 1-1,0-1 1,0 0-1,0 1 1,1-1 0,-1 0-1,0 1 1,0-1-1,0 1 1,10 12-142,-7-10 127,1 0-1,0 0 0,0 0 1,0 0-1,0-1 0,1 1 0,-1-1 1,1 0-1,6 2 0,10 4-23,14 7 6,60 17 0,-52-22 79,0 3 1,65 27 0,-102-37-10,1 0 0,-1 1 0,0-1 0,0 1 0,0 0 0,-1 1 0,0-1 0,1 1 0,7 10 0,-12-14-21,-1 0-1,1-1 1,-1 1 0,1 0-1,-1-1 1,0 1-1,1 0 1,-1 0-1,0 0 1,0-1-1,0 1 1,1 0-1,-1 0 1,0 0-1,0 0 1,0-1-1,0 1 1,0 0-1,-1 0 1,1 0-1,0 0 1,-1 0 0,-11 14 172,7-10-122,-3 2 68,-1 0 0,0 0 0,0-1 0,0 0 0,-15 6 0,-54 20 802,58-24-732,0-1 0,0-1-1,0-2 1,-1 1-1,0-2 1,-23 0 0,24-2-124,15 0-63,-1 0 0,1-1 0,-1 0 0,1 0 1,-1-1-1,1 0 0,0 0 0,-1 0 0,-8-3 1,9 1-42,0 1 1,1-1 0,0 0 0,-1-1 0,1 1 0,1-1 0,-1 0-1,0 0 1,1 0 0,0 0 0,0 0 0,0-1 0,0 1 0,1-1-1,0 0 1,0 0 0,0 0 0,0 0 0,1 0 0,0 0-1,-1-9 1,4-2-648,1 0-1,0 1 1,1-1-1,10-27 1,-7 22-1238,10-29-775</inkml:trace>
  <inkml:trace contextRef="#ctx0" brushRef="#br0" timeOffset="1">847 17 8224,'16'-16'3040,"-16"16"-2368,17 16-160,-34-16 608,17 0-704,0 17 64,-16-1-320,-1-16-1440,17 17 704</inkml:trace>
  <inkml:trace contextRef="#ctx0" brushRef="#br0" timeOffset="2">897 482 7968,'-34'83'2944,"34"-83"-2272,-16 67-192,-1-34 864,17-17-832,-16 1 64,16 16-352,0-16-128,0-1-64,0 1-480,0-17 256,0 0-2880,16 0 1696</inkml:trace>
  <inkml:trace contextRef="#ctx0" brushRef="#br0" timeOffset="3">1262 598 3552,'14'0'1147,"-14"0"-1139,0 0 0,0 0 0,0 0 0,0 0 0,0 0 0,0 0 1,0 0-1,0 0 0,0 0 0,1 0 0,-1 0 0,0 0 0,0 0 0,0 0 1,0 0-1,0 0 0,0 0 0,0 0 0,0 0 0,0 0 0,0 0 1,1 0-1,-1 0 0,0 0 0,0 0 0,0 1 0,0-1 0,0 0 1,0 0-1,0 0 0,0 0 0,0 0 0,0 0 0,0 0 0,0 0 1,0 0-1,0 0 0,0 0 0,0 0 0,1 1 0,-1-1 0,0 0 1,0 0-1,0 0 0,0 0 0,0 0 0,0 0 0,0 0 0,0 0 1,0 0-1,0 1 0,0-1 0,0 0 0,-1 0 0,1 0 0,0 0 1,1 22 1262,0-15-1094,-1-1 0,0 1 0,0-1 0,0 1 0,-1-1 0,1 1 1,-2-1-1,1 0 0,-1 1 0,0-1 0,0 0 0,-6 11 0,6-14-154,-9 17 59,10-19-77,1 0-1,-1 0 1,1 1-1,-1-1 1,1 0-1,0 0 1,0 1-1,0-1 1,0 0-1,0 1 1,0-1-1,0 0 1,0 0-1,0 1 1,0-1-1,1 0 1,0 2-1,1 1-2,0-1 0,1 1-1,-1-1 1,1 0 0,0 1 0,-1-2-1,1 1 1,1 0 0,-1 0-1,0-1 1,1 0 0,-1 0-1,1 0 1,0 0 0,0 0 0,0-1-1,0 0 1,0 1 0,0-2-1,0 1 1,4 0 0,-4-1 11,-1 0 1,1 0-1,-1-1 0,1 0 1,-1 1-1,1-1 0,-1-1 1,0 1-1,1 0 1,-1-1-1,0 1 0,0-1 1,0 0-1,0 0 1,0 0-1,-1-1 0,5-4 1,20-15 107,-24 20-106,0 0 0,0 0 0,0 0-1,0-1 1,5-5 0,-7 7-9,0-1 1,0 0-1,-1 1 0,1-1 0,0 0 0,-1 0 1,1 0-1,-1 0 0,1 0 0,-1 1 1,0-1-1,0 0 0,0-3 0,0 3 2,0 0 0,0 0-1,0 0 1,0 0-1,-1 0 1,1 1 0,0-1-1,-1 0 1,0 0-1,0 0 1,1 0 0,-1 0-1,0 1 1,0-1-1,-1 0 1,1 1 0,0-1-1,0 1 1,-1 0 0,1-1-1,-1 1 1,-2-2-1,0 1-27,0 0 0,1 1 0,-1-1-1,0 1 1,0 0 0,0 0-1,0 1 1,0-1 0,0 1 0,-5 0-1,1 0-272,19 0 96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3904,'-14'0'1253,"11"0"-762,3 0-81,0 0 545,3 0-299,1 0-442,-1 0-70,0 0 1,0 0 0,0 0-1,0-1 1,0 1-1,0-1 1,3 0 0,2-4 2,-6 4-132,-1 0 1,0 0-1,1 0 0,0 0 1,-1 0-1,1 1 1,-1-1-1,1 0 0,0 1 1,0 0-1,-1-1 1,1 1-1,2 0 0,-2 0-4,1 0-1,0 0 0,-1-1 0,1 1 1,-1-1-1,1 1 0,-1-1 0,1 0 1,-1 0-1,0 0 0,1 0 1,-1 0-1,0-1 0,0 1 0,3-3 1,-2 2 8,0-1 1,1 1 0,-1 0 0,1 0-1,7-2 1,-7 3 9,1 0 0,-1 0 0,1 1 0,7 0 1,-7 0-8,0 0 0,-1 0 0,1-1 0,7-1 0,4-4 85,-12 5-77,-1-1 0,1 1 0,-1 0 0,1 0 0,-1 0 0,1 1 0,5-1 0,24 1 1047,-30 0-309,-9 0-272,3 0-477,0 0 0,-1 1 0,1-1 0,0 1 0,0 0 0,0 0 0,-1 0 0,1 0 0,0 0 0,0 1 0,1-1 1,-1 1-1,-4 3 0,-21 9-905,9-12 204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4160,'0'0'1333,"0"0"-821,0 0-91,0 0 491,0 0-186,2 0 276,102 0 2543,55 0-2631,-157 0-896,0 0 0,0 0 0,1 1 0,-1-1-1,0 1 1,0-1 0,0 1 0,-1 0 0,1 0 0,0 0 0,3 2 0,-4-2 13,0-1 0,1 1 0,-1 0 0,1 0 0,-1 0 0,1-1 0,0 1 0,-1-1 0,1 0 0,0 1 0,1-1 0,0 0 177,-3 3-107,0 8-53,0-8 5,0-3-501,0-3-1685,0-11 560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2:5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233 183 4480,'28'-14'1445,"-27"14"-1395,0-1 0,0 1 0,-1-1 0,1 1 0,0-1 0,0 1-1,0 0 1,0 0 0,0-1 0,0 1 0,0 0 0,0 0 0,0 0 0,0 0 0,1 0-1,4-1 182,11-10 783,-3 5-214,-9-5 256,2 6-553,-6 5-466,-1 0 0,1 0 0,-1-1 0,0 1 0,1 0 0,-1 0 0,1-1 0,-1 1 0,0-1 0,1 1 0,-1 0-1,0-1 1,1 1 0,-1-1 0,0 1 0,0-1 0,1 1 0,-1-1 0,0 1 0,0-1 0,0 1 0,0-1 0,1 1 0,-1-1 0,0 1-1,0-1 1,0 1 0,0-1 0,0 1 0,-1-1 0,1 0 0,0-1 29,0 0 0,-1-1 0,1 1 0,-1 0 1,1 0-1,-1 0 0,0 0 0,1 0 0,-1 1 0,0-1 0,0 0 0,-1 0 0,1 0 1,0 1-1,-1-1 0,1 1 0,-2-2 0,-4-3 64,0 1 0,-13-8 0,7 5-105,8 5 0,-1 0 1,1 0-1,-1 0 0,0 1 0,0 0 1,-8-2-1,6 2-6,1 0 1,-15-7-1,13 6-35,1 0 0,-1 0 0,1 1 0,-1 0 0,0 0 0,0 1 0,1 0 0,-1 1 0,-10 1 0,17-1 2,-1 0 0,1 0 0,0 0 1,-1 1-1,1-1 0,0 1 0,0 0 0,0 0 0,-1 0 1,1 0-1,0 0 0,0 0 0,0 0 0,1 1 0,-1-1 1,0 1-1,0-1 0,1 1 0,-1 0 0,-1 2 1,-6 6-97,8-9 80,-1 1-1,1-1 1,-1 1 0,1 0 0,0 0-1,0 0 1,0 0 0,0 0 0,0 0-1,0 0 1,1 0 0,-1 0-1,0 0 1,1 0 0,0 0 0,0 0-1,-1 1 1,1-1 0,0 0 0,1 0-1,-1 0 1,0 1 0,1-1 0,-1 0-1,1 0 1,0 0 0,-1 0-1,3 3 1,1 3-21,1 0 0,0-1 0,1 1 0,0-1 0,10 10 0,55 49 42,-56-55-1,-1 0 0,2-2 1,18 10-1,4 2 21,54 38-1,-77-49 24,27 13 0,-34-20-7,-1 0 0,0 1 1,0 0-1,0 0 1,-1 1-1,1-1 0,-1 1 1,0 1-1,6 6 1,-11-10 1,0 0 1,0 0-1,0 0 1,-1 0-1,1 0 1,0 0 0,-1 0-1,0 0 1,1 0-1,-1 0 1,0 0-1,0 0 1,0 0-1,0 0 1,-1 0 0,1 1-1,0-1 1,-1 0-1,0 0 1,1 0-1,-1-1 1,0 1-1,-1 2 1,-1 0 3,-1-1 1,0 0 0,0 0-1,0 0 1,0-1-1,0 1 1,0-1-1,-1 0 1,1 0-1,-1-1 1,0 1-1,1-1 1,-8 1-1,-49 4 133,25-1-113,17-2 82,0 0 0,1-1 0,-1-2 0,0 1 0,-20-4 1,22 1-94,-63-13 65,47 4-310,19 8 131,11 3 38,1 0 1,-1-1-1,1 1 1,-1-1-1,1 0 1,-1 0-1,1 0 1,0 0-1,-1 0 1,1-1-1,-4-2 1,5 3 4,1 1 0,0 0 1,0-1-1,-1 1 0,1-1 0,0 1 1,-1 0-1,1-1 0,0 1 1,0-1-1,0 1 0,0-1 1,-1 1-1,1-1 0,0 1 1,0-1-1,0 1 0,0-1 0,0 1 1,0-1-1,0 1 0,0-1 1,1 1-1,-1-1 0,0 1 1,0-1-1,0 1 0,0 0 1,1-1-1,-1 1 0,0-1 1,0 1-1,1-1 0,-1 1 0,1-1 1,-1 1 26,14-5-878,-6 0-42,20-7-2177,2-2-314,3-2 1114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0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333 360 2400,'13'0'779,"-10"0"-481,-3 0-26,0 0 432,0 0-101,0 0 309,0 0-278,0 0-10,-3 0-197,-132 0 1648,132 0-2045,-2 0 45,0 0 1,1 0 0,-1 1-1,0-1 1,0 1 0,0 0 0,1 1-1,-1-1 1,1 1 0,-1 0 0,-7 4-1,-4 2 114,5-3-14,1 0 1,-16 11-1,-35 17 6,60-33-195,-1 1 0,1 0 0,0 0 0,-1 0 0,1 0-1,0 0 1,0 0 0,0 0 0,0 1 0,0-1 0,0 0 0,0 1-1,1-1 1,-1 0 0,0 1 0,1-1 0,-1 1 0,1-1 0,-1 1-1,1-1 1,0 1 0,0 1 0,2 3-71,0-5 81,-1 0 0,1 1 0,-1-1 0,1 0 0,-1 0 0,1 0 0,0 0 0,-1 0 1,1 0-1,0-1 0,0 1 0,0 0 0,0-1 0,-1 0 0,1 1 0,0-1 0,0 0 1,0 0-1,0 0 0,0 0 0,0 0 0,0-1 0,0 1 0,0 0 0,3-2 0,6-3-138,-8 4 80,0-1 0,0 1 0,1 0 0,-1 0 0,0 0 0,1 0 0,-1 1 0,0-1 0,7 1 0,-6 0-54,43-2-812,-43 1 856,1 1 0,-1-1 0,0 0 0,0-1 0,1 1 1,-1-1-1,0 0 0,5-3 0,14-9-158,-15 9 233,0 0 1,0-1-1,0 0 0,6-7 1,3-1 28,-3 8 74,-10 2 53,-4 4-152,0 0 0,0 0 1,0-1-1,0 1 0,0 0 1,0 0-1,0 0 0,0 0 1,0 0-1,0-1 0,0 1 1,1 0-1,-1 0 0,0 0 1,0 0-1,0 0 1,0 0-1,0 0 0,0 0 1,1 0-1,-1 0 0,0 0 1,0-1-1,0 1 0,0 0 1,1 0-1,-1 0 0,0 0 1,0 0-1,0 0 0,0 0 1,0 0-1,1 0 0,-1 0 1,0 0-1,0 1 0,0-1 1,0 0-1,1 0 0,-1 0 1,0 0-1,0 0 0,0 0 1,0 0-1,0 0 0,0 0 1,1 0-1,-1 1 0,0-1 1,0 0-1,9 5 143,5 1 293,-9 5-129,9-6-36,-11-3-253,0 0 0,0 0 1,-1 1-1,1-1 1,-1 1-1,4 3 0,-4-4-15,0 1-1,0 0 1,1-1-1,-1 0 0,1 0 1,0 0-1,-1 0 1,1 0-1,6 3 1,18 0 91,-10 1-48,-14-4-46,1-1-1,-1 0 1,1 0 0,-1 0 0,1 0-1,-1-1 1,6 1 0,63-1-23,-62 1-57,-6-1 40,0 0-1,0 0 1,0 0 0,-1 0-1,1 0 1,0-1-1,0 1 1,5-3-1,-2 0 23,0-1-1,0 0 1,0 0-1,0 0 1,-1-1-1,0 0 0,0-1 1,0 1-1,0-1 1,-1 0-1,5-8 1,-2 2-1,-5 5 10,1 2 0,0-1 0,0 0 0,9-8 0,-2 3 168,-11 11-156,0 0 1,0 0-1,0-1 1,0 1-1,1 0 1,-1 0-1,0 0 1,0 0-1,0 0 0,0 0 1,0 0-1,0 0 1,0-1-1,0 1 1,0 0-1,0 0 1,1 0-1,-1 0 1,0 0-1,0 0 1,0 0-1,0 0 1,0 0-1,0 0 1,1 0-1,-1 0 1,0 0-1,0 0 1,0 0-1,0 0 1,0 0-1,0 0 0,1 0 1,-1 0-1,0 0 1,0 0-1,0 0 1,0 0-1,0 0 1,0 0-1,0 0 1,1 0-1,-1 0 1,0 0-1,0 1 1,0-1-1,0 0 1,0 0-1,0 0 1,0 0-1,0 0 1,0 0-1,1 0 1,-1 0-1,0 1 1,0-1-1,11 11 406,-11-11-406,0 0 1,1 1-1,-1-1 0,0 0 0,0 0 1,0 1-1,1-1 0,-1 0 0,0 1 1,0-1-1,0 0 0,0 0 0,1 1 1,-1-1-1,0 0 0,0 1 0,0-1 1,0 0-1,0 1 0,0-1 0,0 1 1,0-1-1,0 0 0,0 1 0,0-1 1,1 8 8,0-1 1,1 0 0,0 0 0,0 0-1,1 0 1,0-1 0,0 1 0,1 0-1,8 11 1,2 6-20,-14-23 7,0-1-1,0 1 1,0-1-1,1 1 1,-1-1 0,0 1-1,1-1 1,-1 1-1,0-1 1,1 1 0,-1-1-1,0 0 1,1 1-1,-1-1 1,1 0 0,-1 1-1,1-1 1,-1 0-1,1 0 1,0 1 0,32 15 361,-11-5-246,-21-10-118,-1-1-1,1 1 1,-1-1-1,1 0 1,-1 1-1,1-1 0,-1 0 1,1 0-1,0 1 1,-1-1-1,1 0 1,-1 0-1,1 0 1,0 0-1,-1 0 1,1 0-1,-1 0 0,1 0 1,0 0-1,-1 0 1,1 0-1,-1 0 1,1 0-1,0 0 1,-1-1-1,1 1 1,-1 0-1,1 0 1,-1-1-1,1 1 0,-1 0 1,2-1-1,-2-1 3,1 1 0,-1 0 0,1-1 0,-1 1 1,0 0-1,1-1 0,-1 1 0,0-1 0,0 1 0,0-2 0,2-8 16,2 8-14,3-3 16,-6 3-19,1-1 1,-2 0 0,1 0-1,0 1 1,-1-1-1,0 0 1,0 0-1,0 0 1,-1-6-1,1-25-118,1 33 95,-1-1 1,1 1 0,-1 0 0,1 0 0,0-1 0,0 1-1,0 0 1,0 0 0,0 0 0,1 0 0,-1 0 0,0 0-1,3-1 1,-1-1-9,1 0 0,0-1 0,-1 1 0,0-1 0,0 1 0,0-1 0,-1 0 0,3-6 0,-4 9 16,-1 1 4,0 0 0,0 0-1,0 1 1,0-1 0,0 0-1,0 0 1,1 1 0,-1-1 0,0 0-1,1 0 1,-1 1 0,0-1 0,1 1-1,-1-1 1,1 0 0,-1 1 0,1-1-1,-1 1 1,1-1 0,-1 1-1,1-1 1,-1 1 0,1-1 0,0 1-1,-1 0 1,2-1 0,5-2-7,7-9 29,-13 12-11,-1 0 0,1-1 0,-1 1 0,1 0 0,-1-1 1,1 1-1,-1 0 0,1 0 0,0-1 0,-1 1 0,1 0 0,-1 0 1,1 0-1,0 0 0,-1 0 0,1 0 0,0 0 0,-1 0 1,1 0-1,-1 0 0,1 0 0,0 0 0,-1 1 0,1-1 0,-1 0 1,1 0-1,-1 1 0,1-1 0,0 0 0,0 1 0,0-1 12,12 12 25,-12-12-49,0 0-1,-1 1 0,1-1 0,-1 1 0,1-1 1,0 0-1,-1 1 0,1-1 0,0 0 0,-1 0 1,1 0-1,0 1 0,-1-1 0,1 0 0,0 0 1,0 0-1,-1 0 0,1 0 0,0 0 0,-1 0 1,1-1-1,0 1 0,0 0 0,2-1-18,94 1-129,-83 0 145,0-1-1,0-1 1,16-3-1,-18 2 4,1 1 0,0 0 1,12 1-1,-8 0-30,-1-1-1,0 0 1,21-6-1,-4 1 161,-13 1-73,-16 5-24,1-1 1,-1 1-1,1 0 1,-1 0-1,1 0 1,0 1-1,7 0 1,-10-1-12,-1 1 1,1 0 0,0 0-1,0 0 1,-1-1 0,1 1 0,0-1-1,-1 0 1,1 1 0,0-1-1,-1 0 1,1 0 0,-1 0-1,0 0 1,1 0 0,-1 0 0,2-2-1,-2 2-6,-1 1 1,1-1-1,-1 1 0,0-1 0,1 1 0,-1-1 0,0 0 1,0 1-1,1-1 0,-1 1 0,0-1 0,0 0 0,0 1 1,0-1-1,0 0 0,0 1 0,0-1 0,0 1 0,0-1 1,0 0-1,0 1 0,0-1 0,0 0 0,0 1 0,-1-2 1,1 2 7,0-17 37,0 17-55,0 0 1,0 0 0,0 0-1,0 0 1,0 0 0,0 0 0,0 0-1,0 0 1,0 0 0,0 0 0,0-1-1,0 1 1,0 0 0,0 0-1,0 0 1,0 0 0,0 0 0,0 0-1,0 0 1,0 0 0,0 0-1,0 0 1,0-1 0,0 1 0,0 0-1,0 0 1,0 0 0,0 0-1,0 0 1,0 0 0,0 0 0,-1 0-1,1 0 1,0 0 0,0 0 0,0 0-1,0 0 1,0 0 0,0 0-1,0 0 1,0 0 0,0 0 0,0-1-1,-1 1 1,1 0 0,0 0-1,0 0 1,0 0 0,0 0 0,0 0-1,0 1 1,0-1 0,0 0-1,0 0 1,0 0 0,-1 0 0,1 0 0,-1 0 1,1 0-1,-1 0 0,1 0 1,-1 0-1,0 0 1,1 0-1,-1 0 1,1 0-1,-1-1 1,1 1-1,-1 0 1,1 0-1,-1 0 0,1-1 1,-1 1-1,1 0 1,0-1-1,-1 1 1,1 0-1,-1-1 1,1 1-1,0 0 1,-1-1-1,1 1 0,0-1 1,-1 1-1,1-1 1,0 1-1,0-1 1,-1 1-1,1-1 1,0 1-1,0-1 1,0 1-1,0-1 0,0 1 1,0-1-1,0 1 1,0-1-1,0 0 1,0 1-1,0-1 1,0 1-1,0-1 1,0 0-1,-2 1-43,-9 0-15,8 0-33,3 2 55,0 0 0,-1 0 0,1-1 0,-1 1 0,1 0 0,-1 0 0,1-1 0,-1 1 0,-2 3 0,-1 7-73,9 5 55,-9-5 177,3-10-108,0 0-1,0-1 0,0 1 1,1 0-1,-1 0 1,1-1-1,-1 1 0,1 0 1,-1 3-1,1 62-110,0-65 91,0 0 0,0 0 1,-1 0-1,1 0 0,-1 0 0,0 0 1,1 0-1,-1 0 0,0 0 0,0 0 1,-2 2-1,2-3-3,0 1 0,0-1-1,1 1 1,-1-1 0,0 1 0,1-1 0,-1 1 0,1 0 0,-1-1 0,1 1-1,0 2 1,0-2-114,0-2-33,2 0-240,2 0 282,-2 1 66,0-1 0,1 0 1,-1 0-1,0 0 0,0-1 0,0 1 0,1 0 1,-1-1-1,2 0 0,2-10-22,5 5 26,-6-5 80,6 5-15,-5-7-65,-5 11 40,-1 1 1,1 0-1,0 0 0,0 0 1,0-1-1,0 1 0,0 0 1,0 0-1,0 1 0,0-1 1,3-1-1,28-14-78,-13 8 84,32-21 0,-38 22-45,1 1 0,27-8 0,-32 11 40,44-14 130,-48 16-123,0 1 0,0-1 0,0 1 0,0 1 0,1-1 0,-1 0 0,0 1 0,0 0 0,0 1 0,6 1 0,7 2 4,-3-2-6,-1-1 8,0 1-1,0 1 0,0 0 0,0 1 0,20 10 0,-23-9 19,0 0-1,13 10 0,-20-13 23,0 1 0,0-1-1,0 1 1,-1 0 0,1 0 0,-1 0-1,6 9 1,-9-13-41,0 1 0,0 0 0,1 0 0,-1 0-1,0 0 1,0 0 0,0 0 0,0 0 0,0 0 0,0 0 0,0 0 0,0 0 0,0 0 0,0-1-1,-1 1 1,1 0 0,0 0 0,-1 0 0,1 0 0,0 0 0,-1 0 0,1-1 0,-1 1-1,1 0 1,-2 1 0,-5 10 37,6-2-90,-1 0 1,1 1-1,1 0 1,1 18-1,0-4-224,-1-23 265,0 0 0,0-1 1,0 1-1,0-1 0,1 1 0,-1-1 1,1 1-1,-1-1 0,1 1 0,0-1 0,-1 1 1,1-1-1,0 0 0,0 0 0,0 1 1,0-1-1,1 1 0,22 14-57,-12-9 11,-10-5 54,1 0 1,0 0-1,0 0 0,0-1 0,0 1 0,1-1 0,-1 0 0,0 0 0,0 0 0,1 0 0,-1-1 0,1 1 1,-1-1-1,1 0 0,-1 0 0,0 0 0,1 0 0,-1-1 0,1 1 0,3-2 0,40-9 240,-21 7-152,-8 1-43,-1 0-1,21-6 0,5-5-66,61-22-539,-99 34 551,0 0 0,-1 0 0,1 0 0,-1-1-1,1 0 1,-1 1 0,0-2 0,0 1 0,0 0-1,0-1 1,-1 0 0,1 0 0,5-8 0,-3-10 5,-4 11 3,12-31 49,-12 35-39,1 0 1,-1 0 0,1 0-1,-2 0 1,1-1-1,-1 1 1,-1 0 0,1-1-1,-1 1 1,-1-15-1,-3-6 5,1 2-6,-1 0-1,-1 0 1,-10-28 0,11 45-3,0 1 0,0 1 1,-1-1-1,-8-10 1,12 17-7,0 0 0,0-1 1,0 1-1,0 0 0,0 0 1,-1 0-1,1 0 0,0 0 0,-1 0 1,1 1-1,-1-1 0,-2-1 1,4 2-3,-1 0 0,0 0 0,1 1 0,-1-1 0,0 0 0,1 0 0,-1 0 0,1 0 0,-1 1 0,0-1 0,1 0 0,-1 1 0,1-1 1,-1 0-1,1 1 0,-1-1 0,1 0 0,-1 1 0,1-1 0,0 1 0,-1-1 0,1 1 0,-1-1 0,1 1 0,0 0 0,0-1 0,-1 1 0,1-1 0,0 1 0,0 0 1,0-1-1,-1 2 0,-4 31 94,2-19-85,-1 3-14,1 0 0,1 0 0,0 18 1,3-9 18,-1-6 16,0 0 0,-4 27 0,0-21 52,0-9-21,2 0-1,-1 20 1,2-30-91,1 0 0,-1 0 0,0 1 1,-1-1-1,1 0 0,-5 9 0,4-9-177,-1 13-1534,3-4 470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0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4064,'0'-14'1307,"0"11"-801,0 3-143,0 3 287,0-2-621,0 0-1,0-1 1,0 1-1,0 0 0,0-1 1,-1 1-1,1-1 1,0 1-1,0 0 0,-1-1 1,1 1-1,0-1 1,-1 1-1,1 0 0,-1-1 1,1 1-1,0-1 1,-1 0-1,1 1 1,-1-1-1,0 1 0,1-1 1,-1 0-1,1 1 1,-1-1-1,0 0 0,1 1 1,-2-1-1,1 0 4,0 1-1,0-1 1,-1 1-1,1 0 1,0-1 0,0 1-1,0 0 1,0 0-1,0 0 1,0 0 0,0 0-1,1 0 1,-1 0-1,0 0 1,0 0 0,1 0-1,-1 0 1,0 2-1,-5 28 487,-5 23-296,3 1 1,1 0 0,3 96-1,4 98 834,0-247-1015,0 0 0,0 0 0,0-1 0,1 1 0,-1 0 0,1 0 0,-1-1-1,1 1 1,0-1 0,-1 1 0,1 0 0,0-1 0,0 1 0,0-1 0,0 0 0,0 1-1,3 1 1,-2 0 279,1-6-122,-1 1-179,1 0 0,-1 1 0,0-1 0,1 1 0,-1 0 0,1 0 0,0 0 0,-1 0 0,1 0 0,0 0 0,-1 1 0,1-1 0,0 1 0,0 0 0,0 0 1,-1 0-1,4 0 0,8 2 38,0 0 1,17 4 0,-13-1-36,118 17 85,-110-17-80,-10-2-11,0-1 0,26 2 0,107-4-1440,-136-1 898,1 0-1,24-5 1,-24 3-247,-1 0 0,28 0-1,-37 3 607,-1 0 0,1-1 0,0 1 0,-1-1 0,1 0-1,0 0 1,-1 0 0,5-2 0,7-3-313,8 0-49,-15 5 395,-1-1-1,1-1 1,10-4 0,40-17-269,-45 19 422,1 0-1,0-1 1,-1 0 0,24-17-1,-26 13 249,0 0 0,-1-1-1,0 0 1,15-25 0,-23 34-171,0-1 1,0 0-1,-1 0 1,1 0 0,-1 0-1,1 0 1,-1 0 0,0 0-1,0 0 1,0 0-1,-1-1 1,1 1 0,-1 0-1,0-1 1,0 1 0,0-7-1,-1-3 192,2 7-176,-1 3-50,0 0 1,0-1 0,0 1-1,0 0 1,0 0-1,-1 0 1,1 0-1,-1 0 1,0 0-1,0 0 1,0 0-1,0 0 1,0 0-1,-1 1 1,1-1-1,-1 0 1,-3-3-1,2 3-6,0 0-1,0 0 1,-1 0-1,1 0 1,-1 1-1,1 0 1,-1-1-1,0 1 0,0 1 1,0-1-1,0 1 1,-6-2-1,-6-2 110,-30-8-45,42 13-126,0-1-1,-1 0 1,1 1 0,-1 0 0,1 0 0,0 0 0,-1 1 0,1 0 0,-5 1-1,-13 9-19,12-9 36,-8 4 22,-4 19 16,4-12-1,15-11-34,0 0-1,0 0 1,0 0 0,0 0-1,0 0 1,1 1-1,-1 0 1,-3 5-1,3-4 27,1 1-1,0-1 0,0 1 0,1 0 1,-1 0-1,0 6 0,-4 11 73,-5 0 28,6 8-70,2-20-62,2-8-4,1 0-1,-1-1 1,1 1 0,-1 0-1,1 0 1,0 0-1,0 0 1,-1 0-1,1 0 1,1 0 0,-1-1-1,0 1 1,0 0-1,1 0 1,-1 0-1,1 0 1,0 0 0,-1-1-1,3 4 1,1 6 64,-4-10-62,1 0-1,-1 0 1,0 0 0,1 0 0,-1 0-1,1 0 1,-1 0 0,1 0 0,-1 0-1,1 0 1,0 0 0,-1-1 0,1 1-1,0 0 1,0 0 0,0-1 0,0 1-1,-1 0 1,1-1 0,0 1 0,0-1 0,0 0-1,2 1 1,27 5 80,-23-4-71,5 1 26,1 0 0,-1-1 0,1 0 0,13 0 0,-14-3-31,-1 0 0,0 0 1,17-5-1,-4 1-57,-9 3 23,14-4-3,-24 4 29,-1-1 1,0 1-1,0-1 1,7-5 0,-3 1 6,23-15-3,-9-9-96,-15 21 59,3-1 55,-2-1-1,1 0 1,-2-1-1,13-26 0,-11 15 19,-7 20 25,-1 0 1,1 0 0,-1 0-1,0 0 1,0 0-1,0-1 1,0 1 0,-1-5-1,0 6 340,0 6-129,0-3-268,0 1-1,0-1 1,0 1-1,0-1 1,0 1-1,0-1 1,0 0-1,0 1 1,0-1 0,0 1-1,1-1 1,-1 0-1,0 1 1,0-1-1,0 1 1,1-1-1,-1 0 1,0 1 0,0-1-1,1 0 1,-1 1-1,0-1 1,1 0-1,-1 1 1,0-1-1,1 0 1,0 1 0,7 7 135,-3 20 107,7 5-107,-8-14-113,-3-11-29,1 0 0,1 0 1,-1-1-1,5 10 0,-3-9 29,-1 1 1,0 0-1,2 11 0,-4-13 14,1-1 0,0 1 0,0 0 0,1-1 0,5 11 0,-6-14-26,0-1 0,0 1 0,-1 0 0,1-1 0,-1 1 0,0 0 0,1 0 0,-1 0 0,0 0 0,-1 0 0,1 0 0,-1 0 0,1 0 0,-1 1 0,0 5 0,0 5-3,0-11 16,2-3 21,-1 0-50,-1 0-1,1 0 0,-1 0 0,1 0 1,-1 0-1,1 0 0,-1 0 0,0 0 1,1-1-1,-1 1 0,1 0 0,-1 0 1,1 0-1,-1 0 0,0-1 0,1 1 1,-1 0-1,1 0 0,-1-1 0,0 1 1,1 0-1,-1 0 0,0-1 1,0 1-1,1-1 0,-1 1 0,0 0 1,0-1-1,1 1 0,-1-1 0,5-6 51,9-2-16,-6-2-11,1-1 0,-2-1 0,0 1-1,-1-1 1,7-17 0,1-8 30,-9 24-81,0 0 1,1 1-1,14-24 0,-7 18-241,-10 12 174,-3 7 86,0-1-1,0 1 1,0-1 0,0 1-1,0-1 1,1 1 0,-1 0-1,0-1 1,0 1 0,0-1-1,0 1 1,1 0 0,-1-1-1,0 1 1,0 0 0,1-1-1,-1 1 1,0 0 0,1-1-1,-1 1 1,0 0 0,1 0-1,-1-1 1,0 1 0,1 0-1,-1 0 1,0 0-1,1-1 1,-1 1 0,1 0-1,-1 0 1,1 0 0,-1 0-1,0 0 1,1 0 0,-1 0-1,1 0 1,-1 0 0,1 0-1,-1 0 1,0 0 0,1 0-1,-1 1 1,1-1 0,-1 0-1,0 0 1,1 0 0,-1 0-1,0 1 1,1-1 0,0 1-1,0-1 2,0 1-1,0-1 1,0 1-1,0 0 0,-1 0 1,1-1-1,0 1 1,0 0-1,0 0 1,-1 0-1,1 0 1,0 0-1,-1 0 0,1 0 1,-1 0-1,1 0 1,0 2-1,2 21 24,-1-2 0,3-4-13,-3-11-3,0 0 0,0 0 1,-1 1-1,1 9 0,-2 33-92,0-48 96,0 0 1,0 0-1,0-1 1,1 1 0,-1 0-1,1 0 1,-1 0-1,1 0 1,0-1 0,-1 1-1,1 0 1,0 0-1,0-1 1,0 1 0,0-1-1,1 1 1,-1-1-1,0 1 1,3 1-1,9 13 204,-12-15-209,-1 0 1,0 0-1,1 0 1,-1 0-1,1 0 0,0 0 1,-1 0-1,1 0 1,-1-1-1,1 1 1,0 0-1,0 0 0,0-1 1,-1 1-1,1 0 1,0-1-1,0 1 1,0-1-1,0 1 0,0-1 1,0 0-1,0 1 1,0-1-1,0 0 1,0 0-1,0 0 0,0 1 1,0-1-1,0 0 1,0 0-1,0-1 1,2 1-1,2 0-11,-4 0 3,1 0 0,0 0 0,0 0 0,-1-1 0,1 1 0,0 0-1,0-1 1,-1 1 0,1-1 0,0 0 0,-1 1 0,1-1 0,-1 0 0,3-2 0,5-2-15,1 0 16,-7 4 12,-1 0 0,1 0 0,-1 0 0,0-1 0,0 1 0,1-1 0,-1 0 0,2-1 0,8-10-12,13-12-141,-24 23 118,1 1 0,0 0-1,0 0 1,-1 0-1,1 0 1,0 0-1,0 0 1,0 0-1,0 1 1,0-1-1,0 1 1,0-1-1,3 1 1,-3 0 15,0 0-1,-1 0 1,1 1-1,0-1 1,0 0-1,-1 1 1,1-1 0,0 1-1,0 0 1,-1-1-1,1 1 1,-1 0 0,1 0-1,-1 0 1,1 0-1,-1 1 1,0-1 0,0 0-1,2 2 1,-3-2 14,18 18-144,-12-12 194,0-1 0,0 0-1,0 0 1,1 0 0,11 7 0,-15-12-39,0 0-1,0 0 1,0 0 0,0-1 0,0 0 0,0 1 0,0-1 0,0 0 0,0 0 0,4-1 0,6 0 23,1 1 35,-9 1-45,0-1 1,-1 0-1,1 0 1,-1 0 0,1 0-1,-1-1 1,1 0 0,-1 0-1,7-3 1,-6 1 43,1-1 1,-1 0 0,0 0-1,0 0 1,-1 0-1,1-1 1,-1 0-1,0 0 1,-1 0 0,1-1-1,-1 1 1,0-1-1,5-11 1,-8 12-11,1 0-1,-1 0 1,0 0-1,0 0 1,0-1 0,-1 1-1,0 0 1,0 0 0,0 0-1,-3-6 1,0-7 183,-1-8 28,3 14-135,-1 0 0,-7-21 1,-4-3-50,12 23-170,1 9 52,0 1 0,1 0 0,-1 0 0,0-1 0,-3-5 0,3 8 15,1 0 0,-1 0 0,0 1-1,0-1 1,1 0 0,-1 1 0,0-1 0,0 0-1,0 1 1,0-1 0,1 1 0,-1-1-1,0 1 1,0-1 0,0 1 0,0 0-1,0-1 1,0 1 0,0 0 0,0 0 0,0 0-1,-1 0 1,0 0 0,0 0-218,4 3-712,12 8-3585,-13-11 4205,1 1 0,-1-1 0,1 1 1,-1-1-1,1 0 0,-1 0 0,1 1 1,-1-1-1,3 0 0,-4 0 326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51 531 3072,'-28'14'976,"28"-13"-951,-1-1 0,1 0 0,-1 1 0,1-1 0,-1 0 1,0 1-1,1-1 0,-1 0 0,1 0 0,-1 1 0,0-1 0,1 0 0,-1 0 1,1 0-1,-1 0 0,0 0 0,1 0 0,-1 0 0,0 0 0,1 0 0,-1 0 1,1 0-1,-1-1 0,0 1 0,1 0 0,-1 0 0,1 0 0,-1-1 0,0 1 0,1 0 1,-1-1-1,-2-11 806,3 12-776,0-3 681,0 3 198,14 1 508,-7-1-988,0 0 0,1 0 0,-1 0 0,14-3 0,-2-6-150,-2 15-150,2-14-58,-10 6-58,0 0-1,0 1 1,0 1 0,0 0-1,15 1 1,7 0 3,57-1-148,-38 0 145,124-3 228,-88-8-127,-30 6 31,87-9 177,-35-2-189,161-2-1,-189 17-64,89-14 1,-84 6-9,92 1 0,7 0-53,-13 0-74,-47 8 84,131-17 1,-4 2-17,-96 11-15,-22-9 30,33-2-2,-19 12-29,19 0 23,-89-1-7,156-5 49,-167 9-38,122-3 38,-58-8-64,3 5 10,0-5-15,-66 7 3,132-11 99,-193 14-103,284-29 33,-133 25-65,106-17 16,11 0-69,115 18 164,-222 5-13,373-1-34,-453 0-79,158-3 42,-85-8 5,195 8-114,15 0 21,-193-11 85,-8 1 16,30 11 44,36-2-87,-118-7 9,-1 6 63,-58 0-21,114-4 1,245 9-6,-232-9 6,-7 1-113,-14 0 120,-93 2-26,62 1-46,-66 0 22,129-4-59,601 9 240,-782 0-81,1-1-1,0-1 1,0 0 0,23-7 0,-9 4 343,-28 4-406,-1 1 0,0-1 0,0 1 0,0-1 0,0 0 0,0 1 0,0-1 0,0 0 0,0 0 0,0 1 0,0-1 0,0 0 0,-1 0 0,1 0 0,1-2 0,-1 1-15,-1 1 1,0-1-1,1 1 1,-1-1 0,0 1-1,1-1 1,-1 1-1,0-1 1,0-1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2560,'-13'0'832,"10"0"-517,3 0 58,0 0 694,0 0-284,0 0-47,0-2-240,0-9 80,0 8-133,0 3 192,0 0-198,0 0 16,0 0-154,0 0 0,0 0-129,0 0-127,3 0-27,37 1 226,-17-1-251,0 0-1,26-4 0,-29 2-2,15-3-1,0 1 0,0 2 0,53 4 0,-10 9 61,-12-5 27,-30 0-45,-21-3-24,0-1 0,19 0 0,-29-1 14,1-1 0,0 1 0,-1 0-1,1 0 1,10 4 0,-11-3 106,1-1 0,-1 1 0,1-1 0,-1 0 0,12 0 0,-6-1 556,-11 0-683,-1 0-1,0 0 1,0 0 0,1 0-1,-1 0 1,0 0-1,1 0 1,-1 1-1,0-1 1,0 0 0,1 0-1,-1 1 1,1-1-1,-2 1 1,2 0-7,-1-1 0,1 1 0,0 0 0,-1 0 0,1 0 0,0-1 0,-1 1 0,1 0 0,0 0 0,0 0 0,0 0 0,0 0 0,0 0 0,0 1 0,-2 17-75,1-16 76,-29 74-284,-3-8 301,31-63 1,0 0 3,-1 0-1,1-1 0,-1 1 0,0-1 1,-4 6-1,-32 27 136,12 7-58,18-37-38,-1 0 1,1 0-1,-1-1 0,0 0 1,-1-1-1,0 0 0,0-1 1,-16 6-1,25-10-25,0-1 0,0 0 0,-1 1 1,1-1-1,0 0 0,0 0 0,0 0 0,0 0 0,0 0 1,0-1-1,0 1 0,0-1 0,0 1 0,0-1 0,0 0 1,0 0-1,0 0 0,-2-2 0,-5-1 120,6 3-95,0 0 1,1 0 0,-1-1 0,1 1 0,-1-1-1,1 0 1,0 0 0,-1 0 0,1 0 0,0 0 0,0 0-1,0 0 1,1-1 0,-1 1 0,1 0 0,-1-1-1,1 0 1,0 1 0,-2-6 0,-11-19 224,-55-70 380,61 86-681,2 2-23,-1 1-1,0 0 1,-17-15 0,-1-1-174,11 10-154,14 14 351,-1 0-1,1-1 1,-1 1-1,0-1 0,1 1 1,-1 0-1,1 0 1,-1-1-1,1 1 1,-1 0-1,0 0 0,1 0 1,-1-1-1,0 1 1,1 0-1,-1 0 1,0 0-1,1 0 1,-1 0-1,1 0 0,-1 1 1,0-1-1,1 0 1,-1 0-1,0 1 1,0-1-79,15 0-16,3 0 44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5728,'16'17'2112,"-16"-17"-1632,67 33-128,-18-17 576,-32 1-576,50 16 0,-18 0-224,1-16 128,-17 16-160,17-16 96,0 16-96,-33-33-256,16 17 64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4480,'-17'0'1664,"17"0"-1312,0 0-64,-16 16 1728,16-16-1152,-17 33 576,1 1-864,-1-1 256,0 0-512,-32 0 64,15 17-256,1-17 64,17-16-96,-18-1-1664,18 1 832,-17-17-3648,33 0 2432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2720,'-12'0'1179,"17"0"1578,-2 0-2460,0 0 0,0 0 0,0 0 0,0-1 0,0 1 1,2-2-1,2-1-218,0 0 0,1 1 1,-1 0-1,0 0 0,0 1 0,1 0 1,-1 0-1,1 1 0,-1 0 1,12 1-1,10-1 25,211 0-94,-164 3-68,-18 8 26,-24-8 123,57-3 1,-41 0 55,-41 0-91,1 0 0,0 1 1,-1 1-1,13 3 0,-13-3 149,0 0 0,0 0 0,0-1 1,12 0-1,-14-1-62,-5 0 283,-3 1-402,1-1 0,-1 0 0,1 1 0,-1-1-1,1 0 1,-1 1 0,1-1 0,-1 1 0,1-1 0,-1 0 0,1 1-1,0-1 1,-1 1 0,1-1 0,0 1 0,-1 0 0,1-1-1,0 1 1,0-1 0,0 1 0,-1-1 0,1 1 0,0 0 0,0-1-1,0 2 1,0 0 115,-3 1-64,-8 8-17,11-11-59,0 1-1,0-1 1,-1 0 0,1 1-1,0-1 1,-1 0 0,1 1-1,0-1 1,-1 0-1,1 0 1,-1 1 0,1-1-1,0 0 1,-1 0-1,1 0 1,-1 0 0,1 1-1,-1-1 1,1 0-1,-1 0 1,1 0 0,0 0-1,-1 0 1,1 0-1,-1 0 1,0-1 0,-4 3-42,0 11-15,-25 23 100,24-28-36,2 2-1,-8 17 1,-2 7-17,-13 18-101,5 8 37,10-35 73,-1-1 0,-28 42 1,23-44 92,-1 0 0,-26 22 0,15-15 9,23-22-84,2-1 15,-1 0 0,-1 0 0,-7 5 0,11-9-9,0-1-1,0 1 1,-1 0 0,1-1-1,0 0 1,-1 0 0,1 0-1,0 0 1,-1-1 0,1 1-1,-6-1 1,0 1 21,6-1-29,0 1 1,-1-1-1,1 0 1,0 0-1,0 0 1,0-1-1,0 1 1,0-1 0,0 1-1,-4-3 1,-31-16 235,30 14-196,0 0 0,1-1 0,-1 0 0,1-1 0,-11-13 0,-8-7-4,2 4-53,8 8-21,1 0 0,-26-33 0,-11-17-63,31 42 24,-31-48 0,27 37 10,21 29 49,0-1-1,0 1 0,1-1 0,-1 0 0,1 0 1,0 0-1,-2-7 0,-3-12-112,8 25 114,0 0 1,0 0 0,0-1 0,0 1-1,0 0 1,0-1 0,0 1 0,1 0-1,-1 0 1,0-1 0,0 1 0,0 0-1,0 0 1,1-1 0,-1 1 0,0 0-1,0 0 1,0 0 0,1-1 0,-1 1-1,0 0 1,0 0 0,0 0 0,1 0 0,-1 0-1,0 0 1,1-1 0,2-1-31,4-9-88,-7 10 111,1-1 0,0 1 0,0-1 0,0 1 0,0-1 0,0 1 0,0 0 0,0-1 0,0 1 0,0 0 0,1 0 0,1-2 0,-1 2-16,1-1-8,-1 0-1,1 1 1,0-1 0,-1 1 0,1-1 0,0 1 0,0 0-1,0 0 1,0 1 0,0-1 0,0 0 0,0 1 0,1 0-1,2 0 1,1-1-353,1 1 0,-1-1 0,0-1 0,7-2 0,-5 2-489,0 0 0,0 0 1,-1 1-1,13-1 0,25 2-1412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5056,'146'0'4901,"-131"0"-4801,-1-1 0,0-1 0,15-3-1,-16 2-74,-1 1-1,1 0 0,13 1 0,16 0-13,-21 0 78,0 1-1,41 4 1,-41 3 19,-18-6-10,0 1 1,0-1-1,1 0 0,-1-1 0,1 1 1,-1 0-1,0-1 0,6 0 0,16 0 478,-25 0-563,0 0 0,0 0 0,0 0 0,0 0 0,0 0 1,0 0-1,1 0 0,-1 0 0,0 0 0,0-1 0,0 1 0,0 0 0,0 0 0,1 0 0,-1 0 0,0 0 0,0 0 0,0 0 0,0 0 0,0 0 0,1 0 0,-1 0 0,0 0 0,0 1 0,0-1 0,0 0 0,0 0 0,1 0 0,-1 0 0,0 0 0,0 0 0,0 0 1,0 0-1,0 0 0,0 0 0,0 0 0,1 1 0,-1-1 0,0 0 0,0 0 0,0 0 0,0 0 0,0 0 0,0 0 0,0 1 0,0-1 0,0 0 0,0 0 0,0 0 0,0 0 0,0 0 0,0 1 0,0-1 0,0 2 54,0 0-1,-1-1 1,1 1 0,-1 0-1,1 0 1,-1-1 0,0 1-1,1-1 1,-1 1-1,-2 2 1,-3 5 187,5-6-220,0-1-1,0 0 1,-1 0-1,1 0 1,-1 0 0,1 0-1,-1 0 1,0-1 0,0 1-1,0 0 1,0-1-1,-4 3 1,3-2-14,1-1 0,-1 1-1,0 1 1,0-1 0,1 0 0,0 1-1,-1-1 1,1 1 0,-2 3 0,-4 5-37,1-1-31,-11 22 1,-16 45 89,31-70-38,0 1 1,1-1-1,0 1 0,0 0 0,-2 13 0,1 0 25,-8 15 72,8-23-73,2-9 9,0 0 1,0 0-1,0 0 0,0 0 0,-1-1 0,0 1 0,0 0 0,-3 5 1,-12 16 138,3-17 10,12-4-134,-4 3 14,4-6-60,0-1 1,1 0 0,-1 0 0,0 1 0,0-1 0,1 0 0,-1 0-1,0-1 1,0 1 0,1 0 0,-1 0 0,0-1 0,0 1 0,1-1-1,-1 0 1,0 0 0,-2-1 0,-31-19 141,29 17-115,-1-1-7,1 0 1,0-1 0,-1 1-1,-6-10 1,0 1 10,-2 0-5,5 5-44,0-1 1,1 0 0,0-1-1,1 0 1,0 0 0,-6-13-1,1 0-74,-13-29-92,24 48 150,0-1 0,0-1 1,1 1-1,-1 0 0,1 0 0,0-11 1,1 15 15,0 0 1,0 0-1,0-1 1,1 1 0,-1 0-1,1 0 1,0 0 0,-1 0-1,1 0 1,0 0 0,0 0-1,2-3 1,-2 4-17,0 0 0,0-1 1,0 1-1,-1 0 0,1-1 1,-1 1-1,1-1 0,-1 1 1,1-1-1,-1 1 0,0-4 1,0 5 14,0 0 0,0 0 0,0 0 1,0 0-1,0 0 0,0 0 0,0 0 1,0 0-1,0 0 0,0-1 1,0 1-1,0 0 0,0 0 0,0 0 1,0 0-1,0 0 0,0 0 0,0 0 1,0 0-1,0 0 0,0 0 1,0-1-1,0 1 0,0 0 0,1 0 1,-1 0-1,0 0 0,0 0 1,0 0-1,0 0 0,0 0 0,0 0 1,0 0-1,0 0 0,0 0 0,0 0 1,0 0-1,0 0 0,0-1 1,1 1-1,-1 0 0,0 0 0,0 0 1,0 0-1,0 0 0,0 0 0,0 0 1,0 0-1,0 0 0,0 0 1,1 0-1,-1 0 0,0 0 0,0 0 1,0 1-1,0-1 0,0 0 13,1 0-168,0 0 1,-1 0-1,1 0 0,0 0 0,-1 0 0,1-1 1,0 1-1,0 0 0,-1 0 0,1 0 0,0-1 0,-1 1 1,1 0-1,0-1 0,0 0 38,-1 0 1,0 0-1,1 1 1,-1-1-1,0 0 1,1 0-1,-1 0 1,0 0-1,0 0 1,0 0-1,0 1 1,0-1-1,0-2 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5312,'-17'17'1952,"17"-17"-1504,50 50-128,-17-34 1440,0 17-1024,17 1 288,0-1-640,16 0 0,-16 0-256,0 0 224,0 1-224,-17-18-384,0 1 128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28 5056,'-13'-14'1642,"12"14"-1630,1 0-1,0 0 0,0 0 0,0 0 1,0 0-1,0 0 0,0 0 0,0 0 1,0 0-1,-1 0 0,1-1 0,0 1 0,0 0 1,0 0-1,0 0 0,0 0 0,0 0 1,0 0-1,0 0 0,0-1 0,0 1 0,0 0 1,0 0-1,0 0 0,0 0 0,0 0 1,0 0-1,0-1 0,0 1 0,0 0 1,0 0-1,0 0 0,0 0 0,0 0 0,0 0 1,0 0-1,0-1 0,0 1 0,0 0 1,0 0-1,0 0 0,0 0 0,0 0 0,0 0 1,0 0-1,0-1 0,0 1 0,1 0 1,-1 0-1,0 0 0,0 0 0,0 0 1,0 0-1,0 0 0,0 0 0,1 0 0,0-2 6,7-4 511,-7 6-485,-1 0-1,0 0 0,1 0 0,-1 1 0,0-1 0,0 0 0,1 0 0,-1 0 0,0 1 0,0-1 0,1 0 0,-1 0 0,0 1 0,0-1 0,0 0 0,0 1 1,1-1-1,-1 0 0,0 1 0,0-1 0,0 0 0,0 1 0,0-1 0,0 0 0,0 1 0,0-1 0,0 0 0,0 1 0,0-1 0,0 0 0,0 1 0,0-1 0,0 0 1,0 0-1,0 1 0,-1-1 0,1 2 83,0 0-1,0-1 1,0 1 0,-1 0 0,1-1-1,0 1 1,-1 0 0,0-1 0,1 1 0,-1-1-1,0 1 1,-1 0 0,-4 12 749,0 17-21,2-19-671,0 0 0,-1 0 0,0 0 0,-1-1 0,0 0 0,-8 11-1,-3 5 141,-8 20-18,8-26-205,-1-1 0,-1 0 0,0-2 0,-28 21 0,-24 23 94,66-57-227,0 0 0,-1 0 0,1 0 0,-1-1 0,-1 1 0,1-2 0,0 1 0,-1-1 0,0 1 0,-13 3 0,-2-2-1592,5 9 410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10 3904,'0'0'1253,"2"0"-762,-1 0-466,0 0 1,0 0 0,-1 0-1,1 0 1,0 0-1,0 0 1,-1 0 0,1 0-1,0-1 1,-1 1-1,1 0 1,0 0 0,-1-1-1,2 0 1,1-2 331,2-1 307,3 11-222,-8-7-433,0 1 33,1-1 0,-1 1 0,0-1 0,1 0 0,-1 0 0,0 1 0,1-1 0,-1 0 0,1 0 1,-1 1-1,0-1 0,1 0 0,-1 0 0,1 0 0,-1 0 0,1 1 0,-1-1 0,0 0 0,1 0 0,-1 0 0,1 0 0,-1 0 1,1 0-1,-1 0 0,1-1 0,-1 1-39,0 0 0,0 0 1,1 0-1,-1 0 0,0 0 0,0 0 1,0 0-1,0 0 0,0 0 1,0 0-1,0 0 0,1 0 0,-1 0 1,0 0-1,0 0 0,0 1 0,0-1 1,0 0-1,0 0 0,0 0 1,1 0-1,-1 0 0,0 0 0,0 0 1,0 0-1,0 0 0,0 0 1,0 0-1,0 0 0,0 1 0,0-1 1,0 0-1,0 0 0,0 0 0,1 0 1,-1 0-1,0 0 0,0 0 1,0 0-1,0 1 0,0-1 0,0 0 1,0 0-1,0 0 0,0 0 1,0 0-1,0 0 0,0 0 0,0 1 1,0-1-1,0 0 0,0 0 0,-1 0 1,1 0-1,0 0 0,0 0 1,0 0-1,0 1 0,0-1 0,-4 18 556,-6 14 61,4-17-529,0 1 0,-1-1 0,-1 0 0,-1 0 0,-19 25 0,-2 4 51,9-9-66,5-9 35,-33 43 1,-50 47 170,81-97-224,-34 28-1,11-10 4,14-9-16,21-21-25,0 0 0,0 0 0,-1-1 1,0 0-1,0 0 0,0-1 0,0 0 0,-1 0 1,0-1-1,-15 7 0,21-11-29,1 1-1,-1-1 1,0 1-1,0-1 1,0 1 0,0-1-1,0 0 1,1 0-1,-1 0 1,0 0 0,-4-1-1,6 1 6,-1 0-1,1 0 0,-1 0 0,1-1 1,0 1-1,-1 0 0,1 0 0,-1-1 0,1 1 1,0 0-1,-1-1 0,1 1 0,0 0 1,0-1-1,-1 1 0,1-1 0,0 1 1,0-1-1,-1 1 0,1 0 0,0-1 1,0 1-1,0-1 0,0 1 0,0-1 1,0 1-1,0-1 0,0 0 0,0-2-44,1 0 0,0-1-1,-1 1 1,1 0 0,1 0-1,-1 0 1,0 0 0,1 0-1,0 0 1,-1 1 0,3-4-1,60-77-3134,-57 72 2466,1 1 0,13-16 0,-4 11 53,10-11-275,-19 15 425,-1 1 1,7-15 0,-7 13 142,4-7 565,-1 0 1,-1-1-1,11-38 0,-12 35 524,0 1-1,1 1 0,2-1 1,0 2-1,25-36 0,-25 40-427,-5 7 33,-4 5-148,1-1 1,0 1-1,0 0 0,1 0 0,-1 0 0,1 0 0,4-3 0,-7 6-119,1 1-1,-1-1 0,0 1 0,1-1 0,-1 1 1,1 0-1,-1-1 0,1 1 0,-1 0 0,1 0 0,-1 0 1,1 0-1,-1 1 0,1-1 0,-1 0 0,1 1 1,-1-1-1,0 1 0,1-1 0,-1 1 0,0-1 0,1 1 1,-1 0-1,0 0 0,0 0 0,2 1 0,2 1 44,0 1 0,0-1 0,-1 1 0,0 0 0,1 0 0,-1 1 0,0-1 0,-1 1 0,1 0 0,3 7 0,6 8 110,30 32 0,-22-28-118,62 76 60,-72-85-127,0 0 1,11 23-1,6 7 56,24 18 90,-37-46-44,-1 0-1,0 1 0,21 36 1,-4-4 419,-29-33-1376,-2-17 176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67 548 4576,'-50'0'1664,"50"0"-1280,-16 0-96,16 0 1952,0 0-1280,16 0 384,-16 0-800,50 0-64,-17 0-288,17 0 192,16 0-256,-16 0-192,0 0 32,-17-16-3232,17 16 1760</inkml:trace>
  <inkml:trace contextRef="#ctx0" brushRef="#br0" timeOffset="1">133 0 4640,'-66'0'1728,"66"0"-1344,0 0-96,-17 0 1376,34 0-960,-17 0 288,17 0-608,32 0 128,1 0-288,17 0 64,-1 0-160,1 17 352,-18 0-256,1-17-2592,-17 0 1312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4736,'0'-17'1760,"0"17"-1376,16 0-96,-16 0 1952,0 17-1280,17-17 672,-17 16-960,16-16-192,18 17-288,-18-17 288,1 17-256,16-17 32,-16 16-160</inkml:trace>
  <inkml:trace contextRef="#ctx0" brushRef="#br0" timeOffset="1">1 183 5472,'0'0'2016,"0"0"-1536,33 16-160,-17-16 1440,1 17-1024,16-17 192,0 17-544,17-17 96,-17 16-256,1-16-1408,15 17 640,-32-17-4736,0 16 2944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28 581 2720,'-24'0'686,"20"0"-67,18 0 758,-5 1-807,-5-1-393,1 0 1,-1 0-1,1 0 1,0 0-1,-1-1 1,0 0-1,6-1 1,10-6 217,28-16 1,-20 9-249,-13 8-122,0-1-1,0-1 1,-1 0-1,-1-1 0,0 0 1,19-20-1,11-9 281,-31 29-286,0-1 0,0-1 0,-1 1 0,15-22 0,0-6 45,-2 5-14,25-47 0,-44 70 28,1-1 1,-2 1-1,0-1 1,0 0-1,-1 0 0,0 0 1,-1 0-1,1-22 0,-3-13 754,0 44-506,0 6 90,0 1-353,-1 1 0,1 0 1,-1-1-1,0 1 1,0-1-1,0 0 0,-2 5 1,-3 12 111,-16 114 513,17-109-601,3-19-66,0 1 1,0-1-1,1 1 0,1 0 0,-1-1 0,1 1 0,2 10 0,9 15-31,-11-31 21,1 0 1,0 0 0,0 0-1,0 0 1,0 0 0,0-1-1,0 1 1,0 0 0,0-1-1,1 1 1,-1-1 0,1 1-1,-1-1 1,1 0 0,0 1-1,-1-1 1,1 0 0,0 0 0,0 0-1,0-1 1,4 2 0,1 0 50,1-1 1,0 0-1,-1-1 1,15 0 0,-3-1-9,-18 1-45,5 1-126,0-1 0,0-1-1,0 1 1,0-1 0,0 0 0,0 0-1,0 0 1,0-1 0,-1 0 0,1 0-1,-1-1 1,7-3 0,82-58-2288,-89 60 2286,0-1 0,0 0 1,0 0-1,-1-1 1,0 1-1,0-1 0,0 0 1,-1 0-1,5-12 0,0 1-44,8-13-6,-2 3 243,17-46 0,-30 72 12,-1-1 0,1 1 0,0-1 0,-1 0 0,0 1 0,1-1 0,-1 0-1,0 1 1,0-1 0,0 0 0,0 1 0,0-1 0,0 0 0,-1-2 0,0 3-66,1 1 1,0 0-1,0 0 1,0 0-1,0 0 1,0 0-1,0 0 1,-1 0-1,1-1 1,0 1-1,0 0 1,0 0-1,0 0 1,-1 0-1,1 0 1,0 0-1,0 0 1,0 0-1,-1 0 1,1 0-1,0 0 1,0 0-1,0 0 1,0 0-1,-1 0 1,1 0-1,0 0 1,0 0-1,0 0 1,0 0-1,-1 1 1,1-1-1,0 0 1,0 0-1,0 0 0,-1 0 1,-9 12 892,-1 8-320,1 1 0,1 0 0,0 1 0,-6 30 0,3-14-534,10-34-40,0 1 0,1 0 0,-1-1 0,1 1 0,0 0 0,1 0 0,-1 0 0,1 0 0,0-1 0,0 1 0,0 0 0,1 0 0,0 0 0,0 0 0,0-1 0,1 1 0,-1 0 0,1-1 0,0 1 0,0-1 0,1 0 0,-1 0 0,1 0 0,5 7 0,-1-3 17,0 0 1,14 13-1,-17-17-419,0-1 0,0 0 0,0 0 0,1-1 0,-1 1-1,1-1 1,0 0 0,5 2 0,-4-3-174,0 0-1,0 0 1,10-1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7296,'11'-1'884,"-8"0"-616,1 1 0,-1 0 0,1 0 0,-1 0 0,1 1 0,-1-1 0,1 1 0,4 2 0,28 2 233,0 0 0,50-2 1,-67-3-318,20 3 0,-20 1-96,-10-3-52,-1 1 1,14-1-1,53-6 60,-59 6-263,0 1 0,-1 0 1,28 9-1,-3-2-867,-33-8 563,-1 0 0,1 0 0,-1 1 0,0 0 0,1 0 1,9 5-1,-5-4-1007,-24 0-100,-18 5 1002,-33 6 1,31-8 739,23-5 230,-1 0 0,-16 0 0,20-1-223,-1 0-1,1 0 1,0 1 0,-12 3 0,16-3-98,1 0-1,-1 0 1,0 0 0,0 1-1,1-1 1,-1 1-1,0 0 1,1 0 0,0 0-1,-1 0 1,1 0 0,0 0-1,0 1 1,-2 3-1,1-1 24,1 0 0,0-1-1,-1 1 1,2 0-1,-1 0 1,1 0-1,0 0 1,0 0-1,0 1 1,1-1 0,-1 9-1,3 6 303,5 36-1,-1-21-184,-3 8 208,-2 57 0,-2-44-68,-1-17 118,-7 41 1,6-55-157,1-9-79,-1 0-1,0 0 1,-1 0 0,-1-1-1,-11 25 1,-6 10 254,-6-14 17,23-29-392,0-1 0,0 0 0,0 0 0,-1 0 0,0-1 0,-12 9 0,16-13-88,0 0-1,0 0 1,0 0-1,0 0 1,0 0-1,0 0 0,0 0 1,0-1-1,-1 1 1,1-1-1,0 0 1,-1 1-1,1-1 1,0 0-1,0-1 1,-1 1-1,1 0 1,0-1-1,-3 0 1,-2-2 50,0 0 1,0 0-1,0-1 1,-9-6 0,-13-7 39,23 13-93,0 0 1,0 0 0,0 0-1,1-1 1,0 1-1,0-1 1,0-1-1,0 1 1,-5-9 0,6 8 6,-1 0-76,0 0 0,1-1 0,0 1 0,1-1 0,-1 0 0,-2-10 0,1 4-109,-12-23-251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1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6048,'-17'0'2240,"17"0"-1728,17-16-160,-1 16 1248,1 0-960,0 0 352,16 0-576,17-17 128,-1 17-320,18 0-64,-17 0-96,-1 0 576,1 17-352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3072,'0'0'976,"-2"0"-587,1 0-359,0 1 1,0-1-1,1-1 0,-1 1 0,0 0 1,1 0-1,-1 0 0,0 0 0,1 0 0,-1-1 1,0 1-1,1 0 0,-1-1 0,0 1 1,-2-9 1254,3 15-283,3-14 129,-2 7-1052,0 0 0,0 1 0,1-1 0,-1 1 0,0-1 0,0 1 0,1 0 0,-1 0 0,1-1 0,-1 1 0,0 0 0,1 0 0,-1 0 0,0 1 0,2-1 0,0 0 57,1 1 1,-1-1-1,0-1 0,1 1 1,-1 0-1,4-2 1,4-1 50,-1 0 1,1 0-1,-1 1 1,1 1-1,17-1 1,39 2 215,-10-2-166,1 3 1,108 17-1,-88-4-51,-26-9 49,-26 2-169,-19-5-177,-1-1-1,1 1 1,-1-1 0,9 0-1,-2-1-760,-24 0-1221,-5 0 584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2560,'0'0'832,"0"0"-517,0 0-59,0 0 288,0-3-96,0-8 207,0 8-164,3 1 170,8-9-255,-11 10-389,1 1 0,-1-1 0,1 1 0,0 0 0,-1-1 0,1 1 0,0 0 0,-1-1 0,1 1 0,0 0 0,-1 0 0,1 0 0,0 0 0,-1 0 0,1 0 0,0 0 1,-1 0-1,1 0 0,0 0 0,0 0 0,-1 0 0,1 0 0,0 1 0,2-1 43,-3 0-52,1 0 0,-1 0 0,1 0 0,-1-1-1,1 1 1,-1 0 0,1 0 0,-1 0 0,1 0 0,-1 1 0,1-1-1,-1 0 1,1 0 0,-1 0 0,1 0 0,-1 0 0,1 1-1,-1-1 1,1 0 0,-1 0 0,1 1 0,-1-1 0,0 0 0,1 1-1,-1-1 1,0 0 0,1 1 0,-1-1 0,0 1 0,1-1 0,-1 1-1,8 9 115,7 2 62,-9-8-119,0 0 0,0 0-1,7 8 1,-5-5-27,0-1 0,1 0 0,-1 0 0,14 5-1,0 2 30,-7-3 64,18 16 0,3 1-9,70 53 198,4 4 213,-107-82-504,0 0 1,0 0-1,1-1 0,-1 1 0,0-1 0,1 1 0,-1-1 0,1 0 0,-1 0 0,8 0 0,-11-1-28,0 0 1,0 0-1,0 0 0,0 0 0,0 0 0,0 0 0,0 0 0,1 0 0,-1 0 1,0 0-1,0 0 0,0 0 0,0 0 0,0 0 0,0 0 0,0 0 0,0 0 1,0 0-1,1 0 0,-1 0 0,0 0 0,0 0 0,0 0 0,0 0 0,0 0 1,0 0-1,0 0 0,0 0 0,0 1 0,0-1 0,0 0 0,0 0 0,0 0 1,1 0-1,-1 0 0,0 0 0,0 0 0,0 0 0,0 0 0,0 0 0,0 0 1,0 1-1,0-1 0,0 0 0,0 0 0,0 0 0,0 0 0,0 0 0,0 0 1,0 0-1,0 0 0,0 0 0,0 0 0,0 1 0,0-1 0,0 0 0,0 7-165,-3-14-594,2 6 717,0 1-1,0 0 1,1-1 0,-1 1 0,0 0 0,0-1 0,0 1 0,0 0-1,0 0 1,1 0 0,-1 0 0,0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4576,'0'0'1664,"0"0"-1280,0 0-96,0 0 1088,17 0-800,16-17 352,-1 17-576,34-16 32,-17 16-256,33-16 288,-33-1-224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5632,'16'16'2112,"-16"-16"-1664,0 0-96,0 0 288,0 0-416,0 0 320,0 16-288,0-16-992,0 0 384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4896,'-69'14'1584,"68"-14"-1544,0 0 1,0 0-1,0 0 1,0 0-1,0 0 1,0 1 0,0-1-1,0 0 1,0 1-1,0-1 1,0 1-1,0-1 1,0 1-1,-2 0 1,3 0-39,-10 10 440,10-10-398,0-1 1,-1 1-1,1-1 0,0 1 1,0-1-1,-1 1 1,1-1-1,0 1 0,0-1 1,0 1-1,-1-1 1,1 1-1,0-1 0,0 1 1,0-1-1,0 1 1,0-1-1,0 1 0,0-1 1,0 1-1,0-1 1,0 1-1,1 0 0,-1-1 1,0 1-1,0-1 1,0 1-1,1-1 0,-1 1 1,17 5 856,0-1-410,-1-1-1,20 3 1,3-1-243,66 2 0,459-8 472,-556 0-784,-1 0 0,1 0 0,11-3 0,-19 3 48,1 0 0,-1 0-1,1 0 1,-1 0 0,1-1 0,-1 1 0,0 0 0,1 0-1,-1 0 1,0-1 0,1 1 0,-1 0 0,0-1 0,1 1-1,-1 0 1,0-1 0,1 1 0,-1 0 0,0-1 0,0 1-1,0-1 1,1 1 0,-1 0 0,0-1 0,0 1 0,0-1-1,0 1 1,0-1 0,0 1 0,0-1 0,0 0 0,0 1 16,0-3-566,-5 1-639,-23-12 384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5056,'-63'0'2757,"60"0"-1770,6 0-347,5 0-445,1 2 1,-1-1-1,0 1 1,1 0-1,-1 0 1,11 6-1,22 5 10,-2-6-33,-26-5-113,-1 0 1,0 1 0,15 5 0,41 21 102,10 3 60,-77-32-221,17 6 23,1 0 0,-1 2 1,0 0-1,27 17 0,4 1-23,-40-22 21,-1 0 0,1 1 0,-1-1 0,0 2-1,0-1 1,-1 1 0,1 0 0,8 11 0,6 13 175,-10-21-125,-10-8-46,-1-1-1,0 1 0,0 0 1,0-1-1,0 1 1,0 0-1,0 0 0,0 0 1,0 0-1,0 0 0,0 0 1,0 0-1,-1 0 0,1 0 1,0 0-1,-1 0 1,1 1-1,-1-1 0,1 0 1,-1 0-1,0 1 0,1-1 1,-1 0-1,0 1 1,0-1-1,0 2 0,1 9 137,-1-6-28,1 0-1,-1 0 1,0 0 0,-1 0 0,1 0 0,-1 0-1,-2 6 1,-5 17 127,6-19-222,0-1 1,-1 1-1,0-1 0,-1 0 0,-4 9 0,3-11-10,0 0 1,-1-1-1,1 0 0,-10 8 0,1-1 39,-43 35 139,-5 6-57,45-37-187,-1-1-1,0 0 1,-23 13 0,12-10 221,-7 4 47,33-21-227,0-1 1,0 1-1,0-1 0,0 0 1,0 0-1,0 0 0,-1-1 1,1 1-1,-4-1 0,5 0-98,4-2-20,12-12-40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2912,'-6'0'400,"4"0"-276,-1 0 0,1 1 0,-1-1-1,1-1 1,-1 1 0,1 0-1,-1-1 1,1 1 0,-3-2-1,-3-3 287,1 2 72,7 4-406,0-1 1,-1 1-1,1-1 1,0 0-1,0 1 1,-1-1-1,1 1 0,0-1 1,0 1-1,0-1 1,0 1-1,0-1 1,0 1-1,0-1 1,0 1-1,0 0 1,0-1-1,0 1 1,0 0-1,0-1 516,0 0 0,0 0-192,0 0 54,3 0-129,11 1-9,-8-1-227,0 1 0,-1-1 0,1-1 0,0 1 0,0-1 0,11-2 0,-9 0-52,-1 1-18,-1 0 0,1 0 0,0 0 0,0 1 0,0 0 0,13 0 0,78-7-38,17 0 22,262 8 312,-371 0-281,0 0 0,0 0-1,0 1 1,0 0 0,0 1 0,0-1-1,-1 1 1,11 4 0,-15-5 0,0-1 0,-1 1-1,1-1 1,0 0 0,-1 0 0,1 1-1,0-1 1,-1 0 0,1 0 0,0 0 0,-1 0-1,1 0 1,0 0 0,0 0 0,16 2 307,-14 2-144,-9 4 43,1-5-37,4-3-199,1 0-1,-1 0 1,1 0-1,-1 0 1,1 0 0,0 0-1,-1 0 1,1 0-1,-1 0 1,1 0 0,-1 0-1,1 0 1,0 1 0,-1-1-1,1 0 1,-1 0-1,1 0 1,0 1 0,-1-1-1,1 0 1,0 1-1,-1-1 1,1 0 0,0 1-1,-1-1 1,1 0 0,0 1-1,0-1 1,0 0-1,-1 1 1,-4 7-9,-2-4-65,7-3 67,-1-1-1,1 0 0,-1 0 1,1 1-1,-1-1 0,1 0 1,0 1-1,-1-1 0,1 0 1,0 1-1,-1-1 0,1 1 1,0-1-1,-1 0 0,1 1 1,0-1-1,0 1 0,-1-1 1,1 1-1,0-1 0,0 1 1,0-1-1,0 1 0,0-1 1,0 1-1,0-1 0,0 1 1,0-1-1,0 1 0,0 0 1,0 0-1,0 2 0,0 1-1,-1-1 1,1 1 0,-1-1 0,0 1-1,0-1 1,0 0 0,0 0 0,-3 5-1,-2 7-16,2-6-10,2 1 0,-1 0 0,0 12 0,-7 26-26,-15 16 73,12-29 3,5-11 33,-2 0 0,-12 23 1,10-25-52,-1-1 0,-1 0 0,-1-1 0,-33 34 0,6-12 324,37-37-237,0 0 0,-1-1 0,1 1 0,-1-1 0,-7 4 1,1-1 81,9-5-135,0 0 0,1 0 1,-1 0-1,0-1 0,0 1 0,0-1 0,0 0 1,0 0-1,0 0 0,0 0 0,-1-1 0,1 1 1,0-1-1,-5 0 0,6 0-5,-1 0 1,1 0-1,0-1 1,-1 1-1,1-1 1,0 0-1,0 1 1,0-1-1,0 0 1,0 0-1,0 0 1,0-1-1,0 1 1,0 0-1,0-1 1,0 1-1,1-1 1,-1 1-1,1-1 1,-3-4-1,0 0 59,0-1 0,0-1-1,1 1 1,-3-10 0,2 7-5,-2-2 57,-11-20 0,13 25-98,0 1-1,0-2 1,1 1 0,-4-10 0,-4-46 138,6 48-123,0 0 0,-1 0 0,-1 1-1,-9-14 1,6 10 4,1 0 0,-10-25 0,16 33-32,-1 0 0,-9-17 1,-11-9 96,16 15-74,8 19-53,-1-1 0,1 1-1,-1 0 1,0 0 0,0-1-1,0 1 1,0 0-1,0 0 1,0 0 0,-1 0-1,1 0 1,-3-1 0,2 0-27,0 1 0,0-1 0,0 1 0,1-1 0,-1 0 0,-2-4 0,4 6 7,-1 0-1,1 0 0,0 0 0,-1 0 0,1 0 0,0 1 0,0-1 1,0 0-1,-1 0 0,1 0 0,0 0 0,0 0 0,0 0 1,1 0-1,-1 0 0,0 0 0,0 0 0,0 0 0,1 0 0,-1 0 1,0 1-1,1-1 0,-1 0 0,2-1 0,11-4-699,4-5-1909,-16 11 2440,1-1-1,-1 1 1,1-1 0,-1 1-1,1 0 1,-1-1 0,1 1-1,-1 0 1,3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4224,'-28'-14'1365,"23"11"-826,5 3-22,0 0 800,0 0-394,3 0-166,-2 0-690,1 0-1,-1 0 0,1-1 1,-1 1-1,1-1 0,-1 1 1,1-1-1,-1 1 1,1-1-1,1-1 0,12-5 452,-12 6-471,0 1-1,0-1 1,1 1-1,-1 0 1,0 0-1,0 0 0,0 1 1,1-1-1,-1 1 1,0 0-1,0 0 1,5 2-1,10 3 76,14 1 8,-21-5-83,0 0 1,15 6-1,-12-2 41,1 1 0,13 8 1,-23-12-48,0 1 0,-1-1-1,1 1 1,-1-1 0,0 1 0,0 1 0,5 5 0,-9-9-9,1 0 0,0 1 0,0-1 0,-1 1 0,1-1 0,-1 1 1,1-1-1,-1 1 0,0 0 0,1-1 0,-1 1 0,0-1 1,0 1-1,0 0 0,0-1 0,0 1 0,-1 0 0,1-1 0,0 1 1,-1-1-1,0 1 0,1-1 0,-1 1 0,-1 2 0,1-2-5,-1 0-1,1 0 1,-1 0-1,1-1 0,-1 1 1,0 0-1,0-1 1,0 1-1,0-1 1,0 1-1,0-1 1,0 0-1,0 0 0,-1 0 1,-3 1-1,-15 2 81,13-3-80,0 0-1,1 1 1,-1 0 0,0 1-1,-9 3 1,11-3-53,0 0 0,0-1 0,0 0 0,0 0 0,0 0 0,-1-1 0,-11 1 0,18-2 25,0 0 0,0 0 0,0 0 0,-1 0-1,1-1 1,0 1 0,0 0 0,0 0 0,0 0 0,0 0 0,0 0 0,-1 0 0,1 0 0,0 0 0,0 0 0,0 0-1,0 0 1,0 0 0,-1 0 0,1 0 0,0 0 0,0 0 0,0 0 0,0 0 0,0 0 0,-1 0 0,1 0 0,0 1-1,0-1 1,0 0 0,0 0 0,0 0 0,0 0 0,-1 0 0,1 0 0,0 0 0,0 0 0,0 0 0,0 1-1,0-1 1,0 0 0,0 0 0,0 0 0,0 0 0,0 0 0,0 0 0,0 1 0,0-1 0,0 0 0,-1 0 0,1 0-1,0 0 1,1 1 0,-2-1 1,1 1 0,0-1 0,0 1 0,0-1 0,0 1 0,0-1 0,0 1 1,0-1-1,0 1 0,1-1 0,-1 0 0,0 1 0,0-1 0,0 1 0,0-1 0,1 1 0,-1-1 0,0 1 0,0-1 0,1 0 0,-1 1 0,20 5 47,-8-2-35,-2-2 26,-1 1 0,1-1 0,0-1 0,0 0 0,12 0 0,31 0 157,121-5-1958,-108-7-503,0 6-2459,1-9 1466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0 3328,'0'0'1061,"0"3"-634,0-1-691,0 1 637,1 0 0,-1 0 0,0-1 0,-1 1 0,1 0 0,0 0 0,-1-1 0,-1 5 0,0-4-73,-1 1-1,1-1 1,-1 0-1,0 0 1,-5 5 0,-4 4 185,2-1 45,0 1 1,-11 17-1,7-9-255,-50 70 471,-113 154 60,64-113-515,49-60-75,22-21-51,-35 16 289,72-61-417,0 0 1,0-1-1,-1 0 1,1 0 0,-1 0-1,-8 3 1,13-6-40,-4 1-39,4-4-25,1-9-55,0 7 61,0 1 1,0-1-1,0 1 0,1-1 1,0-4-1,2 1-109,-1 1-1,1 0 1,7-10-1,0-3-307,5-5-164,0 0 0,30-37 0,-5 18-54,64-77-562,-59 70 1196,1 2-1,2 3 1,60-44 0,-74 56 582,-2 5 83,-31 27-545,0 0 0,0 0 0,1 1 0,-1-1 0,0 1 0,1-1 1,-1 0-1,0 1 0,1 0 0,-1-1 0,0 1 0,1 0 0,-1 0 0,1 0 0,-1 0 0,0 0 0,1 0 0,-1 0 0,1 0 1,-1 1-1,0-1 0,1 0 0,-1 1 0,0-1 0,1 1 0,-1 0 0,0-1 0,0 1 0,0 0 0,1 0 0,-1 0 0,0 0 0,1 1 1,1 1-9,-1 0 0,1 1 0,-1-1 0,0 0 0,0 1 0,-1 0 0,1-1 0,-1 1 0,0 0 1,1 4-1,4 42 322,5 19-133,-9-39-167,4 28 51,-3-45-98,1-1 0,0 0 1,9 16-1,-9-18-13,126 250 845,-122-246-737,0 0 0,9 25 0,-16-38-232,-1 0 0,0 0 0,1 0 0,-1 0 0,0 0 0,0 0 0,0 0 0,0 0 0,0 0 0,0 0 0,0 1 0,0-1 0,0 0 0,0 0 0,0 0 0,-1 0 0,1 0 0,-1 0 0,1 0 0,-1 0 0,1 0 0,-1 0 0,1 0 0,-1 0 0,0-1 0,1 1 0,-1 0 0,0 0 0,0-1 0,0 1 0,1 0 0,-1-1 0,0 1 0,0-1 0,0 1 0,0-1 0,0 1 0,0-1 0,0 0 0,0 1-1,-1-1 1,1 0 0,0 0 0,0 0 0,0 0 0,0 0 0,0 0 0,0 0 0,0 0 0,0-1 0,0 1 0,0 0 0,-2-1 0,-27-13-1995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34 697 5056,'-33'-33'1888,"33"33"-1472,0 0-128,0 0 1184,17 0-864,16 0 960,0 17-896,17-17 160,0 16-512,16-16 160,-16 17-256,0-34-224,-1 17 0,1-16-6848,0-1 3744</inkml:trace>
  <inkml:trace contextRef="#ctx0" brushRef="#br0" timeOffset="1">300 0 6144,'-17'0'2272,"17"0"-1760,0 0-160,0 0 320,17 0-448,-1 0 128,1 17-224,16-17 352,17 0-256,-17 0-32,17 0-128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4320,'-16'0'1600,"16"0"-1248,33 0-96,-33 0 1888,17 0-1216,16 0 544,0 0-864,17 0-128,16 0-320,-16 0 320,16 17-256,-32-17-832,15 17 352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5632,'-16'33'2112,"16"-33"-1664,33 17-96,-17-17 992,1 16-800,33 1 0,0-1-352,16 1 224,-16-17-224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4160,'-16'-17'1536,"16"17"-1216,0 0-64,-17-16 1888,34 32-1216,-17-16-352,0 0-384,16 0 224,1 17-224,16-17-224,0 0 0,0 16 224,17-16-128,-17 0 352,1 0-224,-1-16-2304,0 16 1152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50 648 5568,'-41'13'1786,"33"-10"-1320,7 0-217,1-2-192,0 0-36,0-1 0,0 1 0,0-1 0,0 1 0,0-1 0,0 1 0,0-1 0,0 0 1,0 1-1,0-1 0,1 1 0,-1-1 0,0 1 0,0-1 0,0 0 0,0 1 0,1-1 0,-1 1 0,0-1 0,1 1 0,1-1 119,-1 1 0,0 0 1,1-1-1,0 0 0,-1 1 1,1-1-1,-1 0 1,1 0-1,-1 0 0,3 0 1,6 0 55,0 0-85,1 0 0,-1 0 0,13-3 0,23-8-99,54-22 0,-52 16 22,-30 11-24,-4 2-33,23-11-1,8-12-172,-24 13 88,1 1 21,-11 7 65,-1 0 1,0-1 0,0 0 0,0-1 0,-1 1 0,0-2 0,14-17 0,-12 9 31,0-1 0,-1 0 0,-1-1 0,7-20 0,21-80 147,-29 89-97,6-37 176,-8 35 18,0 6-49,-4 19-112,0 1 1,-1-1-1,0 1 1,0-9-1,-1-1 158,0 13-96,0 6-49,0 48 207,-2-9-155,7 58 1,-2-77-47,1 0 0,1 0 0,14 38 0,-6-39 48,-12-20-178,0-1 0,-1 1 0,1-1 0,0 0 0,0 1 0,0-1 1,0 0-1,0 0 0,0 0 0,0 0 0,2 2 0,-2-3-23,0 0 1,0 1-1,0-1 0,0 0 0,0 0 0,0 0 0,0 1 0,0-1 0,0 0 0,0 0 0,0-1 0,1 1 0,-1 0 0,0 0 0,0 0 1,0-1-1,0 1 0,0-1 0,0 1 0,-1-1 0,2 0 0,3-1-192,-1-1 0,1 1 0,-1-1 0,0 0 0,0-1 0,0 1 0,0-1 0,-1 1 0,1-1 0,-1 0 0,5-8 0,-2-1-34,0 0 0,8-27 0,-9 23 109,4-7 60,-2 5 49,8-37-1,-10 9 45,2 21 77,-5 19 141,-1 1 0,1-1-1,-1 1 1,0-9 0,-1-18 1685,0 31-1504,-3 4-73,2 0-260,-1 1 1,0-1-1,1 1 1,-1-1-1,1 1 0,0-1 1,0 1-1,0 0 1,0 0-1,0 0 0,0 0 1,1 0-1,0-1 1,-1 1-1,1 0 1,1 5-1,0 9-38,7 31 1,-2-15 69,-3-11 1,3 20 121,-3-30-114,1 0-1,1 0 1,0 0-1,1-1 1,0 0-1,1 0 1,13 18-1,-15-23-318,1 0-1,0 0 1,0 0-1,0 0 1,0-1-1,1 0 0,0 0 1,0-1-1,0 0 1,1 0-1,-1-1 0,1 0 1,13 4-1,-11-6-1286,1 0-1,12 0 0,13-1-1667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 1824,'0'-2'66,"0"1"0,0-1 0,0 0 0,1 1 0,-1-1 0,0 0 0,1 1 1,0-1-1,-1 1 0,1-1 0,0 0 0,0 1 0,0 0 0,0-1 0,0 1 0,0 0 0,2-3 0,0 1 1182,-3 3-288,0 3 11,0 1-713,1-1-140,-1-1-1,0 1 1,0-1 0,-1 0-1,1 1 1,0-1 0,-1 1-1,-1 3 1,-2 3 37,1 0 1,0 1-1,0-1 1,-2 18-1,-7 24 1,5-30-159,-5 15 45,-15 71-1,11-14 103,14-89-117,1 1-1,1-1 0,-1 1 1,1 0-1,-1-1 1,2 10-1,0-1 61,-1 20 63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 6656,'45'0'2981,"7"-2"-2522,-2-7 90,-25 14-323,-11-1-111,36 1 280,124 23 442,-126-19-352,-35-6-418,0 0 0,0-1-1,19 0 1,-29-2-387,-3 0 75,-3 0 26,-94 0-266,93 0 451,-1 0 0,1 0 1,0 0-1,-1 1 0,1-1 0,0 1 1,0 0-1,-1 0 0,1 1 0,0-1 0,0 1 1,0 0-1,1 0 0,-1 0 0,0 1 1,1-1-1,-1 1 0,1 0 0,0 0 0,-4 4 1,4-3 4,-2 0-6,0 1 1,1 0-1,0 0 1,0 0-1,0 1 1,0-1 0,1 1-1,0 0 1,-5 12-1,-6 30-22,2 0 1,-9 80-1,16-45 361,-6-13 410,5-7-159,-5-10 53,9-37-483,0-7 43,1 0 1,-1 1 0,-6 16 0,6-22-68,0 0 1,-1 0-1,1 0 0,-1 0 1,1-1-1,-1 1 0,0-1 1,-1 0-1,1 0 0,0 0 1,-7 4-1,6-4-23,0-1 1,-1 0-1,1 0 0,0 0 0,-1-1 1,1 1-1,-1-1 0,1 0 1,-1 0-1,1-1 0,-10 1 1,0-2 181,-1 0 0,-21-6 1,20 4-26,-1 0 0,-23 0 0,33 3-212,-1 0-1,0-1 0,0 0 0,0 0 0,0-1 0,0 0 0,1 0 0,-1-1 0,1 0 0,0-1 1,0 1-1,0-1 0,-8-6 0,6 3-27,1 0-1,-13-13 1,18 17-91,1 1 1,0-1-1,0 0 0,0 0 1,0 0-1,1 0 0,-1 0 1,1 0-1,0 0 0,0 0 1,0 0-1,0-1 0,0 1 1,0-4-1,2 1-596,-1 1 1,1-1-1,1 1 0,-1-1 0,1 1 0,2-6 1,13-25-2845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6240,'-14'0'2005,"11"0"-1221,3 0-176,3 0 720,21-1 272,-8 1-1130,0 0-1,30 4 0,-44-4-462,32 6 91,58 2 0,187-8 2312,-279 0-2432,0 0 1,0 0-1,0 0 0,1 0 1,-1 0-1,0 0 0,0 0 1,0 0-1,0 0 0,0 0 0,0 0 1,0 0-1,0 0 0,0 0 1,1 0-1,-1 0 0,0 0 0,0 0 1,0 0-1,0 0 0,0 0 1,0 0-1,0 0 0,0-1 0,0 1 1,0 0-1,0 0 0,1 0 1,-1 0-1,0 0 0,0 0 1,0 0-1,0 0 0,0 0 0,0 0 1,0 0-1,0 0 0,0 0 1,0-1-1,0 1 0,0 0 0,0 0 1,0 0-1,0 0 0,0 0 1,0 0-1,0 0 0,0 0 1,0 0-1,0-1 0,0 1 0,0 0 1,0 0-1,0 0 0,0 0 1,0 0-1,0-8-876,0 2-3681,0 6 1939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3:3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5064 2720,'-14'14'891,"14"-14"-885,0 0 0,0 0 0,0 0 0,0 0 0,-1 1 0,1-1 0,0 0 0,0 0 0,0 0 0,0 0 0,0 0 1,0 0-1,0 0 0,0 0 0,0 0 0,0 1 0,-1-1 0,1 0 0,0 0 0,0 0 0,0 0 0,0 0 0,0 0 1,0 0-1,0 1 0,0-1 0,0 0 0,0 0 0,0 0 0,0 0 0,0 0 0,0 0 0,0 1 0,0-1 0,0 0 0,0 0 1,0 0-1,0 0 0,0 0 0,0 0 0,1 1 0,-1-1 0,0 0 0,0 0 0,0 0 0,0 0 0,0 0 0,0 0 1,0 0-1,0 0 0,0 0 0,0 0 0,1 1 0,-1-1 0,0 0 0,0 0 0,10 16 296,-9-13-237,1 0 1,-1 0 0,1-1-1,-1 1 1,1-1 0,0 1-1,0-1 1,0 0 0,0 0-1,4 4 1,14 5 290,-1-1 1,34 11-1,-34-13-129,-14-6-158,0 0 0,1 1 0,-1-2 0,0 1 1,1-1-1,-1 1 0,1-1 0,0-1 0,-1 1 0,1-1 0,0 0 0,-1-1 0,1 1 0,0-1 0,-1 0 0,1 0 0,-1-1 1,0 0-1,1 0 0,6-3 0,-1 0 52,0 0 0,-1-1 0,1 0 0,-1-1 0,16-13 0,-6 1 38,27-32 1,9-13-48,-12 25-89,2 2 0,71-44 1,-50 36-19,-42 26-25,0 0 1,39-43-1,32-51-77,1 0 82,32-9 183,16-17 11,-39 8 49,-74 88-163,102-124 92,31-39-58,145-215 61,-58 48-53,-184 251-92,82-133-84,-37 84 55,117-186 124,-156 242-251,90-108 0,-58 90 127,63-78 3,24 10-39,-2 32 18,31-46 26,-22 20 7,11 16-17,-83 96-54,-26 25 44,-16 0 68,-12 19 6,-29 9 27,-16 16-15,0 2-1,31-9 1,-51 18-63,-6 2-107,0 0 0,0 1-1,0-1 1,0 1 0,0 0 0,0-1 0,4 2 0,1-1-582,9 0-268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0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50 210 2560,'0'0'832,"-2"0"-517,-9 0-102,8 0 139,3 0-85,0 0 138,0 0-80,0 0 112,0 0-122,0 0 58,0 0-90,0 0 16,0 0-49,0 0 156,0 0-97,0 0 64,0 0-63,0 0 106,0 0-107,-3 0 64,-8 0-111,8 0-60,3-3-68,0-8 20,0 9-36,3 2 79,-3 0-194,1 0 0,-1 0 0,1 0 0,-1 0 0,1 0 0,-1 0 0,1 0 0,-1 0 0,0-1 0,1 1 0,-1 0 0,1 0 0,-1 0 0,0 0 0,1-1 1,-1 1-1,1 0 0,-1 0 0,0-1 0,1 1 0,-1 0 0,0 0 0,1-1 0,-1 1 0,0 0 0,0-1 0,1 1 0,-1-1 0,0 1 0,1-1 0,4-6-38,6 1-13,-6-8 64,-2 10-30,1-1 0,0 1 0,-1 0 1,1 0-1,1 1 0,-1-1 0,0 1 1,1 0-1,8-5 0,-1 1-3,-2 0 3,3-3 13,0 2 1,1 0 0,-1 0 0,1 1-1,28-9 1,-9 10 96,0-5-37,-2 6-75,-17-2-1,-13 6 21,1 0-1,-1 0 0,1 1 1,-1-1-1,1 0 0,-1 1 0,1-1 1,-1 1-1,1 0 0,0-1 1,-1 1-1,3 0 0,0 0 14,8 0 148,-12-3-91,0-4-35,0 14-30,0-4-73,0-3 58,-1-1-1,0 1 0,0 0 0,0 0 0,1 0 0,-1 0 1,0 0-1,0 0 0,0 0 0,0 0 0,1 0 0,-3 1 1,2-1-12,1 0 17,-1 0 0,1 0 0,0 0 0,0 0 0,0 0 0,0 0 0,0 0 0,0 0 0,0 0 0,0 0 0,0 0 0,-1 0 1,1 0-1,0 0 0,0 0 0,0 0 0,0 0 0,0 0 0,0 0 0,0 0 0,0 0 0,0 0 0,0 0 0,-1 0 0,1 0 0,0 0 0,0 0 0,0 0 1,0 0-1,0 0 0,0 0 0,0 1 0,0-1 0,0 0 0,0 0 0,0 0 0,0 0 0,0 0 0,0 0 0,0 0 0,0 0 0,0 0 0,0 0 0,0 1 1,0-1-1,0 0 0,0 0 0,0 0 0,0 0 0,0 0 0,0 0 0,0 0 0,0 0 0,0 0 0,0 0 0,0 1 0,0 26 1,0-24 48,-3 0-26,-2 2-39,3-4 6,0 1-1,0 0 1,0 0 0,0 0 0,0 0-1,0 0 1,1 0 0,-1 1 0,1-1-1,0 0 1,0 1 0,0-1 0,0 1-1,0-1 1,0 1 0,0 4 0,1 3 1,-1 0 0,0-1 0,0 1 0,-1 0 0,0-1 0,-5 13 0,6-18 21,0 0-1,0-1 1,0 1-1,1 0 1,0 0-1,0 0 1,0-1-1,0 7 1,1 0 17,-1 40 20,0-48-44,0-1-1,0 1 1,0 0 0,0 0 0,-1-1-1,1 1 1,-1 0 0,1 0-1,-1-1 1,0 1 0,1 0-1,-1-1 1,-1 2 0,-5 11 29,2 13 15,2-19-44,-1-1 1,1 0-1,-1 0 0,-1 0 0,1-1 0,-1 0 0,0 1 1,-7 5-1,8-9 160,0 1 0,0-1 0,0 1 0,-1-1 0,1-1 1,-1 1-1,0-1 0,-9 4 0,-6-34 833,17 24-936,0 0-1,0 0 1,0-1-1,0 1 1,1-1-1,0 0 0,-3-8 1,-4-9 74,-1 2-53,7 12-44,0 0 0,-1 1 1,0 0-1,-1 0 1,0 0-1,0 0 1,-9-8-1,-10-12-48,24 27 9,-18-24-29,16 23 30,1-1 0,-1 1-1,1 0 1,-1 0 0,0 0 0,1 1 0,-1-1 0,-3-1 0,2 2-48,0-1 1,0 0-1,0 0 1,0 0-1,0-1 0,1 1 1,-1 0-1,0-1 1,1 0-1,-4-2 1,4 1-262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0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3488,'-14'0'1115,"11"0"-673,3-3-90,0-8 368,0 8-224,3 3-59,-2 0-418,-1 0-1,1 0 1,0 0-1,-1 0 1,1 0-1,-1 0 0,1-1 1,0 1-1,-1 0 1,1 0-1,-1 0 0,1-1 1,-1 1-1,1 0 1,-1-1-1,1 1 1,-1-1-1,1 1 0,-1 0 1,0-1-1,1 1 1,-1-1-1,1 0 1,0 0-2,-1 0 1,0 1 0,1-1 0,-1 0 0,1 1 0,0-1 0,-1 1 0,1-1 0,-1 1 0,1-1 0,0 1 0,-1 0 0,1-1 0,0 1 0,0 0 0,-1-1 0,1 1-1,0 0 1,0 0 0,-1 0 0,1 0 0,0-1 0,0 1 0,1 1 0,5-2 77,1 1 0,-1-1 0,1-1 0,10-3 0,-10 3-37,0 0 1,1 1 0,-1-1-1,13 1 1,4 0 46,31-6 0,-32 3 1,31-1-1,-38 5-67,-1-1-1,29-6 0,-30 4-28,1 1 0,28-1 0,8 3 431,-32 0-43,-19 0-213,-8 0-32,5 0-143,0 0-1,1-1 0,-1 1 0,0 0 0,1-1 1,-1 1-1,0-1 0,1 1 0,-1-1 1,1 0-1,-1 1 0,-2-3 0,2 2-16,1 0 0,-1 0 0,0 0-1,0 0 1,0 0 0,0 0 0,0 1-1,0-1 1,0 1 0,0 0 0,0-1 0,-4 1-1,-107 0-951,112 0 954,0 0 0,0 0 1,0 1-1,0-1 0,0 0 0,0 1 0,0-1 0,0 0 0,0 1 0,0-1 0,0 1 0,0-1 0,0 1 0,1 0 0,-1-1 0,0 1 0,0 0 0,1 0 0,-1-1 0,0 1 0,1 0 0,-1 0 0,1 0 0,-1 0 0,1 0 0,-1 1 0,-10 14-73,3-8 37,4-5 23,1 0 1,0 0-1,1 0 0,-1 0 1,0 0-1,1 1 0,-3 5 0,1 0-26,1-1-1,0 1 1,1 0-1,0 0 1,0 0-1,1 0 1,0 0-1,1 18 1,12 78-204,-9-84 219,2 32-7,6-1 32,-5 6 5,5-16 10,-9-29 17,-1 1 0,-1 20 0,0-15 68,-1-13-1,0 1-1,0-1 0,-1 0 1,1 0-1,-1 0 0,-1 0 1,1-1-1,-1 1 0,0-1 1,0 1-1,-7 7 0,9-11-71,-1 0 26,1 0 0,0-1 1,0 1-1,-1-1 1,1 0-1,-1 0 0,1 1 1,-1-1-1,1 0 0,-1 0 1,0 0-1,0 0 1,0-1-1,1 1 0,-1 0 1,0-1-1,0 0 0,0 1 1,0-1-1,0 0 1,0 0-1,0 0 0,0 0 1,-2 0-1,1 0 55,-2 0 32,1-1 1,-1 0-1,0 0 0,0 0 1,0 0-1,0-1 1,1 1-1,-9-5 1,-33-23 431,8 5-257,30 21-263,4 1-34,1 0 0,-1 1 0,1-1 0,-1 0 0,1-1 0,0 1 0,0 0 0,0-1 0,0 0-1,0 0 1,-3-5 0,-10-19-50,-1 7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0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4896,'-17'0'1824,"17"0"-1440,17 0-96,-1-17 1408,1 17-992,16 0 576,17-16-768,16-1-64,-16 1-288,16-1 384,1 17-288,-17-17 288,-1 17-288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0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17 134 2080,'0'-13'667,"0"12"-663,0 1 1,1 0-1,-1 0 1,0 0-1,0 0 1,0 0-1,0 0 1,0 0-1,0 0 0,0 0 1,0 0-1,0-1 1,0 1-1,0 0 1,0 0-1,0 0 1,0 0-1,0 0 1,0 0-1,-1 0 1,1 0-1,0 0 1,0 0-1,0-1 1,0 1-1,0 0 1,0 0-1,0 0 1,0 0-1,0 0 1,0 0-1,0 0 1,0 0-1,0 0 1,0 0-1,0 0 1,-1 0-1,1 0 1,0 0-1,0 0 1,0 0-1,0 0 1,0 0-1,0 0 1,0 0-1,0 0 1,0 0-1,-1 0 1,1 0-1,0 0 1,0 0-1,0 0 1,0 0-1,0 0 1,0 0-1,0 0 1,-1 0 7,1 0 0,-1 0 0,1 0 0,-1 0 0,1 0 0,-1 0 0,0 0 0,1 0 0,-1 0 0,1-1 0,-1 1 0,1 0 0,0 0 0,-1 0 1,1-1-1,-1 1 0,1 0 0,-1-1 0,1 1 0,-1 0 0,1-1 0,0 1 0,-1 0 0,1-1 0,0 1 0,-1-1 0,1 1 0,0-1 0,0 1 0,0 0 1,-1-1-1,1 1 0,0-1 0,0 1 0,0-1 0,0 1 0,0-1 0,0 0 0,0 1 0,0-1 0,0 0 0,0-2 191,3 3-59,-3 0-139,1 0 1,-1 0-1,1 0 1,-1 0 0,1 0-1,-1 0 1,1 0-1,-1 0 1,1 0-1,-1 0 1,1-1-1,-1 1 1,0 0-1,1 0 1,-1-1-1,1 1 1,-1 0-1,1 0 1,-1-1-1,0 1 1,1-1-1,-1 1 1,0 0 0,1-1-1,-1 1 1,0-1-1,0 1 1,1 0-1,-1-2 1,1-15 196,-1 12-175,0 5-26,0 0 0,0 0 0,0-1 0,0 1 0,0 0 0,0 0 0,0 0 1,0 0-1,0 0 0,0 0 0,0 0 0,0 0 0,0 0 0,0-1 0,0 1 1,0 0-1,0 0 0,0 0 0,0 0 0,0 0 0,0 0 0,0 0 0,0 0 0,1 0 1,-1 0-1,0 0 0,0-1 0,0 1 0,0 0 0,0 0 0,0 0 0,0 0 1,0 0-1,0 0 0,0 0 0,0 0 0,0 0 0,0 0 0,1 0 0,-1 0 1,0 0-1,0 0 0,0 0 0,0 0 0,0 0 0,0 0 0,0 0 0,0 0 1,0 0-1,1 0 0,-1 0 0,0 0 0,0 0 0,0 0 0,0 0 0,0 0 1,1 0 0,-1 0 0,1 0 0,-1 0 0,1 0 0,-1 0 0,1 0 0,0 0 0,-1 0 0,1 0 0,-1 0 0,1-1 1,-1 1-1,1 0 0,-1 0 0,1-1 0,-1 1 0,1 0 0,-1-1 0,0 1 0,1 0 0,-1-1 0,1 1 1,-1 0-1,0-1 0,1 1 0,-1-1 0,0 1 0,0-1 0,1 1 0,-1-1 0,0 1 0,0-1 0,0 1 0,0-1 1,1 1-1,-1-1 0,0 1 0,0-1 0,0 0 0,0 1 0,0-1 0,0 1 0,0-1 0,-1 1 0,1-2 1,0 1 0,0-1 1,0 1 0,0-1-1,0 1 1,1-1 0,-1 1 0,0-1-1,1 1 1,0-2 0,2-2 80,1 0 0,0 0 1,0 1-1,6-5 0,-8 6-73,-1 3-1,-1-1 1,1 1 0,-1 0-1,1-1 1,0 1-1,-1 0 1,1-1 0,-1 1-1,1 0 1,0 0-1,-1 0 1,1-1-1,-1 1 1,1 0 0,0 0-1,-1 0 1,1 0-1,0 0 1,-1 0 0,1 0-1,0 0 1,-1 1-1,1-1 1,-1 0-1,2 1 1,-2-1 7,1-1-14,0 1 1,-1 0-1,1 0 0,0 0 0,0 0 1,0 0-1,0 0 0,-1 1 0,1-1 0,0 0 1,0 0-1,0 0 0,-1 1 0,1-1 0,0 0 1,-1 1-1,1-1 0,0 1 0,-1-1 1,1 1-1,0-1 0,-1 1 0,1-1 0,-1 1 1,1 0-1,0 0 0,-1 0-2,1 0 0,-1-1 0,0 1 0,1-1 0,-1 1 0,1-1-1,-1 1 1,1-1 0,-1 0 0,1 1 0,-1-1 0,1 0 0,0 1 0,-1-1 0,1 0 0,-1 1-1,1-1 1,0 0 0,-1 0 0,1 0 0,0 0 0,-1 0 0,1 0 0,0 0 0,-1 0 0,2 0 0,-1 0-2,-1 0 1,1 0-1,-1 0 1,1 0-1,-1 0 1,1 0-1,-1 0 1,1 0-1,-1 0 1,1 0 0,-1 0-1,1 0 1,-1 0-1,1 0 1,-1 1-1,1-1 1,-1 0-1,1 0 1,-1 1 0,1-1-1,-1 0 1,0 1-1,1-1 1,-1 0-1,1 1 1,-1-1-1,0 0 1,1 1 0,-1-1-1,0 1 1,1 0-1,3 6 15,10-1-10,19 21 112,-27-24-82,-1-1-34,0 1-1,0 0 0,0 0 0,6 4 1,-10-5 4,0-1-1,0 0 1,0 0 0,0 1 0,0-1 0,0 1-1,0-1 1,0 1 0,0-1 0,0 1 0,-1 0-1,1-1 1,-1 1 0,0 0 0,1 0 0,-1-1 0,0 1-1,0 2 1,0 209 608,0-211-586,0-1 0,0 1-1,0 0 1,0 0-1,-1-1 1,1 1 0,0 0-1,-1 0 1,0-1-1,1 1 1,-1 0 0,0-1-1,0 1 1,-1 2-1,-4 4 146,6-6-143,-1 0-1,-1 0 0,1 0 1,0 0-1,0 0 1,-1 0-1,1 0 0,-1-1 1,1 1-1,-1-1 1,0 1-1,0-1 1,1 1-1,-1-1 0,0 0 1,-4 2-1,5-3-15,0 1-3,1-1 1,-1 0-1,0 1 0,1-1 1,-1 0-1,0 0 0,1 1 1,-1-1-1,0 0 0,1 0 1,-1 0-1,0 0 0,0 0 0,0 0 1,-6 1 33,3-1-27,0 0 0,0 0 0,0 0 0,1 0 0,-1 0 0,0-1 0,0 1 0,-5-3 0,0-1 10,0-1-1,1-1 1,0 1 0,0-1-1,0-1 1,0 0-1,-9-11 1,12 13-27,-9-12-138,13 16 127,1-1 0,-1 1-1,1-1 1,0 1 0,-1-1 0,1 1 0,0-1 0,0 1 0,0-2 0,0 2 10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1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5263 1472,'0'0'475,"2"0"-283,9 0 80,-8 0 570,-3 0-218,0 0-26,3 0-214,12 0 224,-11 1-574,-1-1-1,0 0 0,1 1 1,-1-1-1,1-1 0,-1 1 1,0 0-1,1-1 1,-1 0-1,0 0 0,0 0 1,1 0-1,-1 0 0,0-1 1,0 1-1,0-1 0,0 0 1,3-3-1,-4 4-29,-1-1 1,0 1-1,0 0 1,0 0-1,1 0 1,-1 0-1,0 0 0,1 0 1,-1 0-1,1 0 1,-1 0-1,1 0 0,-1 1 1,1-1-1,0 1 1,-1-1-1,1 1 0,0 0 1,-1 0-1,1-1 1,0 1-1,1 1 0,6-3 34,1 0 0,-1 0 0,0 0 0,0-1 0,13-7 0,4 0-95,-23 9 68,0 1 1,0-1-1,0 1 0,0-1 0,-1 1 1,1 0-1,5 1 0,-6-1 18,0 0 1,0 0-1,0 0 0,0 0 0,0 0 0,0 0 0,-1 0 0,1-1 1,0 1-1,4-2 0,0-1 30,0 0-41,1-1-1,-1 1 1,1-1 0,-1 0-1,6-6 1,-9 7-18,0 1 0,0-1-1,1 1 1,-1 0 0,6-2 0,-6 2 9,1 0 0,-1 0 0,1-1 0,-1 1 0,4-4 0,10-8 2,-14 13-8,-1 0 0,1-1 0,-1 1 0,0-1 0,0 0 0,1 1 0,-1-1-1,0 0 1,2-3 0,-2 3-6,-1 0 0,1 0 1,0 0-1,1 0 0,-1 0 0,0 0 0,0 1 0,1-1 0,3-1 0,60-30-29,-46 22 117,-7 8-50,-10 2-32,-1 1 0,1-1 0,-1 1 0,0-1-1,1 0 1,-1 0 0,0 0 0,0 0 0,1 0 0,-1-1 0,0 1-1,0-1 1,2-1 0,1-2 3,0 0-1,1 1 1,-1 0-1,7-3 1,-6 3-10,0 0 1,-1 0 0,1 0-1,4-5 1,-8 7-4,0 1 0,0-1 0,0 1 0,0 0 0,0-1-1,0 1 1,0 0 0,1 0 0,-1 0 0,0 1 0,3-2 0,14-5-4,3-18 53,-17 20-36,0 1-1,0 0 0,0 0 1,1 0-1,-1 1 0,1 0 1,7-3-1,-3 3 3,8-3 27,4-16 66,6 11-53,-6-14-112,-4 12 22,-15 12 43,0-1-1,0 0 1,0 0-1,-1-1 1,1 1-1,0-1 1,-1 1-1,5-6 1,-1-4 12,-4 8-17,0 1 0,0 0 1,0 0-1,0-1 1,1 1-1,-1 0 1,1 1-1,0-1 0,-1 0 1,5-1-1,4-3-13,-7 5 26,-1 0 0,0 0 0,1 0-1,-1 0 1,0 0 0,0-1 0,0 0 0,-1 1-1,1-1 1,2-3 0,1-6 26,-4 9-23,-1 0 0,1 0 0,-1 1 0,1-1-1,0 0 1,0 1 0,1-1 0,-1 1 0,0-1 0,6-3-1,-3 4 9,-4 2-15,-1-1 0,1 1 0,0 0 0,-1-1 1,1 1-1,0 0 0,-1-1 0,1 1 1,-1-1-1,1 1 0,0-1 0,-1 1 1,1-1-1,-1 1 0,0-1 0,1 0 0,-1 1 1,1-1-1,-1 1 0,0-1 0,1-1 1,1-3 14,3-1 27,-1 0 1,1 0-1,0 1 1,9-8-1,-9 9-11,0-1 0,0 0-1,-1 0 1,5-6 0,-3-3-111,5 8 11,-6-8 59,3 5 63,-1-1 0,1 1-1,19-16 1,-13 12-12,36-37-131,-36 34 90,-12 10 6,-2 6-8,1-1 0,-1 0-1,0 1 1,0-1 0,1 0 0,-1 1-1,1-1 1,-1 0 0,1 1-1,-1-1 1,1 1 0,-1-1 0,1 1-1,-1-1 1,1 1 0,-1 0-1,1-1 1,0 1 0,-1 0 0,1-1-1,1 1 1,3-3-4,1-1-2,-1 0 0,0 0 1,0 0-1,0-1 0,0 0 1,-1 0-1,8-11 0,-8 5 25,-3 10-24,-1 0 0,0 0 1,1 0-1,-1 0 0,0 0 0,1 0 0,-1 0 1,1 0-1,0 0 0,-1 0 0,1 1 0,0-1 1,-1 0-1,1 0 0,0 0 0,0 1 1,0-1-1,0 1 0,0-1 0,0 0 0,0 1 1,0 0-1,1-1 0,7-1-12,-8 1 14,1 1-1,-1 0 0,0 0 0,1-1 1,-1 1-1,0-1 0,1 1 1,-1-1-1,0 0 0,2-1 1,8-20 42,-10 21-40,0 1 0,0-1 0,0 0 0,0 1 0,1-1 0,-1 1 0,0-1 0,0 1 0,0 0 0,2-1 0,5-1-2,-7 2-2,-1-1 1,1 1-1,-1 0 1,1-1-1,-1 1 1,0-1-1,1 1 1,-1-1-1,0 1 0,1-1 1,-1 1-1,0-1 1,1 1-1,-1-1 1,0 1-1,0-1 1,1 0-1,1-4-13,0 2-3,0-1-1,1 1 1,-1-1 0,1 1-1,0 0 1,4-3 0,-2 2-9,0-1 1,-1 1-1,7-9 0,-2-2 83,2 0-1,18-19 0,-24 29-50,0 0-1,-1-1 1,0 1 0,3-7 0,-3 6-4,0 0 1,0 0 0,0 1-1,5-6 1,-1 4 1,-4 4-8,-1-1 0,1 1 0,-1-1 0,0 0 0,3-4 0,-1-3-73,-4 9 70,0 0-1,0-1 1,0 1-1,0 0 1,1-1-1,0 1 1,-1 0-1,3-2 0,4-4 66,-4 5-29,-1 0 0,0-1 0,1 1 0,-1-1 0,2-4-1,1-6 80,5 9-64,-5-9-129,-2 7 86,1 1-1,0 1 0,0-1 0,0 1 1,1 0-1,11-8 0,-17 12 3,1 1 1,0 0-1,0-1 0,0 1 1,0-1-1,0 1 0,0-1 1,-1 1-1,1-1 0,0 0 0,0 1 1,-1-1-1,1 0 0,-1 0 1,1 0-1,0 1 0,-1-1 1,0 0-1,1 0 0,-1 0 1,1 0-1,-1 0 0,0 0 1,0 0-1,1-1 0,2-9 23,4 5-3,-3 4-22,2-12-43,7-3 11,4-2 37,2-17 65,-2-8-156,16-23 54,-5 34 64,-18 12-26,-4 9-6,14-24 0,-13 24 0,-3 6 0,0-1 0,1 1 0,8-10 0,-8 10 0,0 1 0,-1-1-1,8-12 1,-5 6 11,-4 8 1,0-1 0,-1 0-1,1 0 1,-1 0-1,2-7 1,-3 7 5,1 0 0,0 0 0,0 0-1,1 0 1,3-6 0,2-1 5,-4 6-46,0-1 0,0 1-1,10-10 1,7-11-36,-9 10 78,4 6 8,-3-6-17,8-11-2,-8 15-36,-9 7 16,1 1 1,-1 1-1,1-1 0,1 1 0,6-6 0,-4 7 12,-5 2 2,0 0 1,0-1-1,-1 1 1,1-1-1,0 0 1,0 0-1,-1 1 1,1-2-1,-1 1 1,0 0-1,0 0 1,0-1-1,0 1 1,2-5-1,1-3 62,-4 7-54,0 1 0,1-1 0,-1 1 0,0 0 0,1-1 0,-1 1 0,1 0 0,2-2 0,-1 1-25,-1 0 0,1 0 0,-1-1 0,0 1 0,2-6 0,-2 6 5,0-1 1,0 1-1,0-1 0,1 1 1,3-5-1,-1 3 19,0-1-1,0 0 1,6-12 0,-4 6 14,-4 8-21,0-1 0,-1 0-1,1 1 1,-1-1 0,2-8-1,-3 8-8,1 0 1,0 0-1,0 0 0,1 1 0,3-8 1,1 3 19,-3 3 0,0 1 1,0-1-1,0 0 1,4-11-1,-2-6-3,-4 15-7,0 1 0,0-1 0,5-10-1,-4 11-18,0 0 0,4-16 0,-5 17 9,-1 0 0,1 0 0,1 0 0,-1 0 1,1 0-1,4-7 0,-4 9 8,-1-1 0,0 1 0,0-1 0,0 1 0,-1-1 0,1 0 0,-1 0 0,0 0 0,-1 0 0,1-9 0,-1 11 4,0 0 0,0 0 0,0 0 0,1 1 0,-1-1 0,1 0 0,0 0 0,0 0 0,0 0 0,0 1 0,0-1 0,1 0-1,-1 1 1,1-1 0,3-4 0,8-13 23,7-16-21,-9 12-98,-10 20 76,1-1 0,0 1 0,0-1 1,1 1-1,-1 0 0,1 0 0,4-5 0,-4 5 23,1 0-1,-1 0 0,-1-1 1,5-6-1,-6 8 5,1 0 0,-1 0 0,1 0 1,0 0-1,0 1 0,0-1 0,0 1 0,1-1 0,-1 1 0,1 0 0,-1-1 0,5-1 0,-6 3-13,0 1 0,0-1 0,1 0 0,-1 0 1,0 1-1,0-1 0,0 0 0,0 0 0,0 0 0,0 0 0,-1 0 0,1 0 0,0-1 0,0 1 0,-1 0 1,1 0-1,-1-1 0,1 1 0,-1 0 0,1 0 0,-1-3 0,1 2-6,-1 0 1,1-1-1,0 1 1,0 0-1,0 0 0,0 0 1,0 0-1,0 0 1,0 0-1,1 0 0,2-3 1,16-13 25,-11 10 20,0-1 0,-1 0 0,12-16 0,-13 16-35,-3 3-3,0 1 1,0-1 0,0 0-1,4-12 1,-3-1-73,-5 14 60,1 1 1,0 0-1,1 0 1,-1 0-1,1 0 0,-1 0 1,1 0-1,5-7 1,14-15 18,-12 17 39,-1-1 0,-1 0 1,12-18-1,-12 12-3,-4 9-52,0 1 0,0-1 0,1 1 0,0 0 0,8-10 0,15-6-55,-23 18 58,0-1 0,-1 0 0,1 0 0,-1 0 0,4-9-1,-4 8 17,0 0 0,0 1-1,0-1 1,1 1 0,8-9-1,-7 9-8,-1-1 0,0 1 0,0-1 0,4-5 0,-5 5-11,1 0 1,0 0 0,0 1-1,6-6 1,-4 6 19,0-1 1,-1 0 0,0-1-1,0 1 1,0-1 0,-1 0-1,7-12 1,-10 16-6,-1 0-10,1 0 0,0 1 0,0-1 0,0 1 0,0-1 0,0 1 1,1 0-1,-1-1 0,1 1 0,-1 0 0,1 0 0,2-2 0,1-2-2,0-1-1,-1 1 1,1-1-1,3-9 0,-5 9 7,1 1 1,-1 0-1,1 1 0,5-7 0,5 1 1,-10-2 0,-2 8 0,-1 1 0,1-1 0,0 1 0,0 0 0,4-8 0,2 0-4,1-1-23,0 0 0,12-26-1,1-33-14,-18 60 53,0 1 1,1 0 0,0 0 0,8-11-1,-7 13 5,-1 3 6,-1 1-1,-1-1 0,1 0 1,4-11-1,-5 3 3,-2 11-27,-1 1 0,1 0 0,-1-1 0,1 1 1,0-1-1,0 1 0,0 0 0,0 0 0,1 0 0,-1-1 1,0 1-1,1 0 0,1-2 0,18-23-88,-8 10 1,3 6 36,-8 2 74,-6 6-11,0 1 0,-1 0 0,1 0 0,0 1-1,0-1 1,0 0 0,0 1 0,1-1 0,-1 1 0,3-2 0,-2 1-13,0 0 1,0 0 0,0-1-1,-1 1 1,1-1 0,2-3-1,-3 4 8,0-1-1,1 1 0,-1-1 1,1 1-1,-1 0 1,1 0-1,0 0 1,-1 0-1,7-3 0,4 2 17,-8 2-17,-1 0 0,0-1 0,0 1 0,0-1-1,0 0 1,0 0 0,4-3 0,39-25-179,-11 10 64,-24 13 149,0 0 1,25-9-1,-34 15-27,1 0-1,0-1 1,-1 1 0,0-1-1,1 0 1,-1 0 0,0 0-1,0 0 1,5-4 0,4-4 21,7-1-26,-11 2-57,-6 7 36,-1 0-1,1 0 1,0 0-1,0 0 0,0 0 1,0 0-1,0 1 1,0-1-1,0 1 0,4-2 1,1-2 30,0 0 1,0-1 0,0 0 0,-1 0-1,9-10 1,3-4 25,-15 16-58,0 0 1,0 0 0,0-1-1,-1 0 1,1 1 0,-1-1 0,3-8-1,4-9-67,-6 15 87,0 0-1,1 1 1,0-1 0,1 1 0,9-11-1,-9 11-2,0 0-1,0 0 1,-1-1-1,1 0 0,4-11 1,-5 11-28,-1 0 0,1 0 1,1 1-1,-1-1 1,9-9-1,-8 11 28,0 0 0,-1 0 1,0-1-1,3-6 0,-3 6 23,0 0 0,0 1 0,0-1 1,5-4-1,5-4-34,-8 7 17,0 0 1,1 1 0,13-10-1,-11 9 12,-3 3-37,-1 0 1,1 0 0,0 1 0,12-5-1,4 2-32,-14 4 55,0 0-1,-1 0 0,11-6 1,7-4-5,0 1 0,41-13 0,-46 20 27,-15 3-12,0 0-1,0 0 0,0 0 0,0-1 0,-1 0 1,1 0-1,5-3 0,5-6 11,-10 8-42,0-1-1,0 1 0,1 0 1,8-3-1,41-17 31,-46 19 20,0-1 0,-1 0 0,0-1 0,0 0 0,0-1 0,0 1 0,9-12 0,-12 12-34,-1 2-11,0 1-1,0 0 1,0 0-1,0 1 1,7-4-1,11-6 54,-7 2-14,-1-1 0,21-18 0,-26 20-1,1 1-1,1 0 1,17-9-1,13-10-26,-25 14-43,-6 5 20,-1 1 0,1 0 0,12-5 0,91-38 298,-102 45-256,-1 0 0,0-1-1,0-1 1,0 1 0,9-9-1,11-8 19,-13 12-36,10-8 73,31-14-1,-25 16-43,-31 17-27,-1-1 0,1 1 0,-1-1 0,1 1 0,-1 0 0,1-1 0,-1 1 0,1 0 0,1 0 0,-2 0 3,1 0 0,-1 0 0,1 0 1,-1 0-1,1 0 0,-1 0 0,1-1 0,-1 1 1,2-1-1,11-10 141,-14 10-139,1 1 0,-1 0-1,0-1 1,0 1 0,0 0 0,1 0 0,-1-1 0,0 1 0,0 0 0,1 0 0,-1 0 0,0-1 0,0 1 0,1 0-1,-1 0 1,0 0 0,1 0 0,-1 0 0,0 0 0,1 0 0,-1 0 0,0-1 0,1 1 0,-1 0 0,0 0 0,1 0-1,-1 1 1,0-1 0,1 0 0,-1 0 0,0 0 0,1 0 0,-1 0 0,0 0 0,1 0 0,-1 1 0,1-1-3,-1 0 0,0 0 1,0 0-1,1 1 1,-1-1-1,0 0 1,1 0-1,-1 0 1,0 0-1,1 0 0,-1 0 1,0 0-1,1 0 1,-1 0-1,0 0 1,1 0-1,-1 0 0,0 0 1,1 0-1,-1 0 1,0 0-1,1 0 1,-1-1-1,0 1 1,1 0-1,-1 0 0,0 0 1,0 0-1,1-1 1,-1 1-1,0 0 1,0 0-1,1-1 0,-1 1 1,0 0-1,0-1 1,11-10-89,-8 8 17,0 3 37,6 0 427,-18 0-54,6 0-181,3 31-123,-3-26-85,-1 3 37,-1-1 0,1 1-1,0 0 1,1 1-1,-4 11 1,7-19 15,-5 13 30,2-7-9,0 1 0,1 0 0,0 1 0,0-1 0,1 0 0,-1 16-1,2 95 936,0-112-799,0-14 84,0 4-11,0 3 214,0-3-746,0-8-2177,0 8 630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1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2912,'0'0'923,"0"-3"-550,0-8-106,0 8 277,0 3-171,0 0-43,0 3-100,1-1-141,-1 0 1,0 0 0,1 0-1,-1-1 1,1 1-1,0 0 1,-1 0 0,1-1-1,0 1 1,0 0-1,0-1 1,0 1 0,1-1-1,1 3 1,0 1 422,-3-2-453,1-1 0,-1 0 0,1 1 0,-1-1 0,1 0 0,0 0 0,0 1 1,0-1-1,2 3 0,7 19 294,-7-15-234,2 6 126,0-1-1,13 26 1,-12-31-177,-5-8-56,0 0 0,0 1 0,0-1 0,0 0 0,0 1 0,0 0 0,0-1 0,-1 1 0,1-1 0,-1 1 0,1 0 0,-1-1 0,0 1 0,0 0 0,1 0 0,-2 2 0,1-1-2,0 0 0,0 0 0,1-1 0,-1 1 0,0 0 0,1-1 0,0 1 0,-1 0 0,1-1 0,0 1 0,0-1 0,1 1 0,-1-1 0,0 0 0,3 4 0,-3-6-3,-1 1-1,1-1 1,-1 1 0,0-1-1,1 1 1,-1-1 0,0 1-1,0 0 1,1-1 0,-1 1-1,0-1 1,0 1 0,0 0-1,0-1 1,0 1 0,0 0-1,0-1 1,0 1 0,0 0-1,0-1 1,0 1 0,0-1-1,0 1 1,0 0 0,-1 0-1,1-1 8,0 17 295,0-14-154,0-1 69,0 8 33,0-22-1293,0-5 119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1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2304,'14'-14'752,"-14"14"-721,0 1-1,0-1 1,1 1 0,-1-1 0,0 1-1,0-1 1,0 1 0,0-1-1,0 1 1,0-1 0,0 1 0,0-1-1,0 1 1,0-1 0,0 1 0,0-1-1,0 1 1,0-1 0,-1 1-1,1 0 1,-9 2 919,10-3-922,-1 0 1,0 0-1,0 0 1,1 0-1,-1 0 1,0 0-1,0 0 1,1 0-1,-1 0 1,0 0-1,0-1 1,0 1-1,1 0 1,-1 0-1,0 0 1,0 0-1,1 0 1,-1 0-1,0-1 1,0 1-1,0 0 1,0 0-1,1 0 1,-1 0-1,0-1 1,-8-10 819,5 8-278,3 3-47,0 0-150,0 0 118,0 0-139,0 0 48,-3 0-112,-4 0 7,14 0-99,-7 0-194,0 0 1,0 0-1,0 0 1,1 0-1,-1 0 1,0 0-1,0 0 1,0 0-1,0 0 1,0 0-1,0 0 1,0 0 0,0 0-1,0 0 1,1 0-1,-1 0 1,0 0-1,0 0 1,0 0-1,0 0 1,0 0-1,0 0 1,0 0-1,0 0 1,0 0-1,0 0 1,0 1-1,1-1 1,-1 0-1,0 0 1,0 0 0,0 0-1,0 0 1,0 0-1,0 0 1,0 0-1,0 0 1,0 0-1,0 0 1,0 0-1,0 1 1,0-1-1,0 0 1,0 0-1,0 0 1,0 0-1,0 0 1,0 0-1,0 0 1,0 0 0,0 0-1,0 1 1,0-1-1,0 0 1,0 0-1,0 0 1,0 5 60,-1-1-6,1 0 0,0 0 0,0 0 0,0 0 0,0 0 0,1 0 0,0-1 0,1 5 0,2-5-8,3 3 40,-4 6 17,-3-11-93,0 1 0,0-1-1,1 1 1,-1-1-1,0 1 1,1-1-1,-1 1 1,1-1 0,0 1-1,-1-1 1,1 1-1,0-1 1,0 0-1,0 1 1,0-1-1,0 0 1,0 0 0,0 0-1,3 2 1,7 2 141,-9-4-131,1 0-1,-1 0 1,1 1-1,-1-1 1,0 0-1,0 1 1,0 0-1,2 1 1,4 5 42,-7-6-34,1 0 0,0 0 0,0 0 0,-1 0 0,1 0 0,1 0 0,-1-1 0,0 1 0,0-1 0,0 0 0,1 1 0,-1-1 0,1 0 0,-1 0 0,1-1 0,2 2 0,-2-2 273,-3 0 176,0 0-139,3 0 6,4 0-118,-14 0 6,7 0-243,0 0 1,0 0-1,0 0 1,-1 0-1,1 0 0,0 0 1,0 0-1,0 0 1,0 0-1,0 0 1,0 0-1,0 0 0,0 0 1,0 0-1,0 0 1,-1 0-1,1 0 0,0 0 1,0 0-1,0 0 1,0 0-1,0 0 1,0 0-1,0 0 0,0 0 1,0-1-1,0 1 1,-1 0-1,1 0 1,0 0-1,0 0 0,0 0 1,0 0-1,0 0 1,0 0-1,0 0 0,0 0 1,0 0-1,0 0 1,0-1-1,0 1 1,0 0-1,0 0 0,0 0 1,0 0-1,0 0 1,0 0-1,0 0 1,0 0-1,0 0 0,0-1 1,0 1-1,0 0 1,0 0-1,0 0 0,0 0 1,0-1-159,0 0-1,0 1 1,0-1-1,0 0 1,0 1 0,0-1-1,0 0 1,0 0-1,-1 1 1,1-1 0,0 0-1,-1 1 1,1-1-1,-1 0 1,1 0 34,-1 1 0,0 0 1,0-1-1,0 1 0,0 0 0,1-1 0,-1 1 1,0 0-1,0 0 0,0 0 0,0 0 0,0 0 1,-1 0-1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3328,'0'-2'90,"0"1"-1,0 0 1,0 0 0,0-1 0,0 1-1,0 0 1,0-1 0,1 1-1,-1 0 1,0 0 0,1-1 0,-1 1-1,1 0 1,0 0 0,-1 0 0,1-1-1,0 1 1,1-2 0,0 3-44,-1-1 0,1 0 0,0 0 0,0 0 0,0 1 0,0-1 1,0 1-1,0 0 0,0 0 0,2-1 0,20-3 638,-13 1-498,-1 0 4,0 1 0,0 0 0,1 0 0,16 1 0,66 1 834,-83 0-904,1 1 0,-1 0-1,0 1 1,12 3 0,-3-1-53,-3-1-36,-11-2-24,1 0 0,-1 0 1,0 0-1,0 1 0,0-1 1,-1 1-1,1 0 0,4 3 0,-7-4 12,0 1 0,-1-1 0,0 0 1,1 1-1,-1-1 0,0 0 0,1 1 0,-1 0 0,0-1 0,0 1 0,0 0 0,-1-1 0,1 1 0,0 0 0,-1 0 0,1 0 0,-1 0 0,1-1 0,-1 1 0,0 0 0,0 0 0,0 0 0,0 0 0,0 2 0,0-1 7,-1 1 14,1 0 1,-1 0-1,0 1 0,0-1 1,0 0-1,0 0 1,-1 0-1,1 0 0,-1-1 1,0 1-1,0 0 1,-1-1-1,1 1 0,-1-1 1,0 0-1,-4 4 1,-7 9 66,10-9-110,-1-1 1,0 0-1,0 0 0,0 0 0,-1-1 0,1 0 0,-2 0 0,1 0 0,0-1 0,-8 4 0,-25 8-85,30-13 72,1 0 0,0 0-1,0 1 1,0 0 0,1 0-1,-1 1 1,-9 8 0,11-6-61,0 0 0,0 1 0,1-1 1,-5 10-1,10-16 68,-1 0 0,1-1 0,0 1 1,0 0-1,-1 0 0,1-1 1,0 1-1,0 0 0,0-1 0,0 1 1,0 0-1,0 0 0,0-1 0,0 1 1,0 0-1,0 0 0,1-1 0,-1 1 1,0 0-1,0 0 0,1 0 0,12 15-84,-10-13 85,10 10-15,-5-5 14,0 1 0,1-1 1,19 14-1,-6-10-25,-13-7 22,-1 0 0,1 0 0,-1 1-1,0 0 1,7 7 0,1 3 7,-9-8 5,1 1 0,1-2 0,-1 1 0,13 7 0,-5-6-5,-13-8 8,1 1 1,-1 0-1,1 0 0,-1 0 0,0 0 0,0 1 0,0-1 0,0 1 1,0 0-1,-1 0 0,1 0 0,-1 0 0,0 0 0,3 6 0,8 12 123,-10-16-74,0-1 1,-1 1 0,0-1-1,1 1 1,-2 0 0,3 5-1,-4-8-23,0 0 0,0 0-1,1-1 1,-2 1 0,1 0-1,0 0 1,0 0 0,-1-1 0,1 1-1,0 0 1,-1 0 0,0-1-1,1 1 1,-1-1 0,0 1-1,0 0 1,0-1 0,0 1 0,0-1-1,0 0 1,-3 3 0,2-2 61,0-1 1,0 1 0,1 0-1,-1-1 1,0 1 0,0-1-1,-1 0 1,1 0 0,0 0-1,0 0 1,-1 0 0,1 0-1,0 0 1,-1-1 0,-4 1-1,-1 1 68,-1 1-39,0-1 1,0 0 0,0-1-1,0 0 1,-1 0 0,1-1-1,-14-1 1,-4-3 24,-121-22 171,133 21-328,0-1 0,1 0 1,-19-11-1,9 4-48,8 6 72,10 4-291,-1 0 0,2 0 0,-1 0 0,0 0 0,1-1 0,-1 0 0,1 0 0,0-1-1,-7-7 1,-7-21-1362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 1312,'0'0'421,"0"0"-245,-3-2-42,-5-6 136,19 18 441,-11-10-402,0 0 65,0-2-44,0-10 182,0 10-90,0 2 164,0 0-117,3 0 267,-3 0-695,1 0 0,-1 0 0,1-1 0,0 1-1,-1 0 1,1 0 0,-1 0 0,1 0 0,0-1-1,-1 1 1,1 0 0,-1-1 0,1 1 0,-1 0-1,1-1 1,-1 1 0,1 0 0,-1-1 0,1 1 0,-1-1-1,0 1 1,1-1 0,-1 1 0,0-1 0,1 1-1,-1-1 1,0 0 0,1 2 555,-2 5-329,4-1 74,19 10-39,-18-14-252,-1 1 0,0 0 0,1 0 0,-1 0 0,0 0 0,0 1 0,-1-1 0,1 1-1,0 0 1,-1-1 0,4 7 0,-3-2 71,-3-7-121,1 1 1,-1-1 0,0 1 0,0-1 0,0 1 0,1-1 0,-1 1 0,0-1 0,0 1 0,1-1 0,-1 1-1,1-1 1,-1 0 0,0 1 0,1-1 0,-1 0 0,1 1 0,-1-1 0,1 0 0,-1 0 0,0 1 0,1-1-1,-1 0 1,1 0 0,0 0 0,-1 1 0,1-1 0,-1 0 0,1 0 0,-1 0 0,1 0 0,-1 0-1,1 0 1,-1 0 0,1 0 0,-1-1 0,1 1 0,1 0-134,0 0 0,-1 0 1,1 0-1,-1 0 0,1 1 0,-1-1 0,1 0 1,-1 1-1,2 0 0,14 13-864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3136,'0'0'1029,"3"0"-629,-3 0-381,1 0-1,0 0 1,0 0-1,-1 0 1,1 0-1,0-1 1,-1 1-1,1 0 1,0 0-1,0 0 1,-1-1-1,1 1 1,-1 0-1,2-1 1,1-7 425,-3 19 514,2-11-569,9 0 65,-8 0-118,-3 2 42,0-1-367,0-1 0,0 1-1,0-1 1,0 1 0,0-1-1,0 1 1,0-1-1,0 0 1,0 1 0,0-1-1,0 1 1,0-1-1,-1 1 1,1-1 0,0 0-1,0 1 1,0-1 0,-1 1-1,1-1 1,0 0-1,-1 1 1,1-1 0,0 0-1,-1 0 1,1 1-1,0-1 1,-1 0 0,1 0-1,0 1 1,-2-1 0,-5 5 123,2 9 0,2-9-104,-1 0 1,0 0 0,0-1 0,0 1-1,0-1 1,-7 5 0,0 1-1,6-5-6,0 0-1,-1-1 1,1 1 0,-8 2-1,-5 6 30,-15 12 75,11-17-69,18-7-50,0 0 0,0 1-1,-1 0 1,1 0 0,-6 4 0,7-4 4,0 0 1,0 0-1,0 0 1,-1-1 0,1 1-1,-1-1 1,1 0-1,-1 0 1,1 0-1,-8 0 1,5 2-14,-5 8-277,25-5-97,22 24 204,47 20 196,-79-48-23,0 0-1,0 0 0,0 0 1,0 0-1,0-1 0,1 0 1,-1 0-1,8 1 0,39 0 159,-33-2-33,-16 0-80,0 0 0,1-1 0,-1 1 1,1 0-1,-1-1 0,0 1 0,1-1 0,-1 0 1,0 0-1,1 0 0,-1 0 0,0 0 0,0 0 1,0-1-1,0 1 0,2-3 0,0 0 126,-1 0-1,1 0 1,-1-1 0,-1 1-1,5-9 1,-6 8-27,1 0 0,-2 0 0,1 0 0,-1 0 0,1 0-1,-1-1 1,-1 1 0,1 0 0,-1 0 0,-2-8 0,-3-3 95,5 12-190,-1 1 1,1-1-1,0 1 1,0-1-1,1 1 0,-1-1 1,0-5-1,1 6-18,0 0-1,0-1 0,0 1 1,-1 0-1,0 0 0,1-1 1,-1 1-1,-1 0 0,1 0 1,0 0-1,-3-4 0,1 2 26,3 5-49,0-1 1,-1 0-1,1 1 0,0-1 0,0 0 1,-1 1-1,1-1 0,0 0 1,0 1-1,0-1 0,0 0 1,0 0-1,0 1 0,0-2 1,0-61 5,0 62-15,0 0 1,0 0-1,0 1 1,0-1 0,0 0-1,1 1 1,-1-1-1,0 0 1,0 1-1,1-1 1,-1 1 0,0-1-1,1 0 1,-1 1-1,1-1 1,-1 1 0,1-1-1,-1 1 1,1-1-1,-1 1 1,1 0-1,0-1 1,0 0 5,-1 1 0,1 0-1,-1-1 1,1 1 0,-1-1 0,1 1-1,-1-1 1,1 1 0,-1-1 0,1 1-1,-1-1 1,0 0 0,1 1 0,-1-1-1,0 1 1,0-1 0,1 0 0,-1 1 0,0-1-1,0 0 1,0 0 0,0 0 0,0-2-2,0 6-282,0-3 201,0 1 0,0-1 0,0 1 0,0-1 0,0 1 0,0 0 0,0-1 0,0 1 0,1-1 0,-1 1 0,0-1 0,0 1 0,0-1 1,1 0-1,-1 1 0,0-1 0,0 1 0,1-1 0,-1 1 0,0-1 0,1 0 0,-1 1 0,0-1 0,1 0 0,-1 1 0,1-1 0,-1 0 0,1 1 1,-1-1-1,1 0 0,-1 0 0,1 0 0,-1 0 0,1 1 0,-1-1 0,1 0 0,-1 0 0,1 0 0,-1 0 0,1 0 0,0 0 0,2 0-1694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1 316 2912,'0'13'923,"0"-13"-917,0 1 1,0-1-1,0 0 1,0 0-1,0 0 1,0 0-1,0 0 1,0 0-1,0 0 1,0 0 0,0 0-1,0 0 1,0 1-1,0-1 1,0 0-1,0 0 1,0 0-1,0 0 1,0 0 0,0 0-1,0 0 1,0 0-1,0 0 1,0 0-1,0 1 1,0-1-1,0 0 1,0 0-1,1 0 1,-1 0 0,0 0-1,0 0 1,0 0-1,0 0 1,0 0-1,0 0 1,0 0-1,0 0 1,0 0 0,0 0-1,0 0 1,1 0-1,-1 0 1,0 0-1,0 0 1,0 0-1,0 0 1,0 0-1,0 0 1,0 0 0,0 0-1,0 0 1,1 0-1,-1 0 1,0 0-1,0 0 1,0 0 13,1 0 0,-1 0 1,1 0-1,-1 0 0,1 0 0,-1 0 1,0 0-1,1 0 0,-1 0 1,1 0-1,-1 0 0,1 0 0,-1-1 1,0 1-1,1 0 0,-1 0 0,1 0 1,-1-1-1,0 1 0,1 0 0,-1-1 1,0 1-1,1 0 0,-1-1 1,0 1-1,0 0 0,1-1 0,-1 1 1,0 0-1,0-1 0,6-7 685,7 3 10,4-6-17,-15 10-646,0-1 0,1 1 0,-1 0 0,0-1 0,0 1 0,-1-1 0,1 0 0,0 1 0,0-1 0,-1 0 0,1 0 0,1-4 0,-1 3-20,0 0 1,0 0 0,0 0 0,0 1-1,1-1 1,-1 1 0,1 0 0,-1-1-1,5-1 1,-3 1 1,0 1 0,0-1-1,0-1 1,0 1 0,0-1 0,0 1 0,-1-1-1,0 0 1,0 0 0,0-1 0,4-6-1,4-10 72,-8 17-52,0-1-1,-1 0 1,1 1-1,-1-1 1,0 0-1,0 0 0,-1-1 1,0 1-1,2-10 1,-3-85 1088,-3 95-890,-8-6-6,8 8-117,0 6-107,-1 3-10,0 0 0,0 0-1,1 1 1,0-1 0,0 1-1,0 0 1,1 0 0,0 0-1,0 0 1,-1 10 0,0-4-3,-2 18 26,10-6-3,-2-11-3,-2-6-2,0 0 0,0 1 0,-1 7 0,-1-11 6,1 0 0,0 0 0,0 1 1,1-1-1,-1 0 0,1 0 0,0 0 0,0 0 1,1 0-1,0-1 0,0 1 0,0 0 0,4 5 1,0 0 16,-4-6 11,0 0-1,1-1 0,0 1 1,-1-1-1,1 1 0,4 2 0,-5-5-56,-1 0 0,1 0 0,0 0 0,-1 0 0,1 0 0,0-1 0,-1 1 0,1-1-1,0 1 1,0-1 0,-1 0 0,1 0 0,0 0 0,0 0 0,0 0 0,-1 0 0,1 0 0,0 0-1,3-2 1,9-2-725,-1-1 1,0-1-1,19-11 0,-4 2-3095,5-1 687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381 142 3648,'0'-50'2992,"0"42"-2600,-1-10 625,1 18-1007,-1-1 0,1 1 0,-1-1 0,1 1 0,0-1 0,-1 1 0,1-1 0,-1 1 0,1 0 0,-1-1 0,1 1 0,-1 0 0,1-1 0,-1 1 0,0 0 0,1 0 0,-1-1 0,1 1 0,-1 0 0,0 0 1,1 0-1,-1 0 0,1 0 0,-1 0 0,0 0 0,0 0 0,-1 0 8,0 0 1,1 0-1,-1 0 1,0-1-1,0 1 0,1-1 1,-1 1-1,1-1 1,-1 1-1,0-1 1,1 0-1,-3-2 1,2 2-7,0 0 1,1 0 0,-1 0 0,0 0-1,0 1 1,0-1 0,0 0-1,0 1 1,0-1 0,0 1 0,0 0-1,-4 0 1,-23-1 37,7 0 86,-1 1 1,-30 4-1,45-2-96,0 1-1,0 0 1,1 0 0,-1 0 0,-7 5 0,0 1 25,7-5-64,0 0 0,1 1 1,0 0-1,0 0 0,0 1 0,0 0 1,1 0-1,0 1 0,1 0 0,-1 0 1,1 0-1,1 0 0,-7 14 1,6-11 5,2 1 1,-1-1-1,1 0 1,1 1 0,0 0-1,1 0 1,0-1-1,0 1 1,1 0-1,2 18 1,0-13 27,1 1 0,0-1 0,1-1 0,0 1 0,2-1 0,8 20 0,-6-23 15,0-1 0,1-1 0,0 1-1,0-1 1,1-1 0,0 0 0,1 0 0,0-1-1,0-1 1,1 0 0,0 0 0,1-1-1,-1 0 1,20 5 0,69 11 135,-22-5-114,7 8-12,-31-19 7,-27-4-31,23 4 16,-31-2-3,0-2-1,0 0 1,0-1-1,1-1 1,26-4-1,36-13 145,-78 16-119,0-1 0,-1 0 1,1 0-1,-1 0 0,1-1 0,-1 0 0,0 0 1,0 0-1,0 0 0,0 0 0,-1-1 0,1 0 0,-1 0 1,0 0-1,0 0 0,0 0 0,-1 0 0,1-1 1,-1 0-1,0 1 0,-1-1 0,1 0 0,-1 0 1,0 0-1,0 0 0,0 0 0,-1 0 0,0-7 1,0-11 99,1-5 95,-5-31 0,-7 3-76,8 28-186,3 18-13,-1 1-1,0-1 1,-1 1-1,0-1 1,0 1-1,-1 0 1,-5-10 0,-19-31-20,20 36 24,4 8 11,0 0-1,0 0 0,-6-9 1,-2 3 42,-1 1 0,0 1 0,-13-10 0,4 4-21,8 6-53,-1 1 1,-1 1-1,0 1 1,-22-9 0,25 11-71,-27-5 1,21 6 40,8 1 17,9 2 23,-1 1 0,0-1-1,0 1 1,0-1-1,0 1 1,0 0-1,0-1 1,1 1-1,-1 0 1,0 0 0,0 1-1,0-1 1,0 0-1,0 1 1,0-1-1,1 1 1,-1-1-1,0 1 1,-3 2 0,-8-1-686,10-2 198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3106 52 2816,'0'-14'917,"0"11"-565,0 3-32,0 0 486,-3 0-156,-8 0 203,8 0-250,3-3 37,0 3-622,0-1-1,0 1 1,0-1-1,0 1 1,0-1-1,0 1 1,0-1-1,0 1 1,0-1-1,0 1 1,0-1-1,-1 1 1,1-1-1,0 1 1,0-1-1,-1 1 1,1-1 0,0 1-1,-1 0 1,1-1-1,0 1 1,-1-1-1,1 1 1,0 0-1,-1 0 1,1-1-1,-1 1 1,1 0-1,-1-1 1,1 1-1,-1 0 1,1 0-1,-1 0 1,1 0-1,-1 0 1,1-1-1,-1 1 1,1 0-1,-1 0 1,1 0 0,-2 1-1,-3-4 180,-6-8 33,10 10-221,1 1-1,-1-1 1,1 1 0,-1 0 0,1-1-1,-1 1 1,0 0 0,1 0 0,-1-1 0,1 1-1,-1 0 1,0 0 0,1 0 0,-1 0 0,0 0-1,1 0 1,-1 0 0,0 0 0,1 0-1,-1 0 1,1 0 0,-1 0 0,0 0 0,1 0-1,-2 1 1,2-1 8,-8 3 36,-2 3-63,0 0-1,0 1 0,1 1 1,0-1-1,1 1 0,-11 13 1,-6 13 42,11-22 16,-11 12 48,-2 23 32,-15 2 32,-115 123-86,65-73 39,31-32-39,53-58-58,-288 306 235,117-145-312,4-3-28,-185 207 239,199-225-172,79-77 70,13-2-3,27-26-15,-171 158 130,169-158-121,7-4 13,-54 42 1,6-16 70,18 0-49,-16-3-35,6-7-30,-66 65-81,75-62 214,-26 32 74,53-49-150,36-38-73,1 1-1,-1 0 1,1 0-1,-6 9 1,5 0-9,-1 0 21,5-13 1,0 0 0,-1-1 0,1 1-1,0 0 1,-1-1 0,1 1 0,0-1-1,-1 1 1,-2 0 0,2-1 1,1 0-1,0 0 1,-1 1 0,1-1 0,-1 0 0,1 1-1,0 0 1,-1-1 0,1 1 0,0 0 0,0 0-1,-1-1 1,1 1 0,0 0 0,0 0 0,0 0-1,0 0 1,-1 3 0,-2 3 57,4-7-59,0 1-1,0-1 1,0 1-1,0-1 1,0 1 0,-1-1-1,1 1 1,0-1-1,0 1 1,-1-1 0,1 0-1,0 1 1,-1-1-1,1 0 1,0 1 0,-1-1-1,1 0 1,0 1-1,-1-1 1,1 0-1,-1 1 1,1-1 0,-1 0-1,1 0 1,0 0-1,-1 0 1,1 1 0,-1-1-1,1 0 1,-1 0-1,1 0 1,-1 0 0,1 0-1,-1 0 1,0 0-1,-2 0 34,3 0-49,0 0-149,0 0 75,0 0 138,0 0-21,0 2-53,0 9-22,0-8-32,0-3 70,0 0 144,0 0-11,0 0 32,0 0-80,0 0-139,0 0-26,0 3-49,0 110-223,0-109 351,0 0 1,0-1-1,0 1 1,0-1-1,0 1 0,1-1 1,0 1-1,0-1 0,0 1 1,0-1-1,0 0 1,1 1-1,-1-1 0,1 0 1,0 0-1,0 0 1,0 0-1,3 3 0,37 30 70,-1 11 38,-26-33-48,1-1 0,0-1 1,1 0-1,25 13 0,77 32 112,-104-50-152,2 1 40,-1-1 0,1-1-1,0 0 1,0-1-1,19 3 1,0-5 119,55-3 1,-33-1-78,-21 1-125,-1-1-66,49 5 0,-46 7 36,38 6 129,-71-16 59,0 1 0,1-2 0,-1 1 0,0 0 0,12-2 0,-17 1-110,0 0 0,-1 0 0,1 0 0,0 0 0,0 0 0,0 0 0,0 0 1,0 0-1,0-1 0,0 1 0,0 0 0,0-1 0,-1 1 0,1-1 0,0 1 0,0-1 1,-1 1-1,1-1 0,0 0 0,0 1 0,-1-1 0,1 0 0,-1 1 0,1-1 1,-1 0-1,1 0 0,-1 0 0,1 1 0,-1-1 0,0 0 0,1 0 0,-1 0 0,0-1 1,0-48 390,0 49-413,0-1 0,0 1 0,0-1-1,0 1 1,0-1 0,0 1 0,-1-1 0,1 1-1,-1-2 1,-11-11-162,10 11 32,2 17-166,0-14 295,0 0 1,0 0-1,0 0 1,0 0-1,0 0 1,0 0-1,-1 1 0,1-1 1,0 0-1,0 0 1,0 0-1,0 0 1,0 0-1,0 0 1,1 0-1,-1 0 0,0 0 1,0 0-1,0 1 1,0-1-1,0 0 1,0 0-1,0 0 1,0 0-1,0 0 0,0 0 1,0 0-1,0 0 1,0 0-1,0 0 1,0 0-1,0 0 1,0 1-1,0-1 0,1 0 1,-1 0-1,0 0 1,0 0-1,0 0 1,0 0-1,0 0 1,0 0-1,0 0 0,0 0 1,0 0-1,0 0 1,1 0-1,-1 0 1,0 0-1,0 0 1,0 0-1,0 0 0,0 0 1,0 0-1,0 0 1,0 0-1,1 0-20,-1 0-1,1-1 1,-1 2-1,1-1 1,-1 0-1,1 0 1,-1 0-1,1 0 1,-1 0-1,1 0 1,-1 0 0,1 1-1,-1-1 1,1 0-1,-1 0 1,1 1-1,-1-1 1,0 0-1,1 0 1,-1 1-1,0-1 1,1 1-1,-1-1 1,0 0-1,1 1 1,-1-1-1,0 1 1,0-1-1,1 1 1,0 19-2127,-1-14 1783,1-3 227,-1 0-1,-1 0 1,1 0 0,0 0-1,-1 0 1,1 0 0,-1 0-1,0 0 1,0-1 0,0 1-1,0 0 1,0 0 0,-1-1-1,1 1 1,-1-1 0,0 1-1,0-1 1,0 0 0,0 1-1,0-1 1,-4 3 0,1-1 29,-9 13-160,13-15 254,0 1 1,0-1-1,-1 0 1,1 0 0,-1 0-1,0 0 1,0 0-1,0 0 1,0 0-1,-3 2 1,-4 4-5,1 6-4,-4-9-44,7 9 54,-6 0 107,10-13-80,1-1 0,0 1 0,-1-1 0,1 1-1,0-1 1,-1 1 0,1-1 0,0 1 0,0 0 0,-1-1 0,1 1 0,0-1-1,0 1 1,0 0 0,0-1 0,0 1 0,0 0 0,0-1 0,0 1 0,0 0-1,0-1 1,0 1 0,0-1 0,0 1 0,1 0 0,-1 0 10,0 1 144,0-2 107,0 0-90,0 0 4,0 0-20,0 0 138,0 0-54,0 3 44,0-2-282,0-1 0,0 1-1,0-1 1,0 1 0,0-1 0,0 1 0,0-1 0,0 1 0,1-1 0,-1 1 0,0-1 0,0 1 0,0-1 0,0 0-1,1 1 1,-1-1 0,0 1 0,1-1 0,-1 0 0,0 1 0,1-1 0,-1 0 0,0 1 0,1-1 0,-1 0 0,1 1-1,-1-1 1,1 0 0,0 1 0,18 0 574,-13-1-484,-4 0-82,0 0 1,0 0-1,-1-1 0,1 1 0,0 0 1,-1-1-1,1 0 0,0 1 1,-1-1-1,1 0 0,-1 0 0,1 1 1,1-3-1,6-2 69,-5 3-40,1 0-1,0-1 1,-1 0 0,0 0-1,0 0 1,8-7-1,21-19 162,-20 20-188,-2 1-22,0 0-1,-1-1 1,0 0 0,13-15 0,-7 4-4,-1 0 14,23-23 0,-8 14 51,67-72 219,-85 87-227,0 0-1,0 1 1,1 0-1,1 1 1,26-18-1,-18 16 0,22-14 51,92-85 243,44-51-252,-17-13 31,-142 155-84,1 1 1,0 1-1,29-20 0,18-14 7,-37 25-60,72-59-24,-67 59 79,-2-1 0,39-43-1,-41 36-85,67-73-116,1-2 163,-86 94 2,4-2 2,-1 2 0,27-20 0,-10 9 32,42-46 137,-43 39-138,40-30 1,-44 44-49,18-14-30,-18 5-25,-2-2 1,45-62-1,-36 43 85,96-117 208,-107 133-275,-18 22 19,2 1-1,15-18 1,56-38-26,-12 8-18,-8 9 30,-38 28 34,39-35-72,-15 20 53,23-41 116,-54 64-53,-8 8-24,1 0 0,-1 0 0,-1-1 0,8-11 0,-2-6-35,10-15-31,-16 32 48,-3 3 5,0 1 0,0-1 0,-1 0 0,6-12 0,-4-9-27,-3 21-18,0 1-1,0 0 1,0 0 0,1 0-1,0 0 1,0 0 0,0 1-1,1-1 1,5-6 0,2 0-46,-10 11 86,-1-1 0,1 1 1,0 0-1,-1-1 0,1 1 0,0 0 1,-1-1-1,1 1 0,0 0 0,-1 0 1,1-1-1,0 1 0,-1 0 0,1 0 0,0 0 1,-1 0-1,1 0 0,0 0 0,0 0 1,-1 0-1,1 0 0,0 1 0,0-1 1,2 1-15,-2-1 13,1-1 1,0 1 0,0 0 0,-1 0 0,1-1-1,0 1 1,-1-1 0,1 1 0,0-1 0,-1 0 0,1 0-1,2-1 1,-3 1 10,1 0 0,0 0-1,0 0 1,-1 0 0,1 0 0,0 0 0,0 1-1,0-1 1,0 1 0,0-1 0,0 1 0,4 0-1,5 0-4,-8 0-138,-3 0 100,0 19 214,0-5-362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49 3072,'7'-7'507,"-6"5"-389,1 0 1,0-1 0,0 1-1,0 0 1,0 0 0,1 1-1,-1-1 1,1 0 0,-1 1-1,1-1 1,-1 1 0,1 0-1,0 0 1,-1 0 0,4 0-1,-6 1-109,0 0 0,1 0 0,-1 0 0,0 0 0,0 0-1,0 0 1,0 0 0,0 0 0,0 0 0,0 0 0,0 0 0,0 0 0,1 0 0,-1 0-1,0 0 1,0 0 0,0 0 0,0 0 0,0 0 0,0 0 0,0 0 0,0 0 0,0-1-1,0 1 1,1 0 0,-1 0 0,0 0 0,0 0 0,0 0 0,0 0 0,0 0 0,0 0-1,0 0 1,0 0 0,0 0 0,0 0 0,0 0 0,0-1 0,0 1 0,0 0 0,0 0-1,0 0 1,0 0 0,0 0 0,0 0 0,0 0 0,0 0 0,0 0 0,0 0 0,0-1-1,0 1 1,0 0 0,0 0 0,0 0 0,0 0 0,0 0 0,0-1 10,0 1-1,0-1 1,0 1 0,0 0 0,0-1 0,0 1 0,0-1-1,0 1 1,0-1 0,0 1 0,0-1 0,1 1 0,-1 0-1,0-1 1,0 1 0,0-1 0,1 1 0,-1 0-1,0-1 1,0 1 0,1 0 0,-1-1 0,0 1 0,1 0-1,-1-1 1,0 1 0,1 0 0,-1 0 0,1-1-1,-1 1 1,0 0 0,1 0 0,-1 0 0,1 0 0,0 0-10,-1 0 1,1 0 0,-1 0 0,1 0 0,-1 0 0,0 1-1,1-1 1,-1 0 0,1 0 0,-1 0 0,0 1-1,1-1 1,-1 0 0,0 1 0,0-1 0,1 0 0,-1 1-1,0-1 1,1 0 0,-1 1 0,0-1 0,0 1 0,0-1-1,0 1 1,1-1 0,-1 0 0,0 1 0,0-1 0,0 1-1,0-1 1,0 1 0,0-1 0,0 0 0,0 2-1,-3 3 135,0-1-81,0 0-1,0 0 0,0 1 0,-1 4 0,-10 15 129,-34 40-47,45-60-129,0 1-1,-1-1 1,1 0 0,-1 0 0,0-1 0,0 1 0,-1-1 0,1 0-1,-1 0 1,0 0 0,0 0 0,0-1 0,-7 3 0,2-1 84,0 1 0,0 1 0,-16 11 1,21-13-40,0 0 0,-1 0 0,0 0 0,0-1 1,0 0-1,0-1 0,0 1 0,-8 1 0,-23 5 293,26-6-219,0-1 1,0 0-1,-19 2 1,29-5-132,-1 1 0,0 0 0,1 1 0,-1-1 0,0 0 0,1 0-1,-1 1 1,0-1 0,1 1 0,-1-1 0,1 1 0,-1 0 0,1 0 0,-1-1 0,1 1 0,-1 0 0,1 0-1,0 1 1,-2 1 0,2-3-8,1 1 6,-1-1-1,1 1 0,0-1 0,-1 1 1,1-1-1,0 1 0,-1 0 0,1-1 1,0 1-1,0-1 0,0 1 0,0 0 1,0-1-1,-1 1 0,1-1 0,0 1 1,0 0-1,0-1 0,1 1 0,-1 0 1,0-1-1,0 1 0,0-1 0,0 1 1,1 0-1,-1-1 0,0 1 0,0-1 1,1 1-1,0 0 0,-1 0 3,1 0-3,0 1 1,0 0-1,0-1 0,1 1 0,-1-1 1,0 0-1,1 1 0,-1-1 1,1 0-1,0 0 0,-1 0 0,1 0 1,2 1-1,25 8-77,-16-6 43,202 62 509,-196-61-421,0 0 1,0-2-1,0-1 1,0 0-1,1-1 0,20-2 1,-12 1 55,-22 0-91,13-2 47,-18 2-60,-1 0 0,1-1 0,-1 1 0,1 0 0,-1-1 0,1 1-1,-1 0 1,1-1 0,-1 1 0,0-1 0,1 1 0,-1-1 0,0 1 0,1-1 0,-1 1 0,0-1-1,1 1 1,-1-1 0,0 0 0,0 1 0,0-1 0,0 1 0,0-1 0,0 0 0,0 1 0,0-1-1,0-1 1,0 1 17,0 0-1,0-1 0,0 1 1,-1 0-1,1 0 0,0-1 0,-1 1 1,1 0-1,-1 0 0,0 0 1,1-1-1,-1 1 0,0 0 0,1 0 1,-1 0-1,0 0 0,0 0 1,0 1-1,0-1 0,0 0 1,0 0-1,0 0 0,-1 1 0,0-2 1,-7-4 235,-2-10 212,-6 3-162,-11-8 45,24 17-296,-1-1 0,1 0-1,0 0 1,-4-6 0,7 9-46,0-1 0,0 1 0,0-1 0,0 0 0,0 0 0,0 1 0,1-1 0,-1 0 0,1 0 0,0-3 0,0 3-6,0 0-1,0-1 1,0 1-1,0 0 0,0 0 1,1 0-1,-1 0 1,1 0-1,0 0 1,0 0-1,0 0 1,0 0-1,1 1 0,-1-1 1,1 0-1,0 1 1,2-4-1,7-17-56,-10 18 45,1 0 0,0 1 1,0-1-1,1 1 0,-1 0 0,1 0 0,4-5 1,7-5 16,-11 11 38,-3 6-554,0 8-1889,0-8 630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34 278 3136,'-28'0'1029,"28"-1"-1022,0 1 0,0 0 0,0 0 0,0 0 0,-1 0 0,1 0 0,0 0 0,0 0 0,0 0 0,0 0 0,-1 0 0,1 0 0,0 0 0,0 0 0,0 0 0,0 0 1,-1 0-1,1 0 0,0 0 0,0 0 0,0 0 0,0 1 0,-1-1 0,1 0 0,0 0 0,0 0 0,0 0 0,0 0 0,0 0 0,-1 0 0,1 1 0,0-1 0,0 0 0,0 0 0,0 0 0,0 0 0,0 0 0,0 1 0,0-1 0,0 0 0,0 0 0,0 0 0,-1 0 0,1 1 0,0-1 0,0 0 0,0 0 0,0 0 0,0 1 0,0-1 0,1 0 0,-1 0 0,0 0 0,0 0 0,0 1 0,0-1 0,0 22 436,0-21-396,0-1 1,0 0 0,0 1-1,0-1 1,0 0-1,0 1 1,0-1 0,0 0-1,0 1 1,0-1-1,0 0 1,0 1-1,0-1 1,0 0 0,0 1-1,0-1 1,1 0-1,-1 0 1,0 1 0,0-1-1,0 0 1,1 1-1,-1-1 1,0 0 0,1 1-1,0 0 60,0 0 0,1 1 0,-1-1 0,1 0-1,0 0 1,-1 0 0,1 0 0,0 0 0,0 0 0,-1-1 0,1 1 0,0-1-1,0 1 1,0-1 0,0 1 0,0-1 0,0 0 0,0 0 0,0 0 0,-1 0-1,1 0 1,0-1 0,0 1 0,0-1 0,4 0 0,25-8 523,-17 5-394,0 0 0,23-10 0,-8 0-95,-7 4-78,24-16 0,-42 23-52,0 0-1,-1 0 1,1-1 0,-1 1-1,0-1 1,0 0 0,0 0-1,0 0 1,-1-1-1,0 1 1,3-9 0,9-13 96,-12 23-101,0 1 1,0-1 0,0 0 0,-1 0 0,1 0 0,-1 0-1,0 0 1,0-1 0,0 1 0,0 0 0,0-1-1,-1 1 1,1 0 0,-1-1 0,0 1 0,0-1 0,-1-4-1,0-18 160,1 19-1,-1 1 0,0 0 1,0 0-1,-1 1 0,1-1 1,-1 0-1,-1 0 0,1 1 1,-4-6-1,6 10-154,0 1-1,-1-1 1,1 0 0,0 1 0,0-1-1,-1 1 1,1-1 0,0 1 0,-1-1-1,1 1 1,-1-1 0,1 1-1,-1-1 1,1 1 0,-1-1 0,1 1-1,-1-1 1,1 1 0,-1 0 0,1 0-1,-1-1 1,0 1 0,1 0 0,-1 0-1,0 0 1,0-1 0,0 2 5,0-1 1,0 0-1,0 1 1,0-1-1,1 1 1,-1-1-1,0 1 1,1-1-1,-1 1 1,0 0-1,1-1 1,-1 1-1,0 0 1,1 0-1,-1-1 1,0 3-1,-3 5 109,0 0-1,-5 18 0,8-21-102,-5 20 85,2-11-71,1 1 0,1-1-1,0 1 1,1 0 0,0-1 0,3 26 0,2-24 78,1 0 0,1 0 1,0 0-1,14 24 1,-14-28-21,-5-9-57,0-1 0,0 0 0,0 0 0,0 0 0,0 0 0,1 0 0,-1-1 0,1 1 0,-1 0-1,1-1 1,0 1 0,-1-1 0,1 1 0,4 1 0,-1-1-128,0-1-1,0 0 1,1-1 0,-1 1 0,0-1-1,8 0 1,18 0-410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31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1 963 2656,'0'0'837,"0"0"-501,0 0-37,2 0 410,-1 0-677,-1 0-1,1 1 0,-1-1 1,1 0-1,-1-1 0,1 1 1,-1 0-1,1 0 0,-1 0 1,1 0-1,-1 0 1,1 0-1,-1-1 0,1 1 1,-1 0-1,1 0 0,-1-1 1,1 1-1,-1 0 0,0-1 1,1 1-1,-1 0 1,1-1-1,-1 1 0,0-1 1,0 1-1,1-1 0,-1 1 1,0 0-1,0-1 0,1 1 1,-1-1-1,0 1 1,0-1-1,0 1 0,0-1 1,0 1-1,0-1 0,0 0 1,0 1-1,0-1 0,0 0-21,0 1 0,0 0 0,0 0 0,0 0 0,0 0 0,0 0 0,0 0 0,0 0 0,0 0 0,0 0 0,0-1-1,0 1 1,0 0 0,0 0 0,0 0 0,0 0 0,0 0 0,0 0 0,0 0 0,0 0 0,0 0 0,0 0 0,0-1 0,0 1-1,0 0 1,0 0 0,0 0 0,0 0 0,1 0 0,-1 0 0,0 0 0,0 0 0,0 0 0,0 0 0,0 0 0,0 0-1,0 0 1,0 0 0,0 0 0,0 0 0,0 0 0,1 0 0,-1 0 0,0 0 0,0-1 0,0 1 0,0 0 0,0 0-1,0 1 1,0-1 0,0 0 0,0 0 0,0 0 0,1 0 0,-1 0 0,0 0 0,2-1 133,0 1 1,0 0-1,-1-1 1,1 1 0,0-1-1,0 0 1,0 1-1,-1-1 1,1 0-1,2-2 1,4-2 111,4-2-51,-2 0 0,1-1 0,-1 0 0,0-1 0,9-10 0,-6 7 3,21-18 0,33-11 91,-39 20-119,32-30-1,7-7-7,38-25 21,14-30 4,-36 32 14,52-31-12,26-25-50,-149 125-155,-1-1 0,18-28 0,-22 32-12,-6 7 19,0 1 0,0 0 0,0-1 0,0 1 1,0-1-1,0 1 0,-1-1 0,1 1 0,-1-1 1,1 1-1,-1-1 0,1 0 0,-1 1 0,0-1 0,0 0 1,0 1-1,0-3 0,0-24-3061,0 25 1557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3808,'-1'0'51,"1"0"0,-1 0 1,1 0-1,-1 0 0,1 0 0,0 0 1,-1 0-1,1 0 0,-1 0 0,1 0 0,-1 0 1,1 0-1,0 0 0,-1 0 0,1 0 1,-1 0-1,1 0 0,-1-1 0,1 1 1,0 0-1,-1 0 0,1-1 0,0 1 0,-1 0 1,1 0-1,0-1 0,-1 0 0,7-6 558,-3 4-626,-3 2 50,1 1 0,0 0 0,-1-1-1,1 1 1,-1-1 0,1 1-1,0 0 1,-1 0 0,1-1-1,0 1 1,-1 0 0,1 0-1,0 0 1,-1 0 0,1 0-1,0 0 1,0 0 0,-1 0-1,1 0 1,0 0 0,-1 0-1,1 0 1,1 1 0,0-1 89,1 0-75,-1 0 0,1 0 0,-1-1 0,1 1 0,-1 0 0,1-1 0,-1 0 0,1 0 0,-1 0 0,1 0 0,-1 0 0,0 0 0,0-1 0,0 1 0,3-3 0,-2 2 26,1-1 0,-1 1 0,1 0-1,-1 0 1,8-2 0,20-2 226,2-5 69,0 5-80,-15 2-74,-11 1-113,0 1 0,0 1 0,0-1 1,11 1-1,-14 1-13,0 0-1,0 0 1,1 0 0,-1 1-1,0 0 1,0 0-1,0 0 1,4 2 0,-6-2-52,0 0 1,0 0 0,0 0-1,0 1 1,-1-1-1,1 1 1,0 0 0,-1-1-1,1 1 1,-1 0-1,1 0 1,-1 0 0,2 4-1,-2-4 1,0 0 0,-1 0 0,1 0 0,-1 0 0,0 0 0,1 0 0,-1 0 0,0 0 0,0 1 0,-1 1-1,1 7 81,0 1 28,1-3-44,-1 0 0,-1-1 0,-2 17 0,-8 9 347,6-1-133,-6 0-64,10-27-220,0 0 1,0-1 0,1 11 0,0-16-31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 3904,'2'0'116,"0"0"0,-1 0-1,1-1 1,0 1 0,0 0 0,-1-1 0,1 1 0,0-1 0,-1 0-1,1 0 1,-1 1 0,1-1 0,-1 0 0,1 0 0,-1 0-1,0 0 1,3-3 0,-2 1 529,1 3-202,1 0-274,-2 1-113,0-1-1,0 0 1,0 0-1,-1 0 0,1 0 1,0-1-1,0 1 1,0 0-1,0-1 0,3-1 1,-1-3 200,-4 5-251,0 0 1,0 0 0,0 0 0,0 0-1,0 0 1,0 0 0,0-1 0,0 1-1,0 0 1,0 0 0,1 0 0,-1 0-1,0 0 1,0 0 0,0 0 0,0 0-1,0-1 1,0 1 0,0 0 0,0 0 0,1 0-1,-1 0 1,0 0 0,0 0 0,0 0-1,0 0 1,0 0 0,0 0 0,1 0-1,-1 0 1,0 0 0,0 0 0,0 0-1,0 0 1,0 0 0,0 0 0,1 0-1,-1 0 1,0 0 0,0 0 0,0 0-1,0 0 1,13 12 391,-12-11-380,0-1-10,-1 1 1,1 0-1,-1-1 1,1 1-1,-1-1 0,1 1 1,-1 0-1,1-1 0,-1 1 1,0 0-1,1-1 0,-1 1 1,0 0-1,0-1 1,1 1-1,-1 0 0,0 1 1,-5 13 131,3-13-118,-18 31 81,7-13-86,-12 27 42,-34 28 153,38-50-155,-108 108 154,81-87-143,45-43-46,0 0 1,0 0-1,-1-1 0,1 0 0,0 0 0,-6 3 0,5-3 17,1-1 1,-1 2-1,1-1 0,0 0 1,0 1-1,-5 3 0,-3 5-32,8-8-118,3-3 16,0 0-38,0 0 38,0 1 95,0-1 0,0 1-1,0 0 1,0-1 0,0 1-1,0-1 1,0 1 0,0 0-1,1-1 1,-1 1 0,0 0-1,0-1 1,0 1 0,1-1 0,-1 1-1,0-1 1,1 1 0,-1 0-1,0-1 1,1 1 0,-1-1-1,1 0 1,-1 1 0,1-1-1,0 1 1,1 0 0,0-1 0,0 1 0,0-1 0,0 0 0,0 0 0,0 0 0,3 0 0,5 0 1,36-1 7,-7 0 59,54 5-1,-41 7 154,-2-5-107,-25-1-134,-8-2-12,-1 0 1,26 0-1,2-3 93,-41 0-41,1 0-1,-1 0 0,0 0 1,1-1-1,-1 0 1,1 1-1,-1-1 1,0 0-1,0 0 1,5-3-1,3-1 63,-10 5-64,0 0 1,0 0-1,0-1 0,0 1 1,0 0-1,0-1 0,0 1 1,0-1-1,0 1 0,0-1 1,0 1-1,-1-1 0,1 1 1,0-1-1,0 0 0,-1 1 1,1-1-1,0-1 0,4-5 234,0 3-120,-5 4-122,0 0 0,0 0 1,0 0-1,0 0 0,1 0 0,-1 0 1,0 0-1,0 0 0,0 0 0,0 0 0,0 0 1,0-1-1,0 1 0,1 0 0,-1 0 1,0 0-1,0 0 0,0 0 0,0 0 1,0-1-1,0 1 0,0 0 0,0 0 1,0 0-1,0 0 0,0-1 0,0 1 1,0 0-1,0 0 0,0 0 0,0 0 0,0 0 1,0-1-1,0 1 0,0 0 0,0 0 1,0 0-1,0 0 0,0-1 0,0 1 1,0 0-1,0 0 0,0 0 0,0 0 1,-1 0-1,1 0 0,0-1 0,0 1 1,0 0-1,0 0 0,-6-9 199,6 7-154,-1-1-1,0 1 1,0-1-1,1 1 1,-1-1-1,1 1 1,0-1-1,0 1 1,0-6-1,-1-12 250,-10-13 39,7 15-141,1 5-15,-9-25 1,6 22-37,-4-28 0,8 32-110,-1-1 0,0 1 0,-7-16-1,-7-1-44,4 6-94,1-5-31,7 20 91,0-6-19,4 14 60,1-1 0,-1 1-1,0 0 1,1-1 0,-1 1 0,0 0-1,0 0 1,1-1 0,-1 1-1,0 0 1,1 0 0,-1 0-1,0 0 1,0 0 0,1 0-1,1 0-63,1 1 1,0-1-1,0 0 1,-1 1-1,1 0 1,0-1-1,-1 1 1,1 0-1,2 1 1,10 5-662,14-1-1516,-26-6 2081,-1 1 1,1 0 0,0 0-1,0 1 1,0-1-1,0 0 1,-1 1 0,1-1-1,1 2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3552,'0'-33'1312,"0"33"-992,16 0-128,-16 0 1600,0 0-1024,17-16 960,-1 16-992,0 0-384,17 0-224,0 0 0,0 0-64,-1 0-1856,1 16 960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3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414 119 2976,'-14'-14'971,"11"11"-603,3 0 10,0-8 598,0 9-203,0-1 187,0 2-920,0 1-1,0-1 0,0 0 0,0 1 1,0-1-1,0 1 0,0-1 0,-1 0 0,1 1 1,0-1-1,0 1 0,-1-1 0,1 1 1,0-1-1,-1 1 0,1-1 0,-1 1 0,1-1 1,0 1-1,-1-1 0,1 1 0,-1 0 1,0-1-1,0 0-7,0 1 0,1-1 1,-1 1-1,0-1 0,1 1 1,-1-1-1,1 1 0,-1-1 1,1 1-1,-1-1 0,1 0 1,0 1-1,-1-1 0,1 0 1,0 0-1,-1 1 0,1-1 0,0 0 1,0 0-1,0 1 0,0-1 1,0 0-1,-1 0 0,2-1 1,-1 1-4,-1 1 1,1-1 0,0 0-1,0 0 1,0 0 0,-1 0-1,1 0 1,0 0 0,-1 0-1,1 1 1,-1-1 0,1 0-1,-1 0 1,1 0 0,-1 1-1,1-1 1,-1 0 0,0 1-1,0-2 1,-18-8 413,13 7-311,-27-14 310,30 16-425,0 0-1,0 1 0,0-1 0,0 1 0,0-1 1,0 1-1,0 0 0,0 0 0,0 0 1,-4 1-1,-6 0 35,-18-2 26,14 0 17,-28 2-1,40 0-83,0-1 1,0 1-1,1 0 0,-1 0 1,0 1-1,1 0 1,-1 0-1,1 0 1,-1 0-1,-4 4 0,2 0 6,0 1 0,1-1 0,-1 1-1,1 0 1,-7 13 0,-21 40-52,26-43 16,-11 32 1,17-44 24,0 1 0,1 0 0,0 0 0,0 0 0,0 0-1,1 0 1,0 0 0,1 11 0,3-3 93,1-1-1,0 0 1,1-1-1,0 1 1,0-1-1,10 11 1,-14-20-79,0 0 1,0-1-1,1 1 0,0-1 0,-1 0 1,1 0-1,0 0 0,0 0 1,0 0-1,0 0 0,1-1 0,-1 0 1,0 1-1,1-1 0,-1-1 1,0 1-1,6 0 0,-4 0 7,5 1 35,-1-1 1,1 0-1,14-2 0,-8 1 41,-7 0-41,-1-1-1,0 0 1,1 0-1,-1-1 1,0 0-1,14-6 1,-8 4 27,-9 1-71,-1 1-1,1-1 1,-1 0 0,0 0 0,0 0 0,0 0-1,0-1 1,-1 0 0,6-7 0,-4 5-15,-1 0 1,0-1 0,0 1-1,0-1 1,-1 1 0,5-14 0,-3-11-115,6 9 0,-5-5-86,5 7 81,-11 19 111,1-1 0,-1 1 0,1-1 0,-1 1 1,0-1-1,0 1 0,1-1 0,-1 1 0,0-2 0,0-5-17,0 10 52,0 18 112,0 32-16,0 64-13,-1-111-70,2 0 1,-1 0-1,0 0 0,1-1 0,0 1 0,0 0 1,1 0-1,-1-1 0,1 1 0,0-1 0,0 0 1,0 1-1,1-1 0,-1 0 0,1 0 0,0 0 1,1-1-1,-1 1 0,0-1 0,1 0 0,0 0 1,5 4-1,-5-5 24,0 0 0,0 0 0,0 0-1,0 0 1,0-1 0,0 1 0,0-1 0,1 0 0,7 0 0,-9 0-126,-1-1 0,1 0 1,0 0-1,-1-1 0,1 1 0,-1-1 1,1 1-1,0-1 0,-1 0 1,1 0-1,-1 0 0,0 0 0,1 0 1,-1 0-1,0-1 0,0 1 1,4-4-1,11-9-2612,-16 13 2480,0 1-1,1-1 1,-1 1-1,1 0 1,-1 0 0,1-1-1,-1 1 1,1 0-1,1 0 1,-3 0 191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4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0 863 2304,'0'-13'752,"0"10"-453,0 0 58,0-8 640,0 8-239,0 0 15,1 2-718,-1-1-1,0 0 1,1 0 0,-1 0-1,1 1 1,-1-1 0,1 0 0,0 1-1,0-1 1,0 0 0,0 1-1,0-1 1,0 1 0,0-1 0,0 1-1,1 0 1,2-3 0,14-17 288,-10 11-222,7-10 197,32-33 0,-47 53-317,52-53 388,89-68 0,42 2-368,16 2 59,-151 92 25,-1-3 0,85-65 0,-93 60-121,-28 24 69,-1 1 1,12-13-1,-19 19-22,-1 0 0,0-1 0,0 1 0,0-1 0,-1 0 0,1 1 0,0-1-1,-1 0 1,0 0 0,0 0 0,0 0 0,0-1 0,0 1 0,0-6 0,-1-8 49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3232,'0'0'1035,"0"0"-614,0 0-69,3 0 458,-2-1-738,1 1 0,0 0 0,-1 0 0,1-1 0,-1 1 0,1-1 0,-1 0 0,0 1 0,1-1 0,1-1 0,12-5 379,3 5-169,-14 2-228,-1 0-1,1 0 0,-1 0 1,1 0-1,-1-1 1,1 0-1,3-1 0,5-2 31,-8 2-72,-1 0 0,1 1 0,0-1 0,1 1 0,-1 0 1,0 1-1,0-1 0,0 1 0,0-1 0,1 1 0,-1 0 0,0 1 0,0-1 1,0 1-1,6 1 0,14 9 67,-23-10-68,1 0-1,0 0 1,-1 0 0,1 0-1,-1 0 1,1 1 0,-1-1 0,0 1-1,0-1 1,0 1 0,1-1 0,-1 1-1,-1 0 1,2 1 0,4 28 335,-3-21-254,-2-7-62,0 1-1,0-1 0,0 1 0,-1-1 0,1 6 0,-6 23 140,3-22-113,1 0 1,-1 0-1,1 11 1,1-18-38,0 2 19,1 0 1,-2 0-1,1 0 0,0 0 0,-1 1 0,0-1 1,0 0-1,-1 0 0,1-1 0,-1 1 1,0 0-1,0 0 0,-5 7 0,-6 4 104,8-11-93,0 1 0,1 0 1,0 0-1,0 0 0,-6 13 1,-1 7-203,6-19-4814,19-21 1975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4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2976,'14'14'971,"-14"-14"-952,1 1 0,-1-1 0,1 0 1,-1 1-1,1-1 0,-1 0 0,1 1 1,0-1-1,-1 0 0,1 0 0,-1 0 1,1 0-1,0 1 0,-1-1 0,1 0 1,-1 0-1,1 0 0,0 0 0,-1-1 1,1 1-1,0 0 0,-1 0 0,1 0 1,-1 0-1,1-1 0,-1 1 0,1 0 1,0 0-1,-1-1 0,1 1 0,0-1 62,35-29 1657,28-17-1204,-54 39-494,0 1 1,-1-2-1,12-11 1,-16 13-31,0 0 0,-1 0 1,0 0-1,0 0 1,-1-1-1,5-13 0,8-35 1,-11 42 32,-2 0 0,1 0 1,1-20-1,-2 11 45,8-19 46,-10 34-120,0 0 0,0 0 0,0 0 0,-1 0 0,0 0 0,-1 0 0,-2-13 0,-3 4 256,4 14-216,1 0-1,0-1 1,0 1-1,0-1 1,0 0-1,1 1 1,-1-6-1,1 8-38,0 0 0,0 0 0,0-1-1,0 1 1,0 0 0,0 0-1,0 0 1,-1 0 0,1 0-1,0 0 1,-1 0 0,1 0 0,-1-2-1,0 3-7,1 0 0,-1-1 0,1 1 0,-1 0 0,1 0-1,-1-1 1,1 1 0,-1 0 0,1 0 0,-1 0 0,1 0-1,-1-1 1,0 1 0,1 0 0,-1 0 0,1 0 0,-1 0 0,0 1-1,-4 1 128,1 3-106,0-1 0,1 1 0,0 0 0,0 0-1,0 0 1,0 1 0,1-1 0,0 0 0,-2 10 0,-10 58 61,9-9-52,-6 0 15,6-32 69,-4 52-1,9-77-93,1 0-1,0 0 1,3 10-1,-2-6 18,-1-4 7,0-1 0,1 0 1,0 1-1,0-1 0,0 0 0,0 0 1,1 0-1,0-1 0,1 1 1,-1-1-1,1 0 0,6 7 0,-8-10-90,0 0 0,0 0-1,0 0 1,0-1-1,1 1 1,-1-1 0,0 0-1,1 0 1,-1 0-1,1 0 1,-1 0-1,1 0 1,0 0 0,-1-1-1,1 0 1,0 1-1,3-1 1,11 0-494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 3072,'14'-28'976,"-14"27"-936,1-1-1,-1 1 1,1 0 0,0-1 0,0 1-1,-1 0 1,1 0 0,0-1 0,0 1-1,0 0 1,0 0 0,1 0 0,0-1-1,4-2 98,11-10 482,-14 12-543,1-1 0,-1 1 0,1-1 0,-1 0 1,0 0-1,0 0 0,0 0 0,-1-1 0,1 1 0,-1-1 0,0 0 1,0 1-1,0-1 0,0 0 0,-1 0 0,1-1 0,1-7 0,-1 1 31,4-11 90,16-14 6,-16 7-19,-4 13-91,9-20 89,-5 9-23,-5 19-106,1 0-1,0 0 1,0 1-1,0-1 1,6-9-1,3-2 39,-9 8-55,-2 10-32,0 0 0,0 1 0,0-1 0,0 0 0,0 1 0,0-1 0,0 0 0,0 0 1,0 1-1,0-1 0,1 0 0,-1 1 0,0-1 0,0 0 0,1 1 0,-1-1 0,1 1 0,-1-1 0,0 1 0,1-1 0,-1 0 0,1 1 0,-1-1 0,1 1 0,-1 0 0,1-1 0,0 1 0,-1-1 0,1 1 0,0 0 0,-1 0 0,1-1 0,0 1 0,-1 0 0,2 0 0,1 0 172,0 0-53,-2 0-114,0 0-1,0 1 1,0-1-1,0 1 1,0-1 0,0 1-1,-1-1 1,1 1-1,0-1 1,0 1-1,0 0 1,0 0 0,-1-1-1,1 1 1,0 0-1,-1 0 1,1 0-1,-1 0 1,1 0 0,-1 0-1,1 0 1,-1 0-1,1 1 1,8 32 116,-5-13-80,-3-13 29,0 0 0,1 0 1,-1-1-1,2 1 0,5 12 0,-5-12 32,0 0 0,0-1 0,-1 1 0,2 9 0,0 2 175,10 14 34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676 112 2720,'0'0'891,"0"-3"-545,0 1-275,0 0 0,1 0 1,-1 1-1,1-1 0,-1 0 0,1 0 0,0 0 0,0 1 0,0-1 0,0 0 0,0 1 1,0-1-1,0 1 0,3-3 0,-4 4-22,0-1 0,1 1 0,-1-1 0,1 1 0,-1-1 0,0 0 0,1 1 0,-1-1 1,0 0-1,0 1 0,0-1 0,1 0 0,-1 1 0,0-1 0,0 0 0,0 0 0,0 1 0,0-1 0,0 0 0,0 1 0,-1-1 1,1 0-1,0 0 0,-1-2 154,1-4 43,0 6-173,0-1-1,0 0 0,0 0 1,0 1-1,0-1 0,0 0 1,0 0-1,0 1 1,1-1-1,-1 0 0,2-2 1,2 0 100,-4 4-165,1 0 1,-1 0-1,0 0 0,0-1 1,0 1-1,0 0 1,0 0-1,1 0 0,-1 0 1,0 0-1,0 0 1,0 0-1,0 0 0,0-1 1,0 1-1,0 0 1,0 0-1,1 0 0,-1 0 1,0 0-1,0-1 0,0 1 1,0 0-1,0 0 1,0 0-1,0 0 0,0 0 1,0-1-1,0 1 1,0 0-1,0 0 0,0 0 1,0 0-1,0-1 1,0 1-1,0 0 0,0 0 1,0 0-1,0 0 0,0 0 1,-1-1-1,1 1 1,0 0-1,0 0 0,0 0 1,0 0-1,0 0 1,0 0-1,0 0 0,-1-1 1,-4-8 179,5 9-172,-1 0 1,1-1-1,0 1 1,0 0-1,-1-1 0,1 1 1,0 0-1,0-1 0,0 1 1,-1-1-1,1 1 1,0-1-1,0 1 0,0 0 1,0-1-1,0 1 0,0-1 1,0 1-1,0-1 1,0 1-1,0-1 0,0 1 1,0 0-1,0-1 0,0 1 1,0-1-1,1 0 1,-1 2-8,0 0-1,0-1 1,0 1 0,0-1 0,0 1 0,0-1 0,-1 1 0,1-1 0,0 1 0,0-1 0,0 1 0,0-1 0,-1 1 0,1-1 0,0 1 0,-1-1 0,1 0 0,0 1 0,-1-1 0,1 1 0,0-1 0,-1 0 0,1 1 0,-1-1 0,-24 20 108,0 13-53,13-20-56,0-1-1,-25 19 1,1-1 17,17-12 2,0 1 0,1 0 0,-26 39 0,-40 75 235,55-82 70,-70 91 1,2-40 77,76-75-317,15-18-56,-1-1 0,0 1 0,-1-1 0,-13 11 0,9-9 32,-25 13 0,36-22-71,1-1-1,0 0 1,0 1-1,-1-1 1,1 0-1,0 0 1,-1 1-1,1-1 1,0 0-1,-1 0 1,1 0-1,-1 0 1,1 1-1,0-1 1,-1 0-1,1 0 1,0 0-1,-1 0 1,1 0 0,-1 0-1,1 0 1,0 0-1,-1 0 1,1 0-1,-1 0 1,1 0-1,0-1 1,-1 1-1,0 0 1,5-10-170,1 1 24,-4 4 109,0 1 1,-1-1-1,1 1 1,-1-9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5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2816,'14'-27'917,"-14"26"-907,0 1 0,0 0 0,0 0 0,0-1 1,0 1-1,0 0 0,0 0 0,1 0 0,-1-1 0,0 1 0,0 0 0,0 0 0,0 0 0,0-1 0,0 1 0,0 0 0,1 0 0,-1 0 0,0-1 0,0 1 0,0 0 0,1 0 1,-1 0-1,0 0 0,0 0 0,0 0 0,1-1 0,-1 1 0,0 0 0,0 0 0,1 0 0,-1 0 0,0 0 0,1 0 0,10 0 326,-8 0 539,-1-3-187,7-3-213,0 0 0,1 1 0,9-5 0,-19 10-471,37-14 427,-27 11-356,-6 2-41,0 0-1,-1 0 1,1 1-1,0-1 1,0 1-1,0 0 0,-1 0 1,7 1-1,3-1 72,-7 0-68,0 1-1,0 0 1,0 0 0,0 0 0,0 0 0,0 1 0,0 0-1,0 0 1,9 6 0,1 1 136,-1 2 0,14 12 0,-22-18-90,0 1-18,-2-3-18,0 1 0,0 0 0,0 1 0,-1-1 0,6 8 0,-6-5 38,-1 0 0,1 0 1,2 11-1,2 2 81,20 38 132,-19-28-234,-2 1-1,7 46 1,-8-38-31,8 102 110,-9-86-110,6 28 5,-5-14 10,-1-32 6,-2-16 23,2 35 0,-5 30 99,0-70-256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5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19 150 3648,'-14'-28'1173,"14"28"-1143,-1-1 0,1 0 0,-1 1 0,1-1-1,0 0 1,-1 1 0,1-1 0,0 0 0,-1 1 0,1-1 0,0 0-1,0 0 1,0 1 0,0-1 0,0 0 0,0 0 0,0 0 0,0 1-1,0-1 1,0 0 0,1-1 0,-1 0 113,0 2-131,0 0 0,0 0 0,0 0 0,0 0 1,0-1-1,0 1 0,0 0 0,0 0 0,0 0 0,0 0 0,0 0 0,0 0 0,0 0 0,0 0 0,0 0 0,0-1 0,0 1 0,0 0 0,0 0 1,0 0-1,0 0 0,0 0 0,0 0 0,0 0 0,0 0 0,1 0 0,-1 0 0,0 0 0,0-1 0,0 1 0,0 0 0,0 0 0,0 0 1,0 0-1,0 0 0,0 0 0,0 0 0,0 0 0,0 0 0,1 0 0,-1 0 0,0 0 0,0 0 0,0 0 0,0 0 0,0 0 0,0 0 1,0 0-1,0 0 0,0 0 0,0 0 0,1 0 0,-1 0 0,0 0 0,0 0 0,0 0 0,1 0 11,-1 0 0,1 0 0,0 0-1,-1 0 1,1-1 0,0 1 0,-1 0 0,1-1 0,-1 1-1,1 0 1,0-1 0,-1 1 0,1 0 0,-1-1 0,1 1-1,-1-1 1,1 1 0,-1-1 0,0 1 0,1-1 0,-1 0-1,1 1 1,-1-1 0,0 1 0,0-1 0,1 0 0,-1 1-1,0-1 1,0 0 0,0 1 0,0-1 0,0 0-1,0 1 1,0-1 0,0 0 0,3-9 232,4 4 17,-3 3-85,2-7 428,-6 9-585,0 0 0,1 0-1,-1 0 1,1 0 0,-1 0 0,1 0-1,-1 0 1,1 0 0,-1 0-1,1 0 1,0 1 0,0-1 0,-1 0-1,1 1 1,0-1 0,0 0 0,0 1-1,0-1 1,-1 1 0,1-1 0,2 1-1,10-4 282,-9 3-215,1 0 1,-1-1-1,0 1 1,0-1-1,0 0 1,0 0 0,4-3-1,-5 3-27,1 0 0,0 0 0,0 0 0,0 0 0,0 1 0,0 0 0,0 0 0,7-2 0,38 2 270,-24 2-168,88-1 122,-109 0-295,1 0 0,-1 0 0,0 1 0,0 0 0,0 0 0,0 0 0,0 0 0,-1 0 1,1 1-1,6 3 0,-8-4-60,-1-1 1,0 1 0,1-1 0,-1 1-1,1-1 1,-1 0 0,1 0-1,0 0 1,1 0 0,-3 0 60,16 0-457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4:5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4320,'0'0'1392,"0"0"-848,0 0-107,0 3 523,0-3-915,0 1 0,0-1 0,0 1 0,0 0 1,0-1-1,0 1 0,0-1 0,0 1 0,1-1 0,-1 1 0,0-1 0,0 1 0,0-1 0,1 1 0,-1-1 0,0 1 1,1-1-1,-1 0 0,0 1 0,1-1 0,-1 1 0,0-1 0,1 0 0,-1 1 0,1-1 0,-1 0 0,1 0 1,-1 1-1,1-1 0,0 0 0,1 1 97,1-1 1,0 0-1,-1 0 0,1 0 1,0 0-1,-1 0 0,1-1 1,-1 1-1,5-2 0,134-28 1586,-59 8-1328,21-6-138,-73 17-207,-19 7-41,0 0-1,1 0 1,-1 1 0,1 0 0,0 1-1,0 1 1,13 0 0,-17 0-9,-5 1 3,0 0-1,0 0 0,0 0 0,0 0 1,0 0-1,0 0 0,-1 1 1,1-1-1,0 1 0,0 0 1,0 0-1,-1 0 0,1 0 0,-1 1 1,1-1-1,-1 1 0,1-1 1,3 4-1,2 3 31,-5-5-80,1 0 0,-1 1 0,0-1 0,0 1 0,3 4 1,-3-1-18,-3-6-36,0-1 1,1 1 0,-1-1 0,0 1 0,0-1 0,0 1 0,0-1 0,1 0 0,-1 1 0,0-1 0,0 1 0,1-1 0,-1 0 0,0 1 0,1-1 0,-1 0 0,1 1-1,-1-1 1,0 0 0,1 1 0,-1-1 0,1 0 0,-1 0 0,1 0 0,-1 1 0,1-1 0,-1 0 0,1 0 0,-1 0 0,1 0 0,-1 0 0,1 0 0,-1 0 0,1 0-1,0 0 1,1 0-1868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17 3648,'0'0'1173,"-2"-3"-703,0 2-362,1 0 0,-1-1 0,0 1 0,1 0 0,-1 0 0,0 0 1,0 0-1,0 0 0,1 0 0,-1 1 0,0-1 0,0 1 1,0-1-1,0 1 0,0 0 0,-1-1 0,1 1 0,0 0 0,0 1 1,0-1-1,0 0 0,0 0 0,0 1 0,-2 0 0,-14 6 254,0 0 0,1 1 0,0 1 0,1 1 0,0 0 0,-26 22 0,0 15 38,29-34-167,-21 13 0,20-16-126,1 0 1,1 0-1,0 1 0,-14 17 0,12-8 24,1 0 0,-14 30 0,-19 51 111,23-39-50,-20 86 0,37-122-139,0-1 1,2 1-1,1-1 0,1 1 1,1 0-1,2 0 0,3 30 1,-2-50-41,-1 1 0,1-1 1,0 1-1,1-1 1,-1 0-1,1 0 1,0 0-1,1 0 1,0-1-1,8 11 0,-5-8-27,-6-5-53,1 0 0,-1-1 0,1 0 0,0 1 0,0-1 0,0 0 0,0 0 0,0 0 0,1 0-1,-1 0 1,0-1 0,1 1 0,0-1 0,-1 1 0,1-1 0,0 0 0,0 0 0,-1 0 0,1-1 0,4 1 0,26 13-770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5152,'-17'0'1888,"17"0"-1440,17 17-160,-17-17 1632,16 0-1120,-16 0 864,17 16-960,15-16-32,1 0-384,16 0-480,-16 0 96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3072,'-14'0'976,"11"0"-587,0 0-5,3 0-360,0 0 1,0 0-1,-1 0 0,1 0 0,0 0 1,-1 0-1,1 0 0,0 0 0,0 0 1,-1 0-1,1 0 0,0 0 0,-1 0 0,1 0 1,0 1-1,0-1 0,-1 0 0,1 0 1,0 0-1,0 0 0,0 1 0,-1-1 1,1 0-1,0 0 0,0 0 0,0 1 0,-1-1 1,1 0-1,0 0 0,0 1 0,0-1 1,0 0-1,0 0 0,0 1 0,-1-1 1,1 0-1,0 0 0,0 1 0,0-1 0,0 0 1,0 1-1,0-1 0,0 1 0,5 14 390,-2-7-219,-2-6-105,0 1 1,-1 0 0,1 0-1,-1 0 1,0 0 0,0 4-1,-1 13 192,-5 33-1,2-30-101,-1 45 0,6-42-121,1 0-1,8 32 1,-8-44 116,0 0 0,-1-1 0,-2 22-1,0-11 642,1-24-809,0 0-1,0 0 1,0 0 0,0 0 0,0 1 0,0-1 0,0 0-1,0 0 1,0 0 0,0 0 0,0 0 0,0 0-1,0 0 1,0 0 0,0 0 0,0 0 0,0 1 0,0-1-1,0 0 1,0 0 0,0 0 0,0 0 0,0 0 0,0 0-1,0 0 1,0 0 0,0 0 0,1 0 0,-1 0 0,0 1-1,0-1 1,0 0 0,0 0 0,0 0 0,0 0 0,0 0-1,0 0 1,0 0 0,0 0 0,0 0 0,1 0 0,-1 0-1,0 0 1,0 0 0,0 0 0,0 0 0,0 0 0,0 0-1,0 0 1,0 0 0,0 0 0,0 0 0,1 0 0,-1 0-1,0 0 1,0 0 0,0 0 1,1 0 1,-1 0-1,1-1 1,-1 1-1,1 0 1,-1 0-1,1 0 1,-1 0-1,1-1 0,-1 1 1,1 0-1,-1 0 1,0-1-1,1 1 1,-1 0-1,0-1 0,1 1 1,-1-1-1,0 1 1,1 0-1,-1-1 1,0 1-1,0-1 0,1 1 1,-1-1-1,5-20 109,-6-32 1,1 35-33,-1-6-25,1 8-23,0 0 0,4-25-1,7 3 28,-9 22-17,4-13 56,-3 23-79,1 0 1,0 0 0,0 1 0,0-1-1,0 1 1,7-6 0,32-27 132,-37 34-123,0 0-1,0 0 1,0 1-1,0-1 1,0 1-1,1 1 1,0-1 0,-1 1-1,1 0 1,0 1-1,0-1 1,0 1-1,9 0 1,-9 1 5,0-1 1,0 0-1,0-1 1,0 1-1,0-1 1,0-1 0,0 1-1,6-5 1,15-4 84,-23 10-116,1 0 1,0 0 0,0 0-1,9 1 1,-5 1-1157,-19-1-2121,6 0 843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5408,'-17'17'1984,"17"-17"-1536,0 0-128,0-17 544,17 34-544,-1-34 288,18 17-352,15-17-64,1 17-128,17-16-832,-18-1 416,-15 17-4224,15 0 2528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4320,'0'0'1392,"2"3"-848,2 1-340,-1 0 1,-1 0 0,1 0-1,2 5 1,9 16 670,22 41 464,-26-50-1157,1 3-41,0 0 0,-1 0 1,9 24-1,3 35 61,6-4-68,-23-54-94,-1 0 1,-1 0 0,0 0-1,0 35 1,-4-23 135,-2 0 0,-9 46-1,9-61-107,0-1 0,-2 0 0,-6 15 0,3-13-10,-2-2 0,0 1 0,-18 21-1,-43 42 91,63-72-137,0 0-1,-1 0 1,0-1 0,-10 6-1,-20 4 38,17-9-21,1 2-22,-13 5-250,20-12-304,0-1-1,0-1 1,-1 0-1,-15-2 1,6 1-3557,22 0 1322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7040,'0'0'2624,"0"0"-2048,33 0-128,-16-17 704,-1 17-704,17 0-96,1 0-224,15 0-32,-15 0-64,15-17-1792,-15 34 992</inkml:trace>
  <inkml:trace contextRef="#ctx0" brushRef="#br0" timeOffset="1">0 332 6048,'0'17'2240,"0"-17"-1728,33 0-160,-16 0 960,0 0-800,16 0 224,0 0-448,0 0-192,17 0-32,-17 0-512,0 0 256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10 947 3072,'-10'11'762,"10"-11"-755,0 0 1,0 0 0,1 0-1,-1 0 1,0 0-1,0 0 1,0 0 0,0 0-1,0 0 1,0 0 0,0 0-1,0 0 1,0 0 0,0 0-1,0 0 1,0-1-1,0 1 1,0 0 0,0 0-1,0 0 1,0 0 0,1 0-1,-1 0 1,0 0-1,0 0 1,0 0 0,0 0-1,0 0 1,0 0 0,0 0-1,0 0 1,0 0 0,0 0-1,0 0 1,0 0-1,0 0 1,0 1 0,1-1-1,-1 0 1,0 0 0,0 0-1,0 0 1,0 0-1,0 0 1,0 0 0,0 0-1,0 0 1,0 0 0,0 0-1,0 0 1,0 0-1,0 0 1,0 0 0,0 0-1,0 0 1,0 0 0,0 0-1,0 1 1,0-1 0,0 0-1,0 0 1,0 0-1,0 0 1,0 0 0,0 0-1,0 0 1,0 0 0,0 0-1,18-12 374,-7-2 238,17 6-209,-4-10-163,-12 8-158,6-3-5,0 1-1,1 1 1,22-10-1,-12 7-7,28-20 0,21-21 14,-9 11 17,-42 21 49,34-36 0,-30 27-15,-4 5 144,-2-1-1,36-50 1,-18 8 1232,61-136 0,-82 156-882,3 14-230,-14 5 43,1 18-268,-10 11-159,1 0 0,-1 0 0,0 0 0,-1 0 0,1 0-1,0 0 1,-1-1 0,2-3 0,8-7 22,-10 12-45,-1 1 0,1 0 0,-1-1 0,0 1 0,1 0-1,-1 0 1,1-1 0,-1 1 0,1 0 0,-1 0 0,0 0 0,1-1 0,-1 1 0,1 0 0,-1 0 0,1 0 0,-1 0 0,1 0 0,-1 0-1,1 0 1,-1 0 0,1 0 0,-1 0 0,1 0 0,-1 1 0,1-1 0,-1 0 0,1 0 0,-1 0 0,1 1 0,-1-1 0,0 0 0,1 0-1,-1 1 1,1 0 0,-1-1 2,1 2 12,-1-1-1,1 1 1,0 0 0,-1 0-1,0 0 1,1 0 0,-1 0-1,0 0 1,0 0-1,0 0 1,-1 0 0,1 0-1,0 0 1,-1 0-1,1 0 1,-2 3 0,-25 170 304,21-123-307,0-16 60,3-15 19,-2 35 0,5-43-72,0-5 8,0 0 1,0 1-1,1-1 1,2 10-1,-3-16-9,1 0-1,0 0 0,0 1 0,0-1 0,0 0 0,0 0 0,0 0 0,1 0 0,-1 0 0,1-1 0,-1 1 0,1 0 0,0-1 0,-1 1 0,1-1 0,0 1 0,0-1 1,3 2-1,-4-3-4,1 0 0,-1 1 0,0-1 1,0 0-1,1 1 0,-1-1 0,0 0 0,1 0 1,-1 0-1,0 0 0,0 0 0,1 0 1,-1-1-1,0 1 0,1 0 0,-1-1 1,0 1-1,2-2 0,20-12 52,-22 13-57,13-11-15,0 0 0,-1-1 0,0 0 1,-1-1-1,13-20 0,45-83-214,-34 55 256,-30 53-81,0-1 0,-1-1 0,0 1 0,6-19 0,-9 1 70,-1 28-14,-1 0-1,0 0 1,0 0-1,0 0 0,0 0 1,0 0-1,0-1 1,0 1-1,0 0 0,0 0 1,0 0-1,0 0 1,0 0-1,0 0 1,0-1-1,0 1 0,0 0 1,0 0-1,0 0 1,0 0-1,0 0 0,0-1 1,0 1-1,0 0 1,0 0-1,0 0 1,0 0-1,0 0 0,0-1 1,0 1-1,0 0 1,0 0-1,0 0 1,-1 0-1,1 0 0,0 0 1,0 0-1,0 0 1,0-1-1,0 1 0,0 0 1,0 0-1,-1 0 1,1 0-1,0 0 1,0 0-1,0 0 0,0 0 1,0 0-1,-1 0 1,1 0-1,0 0 0,0 0 1,-1 0 20,0 0 1,0 0-1,0 0 1,0 1-1,0-1 0,0 0 1,0 0-1,0 1 1,1-1-1,-1 1 0,0-1 1,0 1-1,0-1 1,1 1-1,-1-1 0,0 1 1,0 0-1,1-1 1,-1 1-1,1 0 0,-2 1 1,-10 22 580,12-23-598,-7 17 222,1 1-1,0 0 1,2 0-1,-3 22 0,1 37 79,0-34-252,3-29-45,1 1-1,0-1 1,1 1-1,1-1 1,3 30-1,3-20-65,-4-19-220,0 0 0,-1 1 0,1 0 0,-1 11 0,-1 10-1261,0-4-3071,0 7 1480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83 116 4992,'-55'0'2218,"53"0"-2172,-15 1 293,17-1-291,-1 0 1,1 1-1,-1-1 1,1 0-1,0 0 1,-1 1-1,1-1 1,-1 0-1,1 0 1,-1 1 0,1-1-1,0 0 1,-1 1-1,1-1 1,0 1-1,-1-1 1,1 1-1,0-1 1,-1 0-1,1 1 1,0-1-1,0 1 1,0-1-1,0 1 1,-1-1-1,1 1 1,0-1-1,0 1 1,0 0-1,0 0-30,0-1 1,0 0-1,0 0 0,0 0 0,0 0 0,0 0 0,0 1 0,0-1 0,0 0 0,0 0 0,0 0 0,1 0 0,-1 0 0,0 0 0,0 1 1,0-1-1,0 0 0,0 0 0,0 0 0,0 0 0,0 0 0,0 0 0,1 0 0,-1 1 0,0-1 0,0 0 0,0 0 0,0 0 1,0 0-1,0 0 0,1 0 0,-1 0 0,0 0 0,0 0 0,0 0 0,0 0 0,0 0 0,1 0 0,-1 0 0,0 0 0,0 0 0,0 0 1,0 0-1,0 0 0,1 0 0,-1 0 0,0 0 0,0 0 0,0 0 0,0 0 0,0 0 0,0-1 0,1 1 0,24 3 1086,0 8-309,-8-9-472,0 0 0,1-2 1,-1 0-1,33-4 0,93-15 82,-60 8-298,121-24 98,104-11 155,-197 41-296,-25-6-21,-78 10-40,97-15 21,-103 16-45,-1-1 0,1 1 0,-1 0 1,1 0-1,0 0 0,-1 0 1,1 0-1,-1 0 0,1 0 0,0 0 1,-1 0-1,1 1 0,-1-1 1,1 1-1,-1-1 0,1 1 0,-1 0 1,2 0-1,-3 0 2,0-1 0,0 0 1,1 0-1,-1 0 0,0 0 0,0 0 1,0 0-1,0 0 0,0 1 0,0-1 1,1 0-1,-1 0 0,0 0 0,0 0 1,0 1-1,0-1 0,0 0 0,0 0 1,0 0-1,0 0 0,0 1 0,0-1 1,0 0-1,0 0 0,0 0 0,0 1 1,0-1-1,0 0 0,0 0 0,0 0 1,0 1-1,0-1 0,0 0 0,0 0 1,0 0-1,0 0 0,-1 1 0,1-1-103,-1 1-1,0-1 1,1 0-1,-1 1 1,0-1-1,0 0 1,1 1-1,-1-1 1,0 0-1,0 0 1,1 0-1,-1 0 1,0 0-1,-1 0 1,-29 0-1382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2912,'-28'28'923,"17"-14"-550,-21 31 1701,-44 48 1,61-78-1594,0 1 0,1 1 0,1 0 0,1 1-1,-19 35 1,24-37-101,0 2 0,2-1 0,-7 27-1,7-23-234,2-7-46,-1 1 0,2 0-1,0 0 1,0 0-1,2 17 1,0-27-71,1 0 0,-1 0-1,1 0 1,0 0 0,1 0 0,-1 0 0,1 0-1,0 0 1,0-1 0,1 1 0,-1-1 0,1 1-1,0-1 1,0 0 0,1 0 0,-1-1 0,1 1-1,6 4 1,-4-3 53,1-1 0,0 0 0,0 0 0,0-1 0,0 0 0,1 0 0,-1-1 0,1 0 0,13 2 0,2-1-36,46-3-1,-31-1-79,-24 1-100,-1-1 0,25-6 0,-24 4-402,0 1 0,26-1 0,-36 3 289,0 0-1,-1 0 1,1 0-1,0 0 1,-1-1-1,1 0 1,0 1 0,-1-1-1,1-1 1,-1 1-1,1 0 1,-1-1-1,0 0 1,1 1-1,-1-1 1,4-4-1,-3 2-192,0-1-1,0 1 0,0-1 1,-1 0-1,4-8 0,-5 10 288,-1 1 0,0-1 0,0 0-1,0 1 1,-1-1 0,1 0-1,0 0 1,-1 0 0,0 1-1,0-1 1,0 0 0,0 0-1,-1-5 1,-1 2-36,0 0-1,-1 0 1,0 0 0,0 0-1,-1 1 1,1-1-1,-1 1 1,-6-7 0,3 5-18,1-1 0,1 0 1,-7-11-1,9 14 241,0-1-1,0 1 1,-1 0 0,0 0 0,0 0-1,-1 1 1,1 0 0,-1-1-1,0 1 1,0 1 0,0-1 0,-7-2-1,5 1 188,-21-9 598,27 13-723,0 0 1,-1 1-1,1-1 0,-1 1 0,1 0 1,0-1-1,-1 1 0,1 0 0,-1 0 1,1 0-1,-1 0 0,1 0 0,-1 0 1,1 1-1,-1-1 0,1 0 0,0 1 1,-1-1-1,1 1 0,0-1 0,-1 1 1,1 0-1,-2 1 0,-2 5 196,0 0 0,1 0 0,-1 0 0,2 1 0,-1-1 0,-4 16 0,-4 19 106,1 0 0,2 1 0,2 0 0,-3 75-1,10-86-326,1-18-34,-1 0-1,-4 28 0,0-26 19,0 4 42,4-17-91,0 0 0,1 0-1,-1 0 1,1 0 0,0 0 0,1 2 0,-1-2-114,0 0 0,0 0-1,0 0 1,-1 0 0,1 0-1,0 3 1,-1-3-392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7648,'50'0'2816,"-50"0"-2176,100-16-192,-67 16 608,17 0-672,-1 0 64,1 0-288,-17 0-32,1 0-64,-1 0 160,0 0-128,-16 0-1504,-1 0 736,-16-17-3104,0 17 2112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3328,'-33'33'1216,"33"-33"-928,-33 67-96,16-17 1312,17-1-864,-33 18 576,16-17-704,1-1 64,-1 1-320,1-17 96,16-16-192,0 0-640,0-17 256</inkml:trace>
  <inkml:trace contextRef="#ctx0" brushRef="#br0" timeOffset="1">266 17 6976,'-16'0'2592,"16"0"-2016,-17 33-160,17 0 1728,-17 0-1248,17 34 288,-16-1-736,-1 1-128,-16 16-192,33-34-96,0 1 0,-17-17-2432,17-16 1312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0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814 267 2560,'0'-28'832,"0"27"-811,0 1 0,0-1 0,0 0 0,0 0 0,0 1 0,0-1 0,1 0 0,-1 1 0,0-1 0,0 0 0,1 1 0,-1-1 0,0 0 0,1 0 0,7-11 78,10-19 782,-17 29-795,0 1 1,-1-1-1,1 0 1,-1 1-1,1-1 1,-1 0-1,0 0 1,1 1-1,-1-1 1,0 0-1,0 0 1,0 1-1,-1-1 1,1 0-1,0 0 1,-1 1-1,1-1 1,-1-1-1,-27-31 896,15-2-575,9 25-313,4 9-79,-1 0 0,0-1 0,0 1 0,-1 0 0,1 0 0,0 0 0,-1 0-1,1 0 1,-1 0 0,0 0 0,1 1 0,-4-4 0,-1 2-7,1 0 1,-1 0-1,-8-3 0,-4-2 21,9 4-6,0 1 0,-1 0 0,0 1 0,1 0 0,-1 0 0,0 1 0,0 1 0,-18 0 0,20 0 5,0 0 10,1 0-1,0 1 1,-1 0 0,1 0 0,0 0 0,0 1-1,0 0 1,0 1 0,0 0 0,0 0 0,1 0-1,-1 1 1,1-1 0,0 2 0,0-1-1,1 1 1,-1 0 0,1 0 0,0 0 0,0 1-1,1-1 1,-8 14 0,3-4 40,2 1 0,0 0 0,1 0 0,-8 32 0,-5 78 298,14-89-315,-11 203 284,13-168-280,-8 114 101,7-102-107,-12 180 84,3-149-73,-4 55 191,14-128-214,2-10 106,-1 0 0,-2 0-1,-1 0 1,-16 50 0,16-67-77,3-7-24,0-1 0,-1 1-1,0 0 1,-1-1-1,-7 12 1,9-16-28,0-1 0,0 0 1,0 0-1,0 0 0,0 0 0,-1 0 1,1 0-1,-1-1 0,1 1 1,-1-1-1,1 0 0,-1 0 0,0 0 1,0 0-1,0 0 0,0 0 0,0-1 1,0 1-1,0-1 0,-5 0 1,-1 0 36,6 1-51,1-1-1,-1 0 1,0 0-1,1 0 1,-1-1 0,0 1-1,1 0 1,-1-1-1,0 0 1,1 0-1,-1 0 1,1 0 0,-1 0-1,1 0 1,0 0-1,-1-1 1,1 1-1,0-1 1,0 0-1,0 0 1,-3-3 0,-11-10-20,4 4-27,1 0-1,0-1 0,-16-22 1,19 22-13,2 0 1,0 0 0,-5-13-1,-8-42-72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3712,'-33'17'1408,"33"-17"-1120,33 16-64,-33 1 1376,16-17-928,17 0-128,16 0-352,17 0 128,16 0-192,16 0-1312,-16-17 640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566 183 2912,'-14'-28'923,"14"27"-897,-1 0 1,1 0 0,0 1-1,-1-1 1,1 0 0,0 0-1,0 0 1,-1 0 0,1 0-1,0 0 1,0 1 0,0-1-1,0-2 1,0-52 986,-2 49-448,-5-3-150,1 0-1,1 0 0,-5-11 0,10 20-412,-3-5 64,3 4-38,0 1-1,0-1 0,-1 0 1,1 1-1,0-1 0,-1 0 1,1 1-1,-1-1 1,1 1-1,0-1 0,-1 0 1,0 1-1,1-1 1,-1 1-1,1 0 0,-1-1 1,0 1-1,1-1 0,-1 1 1,1 0-1,-2-1 1,-3-1 119,-3-3 26,7 4-148,1 0 1,-1 0 0,0 1-1,0-1 1,0 0-1,0 1 1,0-1-1,0 1 1,0-1-1,0 1 1,0 0-1,-1-1 1,1 1-1,0 0 1,0 0-1,0 0 1,0 0-1,0 0 1,-1 0-1,1 0 1,0 0-1,0 0 1,0 1-1,-2 0 1,-1 0 11,0 1 1,1 0-1,-1 1 1,1-1-1,-1 0 1,1 1-1,0 0 1,0 0-1,0 0 1,1 0-1,-1 0 0,-3 7 1,1-3 8,-1 1 2,0 1-1,1 0 1,0 0-1,1 0 1,0 1-1,1-1 1,0 1-1,-4 17 1,0 3 57,-3 3-3,-8 31 90,-4 74 266,-5 14-111,-6 131 289,-6 43-189,11-191-330,6-7-16,-3-26 75,14-22-42,9-72-104,-1-1 1,0 1-1,-8 12 1,5-7 7,-14 32 73,14-29-55,-1 0-1,-13 20 0,7-17 25,7-5-53,-5-8-70,8-1 5,-3 3-255,6-8 279,0 0 0,0 0 0,0 0 0,-1 0 0,1 0 0,0 1 0,0-1 0,-1 0 0,1 0 0,0 0 0,0 0 0,-1 0 0,1 0 0,0 0 0,0 0 0,-1 0 0,1 0 0,0 0 0,0-1 0,-1 1 0,1 0 0,0 0 0,0 0 0,-1 0 0,1 0 0,0 0 0,0 0 0,0-1 0,-1 1 0,1 0 0,0 0 0,0 0 0,0-1 0,-1 1 0,1-2-145,-1 1 0,0-1 0,1 1 0,0-1 0,-1 1 0,1-1 0,0 1 0,0-1 0,0 0 0,0 1 0,0-1 0,0-2 0,1-6-1118,-1-21-451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0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631 101 2304,'-14'-27'752,"14"26"-730,-1 1 0,1-1 0,0 1 0,-1-1-1,1 1 1,0-1 0,-1 0 0,1 1 0,0-1 0,0 1 0,0-1 0,0 0 0,-1 1 0,1-1 0,0 0 0,0 1-1,0-1 1,0 1 0,0-1 0,0 0 0,1 1 0,-1-1 0,0 0 0,0 1 0,0-1 0,1 1 0,-1-1 0,0 0-1,0 1 1,1-1 0,0 0 0,10-2 929,-11 3-891,2 0 376,-4-2 24,-2-3 49,0 2-176,0-1 1,0 0-1,0 0 0,-3-7 1,6 10-275,1 0 0,0 0 0,-1 0 0,1 1 0,-1-1 0,1 0 0,-1 0 0,1 0 0,-1 0 1,1 1-1,-1-1 0,0 0 0,1 0 0,-1 1 0,0-1 0,0 1 0,0-1 0,0 1 0,1-1 0,-1 1 0,0-1 1,0 1-1,0 0 0,0-1 0,0 1 0,0 0 0,0 0 0,0 0 0,0 0 0,0 0 0,0 0 0,0 0 0,0 0 0,0 0 1,-1 1-1,-5-1 144,5 0-174,0 0-1,1 0 0,-1 0 0,1 0 0,-1 1 0,1-1 1,-1 0-1,1 1 0,-1 0 0,1-1 0,-1 1 0,1 0 1,0 0-1,-1-1 0,1 1 0,0 0 0,0 0 1,-2 3-1,-1 1-1,1 0 0,-1 0 0,-4 11 0,3-5 7,-7 16 26,2 0 0,0 0 0,-8 44 0,-59 383 1113,55-266-1040,-6 9 1,6-4-12,6-97 127,-3 0 0,-57 160 0,70-239-214,-27 66 117,24-66-68,-21 29 1,25-40-68,-5 8-312,-1-1 0,0 0 0,-1-1 0,0 0 0,-15 10 0,-9 11-825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3968,'0'-30'2266,"0"27"-1098,0 6-320,0 9-584,1 0 0,0 0 0,1 0 0,0 0 0,1-1-1,5 15 1,8 29 17,-2 4-20,18 70 25,-26-110 40,1 0 0,1 0 0,0 0-1,17 24 1,-22-38-152,0-1-1,0 0 0,0 0 0,6 5 1,-8-8-133,0 0-1,0 0 1,0 0 0,1 0 0,-1-1 0,0 1 0,0-1 0,0 1 0,1-1 0,-1 1 0,0-1 0,1 0 0,-1 1 0,0-1 0,1 0 0,-1 0 0,0 0 0,1 0-1,-1 0 1,0 0 0,1-1 0,1 0 0,3-1 29,-1 0 0,0-1 0,0 0 0,0 0 0,0 0 0,0-1 0,-1 0 0,7-6 0,33-42 157,-23 25-188,24-26 57,-1-18 105,-27 43-157,24-33-1,-10 25-53,-9 5 52,5 12-4,-21 15-130,0-1 1,0 0-1,5-7 1,-6 8-151,-3 1-980,-2 6-2794,0 10 1126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416 548 2560,'1'-2'91,"-1"0"0,0-1 0,0 1 0,-1 0 0,1-1 0,0 1 0,-1 0 0,0 0 0,1 0 0,-1-1 0,0 1 0,0 0 0,-2-2 0,2 1-16,0 1-1,0 0 1,0 0 0,0 0-1,0-1 1,0 1 0,1 0 0,-1-1-1,1 1 1,0 0 0,0-1-1,0 1 1,0-4 0,-2 1 92,1 0 0,-1 0-1,0 0 1,-1 0 0,1 0 0,-1 0 0,0 1 0,-6-9 0,3 4-5,1 2-59,-1 1-1,1-1 1,-1 1 0,-9-7 0,7 5 28,8 8-111,-1-1 0,0 0 0,1 0 0,-1 1 0,0-1 0,0 0-1,0 1 1,0-1 0,0 1 0,0 0 0,1-1 0,-1 1 0,0-1 0,-1 1 0,-34-11 438,34 10-419,0 1 0,0 0-1,0-1 1,-1 1 0,1 0-1,0 0 1,0 0 0,0 0-1,0 0 1,0 1 0,-3 0-1,-5 2 178,1 1 0,0 0 0,0 1 0,0 0 0,0 0 0,-10 10 0,-3 2 322,-20 22-1,30-26-300,0 0 1,2 1-1,-13 21 1,8-11 60,10-17-238,1 0 0,0 0-1,0 0 1,1 0 0,-4 12 0,5-9 7,0 0 0,1 1 0,0-1-1,0 14 1,1-23-54,0 1-1,0-1 1,0 0-1,0 0 1,0 0 0,0 0-1,0 0 1,1 0-1,-1 0 1,0 0-1,0 1 1,1-1-1,-1 0 1,1 0-1,-1 0 1,1 0-1,-1-1 1,1 1 0,0 0-1,-1 0 1,1 0-1,0 0 1,0-1-1,0 1 1,0 0-1,0-1 1,1 2-1,2-1 33,1 0-1,-1 0 0,1-1 1,-1 0-1,1 1 1,7-2-1,5 1 57,-10-1-101,1 1 0,0-2 1,0 1-1,-1-1 0,1 0 0,-1-1 1,1 1-1,-1-1 0,0-1 0,0 0 1,0 0-1,-1 0 0,9-7 0,6-7-83,-2 0 1,27-33-1,-1-1-40,-7 10-69,45-69 0,-63 79 62,-1 0 0,21-50 1,-32 64 160,-2 0 0,0 0 0,-1-1 1,-1 0-1,-1 0 0,2-34 0,-5 48-10,0 0-1,0 0 1,-1 0-1,0 0 1,-2-8-1,3 12-11,0 0-1,-1 1 1,1-1 0,0 0-1,-1 1 1,1-1-1,0 0 1,-1 0 0,1 1-1,-1-1 1,1 1-1,-1-1 1,1 0 0,-1 1-1,1-1 1,-1 1-1,0-1 1,1 1 0,-1 0-1,0-1 1,1 1-1,-1 0 1,0-1 0,0 1-1,1 0 1,-1 0-1,0-1 1,0 1 0,1 0-1,-1 0 1,0 0-1,0 0 1,0 0 0,1 0-1,-1 0 1,0 1-1,0-1 1,1 0 0,-1 0-1,0 1 1,0-1-1,1 0 1,-2 1 0,-2 1 83,1 0 0,-1 1 0,1-1 0,0 1 1,0 0-1,0 0 0,0 0 0,0 0 0,1 0 1,-1 0-1,1 1 0,0-1 0,-2 5 1,-1 4 49,0 1 0,-5 20 0,3-8 87,-21 49 145,3 43 26,14-57-262,5-23-26,1 0 0,0 50 0,4-77-57,2 0-1,-1 0 0,4 19 1,-2-25-30,-1 0 1,1 0 0,0 0 0,-1 0 0,2-1-1,-1 1 1,0 0 0,1-1 0,0 1 0,5 4-1,-6-6-144,1 0 0,0 0 0,0 0 0,0 0 0,0-1 0,0 0 0,0 1 0,0-1 0,1 0 0,-1 0-1,0-1 1,1 1 0,-1-1 0,1 1 0,-1-1 0,0 0 0,1-1 0,3 0 0,2 0-476,0 0 0,-1-1 0,1-1 0,-1 1 1,1-1-1,8-5 0,-4 1-354,-1-1 0,1 0 0,-1-1 1,17-17-1,41-49-2904,13-35 2765,-55 77 3701,-17 10-405,11-7 352,-17 17-1746,1 0 292,-2 15-485,0 8 97,2 23 274,5 17-86,-6 14-356,7 2-145,-9-40-303,-1-1-28,1 0 1,2-1-1,1 1 1,10 30 0,-9-40 31,-1 0 1,15 21 0,-19-32 3,1-1 1,0-1-1,0 1 1,0 0 0,1-1-1,-1 1 1,0-1-1,1 0 1,0 0-1,5 2 1,-1 0 54,3-1 0,-7-11-70,1-7 13,6-7-55,-11 22-48,1-1-1,-1 0 1,0 1 0,1-1-1,-1 0 1,0 1 0,0-1-1,0 0 1,1 0-1,-1 1 1,0-1 0,0 0-1,0 1 1,0-2-1,-1-5 52,1 3-27,-1 0 1,1 0-1,0 1 0,0-1 1,1 0-1,-1 0 1,1 0-1,1-5 0,4-5 102,1 0-1,13-21 0,8-18 146,-21 34-331,7-30-1,4-13-745,12-5-1205,4 6-3732,-28 53 4328,0 0-1,15-14 1,-21 22 1407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6048,'0'-33'2240,"0"33"-1728,17 33-160,-17-16 1664,16 16-1184,-16 17-192,17-1-416,0 1 160,-17 0-192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83 100 4320,'0'-2'136,"0"1"0,0-1 1,0 0-1,-1 0 0,1 1 1,-1-1-1,1 0 0,-1 1 0,1-1 1,-1 1-1,0-1 0,0 1 1,0-1-1,0 1 0,0-1 1,0 1-1,-3-2 0,5 2 71,0 1 1,0-1-1,0 1 0,0 0 1,0-1-1,0 1 0,0 0 1,0 0-1,0 0 0,0-1 1,0 1-1,0 0 0,0 0 1,0 1-1,1-1 0,3 0-101,-1 0-1,1-1 1,-1 0-1,1 1 1,-1-1-1,1-1 1,3-1 0,13-3 52,50-11 35,-56 12-163,1 1 0,0 0 0,0 2 0,0 0 0,19 0 0,-2 2-43,-4 1 1,39-5 0,-32-2 97,-21 3-32,1 1 1,17-1-1,3 3 11,-19 0-29,-23 0-30,-24 0 3,-81 0-40,104 0-7,0 0 0,1 0-1,-1 1 1,0 0 0,1 0-1,-1 0 1,-9 4 0,13-3 9,-1 0 0,1 0 0,0 0 0,0 1 0,0 0 0,0-1 1,0 1-1,0 0 0,1 0 0,0 0 0,-1 1 0,1-1 0,1 0 1,-3 6-1,-5 9-42,0 1 0,2 0 0,0 0 0,1 0 0,-3 22 0,4-14 13,-1 49 0,11-15 10,-2-31 34,2 61 5,7-16 31,-9 77 296,-4-91 273,1-61-584,0 4 57,1 0 1,-2-1-1,1 1 1,0-1-1,-1 1 1,0-1-1,-1 6 1,1-8-19,0 1 1,1-1-1,-1 0 0,0 0 1,0 0-1,0 0 1,0 0-1,0-1 1,0 1-1,0 0 1,0 0-1,0-1 1,-1 1-1,1 0 1,0-1-1,0 1 0,0-1 1,-1 0-1,1 1 1,0-1-1,-1 0 1,1 0-1,0 0 1,-1 0-1,-2 0 1,-6-1 87,0 0 1,0 0 0,0-1 0,0 0 0,0-1 0,0 0 0,0-1 0,1 0-1,-15-8 1,-9-2 74,22 12-162,-12-4-6,12-1-197,1 0 0,-15-11 1,-14-11-489,8 12 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6880,'17'-17'2560,"-17"17"-1984,50-17-160,-17 17-32,0-16-288,17 16 256,16-17-224,-16 17-32,0-16-64,16 16-1888,-16 16 1024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4064,'-44'0'1813,"42"0"-1796,-6 0 142,0 0 1,0 1-1,0 0 0,0 0 1,0 0-1,0 1 0,0 0 0,-14 7 1,10-4 168,0 0 1,0 0 0,-22 4 0,25-7-211,1 0 1,-1 0 0,1 1 0,0 0 0,0 1 0,0-1 0,0 2 0,1-1-1,0 1 1,0 0 0,-8 8 0,14-13-112,-27 25 197,0 1-1,1 1 1,-30 41-1,42-44-115,1 1 0,1 0 0,-17 50 0,16-32 67,-14 67 0,26-95-115,-1 0 1,2 0-1,0 0 1,1 0 0,0 1-1,1-1 1,1 0 0,0 0-1,1 0 1,1-1-1,0 1 1,12 26 0,-1 0 58,-13-32-108,1-1 1,1 1-1,5 10 1,-7-16-196,0 0 1,0 0-1,0 0 0,1 0 1,0-1-1,-1 1 0,1-1 1,0 1-1,0-1 0,0 0 1,6 2-1,24 13-1401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68 399 6240,'-5'22'773,"2"-7"235,-9 23 0,-32 84 933,43-119-1764,0 1-1,1-1 1,-1 1-1,1 0 1,0 6-1,0-5-13,0-3 42,3-4-16,1-2-124,-1 1-8,0 0 0,0 0-1,-1 0 1,1-1-1,0 1 1,-1-1 0,0 1-1,0-1 1,0 0 0,2-8-1,43-115 1080,-41 113-905,1 0-1,15-23 1,-10 19 21,-8 11-107,1 0 0,9-12 1,-12 17-109,0 0 0,0 1 0,0-1 0,0 1 0,0-1 0,0 1 0,0 0 0,1 0 0,-1 0 0,0 0 0,5-1 0,26-4 240,-15 1-174,-11 3-141,0 0-1,0 1 0,0-1 1,11 1-1,48 1-8489,-47 0 5275</inkml:trace>
  <inkml:trace contextRef="#ctx0" brushRef="#br0" timeOffset="1">151 67 5472,'0'0'2016,"0"0"-1536,-17-33-160,17 33 2368,0 0-1536,17 0 672,-17 0-1088,16 0-288,17 0-288,-16-17-416,16 17 160,0-16-5184,1 16 2880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4640,'-17'0'1728,"17"0"-1344,17 16-96,-17 1 1600,0 0-1088,0 16 448,0 0-736,-17 0-320,17 17-96,0 0-32,17 0-32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99 2496,'14'-13'784,"-14"12"-760,1 1 1,-1-1-1,0 1 1,1-1-1,-1 1 1,0-1 0,1 1-1,-1-1 1,0 0-1,0 1 1,0-1-1,1 1 1,-1-1-1,0 0 1,0 1-1,0-1 1,0 0-1,0 1 1,0-1-1,0 1 1,0-1-1,-1 0 1,1 1-1,0-1 1,0 0-1,0 0 64,0-1 1187,0-1-203,-1 2-964,1-1 1,0 1-1,0 0 0,0 0 1,-1-1-1,1 1 0,0 0 1,-1 0-1,1 0 1,-1-1-1,0 1 0,1 0 1,-1 0-1,0 0 1,0 0-1,0 0 0,0 0 1,0 0-1,1 1 0,-2-1 1,1 0-1,0 0 1,0 1-1,0-1 0,0 0 1,0 1-1,0 0 0,-1-1 1,1 1-1,0 0 1,-1-1-1,-1 1 0,-6-1 480,0 0 0,0 1 0,-15 0 0,8 1-303,7-1-119,0 1 0,0 0-1,0 0 1,0 1 0,1 0 0,-1 1 0,1-1 0,-1 2-1,1-1 1,-15 10 0,17-9-137,0 0-1,0 0 1,1 1-1,0-1 1,0 1-1,0 1 1,1-1 0,0 1-1,0-1 1,0 1-1,0 0 1,1 0-1,-4 11 1,1 13-43,4-14-4,1-12 16,0-1 0,1 1 0,-1-1 0,1 1 0,0-1 0,0 1-1,0-1 1,1 7 0,1-6 8,0 1 0,0-1-1,0 0 1,1-1 0,0 1-1,4 5 1,-7-9-6,1 1 1,3 4 11,-1 0 0,1 0 0,1 0 0,-1 0 0,1-1 0,-1 0 0,1 0 0,0 0 0,1-1 0,-1 1 0,1-1 0,-1 0 0,1-1 0,11 4 1,14 3 70,0-2 0,0-1 0,0-1 0,36 1 1,-42-6-103,-13 1 39,0-1 1,0 0 0,0-1-1,16-3 1,-26 3-11,1 1 0,-1-1 1,1 0-1,-1 0 0,1 0 1,-1 0-1,0-1 0,0 1 0,1 0 1,-1-1-1,0 0 0,0 1 0,-1-1 1,1 0-1,0 0 0,-1 0 1,1 0-1,-1-1 0,1 1 0,-1 0 1,0 0-1,0-1 0,0 1 1,1-4-1,-2 2-12,1 1 0,-1-1 1,0 1-1,0-1 0,0 1 0,0-1 1,0 1-1,-1-1 0,0 1 0,0 0 1,0-1-1,0 1 0,-2-5 0,-3-4 65,-1 1 0,-9-13 0,5 9 56,3 2-96,-2 1 0,1 0 0,-2 1 0,1 0 0,-2 1 0,-14-11 0,8 9-76,0 1-1,0 0 0,-36-13 0,50 22 28,-1 0 0,1 0 0,0 0 0,0-1 0,0 1 0,-4-4 0,7 5-2,0 0 0,0 0 0,0-1 0,0 1 1,0 0-1,0 0 0,0 0 0,0-1 0,1 1 0,-1 0 0,0-1 1,1 1-1,-1-1 0,1 1 0,0-1 0,-1-1 0,1 2 19,0 1 0,0 0 0,0-1 0,0 1 0,1 0-1,-1-1 1,0 1 0,0 0 0,0 0 0,1-1 0,-1 1 0,0 0 0,0-1-1,1 1 1,-1 0 0,0 0 0,1 0 0,-1 0 0,0-1 0,1 1 0,-1 0-1,0 0 1,0 0 0,1 0 0,-1 0 0,1 0 0,-1 0 0,0 0 0,1 0 0,-1 0-1,0 0 1,1 0 0,-1 0 0,0 0 0,1 0 0,-1 0 0,1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6144,'0'17'2272,"0"-17"-1760,50 33-160,-17 0 800,-16 17-704,16 33 608,-17 17-608,-16 16-96,0-16-224,-33-1 128,0 1-160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3328,'0'0'1061,"0"-3"-634,0-8-59,0 9 512,3 2-192,8 0 170,-9 0-196,-2 0 239,3 0-293,-1 0-543,0 0 0,-1 0 0,1 1 0,0-1 0,0 1 0,-1 0 1,1-1-1,0 1 0,-1 0 0,4 2 0,4 2 126,24 12 747,-30-16-862,-1 0 0,1 0-1,0-1 1,0 1 0,0-1-1,0 1 1,0-1 0,0 0 0,0 0-1,5-1 1,7 0 89,41 1 337,104-3 68,-30-11-373,23 1 21,134-13 49,53-15 32,45 2-112,-276 28-138,709-55 232,-348 48-96,-420 16-167,943-11 862,-547 24-368,-306-9-322,138 4 201,-19 11-120,-156-9-185,235 11 170,-53-5-101,-53-11 48,-49-6-214,-48-8-501,-92 10 296,14-2-652,-51 2 498,0 0 0,-1-1 1,1 1-1,0-1 0,0 0 0,-1-1 0,8-3 1,-7 1-171,1 0 0,-1 0 0,11-11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12 100 2496,'0'-53'1104,"1"51"-874,-1-1 0,1 0 0,0 1 1,0-1-1,1 0 0,-1 1 0,0 0 0,1-1 0,-1 1 1,1 0-1,0-1 0,0 1 0,0 0 0,0 1 0,0-1 1,0 0-1,1 0 0,2-1 0,-4 3-190,-1 0-1,0-1 1,1 1-1,-1 0 1,1 0 0,-1-1-1,0 1 1,1 0-1,-1 0 1,1 0 0,-1 0-1,1 0 1,-1 0-1,1 0 1,-1 0-1,1 0 1,-1 0 0,1 0-1,-1 0 1,0 0-1,1 0 1,-1 0 0,1 0-1,-1 0 1,1 1-1,5 11 1065,-4-6-714,2 8-149,-1 0 1,0 0 0,-1 0 0,-1 1 0,0-1-1,-1 1 1,0-1 0,-3 18 0,-8 38 104,7-34-240,2-6 28,-12 50 0,-16 34 68,24-78-436,-2-6-1057,8-29 1236,0 0 0,1 1 0,-1-1 0,0 0 0,1 0 1,-1 0-1,1 0 0,-1 0 0,1 1 0,0-1 0,-1 0 0,1 0 0,0-1 0,0 1 0,-1 0 1,3 1-1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51 150 3904,'-14'0'1253,"12"1"-932,1 9-151,2 19-21,0 6 873,-5 59-1,-8-31-509,7 6-278,1-33-183,-6 69 128,10-21 829,0-83-954,0 1-1,0-1 1,0 1 0,0 0 0,0-1 0,0 1 0,0 0 0,1-1 0,-1 1-1,1 0 1,-1-1 0,1 1 0,0-1 0,-1 1 0,1-1 0,0 1 0,0-1 0,0 0-1,0 1 1,2 1 0,-1-2-12,-2-1-8,1-1-1,-1 0 1,1 0-1,-1 0 1,0 1-1,0-1 1,1 0-1,-1 0 1,0 0-1,0 0 1,0 0-1,0 0 1,0-1-1,-1-13 28,0 0 0,0 0 0,-5-17 0,3 18-78,1-1 0,0 0 0,1-17 0,1 2-13,1-1-1,1 1 0,12-56 1,-11 75 16,1 0 0,0 0 0,1 0 0,0 1 0,1 0 0,0 0 0,0 0 0,1 0 0,0 1 0,1 0 0,0 1 1,1 0-1,0 0 0,0 1 0,0 0 0,1 0 0,10-4 0,14-6-602,1 3 0,0 0 0,38-8 0,-23 8-3389,-14 12 1125</inkml:trace>
  <inkml:trace contextRef="#ctx0" brushRef="#br0" timeOffset="1">350 34 4736,'0'-17'1760,"0"17"-1376,33 0-96,-16 0 1088,-1 0-800,17 0 0,1 0-384,-1-17-64,17 17-64</inkml:trace>
  <inkml:trace contextRef="#ctx0" brushRef="#br0" timeOffset="2">499 498 6048,'0'17'2240,"0"-17"-1728,50 17-160,-17-17 192,0-17-384,34 0-512,-1 1 192,17-1-3968,0 1 2272</inkml:trace>
  <inkml:trace contextRef="#ctx0" brushRef="#br0" timeOffset="3">1578 249 2976,'-5'-12'405,"-4"-6"529,10 18-912,-1 1 0,1-1 0,-1 0 1,1 1-1,-1-1 0,1 0 1,-1 1-1,1-1 0,-1 1 1,0-1-1,1 1 0,-1-1 1,0 1-1,0-1 0,1 1 1,-1 0-1,0-1 0,0 1 1,0-1-1,0 1 0,0-1 1,1 1-1,-1 0 0,0-1 1,0 1-1,0-1 0,-1 1 1,1 0-1,0-1 0,0 1 0,0-1 1,0 1-1,-1-1 0,1 1 1,0 0-1,-1 0 0,0 2 113,-1 0 0,1 0 0,0 0 0,1 0 0,-1 0 0,0 1 0,1-1 0,0 0 0,0 4 0,-3 31 415,-1-1 0,-14 55 0,-4 29 131,19-95-579,2-9-29,-1 0 0,-1 0 1,-8 25-1,7-29 76,0 1 0,1 0 1,1 0-1,0-1 0,1 1 1,1 20-1,-2-25 90,-2-7-96,4-2-137,-1-1 1,1 1 0,0 0-1,-1 0 1,1-1-1,0 1 1,-1 0 0,1 0-1,0-1 1,0 1-1,-1 0 1,1-1-1,0 1 1,0 0 0,-1-1-1,1 1 1,0 0-1,0-1 1,0 1 0,0-1-1,0 1 1,0-1-1,8-5 69,-7 5-74,0-1 0,-1 0 0,1 0 0,-1 0 0,1 0 0,-1 0 0,1 0 0,-1 0 0,0 0 0,0 0 0,0 0-1,-1-3 1,2-16 19,30-93 135,-26 95-175,0 0 0,1 1 1,2-1-1,0 1 0,0 1 1,2 0-1,0 0 0,1 0 0,1 2 1,0-1-1,1 2 0,28-26 1,6 4 35,-36 28-200,-1 0 0,1 0 0,1 2 0,-1-1 0,17-6 0,8-3-504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4896,'-17'-17'1824,"17"17"-1440,50 0-96,-50 17 1280,16-17-928,1 0-352,16 16-192,-16 1-96,-1 0 0,1-17-2272,0 16 1248</inkml:trace>
  <inkml:trace contextRef="#ctx0" brushRef="#br0" timeOffset="1">398 1 3072,'-16'0'1120,"16"0"-864,-17 50-64,1-34 1440,16 18-928,0-18-288,0 17-256,0-16-960,16 16 448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5408,'0'16'1984,"0"-16"-1536,0 17-128,-16-17 1152,16 17-864,0 16 960,-17 0-896,0 67 768,1-17-800,-1 33-128,1 0-320,-1-16 0,0-34-96,17 0-192,-16 1 32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52 1888,'-13'-14'613,"12"14"-603,1-1-1,0 1 1,0 0-1,-1 0 0,1-1 1,0 1-1,0 0 1,-1 0-1,1 0 1,0 0-1,-1-1 0,1 1 1,0 0-1,-1 0 1,1 0-1,0 0 1,-1 0-1,1 0 1,0 0-1,-1 0 0,1 0 1,0 0-1,-1 0 1,1 0-1,-1 0 1,-74 0 4731,73 0-3765,2 0-395,0 0-197,2-3-176,0 2-191,1-1 1,-1 1-1,0-1 1,0 1-1,0 0 1,1 0-1,-1 0 1,0 0-1,1 1 1,-1-1-1,1 0 0,-1 1 1,4-1-1,36 1 38,-25 0-39,6 1 6,-9-1 20,1 0 1,18-3-1,-1-4 9,-23 5-34,-1 0 1,1 0-1,0 1 0,0 0 1,0 1-1,0-1 0,0 2 0,0-1 1,12 4-1,-4 1-7,-10-3-2,0 0 0,0-1 0,0 0 0,0 0 1,8 0-1,-5-1 28,-8-1-21,1 1 0,0 0 0,0 0 1,-1 0-1,1 0 0,0 0 0,0 0 0,-1 1 1,1-1-1,0 1 0,4 1 0,-2 9 231,3-7 34,-21-5-112,11 1-251,1 0 1,0 0 0,0 0 0,0 0 0,-1 0-1,1-1 1,0 1 0,0 0 0,0-1-1,0 1 1,-2-2 0,-15-13-1545,7 4 161,11 10 1410,-1 1 1,1-1-1,-1 1 0,1 0 1,-1-1-1,1 1 1,-1 0-1,0 0 1,1-1-1,-1 1 0,1 0 1,-1 0-1,0 0 1,1 0-1,-1 0 1,0-1-1,1 1 0,-1 1 1,1-1-1,-1 0 1,0 0-1,1 0 1,-1 0-1,0 0 0,0 1 1,1-1-47,-6 0-196,-5 0 223,6 3 203,-6 10-22,5 1-42,-1-9-36,7-5-26,-1 0 0,1 1 0,-1-1 1,1 0-1,-1 1 0,1-1 0,0 0 0,-1 1 0,1-1 0,-1 0 1,1 1-1,0-1 0,0 1 0,-1-1 0,1 1 0,0-1 0,0 1 1,-1-1-1,1 0 0,0 1 0,0 0 0,0-1 0,0 1 0,0-1 0,0 1 1,0-1-1,0 1 0,0-1 0,0 1 0,0-1 0,0 2 0,0 9 27,1-5-10,-1 0 0,-1 0 0,1 0-1,-3 8 1,-1 2 18,1 0 1,0 0-1,1 0 0,1 20 1,1 0 8,-3 75-44,-3-68-14,2-15 90,0 36 0,3-38-27,-1-1 0,-6 25 0,5-34-34,0 5-10,1-7 99,0-1-1,-7 22 0,8-31-44,0-1 0,0 0 1,-1 0-1,1 0 0,-1 0 0,0 0 0,1-1 0,-2 1 1,1 0-1,0-1 0,0 1 0,-1-1 0,1 0 0,-1 0 1,-5 4-1,5-5 53,0 0 0,0-1 0,0 1 1,0-1-1,0 1 0,0-1 0,0 0 1,-1 0-1,1 0 0,-4-1 0,-5 0 171,0 0-3,1 0 0,0-1 1,0-1-1,0 0 0,0 0 0,-20-10 0,15 6-70,-58-28 327,46 20-481,21 11-65,0 0 0,1-1 0,0 0 0,0-1 0,0 1 1,1-1-1,-10-13 0,-7-7-215,20 24 71,0 0 0,0 0 0,0 0 1,1 0-1,-1-1 0,1 1 0,-1 0 1,1-1-1,0 1 0,0-1 0,0 0 0,0 1 1,1-1-1,-1 0 0,1 1 0,-1-1 1,1 0-1,0 0 0,0 1 0,1-5 1,-1-3-567,0-26-1480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2560,'-16'-17'960,"16"17"-768,16 0-32,-16 0 1344,0 0-864,17 0 864,0-16-864,-1 16 96,17-17-448,1 1-96,-1 16-128,0-17-192,17 17 64,0 0-3552,-1 0 1952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16 2240,'-28'-14'720,"28"14"-711,-1 0-1,1 0 1,0-1 0,-1 1 0,1 0 0,0 0-1,-1 0 1,1 0 0,0 0 0,-1-1-1,1 1 1,0 0 0,-1 0 0,1 0 0,0 0-1,-1 0 1,1 0 0,-1 0 0,1 0-1,0 0 1,-1 0 0,1 1 0,0-1-1,-1 0 1,1 0 0,0 0 0,-1 0 0,1 0-1,0 1 1,-1-1 0,-3 2 46,1 0 62,0 0 1,-1-1 0,1 1-1,0-1 1,0 0 0,-1 0-1,1 0 1,-1-1 0,1 1 0,-4-1-1,4 0-15,0 0 0,1 0 0,-1 1 0,0-1 1,1 0-1,-1 1 0,0 0 0,1 0 0,-1 0 0,1 0 0,0 0 0,-1 0 0,1 0 0,0 1 0,-4 3 0,-22 12 532,-17 1-346,34-14-232,1-1 1,-1 1 0,1 1-1,1 0 1,-1 0 0,1 1-1,-17 13 1,9 0 134,2 0 0,-18 28 0,15-21 36,10-15-134,1 1 0,1-1-1,0 1 1,1 0 0,0 1 0,1-1 0,0 1-1,1 0 1,-2 14 0,5-27-89,-16 97 414,14-80-351,2-1 0,-1 1 0,2-1 0,3 20 0,13 47 264,-16-80-325,0 0 0,0 0 1,0 0-1,1 0 0,-1-1 0,1 1 1,0 0-1,0-1 0,0 1 0,0-1 0,0 0 1,1 1-1,-1-1 0,1 0 0,-1-1 0,5 4 1,20 16-945,-10-4 325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3392,'-13'14'1088,"4"2"-651,2-1-349,4-8-21,0 0-1,0 1 0,0-1 1,1 1-1,0-1 1,0 1-1,1 0 0,0 0 1,1 14-1,0 205 1022,0-224-1080,0-1 0,0 0 0,0 0 0,1 0 0,-1 1 0,1-1 0,-1 0 0,1 0 0,0 0 0,0 0 0,0 0 0,2 2 0,-2-2 30,0-1-1,0 0 1,-1 1-1,1-1 1,0 0-1,-1 1 1,1-1 0,-1 1-1,0-1 1,1 1-1,-1 2 1,0-115 319,1 101-338,-1 0-1,2-1 0,-1 1 1,5-12-1,-2 2-3,1-5 15,-5 20-13,1 0 1,-1 0 0,1 0 0,1 0 0,-1 0-1,1 1 1,0-1 0,0 0 0,4-6 0,11-5 65,-6 7-12,11-18 201,-19 24-247,1 0 1,0 0-1,-1 0 0,1 1 0,0-1 0,0 1 0,0 0 0,9-2 0,34-7 112,-26 8-105,15-8 48,27-6-592,-44 15-267,-18 2 623,0 0-1,0 0 0,0 0 0,0 0 0,0 0 1,-1 0-1,1 0 0,0 0 0,0-1 0,0 1 1,0 0-1,-1-1 0,1 1 0,1-1 1,-1 0 37,-1 0 1,1 0-1,-1 0 1,0 1-1,1-1 1,-1 0-1,0 0 1,0 0-1,0 0 1,0 0-1,0 0 1,0 1-1,0-3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5408,'16'16'1984,"-16"-16"-1536,0 33-128,0-33 1504,0 16-1056,-16 1 256,16-1-608,-33 1-384,1-1-64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3072,'0'0'1120,"0"0"-864,0 0-64,0-17 608,0 34-480,17-17 832,0 0-640,-1-17 256,17 17-448,1 0 32,-1 0-224,0 0 64,0 0-96,0 0 96,1 0-128,-18 0-864,-16 0 416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4224,'-17'0'1568,"17"0"-1216,0 49-96,0-49-64,17 17-160,-17 0 128,16 16-96,-16-17-224,17 18 64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 2240,'-10'-6'310,"-6"-1"104,17 11 116,10 7 499,43 35 708,-35-30-1342,0 1 0,19 21 0,-19-16-188,-1 1-1,26 47 1,-35-53-153,-2-1 0,1 1 0,-2 1 0,0-1 0,5 29 0,-8-21 85,-1 47-1,-2-53-84,-1 0 0,-1 0 0,0 1 0,-2-2-1,0 1 1,-1 0 0,-1-1 0,0 0-1,-2 0 1,0-1 0,-18 28 0,9-22-68,-2-1 0,-39 36-1,25-26 4,18-16-29,-1-2-1,0 0 0,-1-1 0,0-1 0,-35 19 0,-11-1-1255,10-10 363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269 366 2816,'55'-55'1269,"-54"54"-1255,3-3 103,-1 0 0,1 0 0,-1 0 0,0-1 0,0 1 0,0-1 0,4-8 0,-7 11-67,1 0 1,0 0-1,0 1 1,0-1-1,-1 0 1,1 0-1,-1 0 1,0 0 0,1 0-1,-1 0 1,0 0-1,0 0 1,0 0-1,-1 1 1,1-1-1,0 0 1,-1 0 0,1 0-1,-1 0 1,1 0-1,-2-2 1,1 0 26,-2-4 119,2 6-144,1 1 0,0-1-1,-1 0 1,0 1 0,1-1-1,-1 1 1,0-1 0,0 1 0,1-1-1,-1 1 1,0 0 0,-1-1-1,1 1 1,0 0 0,0 0-1,0 0 1,-1 0 0,-2-1-1,-1-1 24,0 0-1,0 1 1,-1 0-1,1 0 0,-1 0 1,1 1-1,-1-1 1,0 2-1,0-1 0,1 0 1,-1 1-1,0 0 0,0 1 1,0-1-1,1 1 1,-7 2-1,5-2-11,0 1-1,0 1 1,0-1 0,0 1 0,0 0-1,1 0 1,-1 1 0,1 0-1,0 0 1,0 1 0,1 0 0,-9 8-1,-25 45 498,22-36-394,-8 12 15,9 4-34,8-15-81,-4 1-7,9-20-46,1 1 0,-1-1 0,1 1 1,0 0-1,1 0 0,-1 0 0,1 0 0,0 0 0,0 1 0,0 6 0,0-2 8,1-8-5,-1 0 1,1 1 0,0-1-1,0 0 1,0 0 0,0 1-1,0-1 1,0 0 0,1 0-1,-1 0 1,1 1 0,-1-1-1,1 0 1,0 0 0,0 0-1,2 3 1,-1-3-4,1 0-1,0 0 1,0 0-1,0-1 1,0 1-1,0-1 1,0 0-1,1 0 1,-1 0-1,0 0 1,1-1-1,-1 0 1,0 1-1,1-1 1,-1 0-1,1 0 1,-1-1-1,0 1 1,1-1-1,-1 1 1,0-1-1,4-2 1,17-15 25,-12 9-23,-2 1-4,-4 3-2,0 0 1,0 0-1,8-8 0,-11 7 5,1 1-1,-1-1 1,5-10-1,-1 2 8,19-30-40,-17 31-87,0-1 1,7-18-1,-11 20 44,-2 0 0,1-1-1,-2 1 1,0-1 0,1-18 0,-2-68-153,-1 67 254,0 25-43,-1 0 0,1 0 0,-1 0 0,0 0-1,-1 1 1,1-1 0,-2 0 0,-4-11 0,6 16 21,0 0 0,0 0 1,0 0-1,-1 0 0,1 0 0,0 0 0,-1 0 0,0 1 0,1-1 0,-1 1 0,0-1 0,1 1 0,-1 0 0,0 0 0,0 0 0,0 0 0,0 0 1,-1 0-1,1 0 0,0 1 0,0-1 0,0 1 0,-4-1 0,5 1-2,1 0-1,-1 0 1,1 0-1,-1 0 1,1 0-1,0 0 1,-1 0 0,1 0-1,-1 0 1,1 0-1,-1 1 1,1-1-1,-1 0 1,1 0-1,-1 1 1,1-1 0,0 0-1,-1 0 1,1 1-1,0-1 1,-1 0-1,1 1 1,0-1 0,-1 1-1,1-1 1,-5 5 126,2-2-68,-1 0 0,1 0 0,0 1 0,0-1 0,1 1 0,-1 0 0,1-1 0,-1 1 0,1 1 1,0-1-1,1 0 0,-1 0 0,1 1 0,-2 7 0,-2 60 466,0-32-339,2-20-98,0 0 0,2 0 0,2 32 0,10 28 106,-8-43-40,-2-23-127,0-1 1,1 1 0,1 0-1,0-1 1,0 1 0,2-1-1,10 24 1,-13-33-97,0 1 0,1-1 0,-1 0-1,1 0 1,4 5 0,21 13-1278,-18-9 780,-10-12 389,1 0 1,-1 0-1,1 0 0,0 1 0,-1-1 1,1 0-1,0 0 0,0-1 1,0 1-1,0 0 0,0 0 0,0 0 1,0-1-1,0 1 0,0 0 1,1-1-1,-1 1 0,0-1 1,0 1-1,0-1 0,3 1 0,-1-1-1702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2240,'13'0'720,"-13"0"-715,1 0-1,-1 0 1,0 0 0,0 0 0,0 0 0,0 0-1,0 0 1,0 0 0,0 0 0,0 0-1,0 0 1,1 0 0,-1 0 0,0 0-1,0 0 1,0 0 0,0 0 0,0 0 0,0 0-1,0 0 1,0 0 0,0 0 0,0 0-1,1 0 1,-1 0 0,0 0 0,0 0 0,0 0-1,0 0 1,0-1 0,0 1 0,0 0-1,0 0 1,0 0 0,0 0 0,0 0-1,0 0 1,0 0 0,0 0 0,0 0 0,0 0-1,0-1 1,0 1 0,0 0 0,0 0-1,0 0 1,0 0 0,0 0 0,0 0 0,0 0-1,0 0 1,0 0 0,0 0 0,0-1-1,0 1 1,0 0 0,0-11 358,0 8 682,-3 6-181,2-2-759,0 0 0,0 1-1,0-1 1,-1 1 0,1-1 0,0 0 0,1 1 0,-1 0 0,0-1 0,0 1 0,1-1-1,-1 1 1,1 0 0,-1 0 0,1-1 0,0 1 0,0 2 0,-1 0 26,1-1 0,0 1 0,-1-1 0,0 1 0,1-1 0,-1 0 0,-1 1 0,1-1 0,-3 4 0,-2 8 79,2-2-100,0 0-1,1 1 1,0 0 0,1-1 0,0 1 0,2 0-1,0 21 1,3 2 3,12 59 0,-8-62 83,22 101 116,-21-107-234,1 0-1,21 46 1,-26-66-28,-2-3-21,0-1 1,0 0 0,0 0 0,1 0 0,3 3 0,-5-5 12,0-1-1,1 0 1,-1 0-1,0 0 1,1 0-1,-1 0 1,1 0-1,0 0 0,-1-1 1,1 1-1,0 0 1,-1-1-1,1 1 1,0-1-1,0 0 1,-1 0-1,5 1 1,-6-1-34,0 0 1,1 0-1,-1 0 1,1 0-1,-1 0 1,1 0-1,-1 0 1,1 0-1,-1-1 1,1 1-1,-1 0 0,1 0 1,-1 0-1,1 0 1,-1-1-1,0 1 1,1 0-1,-1 0 1,1-1-1,-1 1 1,0 0-1,1-1 0,-1 1 1,0 0-1,1-1 1,-1 1-1,0 0 1,0-1-1,1 0 1,0-22 180,-1 14-173,1-7-58,6-28 0,-1 7-18,-1 1-19,-2 6 32,2-1 0,1 1 0,14-39 0,-13 51 17,1 1 0,1 0 0,0 0 1,22-28-1,-5 11-43,28-32-52,-32 47-253,8 2 106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2816,'0'0'1056,"0"0"-832,0-17-64,0 34 1952,0-17-1184,-17 16 1184,17 1-1216,-16 16 32,16-16-576,-17 16-64,17 0-192,0 0-768,0-16 384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3904,'-14'-13'1253,"13"12"-1224,1 1-1,0-1 0,-1 1 1,1-1-1,0 0 0,-1 1 1,1-1-1,0 1 1,0-1-1,-1 0 0,1 1 1,0-1-1,0 1 1,0-1-1,0 0 0,0 1 1,0-1-1,0 0 0,0 1 1,0-1-1,0 0 1,0 1-1,0-1 0,1 1 1,-1-2-1,0 2 39,0-3 461,0 3-64,0 0 379,0 0-240,-3 3 15,0 0-569,0 1 0,1-1 0,-1 1 0,1 0 0,0 0 0,0 0 0,0 0 0,0 0-1,0 1 1,1-1 0,0 0 0,0 1 0,0-1 0,0 9 0,-4 18 113,3-19-94,-2 6 23,1 0 0,-2 30 1,5-28-85,-1-9-4,1 1 0,1-1 0,2 17 1,-2-25 6,-1 1 0,1-1 1,1 0-1,-1 0 1,0 1-1,1-1 1,-1 0-1,1 0 1,0-1-1,0 1 0,0 0 1,1-1-1,-1 1 1,0-1-1,1 0 1,3 3-1,0-1 10,0 0 0,1-1 0,-1 0 0,1 0-1,-1-1 1,1 0 0,0 0 0,0 0 0,0-1 0,8 1 0,18-7-26,-17 2-4,5-1-3,-3 2 11,0-1 1,-1-1-1,1-1 1,-1 0 0,24-11-1,-10-2 73,41-30-1,-29 17-35,-25 18-153,-15 11 94,-1 0-1,1 0 1,-1 0-1,1 0 1,0 1-1,-1-1 1,1 1-1,0 0 1,0 0-1,0 0 1,0 0-1,1 0 1,-1 1 0,6-1-1,-4 4-114,8 11 227,-2 1 0,14 21 1,-15-21 30,0 0 1,15 17 0,-23-30-113,0 0 0,0 0 0,-1 0 0,1 0 0,-1 0 0,1 0 0,-1 0 0,0 1 0,0-1 0,0 1 0,0-1 0,0 4 0,6 12 30,-4-16-26,-1 1-1,0-1 0,1 1 0,0-1 0,-1 0 0,5 2 1,16 14 216,-20-15-160,1 0 0,0-1 0,0 1 0,8 4 0,8 5 158,-20-12-219,1 1 1,-1-1-1,1 1 0,0-1 0,-1 0 1,1 1-1,0-1 0,0 0 0,-1 0 1,1 0-1,0 1 0,0-1 0,-1 0 1,2 0-1,-1-1-7,-8 1 25,4 0 24,4-2-38,-1 0 0,0 0 0,0-1-1,1 1 1,-1 0 0,1 0 0,0 0 0,0 0-1,0 1 1,0-1 0,0 0 0,0 0 0,0 0-1,0 1 1,1-1 0,-1 1 0,3-3 0,4-2-87,0 0 1,15-8 0,-10 7 96,-5 1-4,19-10 98,0 0 0,54-21 0,-45 31-114,-19 4 0,30-11 6,-34 8-17,0 1 0,16-2 0,-1 4 16,0 2 1,0 0-1,-1 2 0,1 1 1,30 8-1,82 5 366,-98-13-214,58 8 131,-3-5 123,-53 0-252,-33-4-94,0 0 1,0 0 0,1-1-1,-1-1 1,0 0 0,13-2-1,-2-3 328,0-1 0,31-14 0,-49 19-346,-1-1 1,1 1 0,-1-1-1,1 0 1,-1 0-1,0-1 1,0 1-1,0-1 1,-1 0-1,1 1 1,0-1-1,-1 0 1,3-4 0,-1-1-12,0-1 0,0 0 0,4-16 0,-3 13-19,-2 2 9,0 0 1,0-1 0,-1 1-1,0-1 1,1-20 0,-3 0-43,0 12-16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0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33 2400,'0'-13'779,"0"13"-774,0-1 0,0 1 0,0 0 1,0 0-1,0 0 0,0 0 0,0 0 0,0 0 1,0 0-1,0 0 0,0 0 0,0-1 1,0 1-1,0 0 0,0 0 0,0 0 1,0 0-1,0 0 0,0 0 0,0 0 1,0 0-1,0 0 0,0 0 0,0-1 1,1 1-1,-1 0 0,0 0 0,0 0 1,0 0-1,0 0 0,0 0 0,0 0 0,0 0 1,0 0-1,0 0 0,0 0 0,0 0 1,0 0-1,1 0 0,-1 0 0,0 0 1,0 0-1,0 0 0,0 0 0,0 0 1,0 0-1,0 0 0,0 0 0,0 0 1,0 0-1,1 0 0,-1 0 0,0 0 1,0 0-1,0 0 0,0 0 0,1 0 35,-1 0-1,1 0 0,-1 0 1,1 0-1,-1 0 0,1 0 1,-1 0-1,1 0 1,0 0-1,-1-1 0,1 1 1,-1 0-1,1 0 0,-1 0 1,1-1-1,-1 1 1,0 0-1,1-1 0,-1 1 1,1 0-1,-1-1 0,0 1 1,1 0-1,-1-1 1,1 1-1,-1-1 0,0 1 1,0-1-1,1 1 0,-1-1 1,0 1-1,0-1 1,0 1-1,0-1 0,1 1 1,-1-1-1,0 1 0,0-1 1,0 1-1,0-1 1,0 1-1,0-1 0,0 0 1,0 1-1,-1-1 0,1 0 1,-3 1 189,3 0-218,-1 0 0,1 0 0,-1 0 0,0 0-1,1 0 1,-1 0 0,1 0 0,-1 0 0,0 0 0,1 1 0,-1-1-1,1 0 1,-1 0 0,1 1 0,-1-1 0,1 0 0,-1 1-1,0 0 34,1 0-1,-1 0 0,1 0 0,-1 0 0,1 0 1,0 0-1,0 0 0,-1 0 0,1 1 0,0-1 1,0 0-1,0 0 0,0 2 0,0-3-17,0 1 0,0 0-1,0 0 1,0-1 0,0 1 0,-1 0-1,1-1 1,0 1 0,-1 0 0,1-1-1,0 1 1,-1 0 0,1-1 0,-1 1-1,1-1 1,-1 1 0,1 0 0,-1-1 0,1 0-1,-1 1 1,0-1 0,1 1 0,-1-1-1,0 0 1,1 1 0,-2-1 0,0 1 21,0 0 0,0 1 0,0-1 1,0 0-1,0 1 0,1-1 0,-1 1 1,0-1-1,-2 5 0,-4 6 139,0 0-1,-2 0 1,1-1-1,-22 19 1,-36 9 86,-46 41 117,109-77-371,0-1 0,0 0 0,-1 0 0,1 0 0,-8 2 0,-2 1 29,8 2-21,4-3-25,-6 1-29,8-5 28,0 0-1,-1 0 1,1 0-1,-1 1 1,1-1-1,0 0 1,-1 0-1,1 1 1,0-1-1,-1 0 1,1 1-1,0-1 1,-1 0-1,1 1 1,0-1-1,0 1 1,0-1-1,-1 0 1,1 1-1,0-1 1,0 1 0,0-1-1,0 0 1,0 1-1,0-1 1,0 1-1,0-1 1,0 1-1,0-1 1,0 1-1,0 2 140,0-3-54,13 0-161,-10 0 67,116 0 105,-100 1-25,32 6 1,-31-3 30,37 1-1,73-5 65,-14 0 767,-113 0-352,-3 0-165,0 0-16,-3 0-117,2 0-250,1-1 0,-1 1 0,0 0 0,0 0 0,0-1 0,0 1-1,1-1 1,-1 1 0,0 0 0,0-1 0,1 1 0,-1-1 0,0 0 0,1 1 0,-1-1 0,0 1 0,1-1 0,-1 0 0,0-1-1,-10-18 396,10 17-378,0 1-31,0 0 1,1 0 0,-1 0-1,1 0 1,-1 0-1,1 0 1,0 0 0,0 0-1,0 0 1,0-3-1,1-6-10,-1 7-8,0 0 0,0 0 0,-1 0 0,-1-7 0,-2 2 27,0-4 35,8-5-18,-2 15-52,-1 0-1,0 0 0,0 0 1,-1-1-1,1 1 0,-1 0 1,1-4-1,-1-6-49,-1-13 13,1 26 39,0-1 1,0 1 0,0-1-1,0 1 1,0-1-1,-1 0 1,1 1 0,0-1-1,0 1 1,-1 0 0,1-1-1,0 1 1,-1-1 0,1 1-1,0-1 1,-1 1-1,1 0 1,-1-1 0,1 1-1,-1 0 1,1-1 0,-1 1-1,1 0 1,-1 0-1,1-1 1,-1 1 0,1 0-1,-1 0 1,1 0 0,-1 0-1,0 0 1,0 0 0,-2 0-82,3 0 1,0 0-278,0 0-1007,3 3-518,11 8-2736,-13-11 4299,1 1 1,-1-1-1,1 1 1,-1-1-1,1 0 0,-1 0 1,1 0-1,-1 1 1,2-2-1,-3 1 323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300 101 3904,'0'-14'1253,"0"14"-1244,0 0-1,0 0 1,0-1 0,0 1-1,0 0 1,0 0-1,0 0 1,0 0 0,0 0-1,0 0 1,0 0-1,0 0 1,0 0 0,0 0-1,0-1 1,0 1 0,0 0-1,0 0 1,0 0-1,0 0 1,0 0 0,0 0-1,0 0 1,1 0-1,-1 0 1,0 0 0,0-1-1,0 1 1,0 0-1,0 0 1,0 0 0,0 0-1,0 0 1,0 0-1,0 0 1,0 0 0,0 0-1,0 0 1,1 0 0,-1 0-1,0 0 1,0 0-1,0 0 1,0 0 0,0 0-1,0 0 1,0 0-1,0 0 1,0 0 0,1 0-1,-1 0 1,0 0-1,0 0 1,0 0 0,0 0-1,0 0 1,11 0 391,-8 0 506,-3 0-250,0 0 38,0-3-198,0 0-296,0 0-72,0 1 1,0 0-1,0 0 0,0 0 0,0-1 0,0 1 1,-1 0-1,1 0 0,-2-2 0,-9-2 203,6-5-6,-9 5-106,-3-7 11,16 12-209,0-1 0,0 1 0,-1-1 0,1 1 0,-1 0 0,1 0 0,-1 0 0,0 0 0,1 0 0,-1 0 0,0 0 1,0 1-1,1-1 0,-1 0 0,0 1 0,0 0 0,0-1 0,0 1 0,-3 0 0,-3 0 1,-1-1 1,1 2 0,-1-1 0,0 1-1,1 1 1,0-1 0,-1 1 0,1 1-1,0 0 1,0 0 0,0 0 0,0 1-1,1 0 1,-8 6 0,-2 4 16,1 1-1,0 0 1,-15 21 0,28-32-19,0 1 0,0-1 0,1 0 0,-4 10 0,5-12-10,1 0-1,-1 0 1,1-1 0,-1 1 0,1 0 0,0 0-1,0 0 1,0 0 0,0 0 0,0 0 0,0 0-1,0 0 1,1 0 0,-1 0 0,1 0-1,0 3 1,1-3 3,-1 0 0,0 0 0,1 0 0,0 1 0,-1-2 0,1 1 0,0 0 0,0 0 0,0 0-1,0-1 1,0 1 0,0-1 0,1 0 0,-1 0 0,0 0 0,1 0 0,-1 0 0,1 0 0,4 1 0,3-1 52,1 0 1,0 0-1,17-2 1,-3 0-27,58 1-1089,-81 0 1031,0 0 1,0-1-1,0 1 1,0 0-1,0-1 1,0 1-1,-1-1 1,1 1-1,0-1 1,0 0-1,-1 0 1,1 0-1,0 0 1,-1 0 0,1 0-1,-1-1 1,1 1-1,-1 0 1,0-1-1,0 1 1,0-1-1,2-2 1,-1 1 9,-1 0 1,1 0 0,-1 0-1,0-1 1,0 1-1,0-1 1,0 1 0,-1-1-1,1 1 1,-1-5-1,0 5 3,0 0-1,0 1 1,1-1-1,-1 0 1,1 0-1,-1 0 1,1 0-1,0 0 1,0 1-1,0-1 1,2-3-1,-2 4 1,0 0 0,0-1 0,0 1 0,0 0 1,0-1-1,-1 1 0,1-1 0,-1 1 0,1-1 0,-1 1 0,0-4 0,0 6 7,0-1 1,-1 0-1,1 1 0,0-1 0,0 1 1,0-1-1,0 1 0,0-1 0,0 1 1,0-1-1,0 1 0,0-1 1,1 0-1,-1 1 0,0-1 0,0 1 1,0-1-1,1 1 0,-1-1 0,0 1 1,0 0-1,1-1 0,-1 1 1,0-1-1,1 1 0,-1 0 0,1-1 1,-1 1-1,1-1 0,-1 1 1,0 0-1,1 0 0,-1-1 0,1 1 1,-1 0-1,1 0 0,0 0 0,-1 0 1,1-1-1,-1 1 0,1 0 1,-1 0-1,1 0 0,-1 0 0,2 0 1,0 0-45,-2 86 1040,1-79-952,0-1 0,0 0-1,1 0 1,0 0 0,0 0-1,0 0 1,1 0 0,0 0-1,0-1 1,0 1 0,1-1-1,-1 0 1,1 0 0,1 0-1,6 6 1,6 6-2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17 1248,'0'0'389,"0"0"-239,0 0-1,0 0 262,3 0-22,8 0 315,-8 0-139,-3 0 118,2-2-198,10-9 70,-10 8-219,-2 3-144,0 0-70,0 0 12,0 0 36,0 0 289,0 0-91,0 0 101,-2 0-101,-10 0 875,10 0-966,2 0-26,0 0-107,0 0-75,-3 0-37,-1 0-42,2 0 25,0-1-1,0 1 0,-1 0 1,1 1-1,0-1 0,0 0 1,0 1-1,0-1 0,-3 2 1,0 9 123,-9-6-4,6 0-90,-20 7 317,2-2-179,-39 23 0,26-13 35,28-13-152,0-1 0,-17 15 0,18-13-28,0-1-1,-20 11 0,-47 29 482,75-47-501,1 1 0,0 0 1,-1-1-1,1 1 0,0 0 0,-1 0 1,1 0-1,0 0 0,0 0 1,0 0-1,-2 2 0,-2 1 21,-9 2 31,14-6-68,-1 1 0,1-1 0,0 0 0,0 1 0,0-1 0,-1 0 0,1 1 1,0-1-1,0 0 0,0 1 0,0-1 0,0 0 0,0 1 0,0-1 0,0 0 0,0 1 0,0-1 0,0 0 0,0 1 0,0-1 0,0 1 0,0-1 0,0 0 0,0 1 0,0-1 0,1 0 0,-1 1 0,0-1 0,0 0 0,1 1 0,0 0-7,1-1 1,-1 1-1,1-1 0,-1 1 0,1-1 0,-1 0 0,1 1 1,0-1-1,-1 0 0,1 0 0,-1 0 0,4-1 0,5 1-56,151 0 8,126 0 1670,-286 0-1595,-1 0 0,1 0 0,-1 0 0,1 0 0,-1-1 0,1 1 0,-1 0 0,1 0 0,-1 0 0,1 0 0,-1-1 0,0 1 0,1 0 0,-1-1 0,1 1 0,-1 0 0,0-1 0,1 1 0,-1 0 0,0-1 0,1 1 0,-1-1 0,1 0 0,3-15 745,-4-25 677,-1 27-1201,1 14-228,0-1 1,0 0 0,0 0-1,0 1 1,0-1-1,0 0 1,0 1-1,0-1 1,-1 0 0,1 1-1,0-1 1,-1 0-1,1 1 1,-1-2-1,1 2-14,-1-2 13,0-1 0,0 1-1,-1-1 1,2 0 0,-1 0-1,0 1 1,0-5 0,7-12 56,-11 7 37,4 11-97,0-1 0,1 0 1,-1 0-1,0 0 0,0 1 1,1-1-1,0 0 0,-1 0 1,1 0-1,-1-4 0,1-19-158,1 25 147,-1 0-1,0-1 1,0 1 0,0-1 0,0 1-1,0 0 1,0-1 0,0 1-1,0 0 1,0-1 0,0 1 0,-1 0-1,1-1 1,0 1 0,0 0 0,0 0-1,0-1 1,0 1 0,-1 0 0,1-1-1,0 1 1,0 0 0,0 0 0,-1-1-1,1 1 1,-11-11 183,8 8-101,3 3-362,0 0 111,7 0 293,-5 0-408,-1-1 1,1 1-1,0 0 1,-1 0-1,1 0 1,0 0 0,-1 1-1,1-1 1,-1 0-1,1 1 1,0-1-1,1 2 1,3 9-2547,8-6-1403,2 9 1457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2560,'0'0'832,"-3"0"-517,-24 0 570,24 0-405,3 0 165,-3 0-213,-6 0 1878,24 0-1415,4 0-815,-5-1-30,0 1-1,1 0 0,18 4 1,-16 1-65,-10-3 12,-1 0 0,1-1 0,0 0 0,0 0 1,10 0-1,4-1 7,0 0 23,36 3 0,-32 1-10,-10-1 5,0-1-1,-1 0 0,1-1 0,26-2 0,-12-3 5,-14 1-6,1 1 1,-1 0-1,1 1 1,22 2-1,4 6 7,-28-4-41,1-1-1,15 0 1,-11-3-6,-11 1 17,-1 0-1,1 0 1,0 1-1,10 2 1,-2 2 72,-13-3-28,1-1 0,-1 0 0,0 0 0,0 0 0,1 0-1,-1-1 1,0 1 0,4-1 0,-5 0-9,0 0 1,-1 1-1,1-1 0,0 0 0,0 1 1,-1-1-1,1 1 0,0-1 1,-1 1-1,1 0 0,-1 0 1,1 0-1,-1-1 0,1 2 0,-1-1 1,0 0-1,2 2 0,0 0 123,-3-1-86,0-1-67,0-1 0,0 1 0,0-1 0,0 1 0,0-1 0,0 0 0,0 1-1,0-1 1,0 1 0,0-1 0,0 1 0,-1-1 0,1 0 0,0 1 0,0-1 0,0 1-1,-1-1 1,1 0 0,0 1 0,0-1 0,-1 0 0,1 1 0,0-1 0,-1 0 0,1 0-1,0 1 1,-1-1 0,1 0 0,-1 0 0,0 1 0,-6 4 35,2 8-26,-28 39-160,-43 96 202,51-85-10,-13-1 58,11-10-21,-24 13 27,25-34-33,21-25-40,0 0-1,-1-1 0,1 1 0,-1-1 0,-1 0 0,1-1 1,0 1-1,-14 5 0,16-8-11,-1 0 1,1 1-1,-1 0 1,-4 3-1,5-2 4,4-3-19,-1 0 1,1 0-1,-1 0 1,0-1-1,1 1 0,-1 0 1,0 0-1,0-1 1,1 1-1,-1-1 0,0 1 1,0 0-1,0-1 1,0 0-1,0 1 0,0-1 1,0 1-1,0-1 0,0 0 1,0 0-1,0 0 1,0 0-1,0 1 0,0-1 1,0-1-1,0 1 1,0 0-1,0 0 0,0 0 1,0 0-1,0-1 1,0 1-1,-1-1 0,-34-16 105,35 16-112,-1 0-1,0 0 0,1 0 1,-1 0-1,1-1 1,0 1-1,-1 0 0,1-1 1,0 1-1,0-1 1,0 0-1,0 1 0,-1-3 1,-8-25 27,6 17-14,-7-25 4,-21-55 19,26 75-30,-2 1-1,-17-30 1,-5 5-6,18 19-14,8 13 33,-1 1 0,-1-1 0,1 1 0,-1 0 1,-7-7-1,-67-64 946,69 68-914,8 8-59,0 0-1,0 0 1,0 0-1,0 0 1,-3-7-1,5 10 8,1 0-1,0-1 1,0 1 0,-1 0-1,1-1 1,0 1-1,0 0 1,0-1-1,-1 1 1,1-1-1,0 1 1,0 0 0,0-1-1,0 1 1,0 0-1,0-1 1,0 1-1,0-1 1,0 1 0,0 0-1,0-1 1,0 1-1,0-1 1,0 1-1,0 0 1,1-1-1,-1 1 1,0-1 0,0 1-1,0 0 1,0-1-1,1 1 1,-1 0-1,0 0 1,0-1 0,1 1-1,-1 0 1,0-1-1,1 1 1,-1 0-1,0 0 1,1 0-1,-1-1 1,0 1 0,1 0-1,-1 0 1,1 0-1,-1 0 1,6-4-35,-1-3-10,-1 2-51,9 3-27,-5 2-359,-1-1 1,0 0 0,0-1-1,10-2 1,0-1-1501,-11 4 1349,-1 0 0,1 0 0,9 1 0,-14 0 600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2816,'0'0'917,"0"0"-565,3 0 27,-3 0-327,1 0 0,-1 0 1,1 0-1,-1 1 0,1-1 0,0 0 0,-1 0 1,1 0-1,-1 0 0,1 0 0,-1 1 0,1-1 1,-1 0-1,1 0 0,-1 1 0,1-1 0,-1 0 1,0 1-1,1-1 0,-1 0 0,1 1 1,-1-1-1,0 1 0,1-1 0,-1 2 0,1-2 10,-1 1 0,1 0 0,-1-1 0,1 1 0,-1 0-1,1-1 1,0 1 0,-1-1 0,1 1 0,0-1 0,0 1-1,-1-1 1,1 1 0,0-1 0,0 0 0,0 0 0,-1 1-1,1-1 1,0 0 0,0 0 0,0 0 0,0 0 0,0 0-1,0 0 1,1 0 0,2 0 47,-1 0 1,1-1-1,-1 0 0,1 1 0,0-1 1,-1 0-1,5-3 0,9-2 292,13 1-33,3-6-38,1 5-95,-1-5 69,-19 8-218,-12 3-46,1 0 1,-1-1-1,0 1 1,1-1-1,-1 0 1,1 0-1,-1 0 1,0 0-1,0 0 1,0 0-1,0-1 1,0 1-1,0-1 1,3-1-1,-2-1 66,1 0 0,0 0 0,-1 0 0,0-1 0,0 1 0,0-1-1,-1 0 1,3-5 0,-4 7-52,0-1-1,0 1 0,0 0 1,-1-1-1,0 1 1,1 0-1,-1-1 1,-1 1-1,1-1 1,0 1-1,-1 0 1,1-1-1,-3-4 1,-3-9 174,4 14-183,1 0 1,0-1-1,0 1 1,0-1-1,0 1 1,1-1-1,-1-5 1,1 6-12,0 0 0,0 0 0,0 0 0,-1 1 0,1-1 0,-1 0 0,0 0 0,1 0 0,-1 1 0,-1-1 0,-1-3 0,2 4 6,0 0-1,0-1 0,0 1 0,0-1 1,1 1-1,-1 0 0,0-1 1,1 1-1,0-1 0,0 0 0,0-2 1,0-26 754,-1 33-789,1-1 0,0 1 0,0 0 0,-1-1-1,1 1 1,-1-1 0,1 1 0,-1-1 0,1 0 0,-1 1 0,0-1-1,0 0 1,0 1 0,0-1 0,0 0 0,0 0 0,-2 2 0,0 0 8,0 0 0,0 1 0,0-1 0,1 1 0,-4 5 0,0 7-13,4-12-2,1 1 0,-1-1 0,0 1-1,-1-1 1,1 0 0,-1 0 0,0 0 0,0 0-1,-6 6 1,9-10 2,-5 5 23,0 1 0,0-1-1,-7 12 1,-10 27 73,11-29-39,-3 9 35,12-19-76,1 0-1,0 0 1,0 0-1,-1 6 1,0 5 34,-1 4 47,0-5 4,1-1-1,-1 21 1,3-30-59,0 0 1,1 1 0,0-1 0,0 0 0,0 0-1,0 0 1,1 0 0,0 0 0,0 0 0,4 6 0,3 1 17,0 0 0,1-1 1,0 0-1,1-1 1,0 0-1,1-1 1,0-1-1,15 9 0,-21-13-111,0 0 0,1 0 0,0-1 0,0 0 0,0 0-1,0-1 1,1 1 0,-1-2 0,14 3 0,-18-5-307,1 1 1,-1-1-1,1 1 1,-1-1 0,5-2-1,3 0-649,-6 2 423,1 0 0,0 1 0,10-1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11 150 3552,'0'0'1147,"0"0"-683,-3 0-102,-5 0 391,19 0 633,-11 0-890,0 0 101,0 0-218,0 0-54,0-3-144,0 1-130,0 0-1,1 1 0,-1-1 0,1 0 0,-1 0 0,1 0 0,0 1 0,0-1 1,-1 0-1,1 1 0,0-1 0,1 1 0,-1-1 0,3-2 0,-2-1 185,-1 2-190,0 0 0,0 1 0,-1-1 0,2 1 0,-1-1-1,0 0 1,1 1 0,-1 0 0,1-1 0,-1 1 0,1 0 0,0 0 0,0 0 0,0 0 0,0 0 0,1 1-1,-1-1 1,3-1 0,1 0 8,-6 3-41,1 0 0,0-1 0,-1 1 0,1 0 0,0-1 0,-1 1 0,1 0 0,0-1 0,-1 1 0,1-1 0,-1 1 0,1-1 0,-1 1 0,1-1 0,-1 0 0,0 1 0,1-1 0,-1 1 0,0-1 0,1 0 0,-1-1 0,3-3 39,-2 3-32,1-1-1,0 1 0,0 0 0,-1 0 1,1 0-1,1 0 0,-1 0 1,0 0-1,0 0 0,1 1 0,-1-1 1,1 1-1,-1-1 0,1 1 1,0 0-1,-1 0 0,1 1 0,5-2 1,5-2-9,-12 4-12,1-1 0,0 0 0,-1 0 1,1 0-1,0 0 0,-1 0 0,1 0 0,1-3 1,-3 4 1,1 0-1,-1 0 0,0-1 1,0 1-1,1 0 1,-1 0-1,0 0 0,0-1 1,1 1-1,-1 0 0,0 0 1,1 0-1,-1 0 1,0 0-1,1-1 0,-1 1 1,0 0-1,1 0 1,-1 0-1,0 0 0,1 0 1,-1 0-1,0 0 0,1 0 1,-1 0-1,1 0 1,1 0 6,1 0 0,0 1 0,-1-1 0,1 0 0,-1 1 0,5 0 0,-1 6 25,-4-3-3,2-1 15,3 3 37,-1 19 53,0-12 59,-5-11-168,0-1 0,0 1 0,0-1 1,-1 1-1,1-1 0,0 1 0,-1 0 0,1-1 1,-1 1-1,0-1 0,0 1 0,0 2 1,0-2-13,0 0 0,0 1 1,0-1-1,0 1 1,0-1-1,0 1 1,1-1-1,-1 1 1,1-1-1,0 0 0,-1 1 1,1-1-1,0 0 1,0 0-1,1 0 1,-1 1-1,0-1 1,1 0-1,-1-1 0,3 3 1,-3-3-7,0 0-1,0 0 1,-1 0 0,1 0-1,0-1 1,0 1 0,0 0-1,1-1 1,-1 1 0,0-1-1,0 1 1,2 0 0,8-4 103,-9 2-92,0 0 0,0 0 0,1 0 0,-1 0 0,0 1-1,1-1 1,-1 1 0,0 0 0,5-1 0,-3 1 9,1 0 1,-1-1 0,0 0-1,1 0 1,-1 0-1,0 0 1,7-4-1,14-4 29,-20 7-45,0 0 0,0-1 0,0 1 0,0-1 0,-1 0 0,1-1 0,-1 1 0,5-5 0,-8 6-90,1 1 0,-1-1 0,0 1 0,1 0 0,-1-1 0,1 1 0,0 0 0,-1 0 0,1 0 0,0 1 0,0-1 0,-1 0 0,1 1 0,0-1 0,0 1 0,3-1 0,-3 1-762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4064,'0'12'1534,"0"-24"-7,0 12-850,0 0 273,0-3-310,0-8-107,0 11-527,0 0 0,0 0-1,0 0 1,0 0 0,-1 0 0,1 0 0,0 0-1,0 0 1,0-1 0,0 1 0,0 0 0,0 0-1,0 0 1,0 0 0,0 0 0,0 0 0,1 0-1,-1 0 1,0 0 0,0-1 0,0 1 0,0 0-1,0 0 1,0 0 0,0 0 0,0 0 0,0 0-1,0 0 1,0 0 0,0 0 0,0 0 0,0 0-1,0 0 1,0 0 0,0 0 0,1-1 0,-1 1-1,0 0 1,0 0 0,0 0 0,0 0 0,0 0-1,0 0 1,0 0 0,0 0 0,0 0 0,1 0-1,-1 0 1,0 0 0,0 0 0,0 0 0,0 0-1,0 0 1,0 0 0,0 0 0,0 1 0,3-1 41,-1 0 0,0 0 0,0-1 1,0 1-1,0 0 0,0-1 0,0 1 0,0-1 1,0 1-1,0-1 0,0 0 0,0 0 1,2-1-1,-2 0-25,0 1 0,0 0 0,1 0 0,-1 0 1,0 0-1,1 1 0,-1-1 0,1 1 0,-1-1 0,1 1 1,-1 0-1,6 0 0,302 0 922,-291 0-1093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4800,'0'-8'778,"0"5"187,1 4 50,-1 0-929,0-1 1,1 1-1,-1-1 0,0 1 1,1-1-1,-1 1 0,0-1 1,1 1-1,-1-1 0,1 1 0,-1-1 1,1 1-1,-1-1 0,1 0 1,-1 1-1,1-1 0,-1 0 1,1 1-1,-1-1 0,1 0 1,0 0-1,-1 0 0,1 0 1,0 1-1,0-1 0,5 2 1168,-4 0-1137,0 0 0,0-1 0,1 1 1,-1-1-1,0 0 0,1 0 0,-1 0 1,1 0-1,0 0 0,-1 0 0,1-1 1,0 0-1,3 1 0,45-1 368,-24-1-435,47-4 52,-1-1-7,-2 12-32,7-1-19,22-5-1436,-51 0-1104,-40 0 1034,-24 0 266,-28-2 94,25-3 886,12 2 140,-1 2 0,0-1 0,0 1 0,0 0 0,-8 0 0,8 0 22,0 0 1,1 0-1,-12-3 1,-7 0-128,20 5 208,0 0 0,1 0 1,0 1-1,-1 0 0,1 0 0,0 0 0,0 0 0,0 1 1,0 0-1,-3 3 0,1 2 629,3 0-397,0 1 1,-3 15 0,2-4 118,-15 85 551,7-28-642,-14 87 108,22-131-262,1-13-75,3-12 59,-1-1 1,-1 1-1,1 0 1,-1-1-1,-1 1 1,-5 12-1,6-14-10,-1 0 1,1 1-1,-2 8 0,4-11-64,-1 0 0,0 0 0,0 0 0,-1 0 0,1 0 0,-1-1-1,0 1 1,0-1 0,0 1 0,0-1 0,-4 5 0,-8 8 378,14-15-388,-1 1 0,1-1 0,-1 0 0,1 0 0,-1 0 1,0 0-1,0 1 0,0-1 0,0 0 0,0 0 0,-1 1 0,0-2 8,0 1 0,0-1 0,0 1 0,1-1 1,-1 0-1,0 0 0,0 0 0,-2 0 0,-5 0 67,0 0 104,5 1-129,1-1 0,0 0 0,0 1 0,0-2 0,0 1 0,0 0 0,0-1 0,-1 1 0,1-1 0,-3-1 0,-14-9 387,7 8-308,10 2-141,1 1-1,-1-1 0,1 1 1,-1-1-1,1 0 1,0 0-1,0 0 0,-1 0 1,1-1-1,0 1 0,0 0 1,0-1-1,-2-1 1,-1-3-51,-1 2 1,0-1 0,-12-6 0,6 3-89,11 7-16,-1 0-1,0 0 1,1-1 0,0 1 0,-1 0-1,1-1 1,0 0 0,0 1-1,0-1 1,0 0 0,0 1 0,0-1-1,0 0 1,0 0 0,1 0-1,-1 0 1,1 1 0,0-1 0,-1 0-1,1 0 1,0 0 0,0 0-1,0 0 1,1-4 0,-1 3-221,0-31-1762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4064,'0'0'1504,"0"0"-1184,0-16-64,0 16 1472,0 0-992,0 0 1120,0-17-1056,0 17 480,17 0-736,0 0 352,16 0-544,33 0-224,-16 0-128,0 0 416,0 0-224,-1 0-3104,1 0 1568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5152,'-39'0'2309,"34"1"-2156,0-1-1,0 1 1,0 0-1,0 0 1,0 0-1,0 1 1,0-1-1,0 1 1,-8 5-1,-20 14 694,27-18-775,0 0 0,0 0 0,1 1 0,-1 0 1,1 0-1,0 1 0,0-1 0,1 1 0,-1 0 0,1 1 1,0-1-1,-4 9 0,-22 41 182,3 1 1,2 2-1,-23 83 0,40-106-176,3 1 1,0 0-1,3 1 0,2 46 0,0-47-20,0-33-38,0 0-1,0 0 1,0 0-1,0 0 1,1 0-1,0 0 1,-1 0 0,1 0-1,0 0 1,0-1-1,0 1 1,1 0-1,-1 0 1,1-1-1,1 3 1,0-1-71,-2-3 7,-1 1-1,1-1 1,0 0-1,0 0 1,0 1-1,0-1 1,0 0-1,0 0 1,0 0-1,0 0 1,1-1 0,-1 1-1,0 0 1,0 0-1,1-1 1,-1 1-1,0-1 1,1 1-1,-1-1 1,1 0-1,-1 1 1,1-1-1,-1 0 1,1 0-1,-1 0 1,1 0-1,2-1 1,-1 1-611,1 0 1,0 0 0,-1 1-1,1-1 1,0 1 0,6 1-1,20 12-1973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4640,'-41'14'1504,"40"-14"-1487,0 0 1,1 0-1,-1 0 0,1 0 1,-1 1-1,1-1 1,-1 0-1,1 0 1,-1 1-1,1-1 0,-1 0 1,1 1-1,0-1 1,-1 0-1,1 1 0,-1-1 1,1 1-1,0-1 1,-1 0-1,1 1 0,0-1 1,0 1-1,-1-1 1,1 1-1,0-1 1,0 1-1,0-1 0,0 1 1,0 0-1,0-1 1,-1 1-1,1-1 0,1 2 1,-15 45 456,0-17 540,11-16-712,-2 14 126,-7-6 13,10-19-389,0 0 0,0 0 0,0 0 0,1 0 0,-1 0 0,1 0 0,0 1 0,0-1-1,0 1 1,1-1 0,-1 0 0,1 1 0,0 3 0,0 90 375,0-94-415,0-1 0,1 0-1,-1 1 1,1-1 0,0 0 0,0 0 0,0 0-1,0 1 1,0-1 0,0 0 0,2 2-1,-2-3-3,-1 0-1,1 0 0,0 1 0,0-1 1,0 0-1,0 0 0,0 0 0,0-1 1,0 1-1,0 0 0,1 0 1,-1-1-1,0 1 0,0 0 0,1-1 1,-1 1-1,3 0 0,-2-2 0,-1 1 1,0-1-1,1 1 0,-1-1 1,1 0-1,-1 1 0,0-1 1,1 0-1,-1 0 0,0 0 1,0 0-1,2-2 0,18-18 102,-11 9-14,-8 11-86,-1-1 0,1 0 0,-1 0 1,1 0-1,-1-1 0,0 1 0,0 0 0,0 0 1,0-1-1,0 1 0,-1 0 0,1-1 0,0-2 1,2-9 31,8-11 18,-5-16-43,5 5 85,-8 23 21,-2 9-58,-1 0 0,2 0 1,-1 0-1,0 1 0,1-1 0,0 0 0,0 0 0,3-5 0,0 2 51,-4 5-67,0 0-1,1 0 1,-1 0 0,1 0 0,0 0 0,-1 0-1,1 1 1,0-1 0,0 0 0,0 1 0,0 0-1,0-1 1,4-1 0,0 0-28,1 0 17,0 0 0,-1-1-1,0 0 1,0 0-1,6-5 1,-4 1 27,-5 4-157,1 1-1,-1-1 1,1 1 0,-1 0-1,5-3 1,3 1-409,-8 4 67,-1 0 0,1 0 0,-1 0 0,0-1 1,0 1-1,1-1 0,-1 1 0,2-3 0,12-13-1954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5984,'0'0'2208,"0"0"-1728,17 0-128,0 0 672,-1 0-640,1 0 256,-1 0-352,1 0-544,0 0 160,-1 0-4576,1 0 2560</inkml:trace>
  <inkml:trace contextRef="#ctx0" brushRef="#br0" timeOffset="1">349 17 5152,'-16'-17'1888,"16"17"-1440,0 0-160,0 17 1184,0-1-864,0 1 320,0 0-544,0-1-224,0 17-96,0-16-2048,16 0 1088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4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5216,'34'33'1952,"-34"-33"-1536,33 50-96,-17-1 1248,-16 1-928,0 33-64,0 0-352,0 0 192,-16-16-224,-17-1 32,-1-33-128,-15 17-1472,-1-33 768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5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4384,'0'0'1424,"0"0"-854,0 0-116,0 3 554,0-3-971,0 1 0,0-1-1,0 1 1,0-1 0,0 1 0,0-1 0,0 1 0,0-1 0,0 1 0,0-1 0,0 0 0,0 1-1,-1-1 1,1 1 0,0-1 0,0 1 0,-1-1 0,1 0 0,0 1 0,0-1 0,-1 1 0,1-1-1,0 0 1,-1 1 0,1-1 0,-1 0 0,1 0 0,0 1 0,-1-1 0,1 0 0,-1 0 0,1 1 0,-1-1-1,1 0 1,-1 0 0,1 0 0,-1 0 0,1 0 0,-1 0 0,1 0 0,-1 0 0,1 0 0,-1 0-1,1 0 1,0 0 0,-1 0 0,-21 3 783,13 0-593,-5 2 95,-1 0 1,-24 13 0,26-10-239,4-3 25,2 1 0,-14 11 0,-1 10 45,-9-2-63,19-11-71,1-1 0,1 2 0,0 0-1,-10 20 1,-3 3 14,-54 76 324,73-110-344,0 1 1,0 0 0,1 1 0,0-1-1,0 1 1,0-1 0,1 1 0,-1 0 0,1 0-1,1 0 1,-1 0 0,0 8 0,2-9-23,0-3 11,-1-1 0,1 1 0,0-1 0,0 1 0,0 0 0,0-1 0,0 1 0,1-1 0,-1 1 0,0-1 1,1 1-1,-1-1 0,1 1 0,-1-1 0,3 3 0,-1-3 9,1 0 0,-1 0 0,1-1 0,0 1 0,-1-1 0,1 0 0,0 1 0,-1-1 0,1 0 0,4-1 0,-6 1-9,17 1-20,32 7 1,-24-3-5,24 0-37,-25 0 26,-9-2 21,1 0 0,24 0 1,-16-3 10,-10-1 19,1 1 1,25 4-1,-15 2 16,-20-4-6,1 0 1,-1-1-1,1 0 0,7 1 1,2-2 86,-14 0-73,1 0 0,-1 1-1,1-1 1,-1 0 0,1-1-1,-1 1 1,0 0 0,1-1 0,-1 0-1,3 0 1,-4 0-18,0 0 0,0 0-1,0-1 1,-1 1 0,1 0 0,0 0 0,-1 0-1,1-1 1,-1 1 0,1 0 0,-1 0 0,0-1 0,0 1-1,1 0 1,-1-1 0,0 1 0,0 0 0,0-1-1,-1-2 1,1-187 727,-3 156-619,-9-48-1,8 58-141,2 17 0,1 1-1,-1 0 0,-1 0 1,-3-9-1,2 10-23,1-1 0,0 0 0,1 0 0,-3-12 0,2 10 49,2 5 11,0 0-1,-1 0 1,0 0 0,0 0 0,0 1-1,-4-5 1,-5-11 26,8 12-118,2 7 57,1-1 0,0 1 0,0-1 0,0 1 0,0-1 0,0 1 0,-1-1 0,1 1 0,0 0 0,0-1 0,-1 1 0,1-1 0,0 1 0,-1 0 0,1-1 0,0 1 0,-1 0 0,1-1 0,-1 1 0,1 0 0,-1 0 0,1-1 0,0 1 0,-1 0 0,1 0 1,-1 0-1,1 0 0,-1-1 0,1 1 0,-1 0 0,1 0 0,-1 0 0,1 0 0,-1 0 0,0 0 0,3 1-93,0-1 1,0 0-1,0 1 0,-1 0 1,1-1-1,0 1 0,0 0 1,-1 0-1,1 0 0,3 2 1,3 1-537,8 2-2435,1 8 875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2816,'0'0'38,"0"0"0,-1 0 0,1 0 0,-1 0 0,1 0 0,0 0 0,-1 0 0,1 0 0,-1 0 0,1 0 0,-1 0 0,1 0 0,0 0 0,-1 0-1,1 0 1,-1 0 0,1 0 0,-1-1 0,1 1 0,0 0 0,-1 0 0,1 0 0,0-1 0,-1 1 0,1 0 0,0-1 0,-1 0 0,7-6 464,-3 4-451,-3 3-35,0 0 0,0 0 0,0 0 1,0 0-1,0-1 0,0 1 0,0 0 0,0 0 1,0 0-1,0 0 0,1 0 0,-1 0 0,0 0 0,0 0 1,0 0-1,0-1 0,0 1 0,0 0 0,0 0 1,0 0-1,1 0 0,-1 0 0,0 0 0,0 0 1,0 0-1,0 0 0,0 0 0,0 0 0,1 0 0,-1 0 1,0 0-1,0 0 0,0 0 0,0 0 0,0 0 1,0 0-1,1 0 0,-1 0 0,0 0 0,0 0 1,0 0-1,0 1 0,0-1 0,0 0 0,0 0 0,0 0 1,1 0-1,-1 0 0,0 0 0,0 0 0,0 0 1,0 0-1,0 1 0,0-1 0,0 0 0,0 0 1,14 11 740,-13-11-700,0 1 0,0-1 0,0 1 0,-1-1 1,1 1-1,0-1 0,0 1 0,0-1 0,-1 1 0,1 0 1,0-1-1,-1 1 0,1 0 0,0 0 0,-1-1 1,1 1-1,-1 0 0,1 0 0,-1 0 0,0 0 0,1 0 1,-1 0-1,0 1 0,7 13 293,-5-13-281,1 1 0,-1-1 0,1 1 0,0-1 0,0 0 0,0 0 0,0 0 0,0-1 0,5 3 0,19 11 164,17 21-158,-28-21-17,2-1 1,21 14 0,5-6 95,-9 5 118,-28-22-219,-1-1 0,0 2-1,0-1 1,0 1-1,-1-1 1,9 13-1,-1-1 82,-10-12 20,-3 9-68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5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3552,'0'-13'2548,"0"24"2349,0 13-1005,0-10-5389,0-1 1588,2 1 1,4 23 0,-1-7 33,2 27 27,-6-41-131,1 0 1,1 0 0,0-1-1,1 1 1,1-1 0,9 22 0,-7-22 4,-2-1 10,1 0 1,1-1-1,0 0 0,11 15 1,10 5 160,-26-29-182,1 0 11,1 1 0,-1-1 0,0 0-1,1 0 1,0 0 0,0 0 0,0-1-1,0 0 1,1 0 0,7 5 0,9 4 58,9 4 255,-28-15-323,-1-1-1,1 1 1,0-1-1,0 1 1,0-1-1,-1 1 1,1-1-1,0 0 1,0 0-1,0 0 1,0 0-1,0-1 1,-1 1-1,3-1 1,4-2-1,-1 0 0,14-9 0,-4 2 30,-16 10-40,0 0 0,0-1-1,0 1 1,0 0 0,0-1 0,-1 1-1,1-1 1,0 0 0,0 1 0,0-1-1,-1 0 1,1 1 0,0-1 0,-1 0-1,1 0 1,-1 0 0,1 1 0,-1-1-1,1 0 1,-1 0 0,0 0 0,1 0-1,-1 0 1,0 0 0,0 0 0,1-1-1,1-11 50,0 8 24,1 1 0,-1-1 1,1 0-1,4-6 1,4-9 478,-5-4-115,-2 7-399,-1-1 0,0 1-1,0-25 1,-2 22 184,7-37-1,-5 39-202,2-34 0,-5 49-32,-1-5 20,1-1 0,0 1 0,1-1 0,0 1 0,0-1 0,0 1 0,1-1 0,1 1 0,6-16 0,0 3-109,-8 16 75,1 0 0,0 0 0,0 0 1,1 0-1,0 1 0,-1-1 0,7-6 0,5-6-244,-12 12-62,-2 5 242,1-1 1,-1 0 0,0 1 0,1-1 0,-1 0 0,0 1-1,1-1 1,-1 0 0,1 1 0,-1-1 0,1 1 0,-1-1-1,1 1 1,-1-1 0,1 1 0,0 0 0,-1-1 0,1 1-1,-1 0 1,1-1 0,1 1 0,3-3-470,12-8-3173,-16 10 3465,1 1 1,-1 0-1,0-1 1,1 1 0,-1 0-1,1-1 1,0 1 0,-1 0-1,2 0 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5:5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5728,'0'-17'2112,"0"17"-1632,17 0-128,-17 17 1472,0-1-1056,0 1 608,0 33-800,0-17 32,0 0-352,0 17 32,0-17-160,-17 0-3296,17-16 1696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1248,'0'0'389,"0"0"-239,-3 0 47,-5 0 352,19 0 710,-11 0-795,0 0-5,-3 0-123,-8 0 127,8 0-127,3 0 11,-2 0-134,0 1-193,0-1-1,0 0 0,0 1 0,0-1 0,0 1 1,1 0-1,-1 0 0,0-1 0,1 1 0,-1 0 1,0 1-1,1-1 0,-1 0 0,-1 2 0,-3 0-29,5-3 12,0 0 0,0 0 0,0 0 0,0 0 0,0 0 0,0 0 0,0 1 0,0-1 0,0 0 0,0 1 0,0-1 0,0 1 0,0-1 0,0 1 0,0-1 0,1 1 0,-2 0 0,-8 17 164,5-9-96,0-1 5,4-6-63,0-1 1,0 1-1,0-1 1,0 1-1,1 0 0,-1-1 1,0 1-1,1 0 1,-1-1-1,1 1 0,0 0 1,-1 0-1,1-1 1,0 4-1,0 19 20,-1-12-1,1 0 0,1 0 0,2 16 0,-2-23-8,0 0 1,1 0-1,0 0 1,0 0-1,0-1 1,0 1-1,1-1 1,0 1-1,-1-1 0,2 0 1,5 7-1,-1-4-9,0-1-1,0 1 0,0-1 0,1-1 0,0 1 0,0-1 0,1-1 0,-1 0 0,1 0 0,13 2 0,-12-4-11,0-1 0,0 0 0,20-1-1,-9-1 8,11 2 28,-11 0-41,0-1 1,31-5 0,-28-1-22,-19 4 23,1 1-1,-1-1 1,1 1-1,11 0 1,178 1-212,-192 0 210,-1 0-1,1 0 0,-1 0 1,1 1-1,-1 0 0,0 0 1,1 0-1,5 3 0,7 1 5,50 1 117,15 22-90,-79-28-23,0 1 0,0-1 0,1 1 0,-1 0 0,0 0 0,0 0 0,0 0 0,0 0 0,0 1 0,0-1 0,-1 1 0,1-1 0,3 4 0,-4-2-10,0 0 1,0-1-1,-1 1 1,1 0-1,-1 0 0,1 0 1,-1 0-1,0 0 0,0 5 1,-1-6 11,1 0 1,0 0-1,0 0 0,-1 0 1,0 0-1,1 0 1,-1 0-1,0 0 1,0 0-1,0 0 1,0 0-1,0 0 0,-2 2 1,-22 20 140,12-11-86,7-7-44,5-5-12,-1 0 0,1 1-1,-1-1 1,0 0 0,1 0 0,-1 0-1,0 0 1,0 0 0,-3 1 0,-19 10 0,24-12-5,-1 1 1,1-1-1,-1 0 0,1 0 1,-1 0-1,1 0 0,0 1 1,-1-1-1,1 0 1,-1 0-1,1 0 0,-1 0 1,1 0-1,-1 0 1,1 0-1,-1 0 0,1 0 1,-1 0-1,1 0 0,-1-1 1,1 1-1,0 0 1,-1 0-1,1 0 0,-1 0 1,1-1-1,-1 1 1,1 0-1,0-1 0,-1 1 1,1 0-1,0-1 0,-1 1 1,1 0-1,0-1 1,0 1-1,-1-1 0,1 1 1,0 0-1,0-1 1,-1 1-1,1-1 0,0 1 1,0-1-1,0 0 2,-1 0 0,1 0 0,0 0 0,0 0 0,0 0 0,0 0 0,0 0 0,0 0 0,0 0 0,0 0 0,0 0 0,0 0 0,1 0 0,-1 0 0,0 1 0,1-1 0,-1 0 0,1 0-1,-1 0 1,1-1 0,13-6 20,5-17-65,9 3 22,-6-8 63,2 2-64,44-40 0,-33 34 66,-19 18-31,-12 11-35,0 1 1,0 0-1,1 0 1,-1 0-1,1 1 0,6-4 1,11 0-54,-11 5 54,27-12 12,-33 12-1,1-1 0,0 1-1,0 0 1,0 0 0,1 0-1,-1 1 1,0 0 0,8 0-1,26 0-18,-17 0 17,0 1 1,37 5-1,-21 6-78,8-6 79,6 6 22,8-5-54,-9 5 43,-25-7 67,-10-2-20,1 1 0,20 7 0,-5 3-110,17 5-45,-14-10 103,-17 1 14,-14-6-7,-1-1 0,1 1 1,0-1-1,0 0 0,0-1 0,0 1 0,1-1 0,-1 0 0,0 0 0,6 0 0,-1-1 34,1 0-1,-1-1 1,0 0-1,1 0 1,-1-1-1,0 0 1,0-1 0,10-4-1,108-43 477,-80 33-180,1-2 77,-40 14-297,-1 0 0,12-9-1,15-9 360,-9 10 214,33-24 0,-34 24-349,-23 12-305,-1 0 0,0 1 0,1-1 0,-1 0 1,0 0-1,1 1 0,-1-1 0,0 0 0,0 0 0,0-1 0,2 0 0,2-3 50,1 2-45,-6 3-17,1 0 0,0 0 0,-1-1 0,1 1 0,0 0-1,-1-1 1,1 1 0,-1-1 0,1 1 0,-1-1 0,1 1 0,-1-1 0,1 1 0,-1-1 0,1 1 0,-1-1 0,1 0 0,-1 1 0,0-1 0,1 0 0,-1 0 0,3-4 93,1-2-19,-4 6-84,0 1 1,1-1-1,-1 0 1,0 1-1,1-1 1,-1 1-1,0-1 1,0 0-1,1 1 1,-1-1-1,0 0 1,0 1-1,0-1 1,0 0-1,0 1 1,0-2-1,-1 0-30,1 0-1,-1 1 0,0-1 1,0 1-1,-1-1 0,1 1 0,0-1 1,0 1-1,-3-2 0,-10-11-740,-2-3 218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2976,'0'0'971,"0"0"-603,0 0-118,3 0 156,23 1 253,-12 0-423,-1-1 0,0 0 0,1-1 0,17-3 0,-15-2 5,-12 5-203,-1 0 0,1-1 0,-1 1 0,1 1 0,-1-1 0,1 0 0,5 1-1,-4 0-21,-1 0 0,1 1-1,0-2 1,0 1-1,0-1 1,-1 1 0,1-1-1,0 0 1,0-1-1,-1 1 1,1-1 0,7-4-1,-7 5 5,0 0 1,0 0-1,0 0 0,10 1 1,-4 1 131,-21-1-113,7 0-87,3 0-10,-3 0 26,3 0 34,-1 0 0,1 0 0,-1 0 0,1 0 0,-1 0 0,1 0 0,-1 0 0,1 0 0,-1 0 0,1 0 0,-1 1 0,1-1 0,-1 0 0,1 0 0,-1 0 0,1 1 0,-1-1 0,1 0 0,0 1 0,-1-1 0,1 0 0,-1 1 0,1-1 1,0 1-1,-1-1 0,1 0 0,0 1 0,0-1 0,-1 1 0,1-1 0,0 1 0,0-1 0,0 1 0,0-1 0,-1 1 0,1-1 0,0 1 0,0-1 0,0 1 0,0-1 0,0 2 0,-2 3-279,-12 6 79,9-8 174,4-3 22,0 0 1,1 1-1,-1-1 0,0 0 0,1 1 1,-1-1-1,0 1 0,1-1 0,-1 0 1,1 1-1,-1-1 0,1 1 1,-1 0-1,1-1 0,-1 1 0,1-1 1,0 1-1,-1 0 0,1-1 0,0 1 1,-1 1-1,-1 3-5,-10 9-33,10-13 36,0 1 1,0 0 0,1 0 0,-1 0 0,1 0-1,-1 0 1,1 0 0,-2 5 0,-3 23 45,-5 3-52,6 1-177,0-17 105,3-10 71,0 0 0,0 0 0,1 0-1,0 0 1,0 7 0,2 13 11,0-18 8,-1 1 0,0 0 0,0-1 0,-1 1 0,-3 12 0,-2-6 62,5-12-58,-1-1 1,1 1 0,0-1-1,0 1 1,1-1-1,-1 1 1,0 5-1,2 1 9,-1-8-17,0 1 0,0-1 0,0 0 0,0 0 0,0 0 0,-1 0 0,1 0 0,0 0 0,-1 0 0,0 3-1,-1-4-1,1 1 0,0 0-1,0-1 1,-1 1-1,1-1 1,-1 1 0,1-1-1,-1 0 1,-2 2-1,-21 11 47,23-13-28,1 0-1,-1-1 1,0 1 0,0 0-1,0-1 1,0 0-1,0 1 1,0-1-1,1 0 1,-1 0-1,0 0 1,0 0-1,0 0 1,-2-1-1,-5 0-18,-1 1-142,7 1 125,0-1-1,0 0 1,0 0 0,0 0 0,0 0-1,0 0 1,0-1 0,0 1-1,0-1 1,-4-1 0,3-5-21,0 2-62,-10 3 43,3 2 109,8 0-32,3 0-90,0 0 64,0 0 234,-2 3 38,-10 8 234,10-8-96,2-3 118,2 0-166,-1 0-340,0 0-1,-1 0 0,1 0 0,-1 0 0,1 0 0,0 0 0,-1 1 0,1-1 1,-1 0-1,1 0 0,0 0 0,-1 1 0,1-1 0,-1 0 0,1 1 0,-1-1 1,1 1-1,-1-1 0,0 0 0,1 1 0,-1-1 0,1 1 0,0 0 1,-1 0-4,0 0 1,1-1-1,-1 1 1,1 0-1,-1-1 1,1 1-1,0-1 1,-1 1-1,1-1 1,-1 1-1,1-1 1,0 0-1,-1 1 1,1-1-1,0 0 1,0 1-1,-1-1 1,1 0 0,0 0-1,0 0 1,0 0-1,-1 1 1,1-1-1,1-1 1,180 1 151,-181 0-148,0 0 0,0 0 0,-1 0 0,1 0-1,0 0 1,0 1 0,-1-1 0,1 0 0,0 0 0,-1 0 0,1 1 0,0-1-1,-1 0 1,1 1 0,0-1 0,-1 0 0,1 1 0,-1-1 0,1 1 0,-1-1 0,1 1-1,-1-1 1,1 1 0,-1-1 0,1 2 0,-1-2 0,1 1 0,-1 0 0,1-1 1,-1 1-1,1-1 0,-1 1 0,1-1 0,-1 1 0,1-1 1,-1 1-1,1-1 0,0 0 0,-1 1 0,1-1 0,0 0 1,-1 0-1,1 1 0,0-1 0,-1 0 0,1 0 0,0 0 1,0 0-1,-1 0 0,1 0 0,1 0 0,47 0 410,-48 0-415,0 0 1,0 0-1,0 0 1,0 0-1,-1 0 0,1 0 1,0 0-1,0 0 0,0 0 1,-1 0-1,1-1 1,0 1-1,0 0 0,-1-1 1,2 0-1,-2 0-141,1 0 0,-1 0 0,1 0-1,-1 0 1,1 0 0,-1 0 0,0 0 0,0 0-1,0 0 1,0 0 0,0 0 0,0 0 0,0-2-1,0-11-952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1728,'14'0'560,"-11"0"-331,0 0-47,8 0 234,-8 0-107,-1 0 32,0 0-314,0-1 0,0 1 0,0-1 0,0 1 0,-1-1 0,1 0 0,0 1 0,0-1 0,-1 0 0,1 0 0,0 0 0,-1 0 0,1-1 1,1-1-1,-3 3-22,0-1 1,0 1 0,1 0 0,-1 0 0,0-1 0,0 1 0,1 0 0,-1 0-1,0-1 1,0 1 0,1 0 0,-1 0 0,0 0 0,0 0 0,1 0 0,-1-1-1,0 1 1,1 0 0,-1 0 0,0 0 0,1 0 0,-1 0 0,0 0 0,1 0-1,-1 0 1,0 0 0,1 0 0,-1 0 0,0 0 0,1 0 0,-1 0 0,0 0-1,1 0 1,-1 1 0,0-1 0,1 0 0,-1 0-2,1 1 0,-1-1 0,0 0 0,0 0 0,1 0 0,-1 0 0,0 0 0,1 0 1,-1 0-1,0 1 0,1-1 0,-1 0 0,0 0 0,1 0 0,-1 0 0,0 0 0,1-1 0,-1 1 0,0 0 0,1 0 0,-1 0 0,0 0 1,1 0-1,-1 0 0,0 0 0,0-1 0,1 1 0,-1 0 0,0 0 0,1 0 0,-1-1 0,0 1 0,0 0 0,0 0 0,1-1 0,-1 0 1,2 0 2,0-1 0,0 1 0,1-1 0,-1 1 0,0 0 0,0 0 0,1 0 0,-1 0 1,1 0-1,-1 1 0,1-1 0,-1 1 0,1-1 0,0 1 0,-1 0 0,1 0 0,3 1 1,-4-1 9,0-1-1,0 1 1,0 0 0,0-1 0,0 1 0,0-1 0,0 0 0,0 0 0,0 0 0,0 0 0,2-1 0,-2 1 0,-1 0-1,1 0 0,-1 0 1,1 0-1,-1 1 0,1-1 1,0 1-1,-1-1 0,1 1 1,0-1-1,1 1 1,3-3-140,43-47 251,-37 39 53,-12 11-184,0-1 0,1 1 0,-1-1 0,1 1 0,-1-1 0,0 0 0,1 1 0,-1-1 0,0 0 0,0 1 0,0-1 0,1 0-1,-1 0 1,0 1 0,0-1 0,0 0 0,0 1 0,0-1 0,0 0 0,0 0 0,-1 1 0,1-1 0,0 0 0,-1-2-36,1-4-33,0 6 90,0-1 0,0 0 0,0 0 0,0 1 0,0-1 0,0 0 0,0 0 0,0 1 0,1-1 0,-1 0 0,2-2 0,5-1 93,-7 5-116,1 0 0,-1-1 0,1 1 1,-1 0-1,1-1 0,-1 1 0,1 0 0,-1-1 1,0 1-1,1 0 0,-1-1 0,0 1 1,1-1-1,-1 1 0,0-1 0,0 1 0,1-1 1,-1 1-1,0-1 0,0 1 0,0-1 0,0 1 1,0-1-1,0 1 0,0-1 0,0 1 0,0-1 1,0 1-1,0-1 0,0 1 0,0-2 1,0-7-53,-1 6 59,1-1-1,0 1 0,0-1 1,0 1-1,0-1 0,0 1 1,1 0-1,0-1 0,1-3 1,5 3-64,-7 3 68,1 1 0,-1 0 0,0 0 0,1-1 0,-1 1 0,1 0 0,-1-1 0,1 1 0,-1 0-1,0-1 1,1 1 0,-1-1 0,0 1 0,0-1 0,1 1 0,-1 0 0,0-1 0,0 1 0,0-1 0,1 1 0,-1-1 0,0 1 0,0-1-1,0 0 1,0 1 0,0-1 0,0 1 0,0-1 0,0 1 0,0-1 0,0 0 0,-1-2-9,1 0-1,0 0 1,0 1 0,1-1-1,-1 0 1,1 0 0,-1 0-1,1 1 1,0-1 0,0 0-1,0 1 1,0-1 0,0 1-1,1-1 1,2-3 0,-1 3-157,-3-3 229,-1-13-134,1 18 77,-1 1 0,1-1 0,0 1 0,0-1 1,-1 1-1,1-1 0,0 1 0,-1 0 0,1-1 0,0 1 0,-1 0 0,1-1 1,0 1-1,-1 0 0,1-1 0,-1 1 0,1 0 0,0 0 0,-1 0 0,1-1 0,-1 1 1,1 0-1,-1 0 0,1 0 0,-1 0 0,1 0 0,-1 0 0,1 0 0,-2 0 0,2 0-8,0 0-1,0 0 0,0 0 0,0 0 0,0 0 0,0 0 0,0 0 0,0 0 0,-1 0 0,1 0 0,0 0 1,0 0-1,0 0 0,0 0 0,0 0 0,0 0 0,0 0 0,0 0 0,0 0 0,-1 0 0,1 0 0,0 0 1,0 0-1,0 0 0,0 0 0,0 0 0,0 0 0,0 0 0,0-1 0,0 1 0,0 0 0,0 0 0,0 0 0,0 0 1,0 0-1,-1 0 0,1 0 0,0 0 0,0 0 0,0 0 0,0 0 0,0-1 0,0 1 0,0 0 0,0 0 1,0 0-1,0 0 0,0 0 0,0 0 0,0 0 0,0 0 0,0 0 0,0-1 0,0 1 0,0 0 0,1 0 0,-1-28-386,0 26 612,0-1-112,0-25-138,0 25 165,0 3-331,0 0 65,0 0 233,0 0-68,-2 1-62,1-1 0,0 0 0,0 0 1,0 0-1,0 0 0,0 0 0,0 0 0,-1 0 0,1 0 0,-1-1 0,2 1 21,0 0-1,-1 0 0,1 0 1,0 0-1,0 0 1,0 0-1,0 0 0,0 0 1,0 0-1,0 0 1,0 0-1,0 0 0,-1 0 1,1 0-1,0 0 1,0 0-1,0 0 0,0 0 1,0 0-1,0 0 1,0 0-1,0 0 0,0 0 1,0 1-1,0-1 1,-1 0-1,1 0 0,0 0 1,0 0-1,0 0 1,0 0-1,0 0 0,0 0 1,0 0-1,0 0 1,0 0-1,0 0 0,0 0 1,0 1-1,0-1 1,0 0-1,0 0 1,0 0-1,0 0 0,0 0 1,0 0-1,0 0 1,0 0-1,0 0 0,0 1 1,0-1-1,0 0 1,0 0-1,0 0 0,0 0 1,0 0-1,0 1 2,0-1 1,0 1-1,0-1 0,0 1 0,0-1 0,0 1 0,0-1 1,0 1-1,0-1 0,0 1 0,-1-1 0,1 1 0,0-1 1,0 1-1,-1-1 0,1 1 0,0-1 0,0 1 0,-1-1 1,1 0-1,0 1 0,-1-1 0,1 0 0,-1 1 1,1-1-1,0 0 0,-1 1 0,1-1 0,-1 0 0,1 0 1,-1 0-1,1 1 0,-1-1 0,1 0 0,-1 0 0,1 0 1,-1 0-1,1 0 0,-1 0 0,1 0 0,-2 0 0,-1 0 51,1 3 47,-10 8-32,10-6-31,2-3-19,-1 0-1,1 0 1,-1-1 0,1 1 0,-1 0 0,1 0-1,-1-1 1,0 1 0,0-1 0,-2 4 0,-2 4 126,-1 5 20,-1-10-138,2 0-32,4 10 127,0-12-111,1 0-1,-1 0 1,1 0 0,-1-1-1,0 1 1,1 0 0,-1 0-1,0 0 1,0-1 0,0 1-1,-1-1 1,1 1 0,0-1-1,-1 1 1,-1 1 0,-11 15 277,12-2-137,2-15-152,0 0-1,0 0 1,0 0 0,0 0 0,0 0 0,0-1 0,-1 1-1,1 0 1,0 0 0,0 0 0,-1 0 0,1 0-1,0-1 1,-1 2 0,-6 3-15,6-5 21,1 0 0,-1 1-1,1-1 1,-1 0 0,1 1-1,0-1 1,-1 0 0,1 1-1,-1-1 1,1 0 0,0 1-1,-1-1 1,1 1 0,0-1-1,0 0 1,-1 1 0,1-1-1,0 1 1,0-1 0,0 1-1,-1-1 1,1 1 0,0-1-1,0 1 1,0 0 0,0-1-1,0 1 1,0-1-1,0 1 1,0-1 0,1 2-1,-1 5 45,0-5-28,0 1 1,0 0-1,0-1 0,0 1 0,-1 0 1,1-1-1,-2 6 0,-6 6 176,13-9-53,-13 6-53,7-10-85,1-1 0,0 1-1,-1-1 1,1 1 0,0-1-1,-1 1 1,1 0 0,0-1-1,0 1 1,-1-1 0,1 1 0,0 0-1,0-1 1,0 1 0,0 0-1,0-1 1,0 1 0,0-1 0,0 1-1,0 0 1,0-1 0,0 1-1,0 0 1,0-1 0,1 2-1,-1-2 7,0 0-11,0 0 0,0 0 0,0 0 0,0 0 0,0 0 0,0 0 0,0 1 0,0-1 0,0 0 0,0 0 0,0 0 0,0 0 0,0 0 0,0 0 1,0 0-1,0 0 0,0 0 0,0 1 0,0-1 0,0 0 0,0 0 0,0 0 0,0 0 0,0 0 0,0 0 0,0 0 0,0 0 0,0 0 0,0 0 0,0 0 0,0 0 0,0 1 0,-1-1 0,1 0 0,0 0 0,0 0 0,0 0 0,0 0 0,0 0 0,0 0 0,0 0 0,0 0 0,0 0 0,0 0 0,-1 0 0,1 0 0,0 0 0,0 0 1,0 0-1,0 0 0,0 0 0,0 0 0,0 0 0,0 0 0,0 0 0,-1 0 0,1 0-2,-1 0 0,1 0 0,-1 0 1,1 0-1,-1 0 0,1 0 0,0 0 1,-1 0-1,1 0 0,-1 0 0,1 0 1,-1 1-1,1-1 0,-1 0 0,1 0 1,0 1-1,-1-1 0,1 0 0,-1 0 1,1 1-1,0-1 0,-1 0 0,1 1 1,0-1-1,0 1 0,-1-1 0,1 0 0,0 1 1,0-1-1,-1 2 0,0 20 16,1-16 4,0 5 19,0 5 52,2-10-52,9 5-1,-8-6 16,-3-3-50,1 0 0,-1 0 0,1 0 0,-1 0 0,1 0-1,0-1 1,-1 1 0,1 0 0,0-1 0,0 1 0,0 0 0,0-1-1,1 1 1,1 1 0,0 0 29,-1-3 21,-1 0-51,-1 0-1,1 0 0,0 0 0,-1 0 0,1 0 1,-1 0-1,0 0 0,1 0 0,-1 0 0,1 0 0,-1 1 1,1-1-1,-1 0 0,1 0 0,-1 1 0,1-1 1,-1 0-1,0 1 0,1-1 0,-1 0 0,1 1 1,-1-1-1,0 0 0,0 1 0,1-1 0,-1 1 0,0-1 1,0 0-1,1 2 0,0 15 23,-1-12-9,0-5-14,0 0 0,0 1 0,0-1 0,0 0 0,0 0 0,0 0 0,0 0 0,0 0-1,0 0 1,0 0 0,0 0 0,0 0 0,0 0 0,0 1 0,0-1 0,0 0 0,0 0 0,0 0 0,0 0 0,0 0 0,0 0 0,0 0 0,0 0 0,0 0-1,0 0 1,1 1 0,-1-1 0,0 0 0,0 0 0,0 0 0,0 0 0,0 0 0,0 0 0,0 0 0,0 0 0,0 0 0,0 0 0,0 0 0,0 0-1,1 0 1,-1 0 0,0 0 0,0 0 0,0 0 0,0 0 0,0 0 0,0 0 0,0 0 0,0 0 0,0 0 0,1 0 0,-1 0 0,0 0 0,0 0 0,0 0-1,0 0 1,11 0 10,-11 0-13,0 0 1,0 0-1,0 0 1,1 0-1,-1 0 1,0 0-1,0 0 0,0 0 1,0 0-1,0 0 1,0 0-1,0 0 0,0 0 1,0 0-1,1 0 1,-1 0-1,0 0 0,0 0 1,0 0-1,0 0 1,0 0-1,0 0 0,0 0 1,0 0-1,0 0 1,0 0-1,0 0 1,1 0-1,-1 0 0,0 1 1,0-1-1,0 0 1,0 0-1,0 0 0,0 0 1,0 0-1,0 0 1,0 0-1,0 0 0,0 0 1,0 0-1,0 0 1,0 1-1,0-1 0,0 0 1,0 0-1,0 0 1,0 0-1,0 0 1,0 0-1,0 0 0,0 0 1,0 0-1,0 1 1,0-1-1,0 0 0,0 11-46,0-11 50,0 0-1,0 0 0,0 0 0,0 0 0,0 0 0,0 0 0,0 1 0,0-1 1,0 0-1,0 0 0,0 0 0,0 0 0,0 0 0,0 0 0,0 0 0,0 0 1,0 0-1,0 1 0,0-1 0,0 0 0,0 0 0,0 0 0,0 0 0,0 0 0,0 0 1,0 0-1,0 0 0,0 0 0,0 0 0,0 0 0,0 0 0,1 1 0,-1-1 1,0 0-1,0 0 0,0 0 0,0 0 0,0 0 0,0 0 0,0 0 0,0 0 1,0 0-1,0 0 0,0 0 0,1 0 0,-1 0 0,0 0 0,0 0 0,0 0 1,0 0-1,0 0 0,0 0 0,0 0 0,0 0 0,0 0 0,1 0 0,-1 0 0,1 0 0,-1-1 0,1 1 0,-1 1 0,1-1 0,-1 0 0,1 0 0,-1 0-1,1 0 1,-1 0 0,1 0 0,-1 0 0,1 1 0,-1-1 0,1 0 0,-1 0 0,1 1-1,-1-1 1,0 0 0,1 1 0,-1-1 0,1 0 0,-1 1 0,0-1 0,1 1 0,-1-1-1,0 1 1,0-1 0,1 0 0,-1 1 0,0-1 0,0 1 0,0-1 0,0 1 0,1-1-1,-1 1 1,0-1 0,0 1 0,0 0 0,0-1 0,0 1 0,-1 0-1,1-1 0,0 0-1,0 0 1,0 0 0,0 0 0,0 0 0,0 0 0,0 0 0,0 0 0,0 0 0,0 1 0,0-1 0,0 0-1,0 0 1,0 0 0,0 0 0,0 0 0,0 0 0,0 0 0,0 0 0,0 0 0,1 0 0,-1 1-1,0-1 1,0 0 0,0 0 0,0 0 0,0 0 0,0 0 0,0 0 0,0 0 0,0 0 0,0 0 0,0 0-1,0 0 1,0 0 0,0 0 0,1 0 0,-1 0 0,0 0 0,0 0 0,0 0 0,0 0 0,0 1 0,0-1-1,0 0 1,0 0 0,0 0 0,1 0 0,-1-1 0,0 1 0,0 0 0,0 0 0,0 0 0,0 0-1,0 0 1,1 0 6,0 0-1,-1 0 0,1 0 0,-1 0 1,1 1-1,0-1 0,-1 0 0,1 0 1,-1 0-1,1 1 0,-1-1 1,1 0-1,-1 0 0,1 1 0,-1-1 1,1 1-1,-1-1 0,1 0 0,-1 1 1,1-1-1,-1 1 0,0-1 0,1 2 1,0-1 2,-1-1 0,1 1 1,-1-1-1,1 1 1,-1 0-1,1-1 0,-1 1 1,1-1-1,0 1 1,-1-1-1,1 0 0,0 1 1,-1-1-1,1 1 1,0-1-1,0 0 0,-1 0 1,1 0-1,0 1 0,0-1 1,-1 0-1,1 0 1,0 0-1,1 0 0,28 0-13,-24-3-38,-6 2 48,1 1-1,0-1 0,0 1 0,0-1 0,-1 1 0,1-1 0,0 1 0,0-1 0,0 1 1,0 0-1,0-1 0,0 1 0,0 0 0,0 0 0,0 0 0,0 0 0,0 0 0,0 0 1,0 0-1,0 0 0,0 0 0,1 1 0,-1-1-4,0 0 1,0 0-1,0 0 0,0 0 0,0 0 1,0 0-1,0 0 0,0 0 1,0 0-1,0 0 0,0 0 1,-1 0-1,1-1 0,0 1 0,0 0 1,0-1-1,0 1 0,0-1 1,0 1-1,-1-1 0,1 1 0,1-2 1,1-1-17,-3 3 58,3 0-10,10 0-549,-13 0 16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2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17 112 1888,'-14'0'613,"12"0"-367,2 0-6,0 0 346,0 0-122,2 0 134,2 0-445,-2 0-66,1 0-1,-1 0 1,0 0-1,0 0 1,0 0-1,1-1 1,-1 1-1,0-1 1,2 0-1,2-10 154,8 5-85,-5-2-43,1 0 1,12-14-1,-16 16-124,-6 5 10,0 1 0,1-1 0,-1 1 0,1-1 0,-1 1 0,0-1 0,0 1 0,1-1-1,-1 1 1,0-1 0,0 0 0,0 1 0,1-1 0,-1 0 0,0 1 0,0-1 0,0 0 0,0 1 0,0-1 0,0 1 0,-1-1-1,1 0 1,0 1 0,0-1 0,-1 0 0,1 0-3,0 0 6,0 0 0,0 0 0,0 0 0,0 0 0,0 0 0,0 0-1,1-1 1,-1 1 0,0 0 0,1 0 0,-1 0 0,0 0 0,2-1-1,-2 1 3,1 1 0,-1 0 0,1-1 0,-1 1 0,1 0 0,-1 0 0,1-1 0,-1 1-1,1 0 1,-1 0 0,1 0 0,0 0 0,-1 0 0,1 0 0,-1 0 0,1 0 0,0 0-1,2 0 73,-3 0-73,0-1-1,1 1 1,-1 0 0,0-1-1,0 1 1,0 0 0,0-1-1,0 1 1,0 0 0,1-1-1,-1 1 1,0 0 0,0-1-1,0 1 1,0 0 0,0-1-1,0 1 1,-1-1-1,1 1 1,0 0 0,0-1-1,0 1 1,0 0 0,0-1-1,-1 1 1,1-2 3,0 4 19,1-2-8,-1 0 1,0 1-1,0-1 0,0 0 1,0 1-1,0-1 0,0 0 1,1 1-1,-1-1 0,0 0 0,0 1 1,0-1-1,0 0 0,0 1 1,0-1-1,-1 1 0,1-1 1,0 0-1,0 1 0,0-1 1,0 0-1,0 1 0,0-1 0,-1 0 1,1 1-1,17-1 683,-15 14-198,5-10-359,-6-3-127,-1-1 1,1 0-1,-1 0 1,0 1-1,1-1 0,-1 0 1,1 1-1,-1-1 1,0 0-1,1 1 0,-1-1 1,0 1-1,1-1 1,-1 1-1,0-1 0,1 1 1,-1-1-1,0 1 1,0-1-1,0 1 0,0-1 1,0 1-1,1-1 1,-1 1-1,0-1 0,0 1 1,0-1-1,0 1 1,0-1-1,-1 1 0,1 0 1,0 7 124,0-6-109,-1 0-1,1 0 0,0 1 0,1-1 0,-1 0 1,0 1-1,1-1 0,-1 0 0,2 3 0,3 4 20,-4-8-42,0 1 1,0-1 0,0 1-1,0-1 1,-1 1 0,1 0-1,0-1 1,-1 1 0,1 0-1,-1-1 1,0 1 0,1 0-1,-1 2 1,0-2 9,0 0 0,0 0-1,1 0 1,-1 0 0,1 0 0,-1 0-1,1 0 1,0 0 0,0 0 0,0 0-1,2 2 1,-2-3-5,0 1 0,0-1 0,-1 1 0,1-1 0,0 1 0,-1-1-1,1 1 1,-1 0 0,1-1 0,-1 1 0,0 2 0,0-2-301,0-2 59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3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1984,'0'0'640,"0"0"-389,0 0-1,0 0 385,0-2-144,0-10 85,0 12-569,0 0 1,0 0 0,0 0-1,0 0 1,0 0 0,0 0-1,0 0 1,0 0 0,0 0-1,0 0 1,0-1 0,0 1-1,0 0 1,0 0 0,0 0-1,0 0 1,0 0 0,0 0-1,0 0 1,0 0 0,0 0-1,0-1 1,0 1 0,0 0-1,0 0 1,0 0 0,0 0-1,1 0 1,-1 0 0,0 0-1,0 0 1,0 0 0,0 0-1,0 0 1,0 0 0,0 0-1,0 0 1,0 0 0,0 0-1,0 0 1,1 0 0,-1-1-1,0 1 1,0 0 0,0 0-1,0 0 1,0 0 0,0 0-1,0 0 1,0 0 0,0 0-1,1 1 1,-1-1 0,0 0-1,0 0 1,0 0 0,11 0 605,-8 0-170,-3 0 58,0-3-138,0-5 72,0 16-145,0-5-66,0-3-64,0 0 91,0 0-86,0 0-26,3-3-70,8-8-53,-11 10-7,1 1 1,-1-1-1,1 1 0,0 0 1,-1-1-1,1 1 0,0 0 1,0-1-1,-1 1 1,1 0-1,0 0 0,0 0 1,-1 0-1,1 0 0,0 0 1,0 0-1,-1 0 0,1 0 1,0 0-1,0 0 0,1 0 1,3 1 45,390-1 516,-98 17-390,-58-1-79,6 1 10,31-1-144,-141-7 87,-21-1 375,-107-8-359,0 0-1,0-1 1,0 0 0,0 0 0,13-5-1,-3 1 87,11 0 41,-22-2-102,-4 3-48,5-1 6,-6 5-53,-1 0 0,1-1 0,-1 1 0,1 0 0,-1-1 0,0 1 0,1 0 0,-1-1 0,1 1-1,-1 0 1,0-1 0,1 1 0,-1-1 0,0 1 0,0-1 0,1 1 0,-1-1 0,0 1 0,0-1 0,0 1 0,0-1 0,1 1 0,-1-1 0,0 1 0,0-1 0,0 1 0,0-1 0,0 1 0,0-1 0,0 1 0,-1-2 0,2-7-299,-1 7 241,0 1 0,0 0-1,0-1 1,0 1 0,0-1 0,0 1 0,-1-1-1,1 1 1,0 0 0,-1-2 0,0 2-185,1 0 0,-1 1 0,1-1 0,-1 1 0,0-1 0,1 1 1,-1-1-1,0 1 0,0 0 0,1-1 0,-1 1 0,0 0 0,0-1 0,1 1 1,-1 0-1,0 0 0,0 0 0,0 0 0,1 0 0,-1 0 0,0 0 0,-1 0 1,-12 0-2010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1824,'0'0'587,"0"0"-353,-2 0-63,-10 0 197,10 0-48,2 3 208,0 1-376,0-2-72,0 1 0,0-1 1,0 1-1,0-1 0,0 1 1,-1-1-1,1 1 0,-2 3 1,-6 10 194,1-4 107,-9 27 0,9-19-92,-20 35-1,14-31-185,0 3-21,7-13 28,0-1 1,-2 0-1,-11 17 0,-45 39 614,60-62-659,-1-1 0,0 0 0,0 0 0,0 0 0,-1-1 0,0 1 0,0-1 0,0-1 0,-1 1 0,-7 3 0,0-3 51,14-4-112,-1 0 0,1 0 0,0 0 0,-1-1 0,1 1 0,0 0 0,0 0 0,-1 0 0,1 0 0,0 0 0,0 0-1,0 0 1,0 1 0,0-1-6,1 0 0,-1 0 0,0 0-1,0 0 1,0 0 0,1 0 0,-1 0 0,0 0-1,1 0 1,-1-1 0,1 1 0,-1 0-1,1 0 1,-1 0 0,1-1 0,-1 1 0,1 0-1,0-1 1,1 2 0,0 0-8,1-1 1,-1 1 0,1-1-1,-1 0 1,1 0-1,-1 0 1,4 0 0,3 1-28,-1-1 0,1 0 0,13 0 1,-15-1 33,1 1 1,-1 0 0,1 0 0,-1 0-1,0 1 1,1 0 0,13 6 0,-11-4 32,1 0 1,16 3 0,-16-6-3,0 0-1,15 0 0,-13-1 10,23 2-1,-9 4 8,-17-4-20,0 0 0,0 0-1,16 0 1,38-2 530,-64 0-550,0 0 0,0 0 0,0 0 0,0 0 0,0 0 0,1 0 0,-1 0 0,0 0 0,0 0 0,0 0 0,0 0 0,0 0 0,0 0 0,0 0 0,0 0 1,0 0-1,0 0 0,1 0 0,-1 0 0,0 0 0,0 0 0,0 0 0,0 0 0,0 0 0,0 0 0,0 0 0,0 0 0,0 0 0,0 0 0,0 0 0,0 0 0,1 0 0,-1-1 0,0 1 1,0 0-1,0 0 0,0 0 0,0 0 0,0 0 0,0 0 0,0 0 0,0 0 0,0 0 0,0 0 0,0-1 0,0 1 0,0 0 0,0 0 0,0 0 0,0 0 0,0 0 0,0 0 0,0 0 1,0 0-1,0 0 0,0-1 0,-1-1 143,1-1 1,-1 0 0,0 1-1,1-1 1,-1 1 0,0-1-1,-3-4 1,-7-17 459,3-7-227,-5-33 1,7 31-244,-2-10 14,6 29-55,-8-26 1,5 24-24,-4-27 0,4 19-41,4 22-28,1 0 0,-1 0-1,0 0 1,0 0 0,0 0-1,-1 0 1,-1-3 0,-1 0 11,2 2-7,0 0 0,0 0 1,1 0-1,-1 0 1,1 0-1,-1 0 1,1-1-1,0 1 1,0 0-1,1-1 0,-1 1 1,0-6-1,2 8-15,-1 0-1,0 1 0,0-1 0,0 1 1,0-1-1,0 1 0,0-1 0,0 1 1,0-1-1,0 1 0,0-1 1,0 1-1,0-1 0,0 0 0,-1 1 1,1-1-1,0 1 0,0-1 1,-1 1-1,1-1 0,0 1 0,0 0 1,-1-1-1,1 1 0,-1-1 0,1 1 1,0 0-1,-1-1 0,1 1 1,-1 0-1,1-1 0,-1 1 0,1 0 1,-1 0-1,1-1 0,-1 1 0,1 0 1,-1 0-1,1 0 0,-1 0 1,1 0-1,-1 0 0,1 0 0,-1 0 1,0 0-1,-2 0-126,3 0-22,3 0-234,-3 0 336,1 0-1,-1 0 1,1 0 0,-1 0 0,1 0 0,-1 0 0,1 0 0,-1 0 0,1 0-1,-1 0 1,1 0 0,-1 1 0,0-1 0,1 0 0,-1 0 0,1 0 0,-1 1-1,1-1 1,-1 0 0,0 1 0,1-1 0,-1 0 0,0 1 0,1-1 0,-1 0 0,0 1-1,1-1 1,-1 1 0,0-1 0,0 1 0,0-1 0,1 1 0,-1-1 0,0 0-1,0 2 1,3 5-978,11 9-553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417 183 2304,'-14'0'752,"14"0"-747,0 0 0,0 0 1,0 0-1,0 1 0,0-1 0,0 0 1,-1 0-1,1 0 0,0 0 0,0 0 1,0 0-1,0 0 0,0 0 0,0 0 1,0 0-1,0 0 0,0 0 0,-1-1 0,1 1 1,0 0-1,0 0 0,0 0 0,0 0 1,0 0-1,0 0 0,0 0 0,0 0 1,0 0-1,0 0 0,0 0 0,0 0 1,-1 0-1,1 0 0,0 0 0,0 0 1,0-1-1,0 1 0,0 0 0,0 0 0,0 0 1,0 0-1,0 0 0,0 0 0,0 0 1,0 0-1,0 0 0,0 0 0,0-1 1,0 1-1,0 0 0,0 0 0,0 0 1,0 0-1,0 0 0,0 0 0,0 0 1,0-61 2911,-2 55-2507,-10-8-10,11 12-345,0-1 0,-1 1 0,1-1 0,-1 1 0,0-1-1,0 1 1,0 0 0,0 0 0,-4-3 0,4 3 1,0 0-1,0 0 1,0 0 0,0 0 0,1-1 0,-1 1-1,1-1 1,-2-2 0,1 2-25,1 1-1,-1-1 0,0 1 1,0 0-1,0 0 1,0 0-1,0 0 1,0 0-1,0 0 1,-1 1-1,1-1 0,0 1 1,-1 0-1,0-1 1,1 1-1,-1 0 1,0 1-1,1-1 1,-1 0-1,0 1 0,0 0 1,0-1-1,-4 1 1,5 0-7,0 0 0,1 0 0,-1 0 0,0 0 0,0-1 0,1 1 0,-1 0 0,0-1 0,0 0 0,1 1 0,-1-1 0,1 0 0,-3-1 0,-9-5 125,6 6-95,-1 0 0,1 0 0,0 1 0,-12 1 0,4-1 12,11 0-62,1 0 0,-1 1 0,1-1 1,-1 1-1,1 0 0,0 0 0,-1 0 0,-4 3 0,-4 1 39,9-4-8,-1 0-1,1 0 1,0 1-1,-1 0 1,1 0-1,0 0 1,0 0-1,0 0 1,-3 3-1,-14 11 53,16-14-74,-1 1 1,1 0-1,0 0 0,0 1 1,1-1-1,-1 1 0,1 0 1,-1 0-1,1 0 0,0 0 1,-3 7-1,1 0 5,0-4 22,2 0 1,-1 1-1,1-1 0,0 1 1,1 0-1,-1-1 0,2 1 1,-1 0-1,0 13 0,1 0 3,1-11-6,0 0 1,1 12-1,-1-19-25,1 0 1,-1-1-1,1 1 0,0 0 0,0-1 0,0 1 0,0-1 1,0 0-1,0 1 0,1-1 0,-1 0 0,1 0 0,1 3 1,6 3 81,0 0 1,0 0-1,0-1 1,16 9-1,-20-13-77,1 0 0,0-1 0,0 1-1,0-1 1,1-1 0,-1 1-1,0-1 1,1 0 0,10 0 0,97-1 116,-112 0-131,-1 0 0,1 0 0,0 0 1,0-1-1,-1 1 0,1 0 0,0-1 0,0 1 0,-1-1 0,1 0 1,-1 1-1,1-1 0,0 0 0,1-2 0,6-2 67,5 0 6,-9-6-70,6 5-37,-5-8-26,-4 11 47,1-1 1,-1 1-1,1-1 1,0 1-1,6-5 1,-6 5 12,0 1-1,0-1 1,0-1-1,0 1 1,4-7-1,10-23 69,-16 29-68,0 1 0,-1-1-1,1 0 1,-1 0 0,1 0 0,-1 0 0,0 1 0,-1-6 0,0-2-195,-1 11 70,-10 0 176,10 0-21,2 3-138,0 94 788,0-95-659,0-1-1,0 1 1,0 0 0,1 0-1,-1-1 1,1 1-1,-1 0 1,1-1-1,0 1 1,-1 0-1,1-1 1,0 1 0,1 1-1,4 5 62,16 42 295,-22-49-378,1 0 1,0 0-1,-1 0 0,1 0 1,0 0-1,0-1 0,0 1 1,0 0-1,0 0 0,0-1 1,0 1-1,0 0 0,0-1 1,0 1-1,2-1 0,8 7 170,-5 4-48,8-5-38,0 5-37,-14-11-46,0 1 0,0-1 0,0 0 0,1 0 0,-1 0 0,0 1 0,1-1 0,-1 0 0,0 0 0,0 0 0,1 0 1,-1 1-1,0-1 0,1 0 0,-1 0 0,0 0 0,1 0 0,-1 0 0,0 0 0,1 0 0,-1 0 0,0 0 0,1 0 0,-1 0 0,1 0 0,-1 0-2,3 0-5,-1 0 0,1 0-1,-1-1 1,1 1 0,0 0-1,3-2 1,2-6-221,-8 8 196,1-1-1,-1 1 1,0-1 0,1 1 0,-1 0-1,0-1 1,1 1 0,-1 0-1,1-1 1,-1 1 0,1 0 0,-1-1-1,1 1 1,-1 0 0,1 0 0,-1-1-1,1 1 1,-1 0 0,1 0-1,-1 0 1,1 0 0,-1 0 0,1 0-1,-1 0 1,1 0 0,-1 0 0,1 0-1,0 0 1,16 0-2685,-1 0 753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4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1888,'-14'-14'613,"11"11"-367,3 3 36,0 0 497,0 0-171,3 0 80,27 1 253,-17 0-780,0-1-1,0 0 1,-1-1-1,20-3 1,-28 3-150,9-2-1,1-1 1,-1 2-1,24-2 1,65 4-128,-99 0 123,1 0 0,-1 0 0,0 0 0,1 1 0,-1-1 0,5 2 0,-2 5 109,-4-3-38,4 0 14,-6-4-89,1 0-1,-1 0 1,1 0 0,-1 0-1,0 1 1,1-1-1,-1 0 1,0 0 0,1 0-1,-1 1 1,0-1 0,1 0-1,-1 0 1,0 1-1,1-1 1,-1 0 0,0 1-1,0-1 1,1 0 0,-1 1-1,0-1 1,0 0 0,0 1-1,0-1 1,0 0-1,1 1 1,-1-1 0,0 1-1,0-1 1,0 0 0,0 1-1,0-1 1,0 1 0,0-1-1,0 0 1,0 1-1,-1-1 1,1 1 0,0-1-1,0 0 1,0 1 0,0-1-1,0 1 1,-1-1 0,1 0-1,0 1 1,0-1-1,-1 1 1,-10 15 3,5-2 86,6-14-86,-1 1 1,0-1-1,0 1 0,0-1 1,0 0-1,1 0 0,-1 1 1,0-1-1,0 0 0,0 0 1,0 0-1,0 0 0,-1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4800,'0'0'1792,"0"0"-1408,33 33-96,-1-33 832,1 0-672,16 16-32,1-16-256</inkml:trace>
  <inkml:trace contextRef="#ctx0" brushRef="#br0" timeOffset="1">99 329 5568,'0'32'2048,"0"-32"-1568,49 17-160,-16-1 96,0-16-288,0 0 96,16 0-128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3392,'-7'0'668,"-4"0"4,1 0-1,0 0 1,-12 3-1,11 10 332,-38 23 576,44-32-1512,-1 0 7,0 1 0,0 0-1,-9 10 1,-12 31 108,4-16-129,11-16-21,-16 27 0,3 7 20,19-34-15,-1 1-1,-1-2 1,0 1-1,-17 21 1,-7-9 3,27-22-62,0-1 0,1 1 0,-1 1 0,-7 8 0,4-2-24,7-9 8,-1 0 0,1 0-1,-1 0 1,0 0 0,1 0-1,-1 0 1,0-1 0,0 1 0,0-1-1,0 1 1,0-1 0,-5 2-1,-9 11-227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2080,'0'0'667,"2"0"-411,5-1-103,-3 1 66,1 0-1,-1-1 1,0 2 0,1-1 0,-1 0 0,0 1 0,6 1 0,-6 0-122,0 0 1,-1 0 0,1 0 0,0-1 0,0 0 0,0 0 0,0 0 0,0 0 0,0 0 0,7-1 0,16-1 255,-15 1-128,-1-1 0,0 2-1,1-1 1,15 4 0,-10 1 11,-10-3-152,-1 0 0,1-1 1,0 1-1,0-1 0,11 0 0,48-1 322,62 0 260,-126 0-628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4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18 2656,'0'-14'837,"0"11"-501,0 3-48,0 0 374,0 3-214,-1 2-316,0 0 1,0-1 0,0 1 0,-3 6 0,-2 6-56,1 16 35,-6 3-22,8-20-62,-3 15 30,-3-10 33,-2 0 0,-24 36 0,16-26 14,14-24-91,1 0 0,-2 0-1,1 0 1,0-1-1,-1 0 1,0 0 0,-14 9-1,10-7-4,-28 23 17,12-18-21,-15 10 6,21-13 22,-9 6 4,28-16-36,0 1 0,0 0 0,0-1 0,0 1 0,0 0 0,0 0 0,0 0 0,0-1 1,1 1-1,-1 0 0,0 0 0,1 0 0,-1 0 0,1 1 0,-1-1 0,1 0 0,-1 0 0,1 0 0,-1 3 0,1-4-1,0 0 1,0 0-1,0 0 1,0 0-1,0 0 0,0 0 1,0 0-1,0 0 0,0 0 1,0 1-1,0-1 1,0 0-1,0 0 0,0 0 1,0 0-1,0 0 0,0 0 1,0 0-1,0 0 1,0 0-1,0 0 0,0 1 1,1-1-1,-1 0 0,0 0 1,0 0-1,0 0 1,0 0-1,0 0 0,0 0 1,0 0-1,0 0 0,0 0 1,0 0-1,0 0 1,0 0-1,0 0 0,1 0 1,-1 0-1,0 1 0,0-1 1,0 0-1,0 0 1,0 0-1,0 0 0,0 0 1,0 0-1,0 0 0,0 0 1,1 0-1,-1 0 1,0 0-1,0 0 0,0-1 1,0 1-1,0 0 0,147 0-186,-136 1 197,-1 0 0,1 0 0,18 6 0,-10-3 57,50 13-159,-38-12-10,-15 1 86,-13-4 17,1-1-1,-1 0 1,1 0 0,-1 0-1,1 0 1,0-1-1,-1 1 1,5-1 0,89 0 1646,-94 0-1275,-3 0-21,-3-3-112,-25-41 576,26 39-619,1 1-159,1 1 0,-1 0 0,0 0 0,0 0-1,-1 0 1,1 1 0,0-1 0,-1 0-1,0 0 1,-2-3 0,2 3-13,-1-1 0,1 0 0,0 0 0,0 0 0,-2-5 0,2-1 14,-4-13 23,-19-13-19,5-7 17,4 6 88,13 28-121,0 0 0,0 1 0,0-1 0,1 0 0,1 0 0,0 0 0,0 0 0,1-1 0,0-13 0,0 10-52,0 12 22,0-1 0,0 1-1,1-1 1,-1 1 0,0-1 0,0 1 0,1-1-1,-1 1 1,1-2 0,0 2 3,-1 0 0,0 1-1,1-1 1,-1 0 0,1 1 0,-1-1-1,1 0 1,-1 1 0,1-1 0,-1 1-1,1-1 1,0 1 0,-1-1 0,1 1-1,0-1 1,-1 1 0,1 0 0,0-1-1,0 1 1,-1 0 0,2 0 0,-1 0 0,1 0 0,-1 1 0,0-1 0,0 1 0,0-1 0,0 1 0,0 0 0,0-1 0,0 1 0,0 0 0,0 0 0,0 0 0,2 2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69 1664,'-14'0'528,"14"0"-525,0 0 1,-1 0 0,1 0-1,0 0 1,0 0-1,0 0 1,0 0-1,0 0 1,0 0-1,0 0 1,0 0 0,0 0-1,0 0 1,-1 0-1,1 0 1,0 0-1,0 0 1,0 0-1,0 0 1,0 0 0,0 0-1,0 0 1,0 0-1,0 0 1,0 0-1,-1 0 1,1 0-1,0 0 1,0 0 0,0-1-1,0 1 1,0 0-1,0 0 1,0 0-1,0 0 1,0 0-1,0 0 1,0 0 0,0 0-1,0 0 1,0 0-1,0 0 1,0-1-1,0 1 1,0 0-1,0 0 1,0 0 0,0 0-1,0 0 1,0 0-1,0 0 1,0 0-1,0 0 1,0-1-1,0 1 1,0 0 0,0-11 150,0 8 166,0 1-58,0 0-198,-1 0 0,1 0 1,0 0-1,-1 0 0,0 1 1,1-1-1,-1 0 0,0 0 1,0 1-1,0-1 0,0 1 1,0-1-1,0 1 1,-3-3-1,-1 1 96,4 3-155,0 0 0,1 0 1,-1 0-1,1 0 0,-1 0 0,1 0 1,-1 0-1,1 0 0,-1-1 0,1 1 0,-1 0 1,1 0-1,-1 0 0,1-1 0,-1 1 1,1 0-1,-1-1 0,1 1 0,0 0 1,-1-1-1,1 1 0,-1-1 0,1 1 1,0-1-1,-1 0 0,1 0 19,-1 1-1,1-1 1,-1 0 0,0 1-1,1-1 1,-1 0 0,1 1 0,-1-1-1,0 1 1,0-1 0,1 1-1,-1-1 1,0 1 0,0 0-1,1-1 1,-1 1 0,0 0-1,0 0 1,0-1 0,0 1-1,1 0 1,-1 0 0,0 0-1,0 0 1,-2 1 0,-9-2 206,7 0-181,0 1 1,0-1 0,0 1 0,0 1-1,0-1 1,0 1 0,0 0-1,-6 1 1,2 3-27,0 1 1,-14 10-1,-5 4 40,20-14-35,1-1-1,0 1 0,1 0 1,0 0-1,0 1 0,0 0 0,0 0 1,-6 12-1,10-16 16,-2 2 23,1 0 0,-1 1-1,1-1 1,0 1 0,1 0 0,-1-1-1,1 1 1,0 0 0,0 1-1,1-1 1,-1 12 0,1-1 24,0-8-25,1 0 0,1 17 0,-1-24-52,1 0-1,-1 0 0,1 0 0,-1 0 1,1 0-1,0 0 0,0 0 1,-1 0-1,1 0 0,1 0 0,-1 0 1,0-1-1,0 1 0,1 0 1,-1-1-1,1 1 0,2 1 0,43 28 164,-45-30-165,0-1-1,0 1 1,0-1-1,0 1 1,0-1-1,0 0 0,1 0 1,-1 0-1,0 0 1,2 0-1,7 0 30,-1 0-21,-6 1-30,0-1 1,0 0 0,0 0-1,-1 0 1,1-1 0,0 1-1,0-1 1,5-1-1,-4 0-6,35-14-62,-37 15 79,0-1-1,0 1 0,-1-1 0,1 0 0,-1 0 0,0 0 1,1 0-1,-1 0 0,0-1 0,0 1 0,0-1 1,1-2-1,7-16-36,-8 15 33,0 1 0,0 0 0,1 0 0,0 0 0,0 0 0,0 1 0,5-7-1,-6 10 12,-1 0-1,0 0 0,1-1 0,-1 1 0,0 0 0,0-1 0,0 1 1,0-1-1,0 1 0,0-1 0,0 0 0,-1 1 0,1-1 0,-1 0 0,1 0 1,-1 1-1,1-1 0,-1 0 0,0-2 0,0 2-8,0 0 1,0 0-1,1 1 0,-1-1 0,1 0 1,-1 0-1,1 0 0,-1 1 0,1-1 1,0 0-1,0 1 0,1-3 0,-1 3-6,0-1-1,0 0 1,0 1-1,0-1 1,0 0-1,-1 1 1,1-1-1,-1 0 1,1 0-1,-1 0 1,0 0-1,1-2 1,-1 2 11,0-1-1,1 1 1,0-1 0,-1 1 0,1 0 0,0-1 0,0 1-1,0 0 1,1-1 0,-1 1 0,0 0 0,1 0 0,0 0-1,-1 0 1,1 1 0,0-1 0,3-2 0,1-2-1,-6 6-4,1-1 0,-1 1 0,1-1 0,-1 1 0,0-1 0,1 1 0,-1-1 0,0 0-1,0 1 1,1-1 0,-1 1 0,0-1 0,0 0 0,0 1 0,0-1 0,0 0 0,0 1 0,0-1 0,0 0 0,0 1 0,0-1-1,0 1 1,0-1 0,-1 0 0,1 0 0,0 1-3,0-3-21,0 3 68,0 0-4,0 3 79,0 2-16,-1 0 1,1 0-1,-1 0 0,0-1 1,0 1-1,0 0 0,-1 0 1,1 0-1,-1-1 0,-5 9 1,5-11-66,0 1 1,1 0 0,-1-1-1,0 1 1,1 0-1,0 0 1,0 0 0,0 0-1,0 0 1,0 1 0,0-1-1,1 0 1,0 0-1,0 5 1,-1-4-3,1 0-1,0 0 1,-1 0 0,0 0-1,0 0 1,0-1 0,0 1-1,-3 4 1,3-6-19,0 0 1,0 1-1,0-1 1,0 1-1,0-1 1,1 1-1,-1 0 1,1-1-1,-1 1 1,1 0-1,0-1 1,0 1-1,1 0 0,-1-1 1,0 1-1,1-1 1,1 5-1,9 18 71,-11-24-75,1 0 1,-1 0 0,0 0-1,1 1 1,0-1-1,-1 0 1,1 0 0,0 0-1,-1 0 1,1 0 0,0 0-1,0 0 1,0-1-1,1 2 1,9 7 310,0 2-178,-8-8-107,-3-3-501,0 0-1536,0 0 539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67 1664,'0'-4'213,"0"2"-145,-1 0-1,1 0 0,0 0 1,0 0-1,0-1 1,1 1-1,-1 0 0,0 0 1,1 0-1,1-3 1,5 1 547,-14 5-148,7-1-460,0 0 1,0 0-1,-1 0 0,1 0 0,0 0 0,0 0 1,0 0-1,0 0 0,0 0 0,0 0 0,0 0 1,0 0-1,0 0 0,-1 0 0,1 0 0,0 0 1,0 0-1,0 0 0,0 0 0,0 0 1,0 0-1,0 0 0,0 0 0,0 0 0,0 0 1,0 0-1,-1 0 0,1 0 0,0 0 0,0 1 1,0-1-1,0 0 0,0 0 0,0 0 0,0 0 1,0 0-1,0 0 0,0 0 0,0 0 0,0 0 1,0 0-1,0 1 0,0-1 0,0 0 0,0 0 1,0 0-1,0 0 0,0 0 0,0 0 0,0 0 1,0 0-1,0 0 0,0 0 0,0 1 0,0-1 1,0 0-1,1 20 328,0-15-265,-1 0 0,0 0 0,0 0 0,0 0 0,-1 0 1,1 0-1,-4 9 0,-21 57 287,3-15-256,18-44-75,-1-1 0,0 0 0,-1-1 0,0 1-1,-15 17 1,-1 3 70,-6-9 53,15-4-79,12-15-47,0-1-1,-1 0 0,1 1 0,-1-1 1,0 0-1,0 0 0,0 0 0,0 0 1,0 0-1,-4 2 0,-7 2 85,7 5-97,-2-8-19,22-3 61,-11 0-71,0 0 1,1 1-1,-1 0 0,0-1 1,1 1-1,5 3 0,9 2-31,-13-5 17,1 0 0,0 0 0,10-1 0,-10 0 8,0 0 1,-1 1 0,11 1-1,1 3 0,-14-3 23,1-1 1,0 0 0,0 0-1,0 0 1,-1 0-1,1-1 1,0 0 0,0 1-1,0-1 1,0-1-1,6 0 1,3-2 1,18-2 0,-28 5 8,0 0-1,0 0 1,-1 1 0,1-1 0,-1 1-1,1 0 1,3 1 0,-3-1 13,0 0 1,0 0 0,1 0-1,-1 0 1,0-1-1,1 0 1,4 1-1,-4-1 61,0-1-1,0 1 0,1-1 0,-1 0 0,0 0 0,0-1 0,0 1 0,0-1 0,6-3 0,0 1 411,-17 5 248,1-4-164,-9-10 91,9 8-497,0-1 1,0 0 0,0 0-1,0 0 1,1-1 0,-9-13-1,11 13-147,1-1 0,0 1 0,0-1 0,-1-8 0,-4-15-20,3 15-55,2 9 37,0 1 0,0-1-1,1 0 1,0 1 0,0-1 0,0 0 0,1 0 0,0 0-1,1 0 1,1-9 0,9-17-17,-5 2-85,10-4 69,-15 33 50,0 1 1,-1 0 0,1 0-1,0 0 1,0-1 0,0 1-1,0 0 1,0 0 0,1 1-1,-1-1 1,2-1 0,-3 1-11,1 1 1,-1 0-1,0 0 1,1-1 0,-1 1-1,1 0 1,-1 0-1,0 0 1,1 0-1,-1 0 1,1 0-1,-1-1 1,1 1 0,-1 0-1,0 0 1,1 0-1,-1 0 1,1 0-1,-1 1 1,1-1 0,-1 0-1,0 0 1,1 0-1,-1 0 1,1 0-1,-1 0 1,0 1-1,1-1 1,-1 0 0,1 0-1,-1 1 1,0-1-1,1 0 1,-1 1-1,0-1 1,0 0 0,1 1-1,-1-1 1,0 0-1,0 1 1,1-1-1,-1 1 1,0-1 0,0 0-1,0 1 1,0-1-1,0 1 1,0-1-1,0 1 1,1 29-2140,-1-20-28,0 6 53</inkml:trace>
  <inkml:trace contextRef="#ctx0" brushRef="#br0" timeOffset="1">691 433 2144,'28'0'699,"-27"0"-681,0 0 1,-1 0 0,1 0 0,0 0 0,-1-1 0,1 1-1,0 0 1,0 0 0,-1 0 0,1-1 0,0 1 0,-1 0 0,1 0-1,0-1 1,2-1 13,0 0 41,1 1 0,0-1 0,-1 0 0,1 1 0,0 0 0,0 0-1,0 0 1,5 0 0,-1-2 285,-4 1-266,-1 1-51,-1 0 1,1 0-1,-1 0 0,1 0 0,-1-1 0,1 1 1,-1-1-1,0 0 0,0 0 0,0 0 0,0 0 1,0 0-1,0 0 0,-1 0 0,3-5 1,-1-3 115,3-8 150,16-4 66,-21 20-329,0 0 1,0 0-1,0 0 1,-1 0-1,1 0 1,-1 0-1,1-4 0,1-4 113,0 3-86,1-5 78,0-1 0,-1 1 0,0-1 0,0-13 0,-2 12-15,-2 1 1,-4-25-1,3 24 18,1 0 0,-2-26-1,5 25 135,-2-22 278,0 35-520,1 0 0,0 0 0,-1 0-1,0 0 1,1 0 0,-1 0 0,0 0-1,0 0 1,0 0 0,0 0 0,0 0-1,-3-2 1,1 1 207,0 6-6,1-1-219,1 0 1,-1 1-1,1-1 1,-1 1-1,1-1 0,0 1 1,0 0-1,0 0 0,1-1 1,-1 1-1,0 0 0,1 0 1,0 0-1,0 3 1,-3 12 110,1-8-48,-1 0 0,-6 15 0,6-18-48,0 1 0,0 0 1,-1 9-1,0 10 32,2-14-5,0 0 1,0 0-1,-8 18 1,6-19-44,1 0 0,0 1-1,0-1 1,1 1 0,1-1 0,0 1 0,2 25 0,-1-13 187,0-23-198,0 0 1,0 0 0,1 1-1,-1-1 1,1 0 0,-1 0 0,1 0-1,0 1 1,0-1 0,0 0-1,0 0 1,0 0 0,2 2-1,22 20-117,-11-11-69,2 3 18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1888,'0'0'613,"2"-3"-367,-1 2-243,0 0 41,0 0 0,1 0 0,-1 0 0,0 0 0,1 0 0,-1 0 1,1 0-1,-1 0 0,1 0 0,-1 1 0,1-1 0,-1 1 0,1-1 0,0 1 0,-1-1 0,1 1 1,0 0-1,-1 0 0,4 0 0,2 0 35,0-1 0,0 0 0,0-1 1,1 1-1,-1-1 0,-1-1 0,1 1 0,0-1 0,-1 0 1,1-1-1,-1 0 0,9-6 0,20-17 156,13 2-102,1-17-21,-36 32-85,0-1 0,-1 0-1,0-1 1,-1-1 0,11-16-1,-12 13 61,0 0-1,-1-1 0,-1 0 1,6-20-1,-11 27-20,0 0 1,0-1-1,-1 0 1,0 1-1,-1-1 0,-1 0 1,0 1-1,-1-16 0,-1 10 64,0 0 0,-2 0 0,0 1 0,0-1 0,-1 1 0,-1 0 0,-14-25 0,19 38-118,-1 0 1,0 1-1,1-1 0,-1 1 0,0-1 0,0 1 0,1 0 0,-1-1 0,0 1 0,0 0 0,0 0 0,-1 1 0,1-1 0,0 0 0,0 1 0,0-1 0,-5 0 0,3 1-11,0 0-1,-1 0 0,1 0 0,-1 0 0,1 1 1,0 0-1,-7 1 0,9-1 0,1-1-1,0 1 0,-1 0 1,1 0-1,0-1 1,0 1-1,0 0 0,0 0 1,0 0-1,0 0 1,0 0-1,0 0 0,0 1 1,0-1-1,0 0 1,1 0-1,-2 3 0,0 3 19,-1 0-1,1 0 0,0 0 0,0 0 0,0 10 0,-7 30 88,-13 28 141,16-29-124,4-23-58,-4 18 92,1-12-27,-1 40 1,6-61-98,1 1 0,-1 0 0,1 0 1,1 0-1,-1-1 0,2 1 0,-1 0 0,8 15 0,-1-3 110,-7-15-100,0-1-1,1 0 1,-1 0-1,1 0 1,0 0-1,0 0 1,1 0-1,-1-1 1,1 0-1,0 0 1,9 7-1,-7-6-2,0-1-1,0 0 1,0-1-1,14 6 0,13-3 120,-16-3-81,15 3-31,-23-4-179,1 0 0,0 0-1,0-1 1,-1 0 0,1-1 0,0 0 0,0 0 0,16-3 0,18-8-3035,-8 8 891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1728,'0'0'560,"3"-2"-331,1-3-191,0 1 150,-1 0-1,1 0 1,1 1 0,5-5-1,0 3 169,-3 2-192,1-1 1,0 0 0,-1-1 0,0 0-1,10-8 1,-2-7-72,-11 14-74,0 0 1,1 0-1,5-6 1,-2 5 10,-1-2 0,0 1 1,0-1-1,-1 0 0,7-12 0,-10 14 8,0 0 1,1 1-1,0-1 0,0 1 0,11-11 1,-13 15 31,0-1 1,0 1-1,-1-1 1,1 1-1,-1-1 1,3-5 0,-2 5 244,-2 10 113,0-4-345,0 0 1,0 1 0,1-1 0,-1 1-1,1-1 1,-1 0 0,1 1-1,0-1 1,3 5 0,2 9 124,1 7 46,-6-17-209,0-1 0,1-1 1,0 1-1,0 0 0,0 0 1,1-1-1,0 1 0,0-1 0,0 0 1,7 8-1,37 23 104,-39-28-187,-3-3-970,-1 0 1,1 0-1,9 5 0,16 7-1413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17 2976,'7'0'267,"-1"0"0,1-1 1,0 0-1,-1 0 0,12-4 0,-12 3-192,0 0 0,0 1 0,1 0 0,-1 0 0,12 0 0,228 1 1333,-246 0-1406,0 0 0,0 0 0,0 0 0,0 0 0,0-1 0,0 1 0,1 0 0,-1 0 0,0 0 0,0 0 0,0 0 0,0 0 0,0 0 0,0 0 0,0 0 0,0 0 0,0 1 0,0-1-1,1 0 1,-1 0 0,0 0 0,0 0 0,0 0 0,0 0 0,0 0 0,0 0 0,0 0 0,0 0 0,0 0 0,0 0 0,0 0 0,0 0 0,1 0 0,-1 0 0,0 0 0,0 1 0,0-1 0,0 0 0,0 0 0,0 0 0,0 0 0,0 0 0,0 0 0,0 0 0,0 0 0,0 0-1,0 1 1,0-1 0,0 0 0,0 0 0,0 0 0,0 0 0,0 0 0,0 0 0,0 0 0,0 0 0,-1 1 0,1 0-1,0 0 1,0 0 0,-1 0-1,1 0 1,0 0 0,-1 0-1,1-1 1,-1 1 0,1 0-1,-1 0 1,1-1 0,-1 1-1,0 0 1,1-1 0,-1 1-1,0 0 1,0-1 0,0 1-1,-3 1-6,1 0-1,0 0 1,0-1-1,-1 1 1,1-1-1,-5 1 1,-36 4 47,22-1-27,0 1-1,-31 13 0,44-15-47,0-1 0,0 2-1,0-1 1,1 1 0,0 1-1,0 0 1,1 0 0,-14 13-1,14-11-5,1 1-1,1-1 1,-1 1-1,1 0 1,1 0-1,0 1 0,0-1 1,-3 14-1,3-3 24,0-1 1,-2 38-1,4 45 138,2-87-101,0-4 6,-1-1-1,0 0 1,-4 20 0,3-26-11,1 1 1,-1 0-1,0 0 1,0-1-1,0 1 1,-1-1-1,0 1 1,1-1-1,-2 0 1,-2 4-1,-5 1 80,0-1 1,-24 14-1,14-9 20,17-10-111,1-1-1,-1 0 0,0 0 0,0 0 0,0-1 0,0 1 1,-5 0-1,-5 2-43,0 2-7,13-5 42,0 0 1,-1 0-1,1 0 0,-1 0 0,1-1 0,-1 1 0,0-1 0,1 1 1,-1-1-1,0 0 0,1 0 0,-3 1 0,-23-1 223,27 0-197,0 0-1,1 0 1,-1 0 0,0 0 0,1 0 0,-1 0 0,0 0-1,1 0 1,-1 0 0,0 0 0,1 1 0,-1-1-1,0 0 1,0 0 0,1 0 0,-1 0 0,0 1 0,0-1-1,1 0 1,-1 0 0,0 1 0,0-1 0,0 0-1,1 1 1,-1-1 0,0 0 0,0 1 18,1 0 1,-1 0-1,1 0 1,0-1-1,-1 1 0,1 0 1,0-1-1,-1 1 1,1-1-1,0 1 1,0-1-1,0 1 0,7 1 202,-1-1-1,0 0 0,0 0 0,1-1 0,13-1 0,2 0 83,336 1 1340,-359 0-1662,0 0 0,0 0 0,1 0 0,-1 0 0,0 0 0,0 0 0,0 0 0,0 0 0,0 0 0,0 0 0,0 0 0,0 0 0,0 0-1,1 0 1,-1 0 0,0 0 0,0 0 0,0 0 0,0 0 0,0 0 0,0 0 0,0 0 0,0 0 0,0 0 0,0 0 0,0 0 0,1 0 0,-1 0 0,0 0 0,0 0 0,0 0 0,0 0 0,0-1 0,0 1 0,0 0 0,0 0 0,0 0 0,0 0 0,0 0 0,0 0 0,0 0 0,0 0-1,0 0 1,0 0 0,0-1 0,0 1 0,0 0 0,0 0 0,0 0 0,0 0 0,0 0 0,0 0 0,0 0 0,0 0 0,0 0 0,0-1 0,0 1-2,0-1 1,0 1-1,0-1 0,0 1 1,0-1-1,0 1 0,0-1 1,0 0-1,0 1 0,0-1 1,-1 1-1,1-1 1,0 1-1,0-1 0,-1 1 1,1-1-1,0 1 0,-1 0 1,1-1-1,0 1 0,-1-1 1,1 1-1,0 0 0,-1-1 1,1 1-1,-1 0 0,1-1 1,-1 1-1,1 0 0,-1 0 1,1 0-1,-1-1 0,1 1 1,-1 0-1,1 0 0,-1 0 1,1 0-1,-1 0 1,0 0-1,1 0 0,-1 0 1,1 0-1,-1 0 0,1 0 1,-2 1-1,2-1-2,-1 0 0,1 0-1,-1 0 1,1 0 0,-1 0 0,1 0 0,-1 0-1,1 0 1,-1 0 0,0 0 0,1 0 0,-1 0-1,1 0 1,-1 0 0,1-1 0,-1 1 0,1 0-1,-1 0 1,1 0 0,-1-1 0,1 1 0,-1 0-1,1-1 1,0 1 0,-1 0 0,1-1 0,0 1-1,-1-1 1,1 1 0,0-1 0,-1 1-1,1-1 1,0 1 0,0-1 0,-1 1 0,1-1-1,0 1 1,0-1 0,0 1 0,0-1 0,0 1-1,0-1 1,0 1 0,0-1 0,0 0 0,0-2-628,0 3-1946,0 0 694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99 992,'0'0'309,"0"0"-175,0 0 47,0 0 374,0 0-49,0 0 305,0 0-246,0 0-63,0 0-118,2 0 181,30 1 389,-2 0-391,44-5 0,6-7-78,25 5-165,37-5-69,12 5-75,0-7 94,22-1-44,-44 12-195,26-2 2,-88-2 56,46-2 110,-80 9-79,-14 0-32,0-2 0,25-2 0,-28-5 54,-10 5-60,-8 2-75,1 1 1,-1-1 0,1 1-1,0 0 1,-1 0-1,1-1 1,0 1 0,-1 0-1,1 1 1,0-1-1,-1 0 1,1 0 0,1 2-1,-2-2-7,-1 0 1,0 0-1,0 0 0,1 0 0,-1 0 0,0 0 0,0 0 0,0 0 1,1 0-1,-1 0 0,0 0 0,0 0 0,1 0 0,-1 0 0,0 1 1,0-1-1,0 0 0,0 0 0,1 0 0,-1 0 0,0 1 0,0-1 0,0 0 1,0 0-1,0 0 0,0 0 0,1 1 0,-1-1 0,0 0 0,0 0 1,0 1-1,0-1 0,0 0 0,0 0 0,0 0 0,0 1 0,0-1 0,0 0 1,0 0-1,0 1 0,0-1 0,0 0 0,0 0 0,0 0 0,0 1 1,-1-1-1,1 0 0,0 0 0,0 0 0,0 1 0,0-1 0,0 0 0,0 0 1,-1 0-1,1 1 0,0-1 0,0 0 0,-1 0 0,-10 4 40,6-1-344,-9 8-1189,12-10 1382,1-1 0,0 1 0,-1-1 1,1 0-1,-1 1 0,1-1 0,-1 0 0,0 0 0,-1 0 1,3 0 109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1472,'-3'0'71,"0"0"0,-1 1 0,1-1 0,0 1 0,0 0 0,-1 0 0,1 0 0,0 0 0,0 0 0,0 1 0,0-1 0,-3 4 1,-2 1 234,0 0 0,-11 14 0,12-12-13,0-1 0,-1 0-1,-10 7 1,-29 17 987,36-26-902,9-4-317,-1 0 0,1 0 0,0 0 0,-1 1 1,1-1-1,0 1 0,0-1 0,-2 3 0,-10 10 478,14-14-517,-1 1 0,1-1 0,-1 0 0,1 1 0,-1-1 0,0 0 0,1 1 0,-1-1 0,1 0 0,-1 0 0,0 1 0,1-1 0,-1 0 0,0 0 0,1 0 0,-1 0 0,1 0 0,-1 0 0,0 0 0,1 0 0,-1 0 0,0 0 0,1-1 0,-1 1 0,0 0 0,0 0 19,-1 0 87,2 0-133,2 2-22,0 0 23,-1-1 0,0 0 0,1 0 0,-1 0 0,1 0 0,-1 0 0,1 0 0,-1-1 0,1 1 0,2 1 0,27 0-91,-17-1 71,-1 1-1,0 0 0,0 0 0,19 7 0,-15-4-6,28 5 0,-11-6 0,-3-1 73,37 9 0,-27 0 15,34 6 131,-28-12-97,-21 0-32,-20-4-33,1 0 1,-1-1 0,1 0-1,7 1 1,17-5 353,-29 3-333,0-1 1,-1 1-1,1-1 1,-1 0-1,1 0 0,-1 0 1,1 0-1,-1 0 1,1 0-1,1-2 0,-3 3-31,1 0-1,-1-1 0,0 1 0,0 0 0,1 0 0,-1-1 1,0 1-1,0 0 0,0-1 0,1 1 0,-1 0 1,0-1-1,0 1 0,0 0 0,0-1 0,0 1 0,0 0 1,0-1-1,0 1 0,0 0 0,0-1 0,0 1 1,0 0-1,0-1 0,0 1 0,0-22 593,0 21-578,0 0-1,0 0 1,0 1-1,0-1 1,0 0-1,0 0 1,0 1-1,-1-1 1,1 0-1,0 1 1,0-1-1,-1 0 1,1 1-1,-1-2 1,-2-4 111,-1-1 0,0 1 1,0 0-1,-1-1 0,-5-5 1,5 7-9,0-1 1,0 0 0,-6-12 0,4 6-67,-24-40 29,29 35-75,2 16-24,0 0 0,0 1 0,0-1 1,0 0-1,0 0 0,0 0 0,-1 0 0,1 0 1,0 0-1,0 0 0,-1 1 0,1-1 1,0 0-1,-1-1 0,-4 1-21,2-1 13,-6-14 9,8 15-11,1-1 0,-1 1 0,0 0 0,0 0 0,0 0 0,0 0 0,0 0 1,0 0-1,0 0 0,-1 0 0,-1-1 0,-11-1-675,12 3 187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6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300 149 1728,'2'0'65,"-1"0"-1,1 0 1,0 0 0,0-1-1,0 1 1,-1-1 0,1 1-1,0-1 1,0 0 0,-1 0-1,1 0 1,-1 0 0,2-1-1,5-2 2,-6 3 17,0 0 0,0 0 0,0 1 0,0 0 0,0-1 0,0 1-1,0 0 1,0 0 0,0 0 0,1 0 0,2 1 0,-4-1 8,0 0 0,0 0-1,1 0 1,-1 0-1,0 0 1,0 0-1,0 0 1,0 0-1,1 0 1,-1-1-1,2 1 1,-3-1-23,1 0 0,-1 1 0,1-1 0,-1 0 0,1 1 0,-1-1 0,1 0 0,-1 1 0,1-1 0,-1 0 0,0 0 0,0 1 0,1-1 0,-1 0 0,0 0 0,0 0 0,0 0 0,0 1 0,0-1 0,0 0 0,0-2 0,0-24 1121,-3 21-917,1 4-238,-2-3 59,-1 1-1,1 0 1,-1 0-1,-5-4 0,-1 3-2,8 4-67,1-1 0,-1 1-1,1 0 1,0 0-1,0-1 1,0 1 0,-1-1-1,-1-2 1,3 2-16,-1 1 1,0-1-1,0 1 1,0-1 0,-1 1-1,1 0 1,0 0-1,0 0 1,-1 0 0,1 0-1,-1 0 1,1 1-1,0-1 1,-1 1-1,1-1 1,-1 1 0,0 0-1,-3 1 1,3-2-1,0 1 1,0 0 0,0-1-1,0 1 1,0-1 0,0 0 0,0 0-1,1 0 1,-5-3 0,5 4-7,1-1 1,-1 0 0,1 0 0,-1 1 0,1-1 0,-1 1 0,1-1-1,-1 1 1,0-1 0,1 1 0,-1 0 0,0 0 0,1 0-1,-1 0 1,0 0 0,1 0 0,-1 1 0,-2 0 0,-18 10-45,-6-6 0,6 6-15,8-7 26,12-4 30,-1 1 0,1-1-1,0 1 1,-1 0 0,1-1-1,0 1 1,-1 0 0,1 1-1,0-1 1,0 0 0,0 1-1,0-1 1,-2 3 0,-4 4 11,3-3 18,1 0 0,-1-1 0,-9 7 0,8-7-8,4-3-12,0 0-1,-1 1 0,1-1 0,0 1 1,0 0-1,0 0 0,-2 2 0,-2 14 20,4-8-14,-4 6 19,4-12-9,1-1 1,0 1-1,0-1 0,0 1 0,0-1 0,1 1 0,-1 5 0,1-6-5,1 0 0,-1-1 0,1 1 0,0 0 0,0 0 1,0-1-1,0 1 0,0 0 0,0-1 0,1 1 0,-1-1 0,1 0 1,3 4-1,-2-2 29,0-1 1,1 0-1,-1 1 1,1-1-1,0 0 1,7 3-1,-8-5-27,0 0 0,0 0 0,0 0 0,0-1 0,0 0 0,0 1 0,0-1 0,0 0-1,0 0 1,4-1 0,6 0 13,-6 1-20,0-1 1,0 0-1,0 0 0,0-1 1,7-2-1,3-1 15,-5 2-12,-7 3 3,-1-1 1,0 0-1,0-1 1,-1 1-1,1-1 1,0 0 0,0 0-1,5-3 1,38-26 29,-46 31-48,-1 0 0,1-1 0,0 1 0,0-1 0,0 1 0,0-1 0,0 1 0,-1-1 1,1 1-1,0-1 0,0 0 0,-1 0 0,1 1 0,-1-1 0,1 0 0,0 0 0,-1 0 0,0 1 0,1-1 1,-1 0-1,1 0 0,-1 0 0,0 0 0,0 0 0,1-1 0,2-9 24,5 3-15,-8 7-14,1 1-1,-1 0 1,0 0 0,1-1 0,-1 1 0,1-1 0,-1 1 0,0 0 0,1-1 0,-1 1 0,0-1 0,1 1 0,-1-1 0,0 1 0,0-1 0,0 1-1,1-1 1,-1 1 0,0-1 0,0 1 0,0-1 0,0 1 0,0-1 0,0 1 0,0-1 0,0 1 0,0-1 0,0 0 0,0-32-123,-3 35 304,2 0-151,-1-1 1,1 1 0,0-1-1,0 1 1,0-1 0,0 1-1,0 0 1,0-1-1,0 1 1,0 0 0,1 0-1,-1 0 1,1 0 0,-1 0-1,1-1 1,0 1 0,0 0-1,0 0 1,0 0-1,0 0 1,0 0 0,0 0-1,1 0 1,-1 0 0,2 3-1,2 3 27,0-1 0,0 1 0,1-1 0,0 0-1,1-1 1,-1 1 0,1-1 0,0 0 0,1-1-1,-1 1 1,1-1 0,0-1 0,15 8 0,0-6 129,9 8-58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2720,'0'0'891,"3"0"-545,7 0-36,-9 0-297,-1 0 0,0 0 0,0 0 1,0 0-1,0 0 0,0 0 1,0 0-1,0 0 0,0 0 0,0 0 1,1 0-1,-1 0 0,0 0 1,0 0-1,0 0 0,0 0 0,0 0 1,0 0-1,0 0 0,0 0 1,0 0-1,0 0 0,1 0 0,-1 0 1,0 0-1,0 0 0,0 0 1,0 0-1,0 0 0,0 1 0,0-1 1,0 0-1,0 0 0,0 0 1,0 0-1,0 0 0,0 0 0,0 0 1,0 0-1,0 0 0,0 0 1,0 0-1,0 1 0,0-1 0,0 0 1,0 0-1,0 0 0,0 0 1,0 0-1,0 0 0,0 0 0,0 0 1,0 0-1,0 0 0,0 1 1,0-1-1,0 4 221,0 0-106,0-1 0,0 0 0,0 0 0,0 0 0,1 0 0,-1 0 0,2 4 0,0-1-4,-1-3-76,0-1 0,0 1 0,0 0 0,0 0-1,-1 0 1,1 4 0,-5 20 399,2-20-355,0 0 0,1 0 0,0 0 0,0 9 0,1 5 93,-2 0 0,0 1 1,-10 37-1,9-49-99,-8 34 340,9-25-290,2-11-77,-1 0 1,-1-1-1,-1 9 0,-19 24 315,21-35-343,-1 0 1,1 1 0,0-1-1,0 5 1,-1 6 28,1-10-32,-1 0 0,1 0 0,-1 0-1,0 0 1,-1 0 0,1 0-1,-1 0 1,-1-1 0,-6 10 0,-4 12-87,12-7-10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2240,'0'0'720,"0"0"-448,0-3 32,0-8 480,0 8-91,0 3 374,0 0-283,0 0 90,0 0-250,3 0 118,174 0 1098,-164 0-1766,1 1 0,-1 1 0,17 3 0,-18-2-22,1-1-1,1 0 0,15 0 0,-4-2 13,-19 0 59,-6 0-214,0 0-608,0 0 193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3808,'0'0'1227,"3"0"-742,6 0-254,-4-1 12,-1 1 1,1 0-1,-1 0 0,1 1 0,0-1 0,-1 1 0,5 1 0,-1 1-99,-1-1-64,-1 0 1,1 0 0,0 0 0,0-1 0,0 0-1,13 0 1,0 0 53,-1 1 0,32 7 0,-44-7-115,3-1 14,0 0-1,19-1 0,-18-1-13,-1 1 0,1 0 0,-1 1 0,13 2 0,-7 3-5,-13-4-46,0-1 0,1 0-1,-1 0 1,0 0 0,0 0-1,1-1 1,-1 1-1,4-1 1,10 0-2101,-17 3-80,0 11 666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51 2240,'0'-28'720,"0"28"-710,-1-1 1,1 1-1,0 0 1,0-1-1,0 1 1,0-1-1,0 1 1,0 0-1,0-1 1,0 1-1,1 0 0,-1-1 1,0 1-1,0 0 1,0 0-1,0-1 1,0 1-1,0 0 1,1-1-1,-1 1 1,0 0-1,0 0 1,1-1-1,-1 1 0,0 0 1,11-12 282,-8 10 443,0 2-197,8 0-22,-11 0-511,0 0 0,0 0 0,0 0 0,0 0 1,1 0-1,-1 0 0,0-1 0,0 1 0,0 0 0,0 0 0,0 0 0,0 0 0,0 0 0,0 0 0,0 1 0,0-1 1,1 0-1,-1 0 0,0 0 0,0 0 0,0 0 0,0 0 0,0 0 0,0 0 0,0 0 0,0 0 0,0 0 0,0 0 1,0 0-1,1 0 0,-1 0 0,0 0 0,0 0 0,0 0 0,0 1 0,0-1 0,0 0 0,0 0 0,0 0 0,0 0 1,0 0-1,0 0 0,0 0 0,0 0 0,0 0 0,0 0 0,0 1 0,0-1 0,0 0 0,0 0 0,0 0 0,0 0 1,0 0-1,0 0 0,0 0 0,0 0 0,0 5 144,0-3-97,0 1-1,0-1 1,0 1 0,0-1-1,0 1 1,-1-1 0,1 0-1,-2 5 1,-1 0 18,0 0 0,0 0 0,1 0 0,0 0 0,-2 10 0,3-8-24,-1 0 0,-1-1-1,0 0 1,0 0 0,0 0-1,-1 0 1,-10 15 0,2-7 29,4-7-23,1 1 0,0 0 0,-6 11 0,9-12-7,-1 2 16,-1-1 0,-8 12 0,12-18-33,-1-1 1,0 0-1,0 0 1,-1 0 0,1 0-1,-1 0 1,1-1 0,-1 1-1,-4 1 1,1-1 0,0 1 0,1 0 0,-1 0 1,1 0-1,-11 10 0,0 0-46,4-8 11,7 5 5,5-11 1,1 1 1,-1-1-1,0 0 0,1 0 1,-1 1-1,0-1 1,1 0-1,-1 0 1,0 0-1,1 1 0,-1-1 1,0 0-1,0 0 1,0 0-1,1 0-1,-2 0 44,4 2 8,9 9-4,-5-8-112,-5-3 60,1 0-1,-1 1 1,1-1-1,-1 0 0,1 1 1,-1-1-1,0 1 1,1-1-1,-1 1 1,1 0-1,1 1 1,-1 0 7,0-1 1,0 0-1,0 0 0,0 0 1,0-1-1,0 1 0,0 0 1,0-1-1,0 1 0,1-1 1,-1 1-1,3-1 0,18-1 7,-11 0-22,0 1 1,0 0-1,1 1 1,12 3-1,-21-4 7,9 4-20,1-1-1,-1 0 1,23 0 0,64-3 462,-97 0-144,-3 0 139,0-1-377,0 0 0,0-1 0,0 1 0,0 0-1,0-1 1,0 1 0,-1 0 0,1 0 0,0-1 0,-1 1-1,1 0 1,-1 0 0,1-1 0,-1 1 0,0 0-1,1 0 1,-1 0 0,0 0 0,-1-1 0,-3-6 144,2 3-96,0 0-1,1 0 0,0-1 1,0 1-1,0-1 0,0 1 0,1-1 1,0 0-1,0 1 0,1-7 1,-1 5-80,1-1 1,-1 1 0,-1 0-1,1 0 1,-3-6 0,-1-5-6,-1-15 19,-5 0 16,7 13-32,2 11-35,0 1 0,-6-16 0,2 16-18,-2-1 27,19 21 5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3072,'28'0'976,"-27"0"-950,-1 0 0,1 0 0,0 0 0,0 0 0,-1 0 0,1 0 0,0 0 0,-1 0-1,1 0 1,0-1 0,-1 1 0,1 0 0,0-1 0,0 1 0,3-3 21,-1 2-15,0-1 0,0 1 0,1-1 0,-1 1 0,0 0 1,1 0-1,-1 0 0,1 1 0,-1-1 0,4 1 0,-6 0-17,1 0 0,-1-1 0,0 1 0,0 0 0,1 0 0,-1-1 1,0 1-1,0-1 0,0 1 0,0-1 0,0 1 0,1-1 0,-1 0 0,0 1 0,0-1 0,-1 0 0,1 0 0,0 0 0,0 0 0,0 0 0,0 0 0,-1 0 0,2-1 0,8-10 206,9 4-5,-16 8-190,-1-1 1,0 1-1,1-1 1,-1 0-1,0 0 0,0 0 1,0-1-1,0 1 1,1 0-1,-2-1 0,3-1 1,4-7 130,0-1 0,-1 1 0,0-1 1,-1-1-1,0 1 0,-1-1 0,6-18 1,-2 7 40,-6 15-122,0 0 1,0 0-1,-1 0 1,0 0-1,0-1 1,-1 1-1,0-1 1,0 1-1,-1-1 1,-1-9-1,0-19 331,1-30 1097,0 6-347,0 59-1113,-3 4 8,-1 5 1,0-1 0,0 1 0,1 0-1,0-1 1,0 2 0,-3 12 0,3-12-39,-47 153 199,43-140-177,-6 16 47,-14 71 1,25-93-46,1 1-1,1 17 1,0-14 36,0-16-67,0 0 1,1 1-1,-1-1 1,0 0 0,1 0-1,0 0 1,0 0 0,0 0-1,0 0 1,0 0-1,2 3 1,1 0-10,0-1 0,1 0-1,9 9 1,-1-1-59,-11-11 9,-1-1 0,1 1 1,-1-1-1,1 0 0,0 1 1,0-1-1,0 0 0,-1 0 0,4 1 1,-1-1-26,0 0 0,1-1 0,-1 1 0,9-1 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0 582 2400,'28'0'779,"-27"0"-760,0 0 1,-1 0 0,1 0 0,0 0 0,-1 0 0,1 0 0,0 0 0,0 0 0,-1 0 0,1-1 0,0 1-1,-1 0 1,1-1 0,0 1 0,4-3 24,-2 1 2,0 1 0,0-1 0,0 1 1,0 0-1,0 0 0,0 0 0,1 0 0,-1 1 0,0-1 0,1 1 0,3 0 1,1-1 30,0 0 0,0 0 0,0-1 0,0 0 0,0-1 0,-1 1 0,1-2 0,-1 1 0,0-1 0,10-6 1,5-4 327,-16 12-352,-3 1-18,-1 1 0,0-1 0,0 0 0,1 1 0,-1-1 0,0 0 0,0-1 0,0 1-1,0 0 1,0 0 0,0-1 0,-1 1 0,1-1 0,0 0 0,-1 0 0,1 1 0,-1-1 0,0 0-1,1 0 1,-1 0 0,1-4 0,8-17 246,-2 0-1,-1 0 1,-1-1 0,-1 0-1,4-35 1,-6 38-136,-1-5 143,0-1 0,-3-37-1,0 13 61,1-19 329,0 43-426,0 26-242,1-1 0,-1 1 0,0 0 1,0 0-1,0 0 0,-1 0 0,1 0 0,0 0 0,0 0 0,-1 0 1,1 0-1,0 0 0,-1-2 0,0 3-9,1 0 0,0-1-1,0 1 1,0 0 0,0 0 0,0 0-1,0-1 1,0 1 0,-1 0 0,1 0-1,0 0 1,0 0 0,0-1 0,0 1-1,-1 0 1,1 0 0,0 0 0,0 0-1,0 0 1,-1 0 0,1-1 0,0 1-1,0 0 1,-1 0 0,1 0 0,0 0-1,0 0 1,-1 0 0,1 0 0,0 0-1,0 0 1,0 0 0,-1 0 0,1 0-1,0 0 1,0 0 0,-1 1 0,1-1-1,0 0 1,0 0 0,0 0 0,-1 0-1,1 0 1,0 0 0,0 1 0,0-1-1,-1 0 1,1 0 0,0 0 0,0 0-1,0 1 1,-1-1 0,-2 18-66,0 1 12,-44 142 363,-3 18 464,46-164-695,0 0 0,1 0 0,1 0 0,-2 25 0,5-33-41,-1 0 0,1 0 0,0 0 0,0 0 0,1 0 0,0 0 0,0 0 0,0-1 0,1 1 0,0-1 0,0 1 0,1-1 0,0 0 0,0 0 0,1-1 0,7 9 0,-10-12-45,0-1 0,0 1 0,0 0 0,0-1 0,0 0 0,0 1 0,1-1 0,-1 0 0,0 0 1,1 0-1,-1 0 0,0-1 0,1 1 0,-1-1 0,1 1 0,-1-1 0,1 0 0,0 0 0,-1 0 0,1 0 0,2-1 0,10 1-382,16 0 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14 219 2560,'-14'-14'832,"15"14"-731,0-1 1,0 1-1,-1-1 0,1 1 1,0 0-1,0 0 0,0-1 1,-1 1-1,1 0 0,0 0 1,0 0-1,0 0 0,0 0 1,1 0-1,1-2 560,30-18 518,-14 4-995,24-26 1,-27 25-90,33-32 75,-44 43-116,0 1 1,0-1-1,5-9 0,1 0 204,-10 14-228,-1 0-1,1 1 1,-1-1-1,1 1 1,0-1-1,-1 1 1,1-1 0,-1 1-1,1-1 1,0 1-1,0 0 1,-1-1-1,1 1 1,0 0 0,0-1-1,-1 1 1,1 0-1,0 0 1,0 0-1,-1 0 1,1 0 0,0 0-1,0 0 1,0 0-1,-1 0 1,1 0-1,0 0 1,0 1 0,-1-1-1,1 0 1,0 0-1,0 1 1,-1-1-1,1 1 1,0-1-1,-1 1 1,1-1 0,0 1-1,-1-1 1,1 1-1,-1-1 1,1 1-1,-1 0 1,1-1 0,-1 1-1,0 0 1,1-1-1,-1 1 1,0 0-1,1 0 1,-1-1 0,0 1-1,0 0 1,0 0-1,0-1 1,0 3-1,1 5 245,-1 0 0,1 0 0,0 0 0,1 0 0,0 0-1,6 14 1,-3-7-36,6 13 173,-8-9-139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0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184 100 4224,'14'-14'1365,"-14"14"-1344,1 0 0,-1 0-1,0-1 1,0 1 0,1 0-1,-1 0 1,0 0 0,0-1 0,1 1-1,-1 0 1,0 0 0,1 0-1,-1 0 1,0 0 0,1 0 0,-1 0-1,0-1 1,1 1 0,-1 0 0,0 0-1,1 0 1,-1 0 0,0 0-1,1 1 1,-1-1 0,7-1 113,0 1 0,-1-1 0,1-1 1,-1 1-1,8-4 0,22-5 581,-25 8-618,0-1-19,-1 0 1,1 1 0,0 0 0,13 0-1,-8 3 6,-8-1-47,0 0 0,0 0-1,1-1 1,8-1-1,0-4 41,-14 4-57,0 1-1,0 0 1,1 0 0,-1 0 0,0 0 0,1 1 0,-1-1 0,4 1 0,4-2 112,-15-2-44,-16-4-39,19 8-51,-48-17 34,46 17-35,0-1 1,0 0 0,0 1 0,0 0-1,0 0 1,-4 0 0,-32 0-68,35 0 58,0 0-1,1 0 0,-1 1 0,0-1 0,0 1 1,1 0-1,-1 0 0,1 0 0,-1 1 0,1-1 1,-4 3-1,1 0-34,0 1-1,0-1 1,-9 11 0,6-6-27,5-4 38,1 0 0,-1 0 0,1-1 0,0 2 0,0-1 0,0 0 0,1 1 0,-1-1 0,-1 11 0,-1 4 9,-2 28-1,4-31 70,-13 99 91,14-96-99,1 37-1,2-40-13,-1 0 1,-4 25-1,-1-16 57,2-16-27,1 0 0,0 0 1,0 17-1,2 69-29,-2-90-10,-9 8-54,8-9 32,3-4 8,0-1-1,-1 1 1,1 0 0,0-1 0,-1 1-1,1 0 1,-1-1 0,1 1-1,0-1 1,-1 1 0,1-1 0,-1 1-1,0-1 1,1 1 0,-1-1-1,1 1 1,-1-1 0,0 0-1,1 1 1,-1-1 0,-1 1 0,-3 1-15,-3 3-9,6-4 35,1 0 0,-1 0 0,1 0 0,-1 0 0,1 0 0,-1-1 0,1 1 0,-1-1 0,0 1 0,1-1 0,-1 1 0,0-1 0,1 0 0,-1 0 0,-2 0 0,-107 0 1496,111 0-1498,0 0 0,0 0 1,0 0-1,0 0 0,0 0 0,0 0 0,0 0 0,0 0 1,0 0-1,0 0 0,-1 0 0,1 0 0,0 0 0,0 0 1,0 0-1,0 0 0,0 0 0,0 0 0,0 0 1,0 0-1,0 0 0,0 0 0,-1 0 0,1 0 0,0 0 1,0 0-1,0 0 0,0 0 0,0 0 0,0-1 0,0 1 1,0 0-1,0 0 0,0 0 0,0 0 0,0 0 1,0 0-1,0 0 0,0 0 0,0 0 0,0 0 0,0 0 1,0-1-1,-1 1 0,1 0 0,0 0 0,0 0 0,0 0 1,0 0-1,1 0 0,-1 0 0,0 0 0,0 0 1,0-1-1,0 1 0,0 0 0,0 0 3,0 0 0,-1 0 0,1-1 1,0 1-1,0 0 0,0 0 0,0 0 0,0-1 0,0 1 0,0 0 0,0 0 0,0 0 1,0-1-1,0 1 0,0 0 0,0 0 0,0-1 0,0 1 0,0 0 0,0 0 1,0 0-1,0-1 0,1 1 0,-1 0 0,0 0 0,0 0 0,0 0 0,0-1 1,0 1-1,0 0 0,1 0 0,-1 0 0,0 0 0,0 0 0,0-1 0,0 1 1,1 0-1,-1 0 0,0 0 0,0 0 0,0 0 0,1 0 0,-1 0 0,0 0 1,0 0-1,0 0 0,1 0 0,9 7 289,-10-6-264,1-1 0,-1 1 0,1-1 1,0 0-1,-1 1 0,1-1 0,0 0 0,-1 1 0,1-1 0,0 0 0,0 0 1,-1 0-1,1 0 0,0 0 0,0 0 0,0 0 0,-1 0 0,1 0 1,0 0-1,0 0 0,1 0 0,3-1 63,47 1 244,-26 0-255,0-1 63,50 5 0,-51 0-96,-9 0 54,1-2 0,24 2 0,59-4 661,-100-3-624,0 2-144,0 1 1,0-1-1,0 1 1,0-1-1,0 1 1,0-1 0,0 1-1,0-1 1,0 1-1,-1-1 1,1 1 0,0-1-1,0 1 1,0-1-1,-1 1 1,1 0-1,0-1 1,0 1 0,-1-1-1,1 1 1,0 0-1,-1-1 1,1 1-1,0 0 1,-1-1 0,1 1-1,-1 0 1,0-1-1,-14 0-73,12 2-46,1-1 0,0 0 0,-1 0 0,1 0 0,0 0 0,-1-1 0,1 1 0,0-1 0,0 1 0,-3-2 0,-9-9-3897,11 8 1094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67 1248,'0'-14'389,"0"14"-386,0 0 0,0-1-1,0 1 1,0 0-1,0 0 1,0 0 0,0 0-1,0 0 1,0 0-1,0 0 1,0 0 0,0 0-1,0 0 1,0-1 0,0 1-1,0 0 1,0 0-1,0 0 1,0 0 0,0 0-1,0 0 1,0 0 0,0 0-1,-1 0 1,1 0-1,0-1 1,0 1 0,0 0-1,0 0 1,0 0-1,0 0 1,0 0 0,0 0-1,0 0 1,0 0 0,0 0-1,0 0 1,0 0-1,-1 0 1,1 0 0,0 0-1,0 0 1,0 0 0,0 0-1,0 0 1,0 0-1,0 0 1,0 0 0,0 0-1,-1 0 1,1 0 0,0 0-1,0 0 1,0 0-1,0 0 1,0 0 0,-11 0 125,8 0 186,3 0-122,0 3-96,0-3-97,0 1 0,0-1 0,0 1 0,0-1 0,0 1 0,0-1 0,0 1 0,0-1 0,0 1 0,0-1 0,-1 1 0,1-1 0,0 1 0,0-1 0,0 1 0,-1-1 0,1 1 0,0-1 0,-1 1 0,1-1 0,0 0 0,-1 1 0,1-1 0,-1 0 0,1 1 0,0-1 0,-1 0 0,1 0 0,-1 1 0,1-1 0,-1 0 0,1 0 0,-1 0 0,1 0 0,-1 1 0,1-1 0,-1 0 0,1 0 0,-1 0 0,1 0 0,-2 0 0,2 0 0,0 0 1,-1 0-1,1 0 1,0 0-1,0 0 1,-1 0-1,1 0 1,0 0-1,0 0 1,0 0 0,-1 0-1,1 0 1,0 0-1,0 1 1,0-1-1,-1 0 1,1 0-1,0 0 1,0 0-1,0 1 1,0-1 0,0 0-1,-1 0 1,1 0-1,0 1 1,0-1-1,0 0 1,0 0-1,0 0 1,0 1-1,0-1 1,0 0 0,0 0-1,0 1 1,-2 2 14,1 1 2,-1-1 0,0 0 0,1 1 0,-1-1 0,0 0 1,-1 0-1,1 0 0,-1 0 0,1-1 0,-1 1 0,-3 2 1,5-5-4,0 0 0,0 1 0,0-1 0,1 1 0,-1-1 0,0 1 1,0-1-1,0 1 0,0-1 0,1 1 0,-1 0 0,0 0 0,1-1 1,-1 1-1,0 0 0,1 0 0,-1 0 0,1-1 0,0 1 0,-1 0 1,1 0-1,0 0 0,-1 0 0,1 0 0,0 0 0,0 2 0,-3 9 65,-8 10 156,5 6-52,0-15-37,5-12-127,0 1 0,0-1 1,0 1-1,0 0 0,1-1 0,-1 1 0,1 0 0,-1-1 1,1 1-1,0 0 0,-1 0 0,1 0 0,0 1 1,0 4 37,0-4-26,0 0-1,0 0 0,0 0 0,0 0 0,0 1 0,0-1 0,1 0 0,0 0 1,0 0-1,0 0 0,0 0 0,0 0 0,0-1 0,1 1 0,-1 0 1,1-1-1,3 5 0,12 10 46,-15-16-62,0 1 0,0 0 0,0-1 1,0 1-1,1-1 0,-1 0 1,0 0-1,1 0 0,-1 0 1,1 0-1,0 0 0,-1-1 1,4 1-1,4 0 78,0-1 1,13 0-1,-3-1-45,44 1 173,-61 0-207,1 0 0,-1 0 0,1-1 1,-1 1-1,0-1 0,1 0 0,-1 0 0,6-3 0,7-2-14,4 2-13,-15 3 5,0 0 1,0 0-1,0 0 1,0-1-1,0 0 1,-1 0-1,6-3 1,0-2 0,1 1 1,16-7-1,-11 6 30,17-11-19,-23 13-28,0-1 0,1 1 0,0 1 0,19-5 0,-18 6 40,-8 2-3,0 0 1,0 0-1,0 0 1,0-1-1,0 1 0,0-1 1,-1 0-1,6-4 1,-2 2-27,0 0 1,0 0-1,0 0 1,1 1-1,-1 0 1,1 0 0,0 1-1,0 0 1,0 1-1,0-1 1,0 1-1,0 1 1,12 0-1,14-1-97,-4 0-5,0 1 0,34 5-1,-50-1 136,0 0-1,0 1 0,24 12 1,-33-14-15,0 0 0,-1 0 0,1 0 0,-1 0 1,0 1-1,0 0 0,0-1 0,4 8 1,2-1 20,-6-6-6,-1 0 0,1 0 0,-1 0 0,0 0 1,0 0-1,0 1 0,0-1 0,-1 1 0,3 7 0,4 12 86,-7-20-87,0 0 1,-1 0-1,1 0 0,-1 0 1,0 0-1,-1 1 0,1-1 1,-1 0-1,0 7 1,0-8-17,0 0 1,0 0-1,1 0 1,-1 0-1,0 0 1,2 4-1,6 1 37,-8-7-32,1-1-1,-1 0 1,1 0 0,-1 1-1,1-1 1,-1 1 0,0-1-1,1 0 1,-1 1 0,0-1 0,1 1-1,-1-1 1,0 1 0,0-1-1,1 1 1,-1-1 0,0 1-1,0-1 1,0 1 0,0-1-1,0 1 1,0-1 0,0 1-1,0-1 1,0 1 0,0-1-1,0 1 1,0 0 0,0 1-6,0 0 1,0-1 0,1 1-1,-1 0 1,0 0-1,1-1 1,-1 1 0,1-1-1,0 1 1,-1 0-1,1-1 1,0 1 0,0-1-1,0 0 1,0 1-1,0-1 1,3 3 0,-1 1 63,0 6 29,-3-11-90,1 1 1,-1-1-1,0 0 0,0 0 0,0 0 0,0 1 0,1-1 1,-1 0-1,0 0 0,0 0 0,0 0 0,1 0 1,-1 1-1,0-1 0,0 0 0,1 0 0,-1 0 0,0 0 1,0 0-1,1 0 0,-1 0 0,0 0 0,0 0 1,1 0-1,-1 0 0,0 0 0,0 0 0,1 0 0,-1 0 1,0 0-1,0 0 0,1 0 0,-1 0 0,0-1 1,0 1-1,1 0 0,-1 0 0,0 0 0,0 0 0,0-1 1,1 1-1,-1 0 0,0 0 0,0 0 0,0-1 0,6-10 77,8 6-42,-11 2-29,1 1 1,-1-1-1,1 1 1,-1-1-1,0 0 1,3-4-1,-2 2 9,1 1 0,-1-1 0,9-5 0,13-4 46,-17 9-51,1 0-1,9-7 1,-3-1-30,-6 5-4,-1 1 0,1 0 0,11-5-1,-5 3-38,-9 5 29,1 0 1,-1 1-1,1 0 0,0 0 0,8-2 0,28 0-214,-19-1 142,-20 4 103,0 1 1,1 0-1,-1 0 0,0 0 0,1 1 0,-1-1 0,1 1 0,9 2 1,10 4 33,-19-4 0,1-1 1,-1 1 0,1-1 0,11 0-1,-12 0-3,1-1 0,-1 1 0,0 0-1,1 0 1,9 3 0,-9-2 36,0 0 0,1 0 0,-1-1 0,1 0 0,12 0 0,91-1 840,-104 0-844,0-1 0,0 0 0,0 0 0,0-1 0,7-2 0,3-1 92,-12 4-111,0 0 1,0 0-1,0-1 0,0 0 1,-1 0-1,1 0 0,-1 0 1,1-1-1,-1 0 0,0 0 0,0 0 1,5-5-1,-7 6-28,0 0-1,-1 1 0,1-1 1,-1 0-1,1 0 1,-1-1-1,0 1 1,1 0-1,-1 0 0,0-1 1,-1 1-1,1 0 1,0-1-1,0-3 1,2-8-13,0 6-1,-2 7 5,0 0 0,0-1-1,-1 1 1,1-1 0,-1 1-1,0-1 1,1 1 0,-1-1-1,0-2 1,-6-26 226,4 22-157,-3-14 26,2 7 42,-10-24 0,11 33-250,-1 1 1,0-1 0,0 1-1,-1 0 1,1 0 0,-1 1-1,-5-6 1,-8-7-396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359 199 2304,'0'-27'752,"0"26"-741,0 1 1,0 0-1,0-1 1,0 1-1,0 0 1,0-1-1,0 1 1,0 0-1,0-1 1,0 1-1,0 0 1,0-1-1,0 1 1,1 0-1,-1-1 1,0 1-1,0 0 1,0-1-1,0 1 1,1 0-1,-1 0 1,0-1-1,0 1 1,1 0-1,-1-1 1,4-4 263,-1 0 0,1 0 0,-1 0 1,0-1-1,3-10 0,4-5 793,18-29 335,-27 47-1320,0-1-1,0 1 1,-1 0-1,1-1 1,-1 1-1,0 0 0,0-1 1,0 1-1,-1-5 1,1-4 484,-3 15-428,-9 16 21,9-14-134,1-1 1,0 0 0,-1 0-1,-5 7 1,6-9-25,0-1 0,1 1 0,-1 0 0,1 0 0,0 0 0,0 0 0,0 0 0,0 0 0,0 0 0,0 1 0,0-1 0,0 4-1,-6 16 33,-15 25 67,11 3-42,0-26-83,-1 0 1,-1-1-1,-19 25 1,23-34 5,-3 4 38,-1-1 1,0 0-1,-1-1 0,-1 0 1,-21 16-1,16-16-1,10-10-10,1 1 0,0 1 0,0 0 0,-11 14 0,15-16-8,0 1 0,0-1 0,0 0-1,-1-1 1,0 1 0,-12 7 0,-1 4-1,8-5 4,11-11-5,0-1 1,0 0-1,0 0 1,0 0 0,1 1-1,-1-1 1,0 0-1,0 0 1,0 1 0,0-1-1,0 0 1,0 0-1,0 0 1,0 0 0,0 1-1,1-1 1,-1 0-1,0 0 1,0 0 0,0 0-1,0 0 1,0 1-1,1-1 1,-1 0 0,0 0-1,0 0 1,0 0-1,1 0 1,-1 0-1,0 0 1,0 0 0,0 0-1,1 0 1,-1 0-1,0 0 1,0 0 0,0 0-1,1 0 1,-1 0-1,0 0 1,0 0 0,0 0-1,1 0 1,-1 0-1,0 0 1,0 0 0,0 0-1,1 0 1,2 0-70,-1-3 33,0 1 40,1 1 0,-1-1 0,0 1 0,0 0 0,1-1 0,-1 1 0,0 0 0,1 0 0,-1 1 0,1-1 0,-1 1 0,1-1 0,-1 1 0,1 0-1,0 0 1,-1 0 0,5 0 0,-6 0 3,1 0 0,0 0 0,-1 0-1,1-1 1,0 1 0,-1-1 0,1 1 0,0-1-1,-1 0 1,1 1 0,-1-1 0,3-2-1,-2 2 9,0 0-1,0 0 1,-1 0-1,1 0 1,0 0-1,0 1 1,0-1-1,0 1 1,0-1 0,0 1-1,0 0 1,4-1-1,340 1-349,-324 1 342,37 6 0,-36-3 90,42 1-1,-21-5 273,-41 0-208,-3 0 64,0 0-91,0 0-21,-3-3-48,-8-8-48,5 8 27,5 3-36,0 0 1,0 0 0,1-1-1,-1 1 1,0 0 0,0-1-1,0 1 1,0-1 0,0 1 0,0-1-1,1 1 1,-1-1 0,0 0-1,0 0 1,1 1 0,-1-1-1,1 0 1,-1 0 0,0 0-1,1 1 1,0-1 0,-1 0 0,0-1-1,-11-16 75,-10-3 27,11 11 27,0-1-1,0 0 0,1-1 0,1 0 1,0 0-1,-8-15 0,-11-24 124,-5-11 37,27 35-184,4 15-75,-25-102-47,25 111 1,2 0 1,-1 0 0,0-1 0,1 1 0,0-1-1,-1 1 1,1 0 0,1-1 0,-1 1 0,0-1-1,1 1 1,2-6 0,0 2 13,8-14-112,-11 21 102,0-1 0,0 0 0,1 0 0,-1 1 0,0-1 0,0 0 1,0 0-1,0 0 0,0 1 0,0-1 0,0 0 0,0 0 0,0 0 1,0 0-1,-1 1 0,1-1 0,0 0 0,0 0 0,-1 1 0,1-1 0,0 0 1,-1 1-1,1-1 0,-1 0 0,0 0-2,0 1 0,1-1 0,-1 1 0,0 0-1,1 0 1,-1-1 0,0 1 0,1 0 0,-1 0 0,0 0 0,0 0 0,1 0 0,-1 0-1,0 0 1,1 0 7,0 0-60,0 0 0,1 0 0,-1 0-1,1 0 1,-1 0 0,1 0 0,-1 0-1,1 0 1,-1 0 0,1 0 0,-1 0 0,1 0-1,-1 1 1,1-1 0,-1 0 0,1 0-1,-1 1 1,0-1 0,1 0 0,-1 1 0,1-1-1,-1 0 1,0 1 0,1-1 0,-1 0-1,0 1 1,0-1 0,1 1 0,-1-1 0,0 1-1,0-1 1,0 0 0,1 1 0,-1-1-1,0 1 1,3 6-988,11 10-530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33 1664,'0'1'22,"-1"-1"0,1 0-1,0 0 1,-1 0 0,1 0 0,-1 0 0,1 0 0,-1 0-1,1 0 1,-1 0 0,1 0 0,0 0 0,-1 0-1,1 0 1,-1 0 0,1-1 0,-1 1 0,1 0 0,0 0-1,-1 0 1,1-1 0,0 1 0,-1 0 0,1 0-1,0-1 1,-1 1 0,0-1 0,8-7 296,-5 6-260,1-1 715,-3 0-176,0-8 43,0 8-181,0 3 111,-3 6-186,-44 71 603,26-39-515,-39 52-1,11-19-214,5 4-27,18-31 92,-42 56 1,-45 47-105,98-129-175,0 0 0,-1-1-1,0-1 1,-19 14 0,28-24-1,1 0 1,0 1-1,0 0 0,0 0 1,-4 8-1,-16 18 18,26-34-61,0 0 0,0 1-1,-1-1 1,1 0-1,0 1 1,0-1 0,0 0-1,0 1 1,0-1-1,0 0 1,0 0 0,0 1-1,0-1 1,0 0-1,0 1 1,0-1 0,1 0-1,-1 0 1,14-16 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4640,'0'14'1504,"0"-14"-1494,0 0 1,0 0-1,0 0 0,0 1 1,0-1-1,0 0 1,0 0-1,0 0 0,0 0 1,0 0-1,0 0 0,0 0 1,0 0-1,0 0 1,0 0-1,0 1 0,0-1 1,0 0-1,0 0 1,0 0-1,0 0 0,0 0 1,0 0-1,0 0 0,0 0 1,0 0-1,0 0 1,0 0-1,0 1 0,0-1 1,-1 0-1,1 0 1,0 0-1,0 0 0,0 0 1,0 0-1,0 0 0,0 0 1,0 0-1,0 0 1,0 0-1,0 0 0,0 0 1,-1 0-1,1 0 1,0 0-1,0 0 0,0 0 1,0 0-1,0 0 0,0 0 1,0 0-1,0 0 1,0 0-1,0 0 0,-1 0 1,0 0 23,0 0 1,0 0-1,0 0 0,0 0 1,0 0-1,0 0 1,0 0-1,0 1 0,0-1 1,0 0-1,0 1 1,0-1-1,0 1 0,0-1 1,0 1-1,0 0 0,0-1 1,0 1-1,1 0 1,-1-1-1,0 1 0,0 0 1,1 0-1,-1 0 1,1 0-1,-1 0 0,1 0 1,-2 1-1,1 3 104,0 0 0,0 0 0,0 0-1,1 0 1,0 7 0,-3 20 32,-1-8-111,0 0 0,-1 39-1,5 134 44,-1-172-26,-1 0 1,-9 37-1,9-52-57,-10 39 103,11-45-121,-1 0 1,0 0-1,0 0 1,0 0-1,0 0 1,-1 0 0,0-1-1,-4 5 1,-39 28-861,44-34 615,1-1 1,-1 1-1,0-1 0,1 0 0,-1 0 1,0 1-1,0-1 0,0 0 1,-2 1-1,0-1-105,0-1 0,-1 1 0,1-1 1,-9 0-1</inkml:trace>
  <inkml:trace contextRef="#ctx0" brushRef="#br0" timeOffset="1">33 394 4736,'-33'0'1760,"33"0"-1376,17 0-96,-1 0 1024,0 0-768,1 0 832,32 0-768,0-17-256,0 17-224,0 0-32,17 0-64,-33-16-1280,0 16 672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2816,'0'-14'917,"0"11"-565,0 3-112,3 0 208,3 0-204,-1-1-88,-1 1 0,0 0 0,1 0 1,-1 1-1,0-1 0,1 1 0,5 1 0,37 28 570,-44-27-664,0-1 1,-1 0-1,1 1 1,0 0-1,-1-1 1,0 1 0,1 0-1,-1 0 1,2 6-1,7 8 251,-3-7-146,-1 0-1,0 0 0,-1 0 0,-1 1 1,9 21-1,-1 5 2,-2 1 0,-2 0 0,5 48 0,-8-3 61,5-2-58,-5-12 15,5-5-68,5 35 31,-14-92-154,-2 1 1,1-1-1,-1 12 0,0-7-211,0-11 130,0-1 0,0 1 0,0 0 0,0 0 0,0 0 0,0 0 0,0 0 0,0 0 0,1 0-1,-1 0 1,0-1 0,1 1 0,0 2 0,7-1-1327,-16-4-1595,7 1 2860,1 0 1,0 0 0,-1 0-1,1 0 1,0 1-1,-1-1 1,1 0-1,0 0 1,0 0 0,0 0-1,0 0 1,0 0-1,0-1 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33 134 4576,'-33'-17'1664,"33"17"-1280,0-17-96,0 1 1248,0 16-896,0 0 448,17 0-640,-1-17 0,18 17-256,-18-33-256,17 33 32,17-17 128,-33 17-32,16-16-736,0 16 384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2816,'-17'-17'1056,"17"17"-832,17 0-64,-17 17 1824,0-17-1120,0 0 1280,16 0-1248,1 16 480,0-16-832,16 0 0,0-16-352,17-1-32,16 17-96,-16-17-64,16 17 32,-16 0-2304,0 0 1248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2496,'-7'0'413,"4"0"-286,0 0 0,1 0 0,-1 0 0,0 0 0,1 1 0,-1-1 0,-5 2 0,-8 9 791,-16 9 183,11-7-672,-28 12 158,29-12-368,1 0 0,1 2 0,-18 17 1,-49 56 492,64-64-473,1 1 0,2 1 0,0 1 0,1 1 1,-24 58-1,24-45-77,-23 61 95,34-82-207,0 1 0,2 0-1,-3 23 1,4-23-26,2 0-1,0 1 1,1-1-1,5 26 1,6 3-24,-10-41-43,0-4 37,0 0 0,0 1 0,0-1 1,3 7-1,-3-10-54,1 1-1,-1-1 1,1 0-1,0 0 1,-1 0 0,1 0-1,0 0 1,0 0-1,0-1 1,5 4 0,15 9-2426,-18-13 2120,1-1-1,-1 1 0,1-1 0,7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101 266 4640,'-28'28'1504,"27"-27"-1438,0 1-1,-1-1 1,1 0 0,0 1 0,0-1-1,0 1 1,0 0 0,-1 3 0,-5 7-33,2-3 131,0 0-1,0 1 1,1-1-1,0 1 1,1 0 0,0 0-1,0 0 1,1 0-1,-1 15 1,2-12 9,0 0 0,-5 22 0,3-21-90,1 0 0,-2 27 0,4-38-74,0 0 1,0-1-1,0 1 1,0 0-1,1 0 1,-1-1-1,1 1 0,-1 0 1,1-1-1,0 1 1,0-1-1,0 1 0,0-1 1,1 1-1,-1-1 1,3 3-1,-4-5-2,1 1 0,-1-1-1,1 0 1,-1 1 0,0-1 0,1 0 0,-1 0-1,1 1 1,-1-1 0,1 0 0,-1 0 0,1 0-1,-1 0 1,1 1 0,-1-1 0,1 0 0,-1 0 0,1 0-1,-1 0 1,1 0 0,-1 0 0,0 0 0,1-1-1,-1 1 1,1 0 0,-1 0 0,1 0 0,-1 0-1,1-1 1,-1 1 0,1 0 0,-1 0 0,0-1-1,1 1 1,0-1 0,-1 1-7,1-2 11,-1 0 0,1 0-1,0 0 1,-1 0 0,1 0-1,-1 0 1,0 0-1,1 0 1,-1 0 0,0 0-1,-1-4 1,2-13 37,0 15-40,3-9 29,-1 0 0,-1-1-1,2-22 1,-4-47 11,0 76-68,1 0 1,0 0-1,0 0 1,0 0-1,4-10 0,0 0-97,-3 3 58,-2 13 78,0 0 1,0 1-1,0-1 1,0 0-1,0 0 1,1 0-1,-1 0 1,0 0-1,1 0 1,-1 0-1,0 0 0,1 1 1,-1-1-1,1 0 1,-1 0-1,1 1 1,-1-1-1,1 0 1,0 0-1,-1 1 1,1-1-1,0 1 1,0-1-1,0 1 1,-1-1-1,1 1 1,0-1-1,0 1 1,0 0-1,0-1 1,0 1-1,-1 0 1,3 0-1,8-5 203,-8 3-124,0 1 1,0 0-1,1 0 0,-1 0 1,0 0-1,1 0 0,-1 1 1,0-1-1,7 1 0,53-11 649,-60 11-731,-1 0 0,0 0 0,1 1 0,-1-1 0,0 1 0,0 0 1,3 0-1,-2 1 21,0-1 0,1 0 0,-1 0 1,0-1-1,1 1 0,-1-1 0,6 1 1,-5-1-20,0-1 1,1 1 0,-1-1-1,0 0 1,0 0 0,0 0-1,0-1 1,0 0 0,6-3-1,-8 4-66,1 1 0,-1-1 0,1 1 0,-1-1 0,1 1 1,-1 0-1,1 0 0,3 0 0,-1 0-209,-5 0 243,0 0 0,0 0 0,0 0 0,0 0 0,0 0 0,0 0 0,0 0 0,0 1 0,0-1 0,0 0 0,1 0 0,-1 0 0,0 0 0,0-1 0,0 1 0,0 0 0,0 0 0,0 0 0,0 0 0,0 0 0,0 0 0,0 0-1,1 0 1,-1 0 0,0 0 0,0 0 0,0 0 0,0 0 0,0 0 0,0 0 0,0 0 0,0 0 0,0 0 0,0 0 0,0-1 0,0 1 0,0 0 0,0 0 0,0 0 0,0 0 0,0 0 0,1 0 0,-1 0 0,0 0 0,0 0 0,0 0 0,0-1 0,0 1 0,0 0 0,0 0 0,0 0-1,-1 0 1,1 0 0,0 0 0,0 0 0,0-1 0,0 1-118,0-1 1,0 0-1,0 1 0,0-1 0,0 0 0,1 0 0,-1 1 0,0-1 0,0 0 0,0 1 0,1-1 0,-1 0 1,0 1-1,1-2 0,0 2 32,0 0 1,-1-1-1,1 1 1,0 0 0,0-1-1,0 1 1,0 0-1,0 0 1,0 0-1,-1-1 1,1 1 0,0 0-1,2 1 1</inkml:trace>
  <inkml:trace contextRef="#ctx0" brushRef="#br0" timeOffset="1">151 84 5056,'0'0'1888,"0"0"-1472,0 0-128,0 0 1120,16-17-832,1 17-96,16-17-288,0 1 64,0 16-160,1-17-5600,15 1 3008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5056,'0'0'1888,"0"0"-1472,34 50-128,-18 0 1344,17-1-960,1 18 1056,-1-1-992,0 17 0,0 0-448,-33 0 160,17 0-256,-50-16 96,-17-1-160,-17 0-3648,-16-16 1888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3968,'0'0'1472,"0"0"-1120,0 0-128,0-16 1152,0 32-800,16-16 480,18 0-608,-18-16 224,17 16-384,1 0-160,-18-17-64,17 17 192,17 0-128,-33 0 96,16 0-128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5728,'-17'16'2112,"17"-16"-1632,0 0-128,17 0 928,0 0-768,-1 0 128,17 0-352,-16-16 288,16 16-320,17 0-480,0-17 128,0 1-4224,16 16 2368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3136,'0'0'1029,"5"0"-629,1 1-325,-3-1 31,1 0 1,-1 1-1,0-1 0,0 0 0,1 0 0,-1-1 0,0 1 0,0-1 1,0 0-1,4-1 0,43-28 1120,33-17-778,-56 33-387,1 0 0,-1-2 0,-2-1 0,34-27-1,-10-1 186,-29 29-146,26-30 1,-39 39-81,-1 0 0,-1-1 0,0 1 1,0-1-1,0-1 0,-1 1 0,4-11 0,-2-12 206,-4 15-89,9-23 210,-9 24-62,-1 0 0,-1-25 1,0 13 170,0 27-451,0-1 0,1 1 0,-1-1 0,0 1 0,0-1 0,0 0 0,0 1 0,0-1 0,0 1 0,0-1 0,0 1 0,0-1-1,-1 1 1,1-1 0,0 1 0,0-1 0,0 1 0,-1-1 0,1 1 0,0-1 0,0 1 0,-1-1 0,1 1 0,0-1 0,-1 1 0,1 0 0,-1-1 0,1 1 0,-1 0 0,1-1 0,0 1 0,-1 0 0,1 0 0,-1-1 0,1 1 0,-1 0 0,0 0 0,1 0 0,-1 0 0,1 0 0,-1 0 0,1-1 0,-1 1 0,1 0 0,-2 1 0,2-1-5,0 0 0,0 0 0,-1 0-1,1 0 1,0 0 0,0 0 0,-1 0 0,1 0 0,0 0-1,0 0 1,0 0 0,-1 0 0,1 1 0,0-1 0,0 0 0,0 0-1,-1 0 1,1 0 0,0 0 0,0 1 0,0-1 0,0 0 0,0 0-1,-1 0 1,1 1 0,0-1 0,0 0 0,0 0 0,0 1-1,0-1 1,0 0 0,0 0 0,0 0 0,0 1 0,-3 5 13,1 1 0,0-1 1,1 0-1,-1 1 0,0 12 1,0 38 130,2-34-85,-1-8 24,2-1 1,2 20-1,8 10 72,-9-35-32,1 0 0,0 0 1,7 17-1,-8-23-65,0-1-1,0 1 1,0 0-1,0 0 1,0-1 0,1 1-1,-1-1 1,1 0 0,-1 0-1,1 0 1,0 0 0,3 2-1,-4-4-43,-1 1-1,0-1 1,0 0-1,1 1 1,-1-1-1,0 0 0,0 0 1,1 0-1,-1 0 1,0 0-1,1 0 1,-1 0-1,0 0 1,0-1-1,1 1 1,-1 0-1,2-2 0,17-9-43,-18 9 0,4-2-122,-1 0 1,0-1-1,0 1 1,0-1-1,-1 0 1,0 0-1,0-1 1,0 1-1,0-1 1,2-7-1,2-5-110,-1 0 0,4-18 0,-3 10 203,0-1-92,9-49 1,-11 43 104,-5 25 38,0 0-1,-1 0 1,0-10-1,0 10 16,0 5 41,-2 9 91,-32 58 704,24-45-731,1 0 0,0 1 0,1 0 0,1 0 0,1 1 0,-5 37 0,5-6 80,1-26-2,3-19-127,0 0 0,1 0 0,0 0 0,0 0-1,1 0 1,0 0 0,1 12 0,10 6 374,-10-20-381,0-1-1,-1 1 1,1-1-1,-1 9 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 3328,'-3'1'186,"0"-1"-1,0 0 1,0 0 0,1-1-1,-1 1 1,0-1 0,0 1-1,0-1 1,1 0 0,-1 0-1,0 0 1,1 0-1,-1 0 1,1-1 0,-4-2-1,3 1 669,3 3 191,0 0-389,3 3-219,0-1-367,0 1 0,0-1 0,0 1 0,1-1 0,-1 0 0,1 0 0,0-1-1,0 1 1,6 1 0,43 7 309,-48-9-374,11 1 44,-3 1-10,0-2 0,14 1-1,70-10 128,22 2 4,7-6 141,28-3 8,-10 9-47,-66 1-171,109-4 75,93 9-32,-269 0-73,1 1 1,0 0-1,-1 1 0,20 5 0,-20-4 21,-4-2 33,-1 0 0,1 0-1,12-1 1,-11 0-811,-22 0 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3392,'-33'0'1248,"33"0"-960,0 0-64,-17-16 1408,34 16-928,-17 0 768,16 0-832,1 0-224,15-16-256,18 16-64,-18 0-32,18-17-480,-18 34 224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3712,'-28'0'1221,"28"0"-1190,-1 0 0,0 0 0,1 0 0,-1 0 0,0 0 0,0 0 0,1 0 0,-1 1 0,0-1 0,1 0-1,-1 0 1,0 1 0,1-1 0,-2 1 0,-4 2 172,-1 1-1,1 0 1,-1 0 0,1 1-1,-6 5 1,7-5 14,0 0-1,-1-1 1,-8 5 0,-6 4 164,4 1-17,-19 20 0,23-21-121,8-10-193,1 1 1,-1-1-1,1 1 1,0 0-1,1-1 0,-1 2 1,1-1-1,-1 0 1,1 0-1,-3 9 1,5-10-24,0 0 1,0 0 0,-1 0 0,2 0 0,-1 0 0,0 0-1,1 0 1,-1 0 0,1 0 0,0 0 0,0 0 0,0 0 0,0-1-1,1 1 1,-1 0 0,1-1 0,1 3 0,1 1 6,1 0 1,-1-1 0,1 0-1,0 0 1,0 0 0,1-1-1,-1 0 1,1 0 0,0 0-1,0 0 1,0-1 0,1 0-1,9 3 1,-1-2 85,1 0 1,0-1-1,-1 0 1,1-1-1,0-1 0,20-1 1,111 0 625,-140-1-921,0 1 0,0-1 0,0 0-1,0-1 1,10-2 0,0-1-427,13-1-1771,-28 5 2208,0 0 0,0 0-1,0 0 1,0 0 0,0 0 0,-1 0 0,1-1 0,-1 1 0,3-3 0,-4 4 152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3072,'-2'0'90,"1"0"0,-1 0-1,0 0 1,0 1 0,0-1 0,1 1 0,-1-1 0,0 1-1,1-1 1,-1 1 0,1 0 0,-1 0 0,1 0 0,-1 0-1,1 0 1,-1 0 0,1 1 0,0-1 0,-2 2 0,3-3-90,-3 4 287,0 0 1,0 0-1,0 0 0,1 1 0,0-1 0,0 1 1,-2 5-1,-7 14 610,0-5-644,1 1 1,1 0-1,1 0 1,1 1-1,0 0 1,-3 22-1,5-22-166,-44 187 606,31-157-531,15-44-113,0 0 0,1 0 0,0 0 0,0 0 1,1 0-1,0 0 0,-1 15 0,2-6-166,0-16 93,0 0 1,0 0 0,0 1 0,0-1 0,0 0-1,0 0 1,0 0 0,0 0 0,0 0 0,0 0-1,0 0 1,0 0 0,0 0 0,0 0 0,0 1-1,0-1 1,0 0 0,0 0 0,0 0 0,0 0-1,0 0 1,0 0 0,0 0 0,0 0 0,0 0-1,1 0 1,-1 1 0,0-1 0,0 0 0,0 0-1,0 0 1,0 0 0,0 0 0,0 0 0,0 0-1,0 0 1,0 0 0,0 0 0,0 0-1,1 0 1,-1 0 0,0 0 0,0 0 0,0 0-1,0 0 1,0 0 0,0 0 0,0 0 0,0 0-1,0 0 1,0 0 0,1 0 0,-1 0 0,0 0-1,0 0 1,0 0 0,14 0-974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12 133 4736,'-11'-2'1374,"15"-2"-636,19-4-178,-18 7-298,0 0 1,0 1-1,0-1 0,-1 1 1,8 0-1,7 1 446,-1-1-272,4 0 85,35-3 0,-39 0-366,-7 1-34,1 0-1,11 0 1,21 7 116,-22-1-127,0-2 62,0-1 0,0 0 0,40-5 0,-21-7 244,-20 8-444,0 2 0,24 2 0,-24-1-406,-15 0-1086,-6-3 112,0 2 1258,0 1 0,0-1 0,0 0 0,0 1 0,-1-1 0,1 0 0,0 0 0,0 1 0,0-1 0,0 0 0,-1 1 0,1-1 0,0 0 0,-1 0 0,0 1 43,0-1 1,0 1 0,1-1 0,-1 1-1,0 0 1,0 0 0,0-1 0,0 1-1,0 0 1,0 0 0,0 0-1,1 0 1,-3 0 0</inkml:trace>
  <inkml:trace contextRef="#ctx0" brushRef="#br0" timeOffset="1">344 0 3648,'0'17'1344,"0"-17"-1024,0 33-128,-17-16 992,17-1-704,-17 34 576,-16-17-608,17 34 96,-1-1-288,-16-16 192,16 16-256,1-16 160,-1-17-192,0-16 480,17 0-352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 4160,'-27'0'1333,"27"-1"-1323,-1 1-1,1 0 1,0 0-1,0 0 1,0 0-1,0 0 1,0 0-1,0 0 0,-1 0 1,1 0-1,0 0 1,0 0-1,0 0 1,0 0-1,0 0 1,-1 0-1,1 0 1,0 0-1,0 0 1,0 0-1,0 0 1,0 0-1,-1 0 1,1 0-1,0 0 1,0 0-1,0 0 1,0 0-1,0 0 1,0 0-1,-1 0 1,1 0-1,0 0 1,0 1-1,0-1 0,0 0 1,0 0-1,0 0 1,0 0-1,0 0 1,0 0-1,-1 0 1,1 1-1,0-1 1,0 0-1,0 0 1,0 0-1,0 0 1,0 0-1,0 1 1,0-1-1,0 0 1,0 0-1,0 2 92,0 0 1,-1 0-1,1 0 0,-1 0 1,0-1-1,1 1 0,-1 0 0,0 0 1,0-1-1,0 1 0,0 0 1,0-1-1,-1 1 0,1-1 0,0 0 1,-1 1-1,1-1 0,-4 2 1,3-1 15,0 0 0,-1 0 1,1 0-1,0 0 1,0 1-1,0-1 0,0 1 1,1-1-1,-1 1 1,1 0-1,-1-1 0,-1 6 1,-2 37 287,-2-17-231,0 0 0,-2-1-1,-13 30 1,6-15 102,11-25-136,0 0 1,-3 32 0,6-33-48,-1-1 0,0 1 0,-7 18 0,7-27-219,0 1-1,0-1 0,1 1 0,0 0 0,1 0 0,-1 0 1,2 0-1,-1 15 0,1-22 77,0-1-1,0 1 1,0 0 0,0-1 0,-1 1-1,1-1 1,0 1 0,0-1-1,1 1 1,-1 0 0,0-1 0,0 1-1,0-1 1,0 1 0,0-1-1,1 1 1,-1-1 0,0 1 0,0-1-1,1 1 1,-1-1 0,0 1-1,1-1 1,-1 1 0,1-1 0,-1 0-1,0 1 1,1-1 0,-1 0-1,1 1 1,-1-1 0,1 0 0,-1 1-1,1-1 1,-1 0 0,1 0-1,-1 0 1,1 0 0,0 0 0,-1 1-1,1-1 1,-1 0 0,1 0-1,-1 0 1,1 0 0,0-1 0,-1 1-1,2 0 1,14 0-995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3232,'0'0'1035,"3"0"-614,-1 0-391,-1 0 1,0-1-1,1 1 1,-1 0-1,0 0 1,1-1-1,-1 1 1,0-1-1,1 1 1,-1-1-1,0 0 1,2-1-1,-1 1 11,0 0 0,0-1 0,0 1 0,0 0 0,0 1 0,1-1 0,-1 0 0,0 1 0,0-1 0,1 1 0,-1-1 0,0 1 0,4 0 0,290 0 1005,-270 2-924,0 0 1,33 8 0,-23-7 42,-34-3-152,1 0 0,-1 0 0,1 0 0,0 0 0,-1 0 0,1 0 0,0 1 0,-1 0 0,1-1 1,-1 1-1,1 0 0,-1 0 0,0 0 0,1 1 0,-1-1 0,0 0 0,3 3 0,-3-2-424,-4-2-85,-95 0-3669,94 1 4180,1-1 1,0 0-1,-1 1 0,1 0 0,0-1 1,0 1-1,0 0 0,-1 0 1,1 0-1,0 0 0,0 1 0,0-1 1,1 0-1,-1 1 0,0 0 1,0-1-1,1 1 0,-1 0 1,1 0-1,-1 0 0,1 0 0,-1 2 1,-1 2 97,0 0-1,0 0 1,0 1 0,1-1 0,0 1-1,-1 7 1,-3 28 237,-7 33-44,-3 20 22,13-66-95,-11 43 1,0-19 81,12-37-234,-5 17 141,-15 14 397,11-13-80,-14-12 277,14-10-512,10-9-193,-1-1 0,0 0 0,0 0 0,1-1 0,-2 1 0,1 0 0,0-1 0,0 1 0,0-1 0,-4 2 0,3-1-19,-1 0 0,0 0 0,1-1 1,-1 1-1,0-1 0,0 0 0,0 0 0,0 0 0,0-1 0,-8 1 0,0-2 49,0-1 0,-1-1 0,1 1 0,0-2 1,-19-7-1,10 3 31,17 7-140,-1-1 1,1 0-1,-1 0 1,1-1-1,0 1 1,0-1-1,0 0 1,1 0-1,-1 0 1,1-1-1,0 1 1,-6-8-1,4 3 16,0-1 0,1 1 0,0-1 0,-5-14-1,8 21-206,1 0 0,-1 0-1,1 0 1,-1 0 0,1 0-1,0 0 1,0 0 0,-1 0-1,2 0 1,-1 0 0,0-1-1,0 1 1,1 0 0,-1 0-1,2-3 1,12-12-1414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3808,'-16'-17'1408,"16"17"-1088,0 0-96,0 0 1440,0 0-960,0 0 640,16 0-800,18 0 0,-1 0-352,0 0 96,34 0-160,-18 0 512,1 0-384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0 4384,'-67'0'3018,"64"1"-2934,0-1 0,-1 0 0,1 1-1,0-1 1,0 1 0,-1 0 0,-4 2-1,-13 4 202,5-4-150,-15 3 34,22-3-119,0 1-1,-13 9 1,9-6-18,-4 3-40,0 0 0,1 1 0,0 0-1,1 2 1,0 0 0,1 0 0,1 1-1,0 1 1,1 0 0,-20 32 0,13-11 68,0 2 0,3 0 0,1 0 0,2 2 1,2 0-1,-9 53 0,19-84 0,0-1 0,1 0 0,0 0 0,0 0 0,1 0 0,0 0 0,1 0 0,-1 0 0,2 0 0,-1 0 0,1-1 0,0 1 0,0-1 0,1 0 0,5 8 0,-7-12-180,1 0 0,-1 0 0,0-1 0,1 1 0,-1-1 0,1 0 0,0 0 0,0 0 0,0 0 0,0 0 0,0-1 0,0 1 0,0-1 0,0 0 0,6 1 0,-3 0-205,0-2-1,0 1 1,9-1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52 100 4224,'-13'55'1365,"12"-53"-1311,1 0 0,-1 0 0,1-1 0,-1 1-1,1 0 1,-1-1 0,0 1 0,0 0 0,-2 2 0,-19 32 314,20-32-239,1 0-1,0 0 1,0 0 0,0 0-1,0 0 1,1 1 0,-1-1 0,1 0-1,0 0 1,0 1 0,2 5-1,-1 3 210,-1-13-329,-1 0-1,1 0 0,0 0 0,0 0 0,0 0 0,0 0 0,0 1 1,0-1-1,0 0 0,0 0 0,0 0 0,0 0 0,0 0 0,0 0 1,0 0-1,0 0 0,0 0 0,0 1 0,0-1 0,0 0 0,1 0 1,-1 0-1,0 0 0,0 0 0,0 0 0,0 0 0,0 0 0,0 0 0,0 0 1,0 0-1,0 0 0,0 1 0,0-1 0,0 0 0,0 0 0,0 0 1,1 0-1,-1 0 0,0 0 0,0 0 0,0 0 0,0 0 0,0 0 1,0 0-1,0 0 0,0 0 0,0 0 0,0 0 0,1 0 0,-1 0 1,0 0-1,0 0 0,0 0 0,0 0 0,0 0 0,0 0 0,28 0 739,-28 0-740,0 0 0,1 0 0,-1 0 0,0 0 0,0-1 0,1 1 0,-1 0 0,0 0 0,0 0 0,1 0 0,-1 0 0,0 0 0,0 0 0,0 0 0,1-1 0,-1 1 0,0 0 0,0 0 0,0 0 0,0 0 0,0-1 0,1 1 0,-1 0 0,0 0 0,0 0 0,0-1 0,0 1 0,0 0 0,0 0 0,0 0 0,0-1 0,0 1 0,1 0 0,-1-1 0,7-10 62,-3 6-50,-1-1 1,1 1-1,-1-1 0,3-8 1,0-14 81,5 4-32,-6-15-31,6 14-70,-4 2-157,-6 19 180,0-1 0,0 1-1,0 0 1,1-1 0,0 1 0,0 0 0,0 0 0,0 0-1,1 0 1,-1 0 0,6-5 0,-8 9 22,1-1 0,-1 1 0,1 0 0,-1-1 0,1 1-1,0 0 1,-1-1 0,1 1 0,0 0 0,-1 0 0,1 0 0,0-1 0,0 1 0,-1 0 0,1 0 0,0 0 0,-1 0-1,1 0 1,0 0 0,0 0 0,-1 1 0,1-1 0,0 0 0,2 1 45,17-1 235,-12 1-128,-1-1 1,1 0-1,-1 0 1,1-1-1,11-2 0,-13-4-48,-3 3-308,11-2-1292,2-8 342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5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3712,'0'-16'1408,"0"16"-1120,0 0-64,0-17 1152,0 17-800,17-16-96,-1 16-288,1-17-96,0 17-32,16 0-960,0 0 480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3712,'0'0'1221,"3"2"-757,7 8 61,2 0 1,-1-1-1,22 12 0,-27-17-470,1 0 0,-1 0 0,0 0-1,-1 1 1,1-1 0,-1 2 0,0-1-1,0 0 1,-1 1 0,1 0 0,-1 0-1,-1 0 1,1 1 0,2 7 0,17 63 147,-15-52-156,-2-6 43,4 23 0,-6-11 93,-2 1-1,-1-1 0,-1 1 1,-2-1-1,-1 0 0,-10 41 1,10-58-131,-1-1-1,0 0 1,-1 0 0,0-1 0,-1 0 0,-1 1 0,0-2-1,-1 1 1,0-1 0,0-1 0,-1 1 0,-1-1 0,0-1-1,-12 10 1,-25 17 243,37-28-485,-1 0-1,0-1 1,0 0 0,-1 0 0,-16 6 0,-8 3-614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4064,'0'0'1504,"0"0"-1184,17 16-64,-1 0 1408,0 1-960,17-17-288,-16 16-256</inkml:trace>
  <inkml:trace contextRef="#ctx0" brushRef="#br0" timeOffset="1">50 345 5056,'-49'16'1888,"49"-16"-1472,16 16-128,1-16 2464,-17 17-1568,16-17 448,0 16-992,17-16-256,-16 0-224,32 0-192,-33 17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1 4160,'-14'0'1333,"14"0"-1324,0 0 0,0 0 0,0 0 0,0 0 0,0 0 0,0 0 0,0 0 0,0 0 0,0 0 0,0 0 0,-1 0 0,1 0 0,0 0 0,0 0 0,0 0 0,0 0 0,0 0 0,0 0 0,0 0 0,0 0 0,0 0 0,-1 0 0,1 0 0,0 0 0,0 0 0,0 0 0,0 0 0,0 0 0,0 0 0,0 0 0,0 1 0,0-1 0,0 0 0,0 0 0,0 0 0,0 0 0,0 0-1,0 0 1,0 0 0,0 0 0,-1 0 0,1 0 0,0 0 0,0 1 0,0-1 0,0 0 0,0 0 0,0 0 0,0 0 0,0 0 0,0 0 0,0 0 0,1 0 0,-1 0 0,0 1 0,0-1 0,-1 2 48,1-1 0,0 1 0,-1 0 1,1 0-1,-1-1 0,1 1 0,-1 0 0,0-1 0,0 1 0,-2 2 0,-2 5 243,-10 21-26,-2-1 0,-23 31-1,-4 4-113,41-60-154,-10 18 57,-1-1-1,-1-1 1,-26 29-1,-56 37 573,78-66-462,12-12-22,-1 0 1,0 0-1,-16 11 1,15-12 35,1-1 0,1 1 0,-10 11 0,8-9-66,10-8-126,0-1-1,0 1 1,0-1 0,0 1-1,0-1 1,0 0 0,0 0-1,0 0 1,0 1 0,0-1-1,1 0 1,-1 0 0,1-1-1,14 1-59,0 0-14,33 3-1,6 8 43,20-5 64,-6 5 117,-5-6-38,-29 1-60,-20-3-22,1-1 0,17 1 0,34-3 216,-65 0-203,0 0 0,0 0 0,0 0 0,0 0 0,0-1 1,0 1-1,0-1 0,4-1 0,-6 2-16,1 0-1,-1 0 1,0-1-1,1 1 1,-1 0-1,1-1 1,-1 1-1,0 0 1,1-1 0,-1 1-1,0-1 1,1 1-1,-1-1 1,0 1-1,1-1 1,-1 1-1,0-1 1,0 1-1,0-1 1,0 1 0,0-1-1,1 1 1,-1-1-1,-1-3 172,0-1 0,0 1 0,0 0 0,0 0 0,-1 0 0,0 1 0,-4-8 0,5 9-102,-3-7 96,-1 0 1,-1 1-1,1 0 1,-10-10-1,1 1 61,-10-14 43,-30-49 1,18 16-195,26 48-82,5 10-23,1 0 0,0 0 1,0 0-1,1-1 0,0 1 0,0-1 0,1 0 0,0 0 0,0 0 0,0 0 0,1 0 0,-1-14 1,1 2-48,0 10 59,1 0-1,0 0 1,1-9 0,-1 16-12,1 0 0,-1 0 0,1 0 0,-1 0 0,1 0 0,0 0 0,0 0-1,-1 0 1,2 0 0,-1 0 0,0 0 0,0 0 0,0 1 0,1-1 0,-1 1 0,1-1 0,2-2 0,24-9-818,-9 10 214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4896,'-14'0'1584,"11"0"-976,3 0-256,0 0 112,0 3-176,1 15-78,0 0 1,8 34-1,0-4-89,-6-34-77,2 0 0,0 0 0,12 25 0,-3-7 52,-3 0 78,-10-24-113,2-1 0,-1 1 0,1-1 0,0 0-1,0 0 1,1 0 0,5 7 0,52 63 739,-54-67-453,1 0 0,10 9 0,-17-18-259,1 1 0,0-1-1,0 1 1,0-1 0,0 1 0,0-1-1,0 0 1,0 0 0,0 0 0,0 0-1,0 0 1,0-1 0,1 1 0,2 0-1,1-4 335,4-7-182,0-1 0,0 0 0,-1-1 0,15-24 0,12-47-27,42-67 336,-59 106-143,-17 41-368,-1 0 1,1 0 0,0 1 0,0-1 0,0 0-1,4-2 1,-6 5-39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6304,'0'-50'2336,"0"50"-1824,0 0-128,0 17 352,0-1-480,17 1 320,-17 33-320,0 0 352,0-17-352,0 17 928,0-17-640,0 17-6048,0-17 2976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3648,'0'0'1344,"0"0"-1024,0 0-128,0 0 1056,0 0-736,0 0 480,0 0-544,0 16-64,0 1-224,0 16 192,0 0-224,17-16 448,-17 16-320,0-16 96,16 16-224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3136,'0'0'1029,"0"-2"-629,0-10-26,0 10 553,0 2-201,0 0 159,0 0-373,2 2-293,4 2-138,-1 0 1,1-1-1,0 0 1,-1 0-1,1-1 0,9 3 1,3 2-7,-6-3-5,1 0-1,0-1 1,0-1-1,18 2 1,-11-2-45,45 9-6,56 6-32,188-17 87,-62-11-63,32 5 112,387-41 713,-322 17-446,519-6 266,-647 36-426,86 0 74,-150 0 218,-102 0-90,-50 0-346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3392,'16'0'1248,"-16"0"-960,0 16-64,0 1 928,0 16-672,0 17 416,0 0-512,-16 33 224,-1 0-352,-16-17 128,16 1-224,1-18 288,-1 1-256,0-17 448,1-16-352,16 0-352,-17-1 32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4384,'-14'0'1424,"11"2"-1053,-3 10-172,-19 49 175,22-53-238,-1 1-1,1 0 1,1-1 0,-1 1 0,2 1 0,-2 10-1,0 1-19,-18 69 326,14-68-325,2 1 1,0-1 0,1 1-1,-1 24 1,5 36 676,0-81-522,3-2-90,-2 0-177,-1 1 1,0-1-1,1 0 1,-1 0-1,1 0 1,-1 0-1,1-1 1,-1 1-1,1 0 1,-1 0-1,1 0 1,-1 0-1,1 0 1,-1-1-1,0 1 1,1 0-1,-1 0 1,1-1-1,-1 1 1,0 0-1,1 0 1,-1-1-1,0 1 1,1 0-1,-1-1 1,0 1-1,1-1 1,-1 1-1,0-1 1,2-22 166,-2 14-120,0-7 58,1 5-6,-1 0 1,0-1-1,-4-19 1,1 18-42,-2-18 71,9 7-52,0 9-46,-1-5 7,-3 15-34,1 0 0,-1 1-1,1-1 1,0 0 0,0 1 0,1-1 0,-1 1 0,1-1-1,0 1 1,0 0 0,4-6 0,4 0 36,0 1 1,0 0-1,1 0 0,0 1 1,0 0-1,1 1 0,24-10 1,-10 10 94,-13 5-88,8-3 43,24-10 1,-25 8 152,40-10 1,-33 13-83,-14 3-30,0-2-1,0 1 1,18-7 0,5-5-221,-5 8-1281,-9-5-351,3 9-2102,-20 2 1153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6400,'0'-16'2368,"0"16"-1856,0-17-128,0 17 1120,33 0-896,-33 0 128,34-17-448,-1 17 0,0 0-160</inkml:trace>
  <inkml:trace contextRef="#ctx0" brushRef="#br0" timeOffset="1">316 382 5632,'0'17'2112,"0"-17"-1664,66-17-96,-33 17 160,0-16-352,1-1 352,15 0-288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5056,'0'0'1642,"-3"3"-1002,-3 3-513,4-4-23,-1 1 1,1-1 0,-1 1-1,1-1 1,0 1 0,0 0-1,1 0 1,-1 0-1,0 0 1,1 0 0,0 0-1,0 0 1,0 1 0,-1 3-1,-1 5 27,0-2-53,1-1 1,0 1 0,0 0 0,1 0-1,0 12 1,0 1 26,-6 28 0,4-25 75,-2 31 1,5 49 651,0-98-724,1-12 11,-1 0-89,0 1-1,-1-1 1,1 0 0,-1 1-1,-1-6 1,-3-2-9,4 8-16,-1 0-1,1 0 0,0 0 1,0 0-1,0-1 0,0 1 1,1-1-1,-1 1 1,1 0-1,0-6 0,0 9-4,0-10 2,1 0 0,1-12 0,9-16 19,-8 20 13,-3 14-24,0 0 1,1 0 0,0 0 0,0 0 0,0 0 0,0 1 0,0-1 0,1 0 0,0 1 0,0-1 0,2-3 0,11-15 18,-8 8 43,2 1 0,10-13 1,-18 26-67,0-1-1,-1 1 1,1-1 0,0 1 0,0-1 0,-1 1 0,1 0 0,0-1 0,0 1 0,0 0-1,-1-1 1,1 1 0,0 0 0,0 0 0,0 0 0,0 0 0,0 0 0,1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5472,'-16'-17'2016,"16"17"-1536,16-17-160,-16 17 960,17 0-768,0-16-128,-1 32-256,17-16 224,-16 0-160,16 0-800,0 17 320</inkml:trace>
  <inkml:trace contextRef="#ctx0" brushRef="#br0" timeOffset="1">482 0 6464,'0'0'2400,"0"0"-1856,0 0-160,0 0-64,0 17-256,0-17 320,0 33-192,0-16-384,0 0 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3904,'0'0'1253,"3"-2"-762,-1 0-428,0 0-1,0 1 1,0 0 0,1-1-1,-1 1 1,0 0 0,1 0-1,-1 0 1,1 0 0,-1 1-1,1-1 1,-1 1 0,5-1-1,42 1 873,-21 1-443,248-1 158,-265 0-700,0 1-1,-1 0 0,1 1 1,-1 0-1,16 6 0,-22-7-24,9 4-342,-13-4 394,1-1-1,-1 1 1,0-1-1,0 1 0,1-1 1,-1 1-1,0-1 0,0 1 1,0-1-1,0 1 0,1-1 1,-1 1-1,0-1 1,0 1-1,0-1 0,0 1 1,0 0-1,0-1 11,0 0 0,0 0 0,0 0 0,0 1 1,0-1-1,0 0 0,0 0 0,0 0 0,0 0 0,0 0 0,0 0 0,0 0 0,0 0 0,0 0 0,0 0 1,0 1-1,0-1 0,0 0 0,0 0 0,0 0 0,0 0 0,0 0 0,0 0 0,-1 0 0,1 0 0,0 0 0,0 0 1,0 0-1,0 1 0,0-1 0,0 0 0,0 0 0,0 0 0,0 0 0,0 0 0,0 0 0,0 0 0,0 0 1,-1 0-1,1 0 0,0 0 0,0 0 0,0 0 0,0 0 0,0 0 0,0 0 0,0 0 0,0 0 0,0 0 1,-1 0-1,1 0 0,0 0 0,0 0 0,0 0 0,0 0 0,0 0 0,-4 0-208,1-1 178,1 1-1,-1 0 0,1 0 1,-1 1-1,1-1 1,0 0-1,-1 1 0,-3 1 1,-12 8 26,14-8 29,0 1-1,0 0 0,0-1 0,0 0 1,-1 0-1,1-1 0,-1 1 1,-6 1-1,5-1 32,3 1-15,2-3-19,0 1 0,0 0 0,0 0 0,0-1 0,0 1-1,0 0 1,1 0 0,-1 0 0,0 0 0,0 0 0,1 0 0,-1 1 0,0-1 0,1 0 0,-1 1-1,-1 4 3,-1-1 0,1 1-1,1 0 1,-1 0 0,1-1-1,0 1 1,0 0 0,0 11-1,0 3 90,-5 32-1,0-9-20,2-7 1,2-6 83,-11 49-1,-36 96 2286,46-169-2288,1 0-1,-1 0 1,0-1 0,0 1 0,-1 0-1,0-1 1,0 0 0,-4 5 0,-5 6 333,0 1-98,4-3 115,-20 20 1,25-31-452,1 1 1,-1-1 0,1 0 0,-1-1 0,0 1 0,0-1 0,0 0 0,0 0-1,-1 0 1,-6 2 0,4-2 23,-1-1-1,1 0 0,-1-1 0,1 1 1,-1-1-1,0-1 0,1 1 1,-1-1-1,1-1 0,0 0 0,-1 0 1,1 0-1,-13-7 0,3 4 71,-29-6-1,29 8-54,-29-10 1,36 9-65,0 0 0,1-1 1,-13-8-1,18 10-34,1 1 0,-1-1 0,1-1 1,0 1-1,0 0 0,0-1 0,1 0 0,-1 1 0,-3-8 0,-10-19-394,0 11 90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4576,'-14'-14'1450,"14"15"-1324,-1 0 0,1 0-1,-1 0 1,1 0 0,0 0-1,-1 0 1,1 0 0,0 0-1,0 0 1,0 0 0,0 0-1,0 0 1,0 0 0,0 0-1,0 1 1,1 8 372,-1-5-321,0 1 1,0-1-1,0 1 1,-1-1-1,-1 11 1,-3-1-90,2 1 1,0 1-1,1-1 1,1 19-1,-2 17 103,-11 65 0,0-12 41,10-59-152,1-4 156,-1-1 1,-21 79-1,10-53 286,12-46-1708,-9 24-1,9-26-343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4064,'-17'-17'1504,"17"17"-1184,-17 0-64,17-17 1344,0 17-928,17 0 768,-17 0-800,17 0 128,16 0-448,0 0 32,17 0-224,16 0 512,-16 0-384,-17 0-448,17 17 96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0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6048,'-33'0'2240,"33"0"-1728,16 17-160,1-17 960,16 17-800,33-17 224,1 0-448,16 0 384,-17-17-384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16 249 4640,'-13'-13'1504,"11"10"-1118,6 0-180,0 1-162,0 0 0,0 0 0,0 1-1,0 0 1,9-2 0,4 1-58,25 1-1,-9 1 37,133-3 111,3-8 16,22 6-31,36-6 79,30 5-90,53-5-97,-142 8-22,333-16-205,-194-9 233,-5 9 496,12-2 149,102-5 422,-238 20-614,-23-5-143,-138 10-246,100-8 328,-95 5-139,1 0 0,33-11 1,-50 13-101,-15 1-232,-171 1-1531,180 0 1594,-166 6-987,-47 19 384,-39-6 257,229-17 325,-244 18-118,76 6 129,80-10 20,-267 29 91,161-21 32,-51 6 118,58-7 432,32 4-219,137-20-383,-50 8 72,78-12-128,1 1-1,0 0 1,0 0-1,-17 9 1,29-13-22,-1 1 0,0-1 0,1 0 0,-1 0 0,1 1-1,-1-1 1,0 1 0,1-1 0,-1 1 0,1-1 0,-1 1 0,1-1 0,0 1 0,-1-1 0,1 1-1,-1-1 1,1 1 0,0 0 0,-1 0 0,1 0-1,1-1 1,-1 1-1,1-1 0,-1 1 0,0-1 1,1 1-1,-1-1 0,1 0 0,-1 1 1,1-1-1,-1 0 0,1 0 0,-1 1 1,1-1-1,0 0 0,-1 0 0,1 0 1,-1 0-1,1 1 0,0-1 0,-1 0 1,1 0-1,0 0 0,93 2 137,-94-2-139,172 0 346,-172 0-346,262-5 240,72-23-123,-333 28-116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1824,'0'47'1189,"0"-47"-1167,0 0 0,0 0 0,0 0 0,0 0 0,0 0 0,0 0 0,0 1-1,0-1 1,0 0 0,0 0 0,0 0 0,0 0 0,0 0 0,0 0 0,0 0 0,0 0-1,0 0 1,0 1 0,0-1 0,0 0 0,0 0 0,0 0 0,0 0 0,0 0 0,0 0-1,0 0 1,0 0 0,0 0 0,0 0 0,0 0 0,0 0 0,0 1 0,1-1 0,-1 0 0,0 0-1,0 0 1,0 0 0,0 0 0,0 0 0,0 0 0,0 0 0,0 0 0,0 0 0,0 0-1,1 0 1,-1 0 0,0 0 0,0 0 0,0 0 0,0 0 0,0 0 0,0 0 0,0 0 0,0 0-1,0 0 1,1 0 0,3 0 363,-1 0-85,0 0 0,-1 0 0,1 0 0,0-1 0,0 1-1,0 0 1,3-2 0,7-6-142,0 0-1,-1 0 1,14-13-1,-13 10-128,0 1 0,1 0 1,20-11-1,18-3 62,43-21 47,-15 1 11,-56 32-116,-7 4 4,23-14 0,-22 8 9,0 0 1,-1-1-1,20-23 1,39-55-30,-66 76-57,1 0 0,-2-1 0,0 0 1,8-28-1,-4 12 25,-7 20 57,-4 11-21,-1-1 1,1 1-1,-1-1 1,0 1-1,0-1 1,0 1-1,0-1 1,-1-3-1,0 5 54,-2 4 5,-2 2-51,1 0 1,0 0 0,0 1-1,0-1 1,1 1-1,0 0 1,0-1 0,0 1-1,0 0 1,1 0-1,0 1 1,0-1 0,0 0-1,0 6 1,-2 8 22,-4 15 132,-16 43 0,23-76-182,-14 45 169,13-42-153,1 0 1,-1 1-1,1-1 0,0 0 1,0 0-1,1 0 0,0 6 1,10 26 285,-8-22-216,-3-12-40,0 1 1,1-1-1,-1 1 0,1-1 0,0 0 0,0 1 1,0-1-1,2 4 0,-2-5-17,0 0 1,0 0-1,0 0 0,0 0 0,0-1 1,0 1-1,0 0 0,1 0 0,-1-1 1,0 1-1,0-1 0,1 1 0,-1-1 1,0 0-1,1 1 0,-1-1 0,1 0 1,-1 0-1,0 0 0,3 0 0,6 0 102,-1 0-39,0 0 1,0-1 0,0 0 0,9-2 0,-14 2-66,1-1 0,0 1 1,-1-1-1,0-1 0,1 1 0,-1-1 0,0 1 1,0-1-1,0 0 0,5-6 0,1-1 49,48-52 161,-50 52-250,-1-1 0,1 0 0,-2-1 0,11-22 0,-13 23-46,2-2-64,-1 0 0,0 0-1,-1 0 1,-1 0 0,3-19 0,-6 32 114,0 0 1,0 0-1,0 0 1,0 0-1,0 0 1,0 0-1,0-1 0,0 1 1,1 0-1,-1 0 1,0 0-1,0 0 1,0 0-1,0-1 1,0 1-1,0 0 1,0 0-1,0 0 1,0 0-1,0 0 1,0-1-1,0 1 1,0 0-1,-1 0 1,1 0-1,0 0 1,0 0-1,0 0 1,0-1-1,0 1 1,0 0-1,0 0 1,0 0-1,0 0 0,0 0 1,0 0-1,-1 0 1,1-1-1,0 1 1,0 0-1,0 0 1,0 0-1,0 0 1,0 0-1,-1 0 1,1 0-1,0 0 1,0 0-1,0 0 1,0 0-1,0 0 1,-1 0-1,1 0 1,-1 0-17,1 0 0,-1 0 0,1 0 0,-1 0 0,1 0 0,-1 0 1,1 0-1,-1 0 0,1 0 0,-1 0 0,1 0 0,-1 1 0,1-1 1,-1 0-1,1 0 0,-1 1 0,0-1 0,-4 13-245,3-9 254,-45 126 430,35-97-269,-6 17 336,12-17-126,2-15-62,1-11-186,1 0 1,1 0 0,-1 1-1,1 9 1,1 16-1186,0-11-3160,0 9 1388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3808,'-28'14'1227,"22"-12"-742,4-2-27,-6 0 684,16 3-241,-6 1-542,4 3 237,-2-5-493,1-1 0,0 0 0,-1-1 0,1 1 0,0-1 0,0 0 0,5 0 0,27 1 299,-35-1-389,28 5 117,0-1 0,1-2 1,37-2-1,23-11 3,154 7 280,-150 5-90,73 11 227,-153-10-487,11-1 8,14 3-610,-37-4 340,-1 1 0,1 0-1,0 0 1,-1 0 0,1 0 0,0 0 0,-1 1-1,0-1 1,1 1 0,-1-1 0,3 4 0,-1-1-108,-1 0 0,0 0 1,-1 0-1,1 0 0,2 6 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2400,'-42'0'779,"41"0"-758,0 0 0,0 0 1,0 0-1,1 0 0,-1 0 1,0 0-1,0 0 0,0 1 1,0-1-1,0 0 0,0 1 1,1-1-1,-3 1 0,-3 2 222,0 0 0,0 1-1,0 0 1,1 0 0,-1 0-1,1 1 1,0 0 0,0 0-1,-6 8 1,-3 12 458,10-15-492,-1-1 0,-8 11 0,12-19-180,-6 7 71,1 0 1,1 1-1,-1-1 0,1 1 1,1 0-1,0 1 0,-5 13 1,-11 82 516,10-49-274,9-53-307,1 1 1,-1 0 0,1-1-1,0 1 1,0-1 0,0 1-1,1 0 1,-1-1-1,1 1 1,0-1 0,0 1-1,0-1 1,0 1 0,1-1-1,0 0 1,-1 0 0,1 1-1,0-1 1,0 0 0,1-1-1,-1 1 1,1 0-1,-1-1 1,1 1 0,0-1-1,0 0 1,0 0 0,4 2-1,1 0 68,0 0 0,0 0 0,1-1 0,-1 0 0,1-1 0,0 0-1,-1 0 1,1-1 0,15 1 0,-14-3-304,0 1-1,0-2 1,20-4 0,-4 1-711,-13 3 318,23 1 1,-36 1 588</inkml:trace>
  <inkml:trace contextRef="#ctx0" brushRef="#br0" timeOffset="1">299 200 3328,'-28'-28'1061,"28"27"-1044,0 1-1,-1 0 0,1-1 1,0 1-1,0 0 1,-1-1-1,1 1 0,-1 0 1,1-1-1,0 1 1,-1 0-1,1 0 1,-1-1-1,1 1 0,0 0 1,-1 0-1,1 0 1,-1 0-1,1-1 0,-1 1 1,1 0-1,-1 0 1,1 0-1,-1 0 0,0 0 1,-2 0 43,0 0 29,0-1 1,0 1 0,0 0-1,0 0 1,0 0-1,0 0 1,0 0-1,0 1 1,0 0 0,-5 1-1,2 12 455,2-6-239,-8 20 425,2-4-553,6-14-135,0 0 1,1 0-1,-4 19 0,2 10 45,-9 52 93,0-11 162,12-58-127,-2 0 0,-10 37 0,2-27-9,-6 19 148,13-32-247,3-10-31,0 0 0,-6 14 1,6-17 35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4896,'0'-17'1824,"0"17"-1440,50-17-96,-17 17 1408,-16 0-992,16 0 64,0-16-448,17 16-32,0-17-160,16 1 512,-16 16-384,-17 0-576,0 0 128,-16-17-2048,-17 34 1248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2912,'0'17'1056,"0"-17"-800,0 66-96,-16-32 704,16-1-512,-17 33 416,17-16-448,-16 16 256,-18-32-320,18-1 128,-1 0-224,-16-16 288,33 16-256,-17-33-192,1 16 0</inkml:trace>
  <inkml:trace contextRef="#ctx0" brushRef="#br0" timeOffset="1">316 50 5632,'-14'-14'1834,"12"12"-1124,2 4-273,1 48 982,0-20-1270,-1 0 0,-5 40 1,-6-17-22,5 5 16,-5-17 202,6 4-79,-2-20-112,5-19-93,1 0 0,-1 1-1,1 0 1,0 11 0,2-6 145,-1-9-156,0 0 0,1 0 0,-1 0 0,0 0 0,-1 0 0,1 0 0,0 0 0,-1 0 0,0 0 0,-1 5 0,-3 1-504,4-8 269,0 0 0,0 1-1,0 0 1,0-1 0,0 1-1,1 0 1,-1-1 0,0 1 0,1 0-1,-1 3 1,1-2-3533,0-3 1093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3488,'116'0'6768,"-2"0"-5078,85 0-532,-227 0-7132,26 0 2844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2240,'30'-30'1429,"-28"27"-53,1 3-155,4 0 213,-3-1-748,0 1 0,0 0 0,1 0 0,-1 0 1,0 1-1,1-1 0,4 3 0,-5-1-552,0 0 0,-1-1-1,1 1 1,0-1 0,0 0 0,-1 1 0,1-2-1,0 1 1,0 0 0,8-1 0,105 0 682,-99 0-742,-11-1-39,1 1-1,0 0 1,0 0 0,0 1 0,12 2 0,-4 4-52,-1-2 101,22-3-1127,-37-2 467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66 3072,'-36'-36'1365,"35"36"-1281,-9-12 37,10 11-7,-1 1 0,1-1 0,-1 0-1,1 1 1,0-1 0,-1 0 0,1 0 0,0 1 0,0-1-1,-1 0 1,1 0 0,0 0 0,0 1 0,0-1 0,0 0-1,0 0 1,0 0 0,0 1 0,0-1 0,1 0 0,-1-1-1,3 2 399,8 1-103,0 0 0,21 5 0,-6 0-244,24-1 17,-36-2-154,12 1 41,47 3-1,-56-6 58,-1 0 0,28 6 0,-18-2-45,21 1 63,-21 0-71,-20-4-20,1 0 1,-1-1 0,1 0-1,7 0 1,13-1 393,-23 0-45,-13 0-136,1-2-112,-67-26-559,71 27 377,0 0 0,0 0 0,0 1 0,0-1 0,0 1 0,0 0 0,0 0 0,-1 0 0,1 1 0,0 0 0,0-1 0,0 1 0,0 1 0,0-1 0,0 1 0,1-1 0,-1 1 0,0 0 0,-3 3 0,3-1 2,0 0-1,0 0 1,0 0-1,0 0 1,1 1-1,-1 0 1,1 0-1,1 0 1,-1 0-1,1 0 1,0 1-1,0-1 1,-2 10-1,-3 6-77,3-13 85,1 0-1,1 0 1,0 1-1,0-1 1,0 1-1,1-1 0,0 1 1,1 9-1,-1-1 29,-1 0-1,-4 18 0,3-20 10,1 0 1,-1 16-1,4-22-27,-1 3 32,0-1 0,-1 1 0,-3 13 0,3-20-10,0-1 0,0 0 0,-1 0 0,0 0 0,0 0 0,0 0 1,-1-1-1,1 1 0,-1 0 0,0-1 0,-4 4 0,-10 17-337,16-22 291,0 0-1,-1 0 1,1 0-1,-1 0 1,1 0-1,-1 0 1,1-1-1,-1 1 0,0 0 1,0-1-1,0 0 1,0 1-1,0-1 1,0 0-1,0 0 1,-1 0-1,-2 1 0,-16 5-101,9-2 122,-1 0 1,0-1 0,0-1-1,-26 3 1,36-5-9,0-2 0,0 1 0,0 0 0,0 0 0,0-1 0,0 0 0,0 0-1,0 0 1,0 0 0,-5-3 0,6 3 7,0 0 0,0 0-1,0 0 1,0 1 0,-1-1-1,1 0 1,0 1 0,0-1-1,-1 1 1,-3 0 0,0 3 67,5-2-9,-1 0 0,1 1 0,-1-1 0,1 0 1,-1 0-1,1 0 0,-1 0 0,0 0 0,0-1 0,1 1 0,-1 0 0,0-1 0,0 1 0,-3-1 0,6 0-26,0 0 0,-1 0-1,1 0 1,-1 1-1,1-1 1,-1 0 0,1 0-1,-1 0 1,1 0-1,-1 0 1,1 1 0,-1-1-1,1 0 1,-1 0-1,1 1 1,-1-1 0,1 0-1,-1 1 1,1-1-1,-1 1 1,0-1 0,1 0-1,-1 1 1,0-1 0,1 2-1,-1-2 4,1 1 0,-1 0 0,1-1 0,0 1 0,-1 0 0,1-1 0,-1 1 0,1-1 0,0 1 0,0-1 0,-1 1 0,1-1 0,0 1 0,0-1 0,0 0-1,-1 0 1,1 1 0,0-1 0,0 0 0,0 0 0,0 0 0,0 0 0,-1 0 0,1 0 0,2 0 0,304 0 1840,-307 0-1853,0 0 0,1 0 0,-1 0-1,0 0 1,1 0 0,-1 0 0,0 0 0,1 0-1,-1 0 1,0 0 0,1 0 0,-1 0 0,0 0-1,1 0 1,-1 0 0,0 1 0,1-1 0,-1 0-1,0 0 1,1 0 0,-1 1 0,0-1 0,0 0-1,1 0 1,-1 1 0,1 0-116,1 1 0,-1-1 0,1 0 0,-1 0 0,1 0-1,0 0 1,-1 0 0,1 0 0,0 0 0,0-1 0,-1 1 0,1-1 0,0 1 0,3 0 0,-3-1-932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17 4064,'0'-14'1307,"0"11"-801,0 3-191,0 0 122,-6 3-154,0 2-168,-1 1 0,0 0 0,1 0 0,0 0 0,1 1 0,0-1 0,0 1-1,-6 10 1,-11 26 194,-8 11 6,18-38-145,-1 0-1,0-1 0,-1-1 0,-1 0 0,-27 19 1,32-25-92,-134 89 700,55-44-196,80-47-502,5-2-30,0-1 1,-1 0-1,1 0 0,-1 0 1,0-1-1,0 0 0,0 0 1,-10 3-1,13-5 30,4 0-181,26 0-22,-10-1 136,1 1-1,27 4 0,-4 10 20,13 2-21,-40-11-36,1-1 1,24 4-1,-22-5-18,-11-2 30,0 1 0,0 0 0,0 0 0,9 4 1,-10-2 21,1-1 0,0 0 0,0-1 0,12 4 1,-10-4 2,9 4 28,-15-5-24,0 1-1,0-1 1,0 0 0,1 0-1,-1-1 1,7 2 0,-4-5 154,8-8 12,-13 11-155,-1-1 0,1 1 0,0 0 0,0-1 0,0 1 0,0-1 0,0 1 0,0-1 0,-1 1 1,1-1-1,0 0 0,0 1 0,-1-1 0,1 0 0,0 0 0,-1 0 0,1 1 0,-1-1 0,1 0 1,-1 0-1,1 0 0,-1 0 0,0 0 0,1 0 0,-1 0 0,0 0 0,0 0 0,0 0 0,0 0 0,0 0 1,0 0-1,0 0 0,0 0 0,0 0 0,-1-1 0,1-5 128,0-16 219,1 7-212,-1-1-1,-4-21 1,-7 10-82,5-4-152,5 20 48,-2-1 0,-6-21 0,-14-17 167,12 28-76,-8-25 0,8 20-51,11 28-8,-1-1 0,1 0 0,0 0 0,-1 0 1,1 1-1,0-1 0,0 0 0,0 0 0,0 0 0,-1 0 0,1 0 0,0 0 0,1 0 0,-1 1 0,0-1 0,0 0 0,0 0 0,0 0 0,1 0 0,-1 0 1,0 1-1,1-1 0,-1 0 0,1 0 0,-1 1 0,1-1 0,-1 0 0,1 0 0,-1 1 0,1-1 0,0 1 0,-1-1 0,1 0 0,0 1 0,-1 0 0,1-1 1,0 1-1,0-1 0,0 1 0,-1 0 0,1-1 0,1 1 0,-1 0-16,0 0 1,-1 0-1,1 0 1,0 0-1,-1 1 1,1-1-1,0 0 1,-1 0-1,1 1 0,0-1 1,-1 0-1,1 1 1,-1-1-1,1 0 1,0 1-1,-1-1 1,1 1-1,-1-1 1,0 1-1,1-1 0,-1 1 1,1 0-1,5 5-602,0-1-267,1 0 1,12 7 0,-7-4-490,7 9-644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0 447 3392,'0'14'1088,"0"-13"-1076,0-1 1,0 0-1,0 0 1,0 0-1,0 1 1,0-1-1,0 0 1,1 0-1,-1 1 1,0-1-1,0 0 1,0 0-1,0 0 1,0 1-1,0-1 1,1 0-1,-1 0 1,0 0-1,0 0 1,0 1-1,0-1 1,1 0-1,-1 0 1,0 0-1,0 0 1,0 0-1,1 0 1,-1 1-1,0-1 1,0 0-1,1 0 1,-1 0-1,0 0 1,1 0-1,21 11 420,-21-11-342,-1 1-1,1-1 1,0 1-1,0-1 1,0 1-1,0-1 1,0 0-1,0 1 1,0-1-1,0 0 1,0 0-1,0 0 1,0 0-1,0 0 1,0 0-1,0 0 1,1 0-1,5-1 151,6 1 95,-3 0-147,0 0 0,0 0 1,13-3-1,24-8 100,-26 8-213,-3 0-42,-1 0 0,1-1-1,0 0 1,-1-2 0,24-10 0,6-9 68,-29 18-60,-14 6-33,-1 0 0,1 0 1,-1-1-1,0 1 0,1-1 1,-1 0-1,0 1 0,0-2 1,0 1-1,0 0 0,-1 0 0,1-1 1,-1 0-1,3-3 0,0-1 45,0-1 0,-1 0 0,0 0 0,0-1 0,3-12 0,0 2 104,-4 11-96,1 0 1,-2 0-1,1 0 0,-1 0 1,-1-1-1,1 1 1,-2 0-1,1-1 0,-1 0 1,-1-9-1,1-19 219,0 26-193,0-2 85,0 0-1,-1 0 1,-4-22-1,4 31-155,0 1 0,0-1 0,0 1-1,-1-1 1,1 1 0,-1 0-1,0-1 1,0 1 0,0 0-1,0 0 1,0 0 0,-1 1-1,0-1 1,1 1 0,-1-1 0,0 1-1,0 0 1,-5-3 0,7 5-20,0-1-1,1 1 1,-1 0 0,0 0 0,0 0 0,1-1 0,-1 1 0,0 0 0,0 0 0,1 0 0,-1 0-1,0 0 1,0 0 0,1 1 0,-1-1 0,0 0 0,0 0 0,1 0 0,-1 1 0,0-1-1,1 0 1,-1 1 0,0-1 0,1 1 0,-2 0 0,-3 3-40,0 1 0,0 0-1,0 0 1,0 0 0,1 1 0,-5 7 0,-26 45 22,28-46 65,-7 13 1,-36 66 37,43-77-25,1 2 0,0-1 0,1 0 0,-4 22 0,9-31-17,-1-1 0,1 0-1,0 0 1,0 1 0,0-1 0,1 0-1,0 1 1,0-1 0,0 0-1,3 7 1,-2-8 4,-1-1 0,1 0-1,0 1 1,0-1 0,0 0-1,0 0 1,0 0 0,1 0 0,0-1-1,-1 1 1,1-1 0,0 1 0,0-1-1,5 3 1,15 1 364,-12-4-206,-6 0-143,0 0 0,1 0 0,-1 0 0,5 4 0,-6-4-154,0 1-1,0-1 0,0-1 0,0 1 1,1 0-1,-1-1 0,0 0 1,1 0-1,-1 0 0,8 0 1,16-1-2715,-9 0 774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2304,'-31'0'1360,"31"0"-1346,0 0-1,0 0 1,0 0 0,0 0 0,0-1-1,0 1 1,0 0 0,0 0 0,0 0-1,-1 0 1,1 0 0,0 0 0,0 0-1,0 0 1,0 0 0,0 0 0,0 1-1,0-1 1,0 0 0,0 0 0,0 0-1,-1 0 1,1 0 0,0 0 0,0 0-1,0 0 1,0 0 0,0 0 0,0 0 0,0 0-1,0 0 1,0 0 0,0 0 0,0 0-1,0 0 1,0 1 0,0-1 0,0 0-1,-1 0 1,1 0 0,0 0 0,0 0-1,0 0 1,0 0 0,0 0 0,0 0-1,0 1 1,0-1 0,0 0 0,0 0-1,0 0 1,0 0 0,0 0 0,0 0-1,1 0 1,-1 0 0,0 1 21,0-1 0,0 1 0,0-1 0,0 1-1,0-1 1,-1 1 0,1-1 0,0 1 0,0-1 0,0 1 0,0-1 0,0 1 0,-1-1 0,1 1 0,0-1 0,-1 1-1,1-1 1,0 0 0,-1 1 0,1-1 0,0 0 0,-1 1 0,1-1 0,0 0 0,-1 1 0,1-1 0,-1 0-1,1 0 1,-1 1 0,-17 0 1624,13-1-1443,2 0 254,3 0-12,0 0-111,3 0 165,-1 0-519,0 1 136,0-1-1,0 0 0,1 0 0,-1 0 0,0 0 0,0-1 0,1 1 0,-1-1 1,4 0-1,-1-6 51,-5 6-171,0 1-1,0-1 1,0 1 0,1-1 0,-1 1 0,0-1 0,1 1 0,-1 0 0,1-1 0,-1 1 0,0 0 0,1-1-1,-1 1 1,1 0 0,-1 0 0,1-1 0,-1 1 0,1 0 0,-1 0 0,1 0 0,-1-1 0,1 1 0,-1 0-1,1 0 1,-1 0 0,1 0 0,-1 0 0,1 0 0,-1 0 0,1 0 0,0 1 0,21-1 377,-10 1-239,0-1 1,0-1-1,16-2 0,-14 0-72,3-1-4,0 1-1,0 1 1,18 0-1,122 2 27,128 0-32,-194 0 52,250 3 211,-237 0-281,354 8 73,-218-12-3,427 4 88,-500 3-175,170 2 97,-121-5-30,-34 8 53,6-6 49,-149-7-52,0 0-1,58-13 1,-42 1 414,-40 12-394,-14 2-142,1 0-1,0 0 1,-1 0-1,1 0 1,0 0 0,-1-1-1,1 1 1,0-1 0,-1 1-1,1-1 1,-1 0-1,1 1 1,-1-1 0,1 0-1,-1 0 1,1 0-1,-1 0 1,0 0 0,0 0-1,0-1 1,1 1 0,0-2-1,-2 2-25,0 1 0,1-1-1,-1 1 1,0-1 0,0 0-1,0 1 1,0-1 0,0 0-1,0 1 1,0-1 0,0 0-1,0 0 1,0 1 0,0-1-1,0 0 1,0 1 0,0-1-1,-1 1 1,1-1 0,0 0-1,0 1 1,-1-1 0,1 1-1,-1-1 1,1 0 0,0 1-1,-1-1 1,1 1 0,-1-1-1,1 1 1,-1 0 0,1-1-1,-2 0 1,-18-8-486,19 9 469,-18-3-445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4064,'0'0'1307,"0"2"-801,-1 13 189,0 0-1,-5 28 1,3-28-558,0 0 1,1 1 0,1 15 0,1 1 94,-3 80 240,-8-43-270,6-5-36,-1-29 29,3-20-75,0 1-1,1 17 1,2-13 40,1-14-90,-1 0 0,0 1 1,-1-1-1,1 0 0,-3 10 1,-4-2 301,6-13-340,1 0 1,-1 1-1,0-1 1,0 1-1,1-1 1,-1 1-1,1 0 1,-1-1-1,1 1 1,0 0-1,-1-1 1,1 3-1,1 8-154,1-11-5361,12-14 2518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34 4640,'-14'14'1504,"14"-14"-1465,-1 1 1,1 0-1,-1-1 1,1 1-1,-1 0 1,1 0-1,0 0 1,-1 0-1,1 0 0,0-1 1,-1 1-1,1 0 1,0 0-1,0 1 1,-8 23 141,1-5 211,-6 27 0,8 0-24,-6 3-85,5-3-102,0-21-35,4-20-99,0 0 1,1 1 0,0-1-1,-1 9 1,2 1 192,0-13-194,0 0 1,0 0-1,0 0 0,0 0 0,0 1 0,1-1 1,-1 0-1,2 3 0,5 0 342,-3-4-152,0 6 201,-5-16-101,4 3-96,-2 3-202,1 0-1,0 0 0,-1 0 1,0 0-1,1 0 0,-1 0 1,0-1-1,0 1 0,0 0 1,0-1-1,0 1 0,-1-1 1,1 1-1,-1-3 0,26-66 153,-5 15-268,-16 43 146,-1 0-1,2 1 0,0-1 1,0 1-1,1 1 0,0-1 1,1 1-1,1 1 0,-1 0 1,2 0-1,-1 0 0,1 1 1,1 1-1,0 0 0,22-13 1,-17 13-9,-7 3-38,0 0 0,1 1 0,12-5 1,11 4 186,-15 0-126,-11 3 32,0 0-1,0 0 1,1 1 0,9-1-1,-14 2-92,0 0-1,0 0 1,0 0-1,-1-1 1,1 1-1,0-1 1,0 0-1,0 1 1,-1-1-1,1-1 1,3-1-1,-4 2-78,0 0 0,1 0 1,-1 0-1,0 0 0,1 1 0,-1-1 0,1 0 1,-1 1-1,1 0 0,-1 0 0,4 0 0,11 0-1974,-1 0 566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3904,'0'0'1253,"0"0"-762,0 0-22,0 0 747,-3-3-187,1 2-768,-4-8 738,6 9-923,0 0 0,0 0 0,0-1-1,1 1 1,-1 0 0,0-1 0,0 1 0,1 0 0,-1 0-1,0-1 1,0 1 0,1 0 0,-1 0 0,0 0-1,0 0 1,1-1 0,-1 1 0,0 0 0,1 0 0,-1 0-1,0 0 1,1 0 0,-1 0 0,0 0 0,1 0-1,-1 0 1,0 0 0,1 0 0,-1 0 0,0 0 0,1 0-1,-1 0 1,0 0 0,1 0 0,0 1 0,-1-4 766,0-8-308,-1 11-530,1 0-1,0-1 1,0 1 0,0 0 0,0 0 0,0 0 0,0 0 0,0 0 0,0 0 0,0 0 0,0 0 0,0 0 0,0-1 0,0 1 0,0 0-1,0 0 1,0 0 0,0 0 0,0 0 0,0 0 0,0 0 0,1 0 0,-1 0 0,0 0 0,0-1 0,0 1 0,0 0 0,0 0 0,0 0-1,0 0 1,0 0 0,0 0 0,0 0 0,0 0 0,0 0 0,0 0 0,0 0 0,1 0 0,-1 0 0,0 0 0,0 0 0,0 0 0,0 0-1,0 0 1,0 0 0,0 0 0,0 0 0,0 0 0,1 0 0,-1 0 0,0 0 0,0 0 0,0 0 0,0 0 0,0 0 0,0 0 0,4 0 23,-1 0-21,-1 0 1,1 0-1,-1 0 1,1 0-1,-1 0 0,1 0 1,-1-1-1,5-1 1,1-3 144,-7 4-118,1 0 1,-1 0-1,1 0 0,0 0 0,-1 1 1,1-1-1,-1 0 0,1 1 1,0-1-1,0 1 0,-1 0 1,1-1-1,0 1 0,3 0 1,11 0 347,-5-1-1344,1 1-1,0 1 1,17 2 0,4 11-1453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6464,'0'0'2400,"0"0"-1856,33 0-160,0-16 224,1 16-416,32-34 128,-16 34-192,33-16 160,-17 16-192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4160,'0'4'339,"-1"1"1,0-1-1,0 1 0,0-1 1,-3 8-1,-1 3-194,3-4 31,0-1-1,2 0 1,-1 1-1,2 12 0,-1-11-7,0-1 0,-2 18 0,-1-15-8,-8 22-1,-3 13 61,11-17-88,2 0 0,2 36-1,0-20 877,-1-45-656,0-3-91,-3-3-144,0-1-125,0 1 0,1-1-1,-1 0 1,1 0 0,0 0-1,0 0 1,0-1 0,-1-6-1,0 3 38,1-1 0,1 1 0,0-1 0,-1-11 0,2 16-5,0 1 0,1-1 0,-1 0 0,1 0 0,0 1 0,0-1 0,0 0 0,0 1 0,0-1 0,1 1 0,0-1 0,2-3 0,-2 3-11,0 0-2,0-1 8,1-1-1,0 1 0,0 0 1,0 0-1,1 0 1,0 0-1,0 0 0,0 1 1,1 0-1,8-7 0,23-16 158,-21 18-12,31-10-1,-24 11 65,25-9 39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4992,'-16'-17'1824,"16"17"-1408,16-17-128,-16 17 1472,17 0-1024,-1 0-352,18 0-288,-1 0 32,0 0-64</inkml:trace>
  <inkml:trace contextRef="#ctx0" brushRef="#br0" timeOffset="1">416 1 6240,'0'0'2304,"0"0"-1792,0 0-160,0 0 320,0 17-448,0-1 64,0-16-192,0 17 512,0-1-352,0 1 192,16 16-288,-16-16-3872,17-1 2016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3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3648,'-16'66'1344,"16"-66"-1024,-33 65-128,17-32 0,16 0-160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0 5312,'0'0'1952,"0"0"-1504,0 17-128,0-1 960,0 1-768,0 49-288,-33 1-160,-1 32 128,18 1-96,-34 0 320,0-17-224,17 0 448,16 0-352,-16-34-64,33 1-128,-16-17-6272,-1-33 3360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2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17 1056,'0'-14'357,"0"12"-229,0 2 11,0 0 160,0 0-81,0 0 22,0 0-74,0 0-1,-2 2-37,-4 2-74,0 0 0,0-1 0,0 0 0,0 0 0,-9 2 0,2 1 33,1 2-7,-4 8-129,-59 62 1095,42-26-554,14-21-365,0-2-12,8-10 26,-2-1 0,-27 33 0,-24 12 99,59-58-215,0 1 0,1-1 0,-5 7-1,8-9-18,-1-1 0,1 1 0,-1-1 0,0 0 0,0 0 0,0 0 0,0 0 0,0 0 0,0-1-1,-1 1 1,1-1 0,-5 3 0,6-4-12,0 1 0,0 0-1,0 0 1,0-1 0,0 1-1,0 0 1,0 0 0,0 0-1,1 0 1,-1 0 0,0 0 0,0 1-1,1-1 1,-1 0 0,1 0-1,-1 0 1,1 1 0,0-1-1,-1 2 1,0 27-66,1-21 83,0-9-9,0 0-1,0 0 1,0 0-1,0 1 0,0-1 1,0 0-1,0 0 0,0 1 1,0-1-1,0 0 1,0 0-1,1 0 0,-1 1 1,0-1-1,0 0 0,0 0 1,0 0-1,0 1 1,1-1-1,-1 0 0,0 0 1,0 0-1,0 0 0,1 0 1,-1 0-1,0 1 1,0-1-1,0 0 0,1 0 1,-1 0-1,0 0 0,0 0 1,1 0-1,-1 0 0,15 9 23,-7-4-41,1 0 1,-1-1-1,16 6 1,2 3 55,-19-8-27,0-1-1,1 0 1,10 3-1,3 1 7,-9-3-5,1-1 1,0 0-1,0-1 1,26 4-1,33-7 233,-72 0-241,1 0 1,-1 0 0,1 0-1,-1 0 1,1 0-1,-1 0 1,1 0-1,-1 0 1,1-1 0,-1 1-1,1 0 1,-1 0-1,1 0 1,-1 0 0,1-1-1,-1 1 1,0 0-1,1-1 1,-1 1-1,1 0 1,-1-1 0,0 1-1,1 0 1,-1-1-1,0 1 1,0-1 0,1 1-1,-1-1 1,0 0-1,2-18 229,-2 13-187,0 4-44,0 0 0,-1 1 0,1-1 0,0 0 0,-1 1 0,1-1 0,-1 1 0,1-1 1,-1 0-1,0 1 0,1-1 0,-2 0 0,-5-12-54,1-17 35,-1 2 158,-13-58 420,14 37-311,1 24-118,2 17-64,1-2 0,1 1 1,-2-19-1,3-82 438,0 109-500,0 0 0,0 0-1,0 0 1,0 0 0,-1 0-1,1 0 1,-1 0 0,0 0 0,1 0-1,-1 0 1,0 0 0,-2-3-1,2 4-11,0-1-1,0 1 0,0-1 0,0 1 0,1-1 0,-1 0 0,0 1 0,1-1 0,0 0 0,-1 1 1,1-1-1,0-3 0,0-9 22,0 12 37,0 2 70,0 0-107,3 2-240,10 12 64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183 183 1472,'-13'-42'475,"10"29"-283,3-101 2794,0 113-2977,0 1 1,0-1-1,0 0 0,0 0 0,0 1 1,0-1-1,-1 0 0,1 1 0,0-1 1,0 0-1,-1 1 0,1-1 0,0 0 1,-1 0-1,0 1 2,1-1-1,-1 1 1,1 0 0,-1-1-1,0 1 1,1 0 0,-1 0-1,0 0 1,0-1 0,1 1-1,-1 0 1,0 0 0,0 0-1,0 0 1,1 0-11,-3 0 128,3 0 32,-3 0-22,1 1-115,-1-1-1,0 1 0,1 0 1,-1 0-1,1 0 0,-1 0 0,1 1 1,-1-1-1,1 0 0,0 1 0,0 0 1,0 0-1,0-1 0,0 1 0,0 0 1,-2 3-1,-7 9-1,-11 18 1,16-23-12,-14 17 52,16-23-51,1 0 0,1 1 0,-1-1 0,0 1 0,1 0 0,0-1-1,0 1 1,0 0 0,-2 7 0,-1 19 53,-1-14 20,4-13-67,1 1 1,0 0 0,0-1 0,0 1 0,0-1 0,1 1 0,-1 0 0,1 4 0,0 89 532,0-94-533,0 0 0,0 1 0,1-1 1,-1 1-1,1-1 0,0 0 0,0 0 0,0 1 1,3 4-1,1 3 35,-4-7-27,0-1 0,0 1 0,1-1 1,0 1-1,0-1 0,0 0 0,0 0 0,0 0 0,3 3 1,11 14 42,-9-8-110,-3-5 79,1 0-1,10 13 1,-14-19-21,1 1 0,-1-1 0,1 1 0,-1-1 0,1 0 0,0 1 0,0-1 0,0 0 0,-1 0 0,1-1 1,0 1-1,0 0 0,0 0 0,0-1 0,0 1 0,1-1 0,1 0 0,-1 0-3,-1 0-1,1 0 0,-1 0 1,1 0-1,0 0 1,-1 1-1,1-1 1,-1 1-1,1-1 1,-1 1-1,1 0 0,-1 0 1,0 0-1,1 1 1,-1-1-1,0 0 1,3 3-1,-4-3-4,-1-1 0,1 0 0,-1 1 0,1-1 0,-1 0 0,1 1 0,-1-1-1,1 0 1,0 0 0,-1 1 0,1-1 0,-1 0 0,1 0 0,0 0 0,-1 0 0,1 0 0,0 0 0,-1 0 0,1 0 0,0 0-1,-1 0 1,1 0 0,-1 0 0,1 0 0,0-1 0,0 1 10,1 0 131,1-3-207,8-8-529,-8 8 134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2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12 565 2080,'-11'1'816,"19"-5"-459,-2-4 278,5 14-171,-5-15 0,-6 9-439,1 0 0,0-1 0,-1 1 0,1 0 0,0-1 0,0 1 0,-1 0 0,1 0 0,0 0 0,0 0 0,0 0 0,-1 0 0,3 0 0,-2 0 15,1 0 0,0 0 0,0 0 0,0-1 0,-1 1 0,1 0-1,0-1 1,2 0 0,15-10 29,-6 8-49,-11 3-17,0 0 1,0-1 0,0 1-1,-1 0 1,1-1 0,0 1-1,0-1 1,-1 0 0,1 0-1,0 0 1,-1 1 0,1-1-1,-1-1 1,1 1 0,-1 0-1,0 0 1,1 0 0,-1-1-1,0 1 1,1-2-1,8-12 56,1 0 0,18-19-1,-24 28-39,0 0 0,0 0 0,0-1 0,-1 1-1,6-14 1,6-9-9,-14 26 2,0-1 0,0 1 1,0 0-1,-1 0 0,1-1 0,-1 1 0,0-1 0,0 0 1,0 1-1,0-1 0,-1 0 0,1 1 0,-1-1 0,0-5 1,0 3 7,-1 3-10,1 0 0,0 0-1,1 0 1,-1 0 0,0 0 0,1 0 0,0 0 0,0 1 0,-1-1-1,2 0 1,1-5 0,-1 6-15,-1 0 0,0-1 0,0 1 0,0-1 0,-1 1 0,1-1 0,-1 1 0,1-1 0,-1 1 0,0-1 0,0-5 0,0-55-224,0 61 229,0 0 1,1 0-1,-1 1 0,0-1 1,1 0-1,-1 0 0,1 1 1,-1-1-1,1 1 0,0-1 0,0 0 1,0 1-1,0-1 0,0 1 1,0 0-1,0-1 0,2-1 0,-2 3 4,-1-1-1,0 1 0,1-1 1,-1 0-1,1 1 0,-1-1 1,0 0-1,0 1 0,1-1 1,-1 0-1,0 1 0,0-1 1,0 0-1,0 1 0,0-1 1,0 0-1,0 0 0,0 1 1,0-1-1,0 0 0,0 1 1,0-1-1,-1 0 0,1-2 13,0-28 107,-3 26-102,-8-9-15,10 13-6,1-1 0,-1 1 0,1-1 0,0 1 0,0-1 0,-1 1 0,1-1 0,0 1 0,0-3 0,0-26-288,0 27 341,0 0-21,0-8-53,0 9 15,0 2 97,-14 0 16,12 0-70,-1 0 16,2 0-50,1 0 0,-1-1 0,1 1 0,-1 0 0,1 1 0,-1-1 0,1 0 0,-1 0 0,1 0 0,-1 0 0,1 0 0,-1 0-1,1 1 1,-1-1 0,1 0 0,-1 0 0,1 1 0,0-1 0,-1 0 0,1 1 0,-1-1 0,1 0 0,0 1 0,-1-1-1,1 1 1,0-1 0,-1 1 0,1-1 0,0 0 0,0 1 0,0-1 0,-1 1 0,1-1 0,0 1 0,0-1 0,0 1 0,0-1-1,0 1 1,0 0 0,0-1 0,0 1 0,0 0-2,0-1-1,0 0 1,0 0-1,0 0 0,0 0 1,0 0-1,0 0 1,0 0-1,0 0 1,0 0-1,0 1 1,0-1-1,0 0 1,0 0-1,0 0 1,0 0-1,0 0 1,0 0-1,0 0 0,0 0 1,0 0-1,0 0 1,0 1-1,0-1 1,0 0-1,0 0 1,0 0-1,0 0 1,0 0-1,0 0 1,0 0-1,-1 0 1,1 0-1,0 0 1,0 0-1,0 0 0,0 0 1,0 0-1,0 0 1,0 0-1,0 0 1,0 0-1,0 0 1,-1 0-1,1 1 1,0-1-1,0 0 1,0 0-1,0-1 1,0 1-1,0 0 0,0 0 1,0 0-1,0 0 1,0 0-1,-1 0 1,1 0-4,-1 0 0,1 0 0,-1 0 1,0 0-1,1 0 0,-1 0 0,1 0 0,-1 0 1,1 1-1,-1-1 0,0 0 0,1 0 0,-1 0 0,1 1 1,-1-1-1,1 0 0,-1 1 0,0 0 9,1 0 1,-1 0-1,1 0 0,-1 0 1,1 0-1,0 0 0,0 0 0,-1 0 1,1 1-1,0-1 0,0 0 1,0 0-1,0 2 0,1-3-2,-1 1 0,0-1 0,0 1 0,0-1 0,0 1 0,0-1 0,-1 1 0,1-1 0,0 1-1,0-1 1,0 1 0,0-1 0,-1 1 0,1-1 0,0 1 0,0-1 0,-1 1 0,1-1 0,0 0 0,-1 1 0,1-1 0,0 1 0,-1-1 0,1 0 0,-1 0-1,1 1 1,0-1 0,-1 0 0,1 1 0,-1-1 0,1 0 0,-1 0 0,1 0 0,-1 0 0,1 0 0,-1 1 0,1-1 0,-1 0 0,1 0 0,-1 0 0,0-1-1,1 1-2,-1 0 0,1 0-1,0 0 1,0 0 0,0 0-1,0 0 1,0 0 0,0 0-1,0 0 1,0 0 0,0 0-1,-1 0 1,1 0 0,0 0-1,0 0 1,0 0 0,0 0-1,0 0 1,0 0 0,0 0-1,0 0 1,0 0 0,0 1-1,-1-1 1,1 0-1,0 0 1,0 0 0,0 0-1,0 0 1,0 0 0,0 0-1,0 0 1,0 0 0,0 0-1,0 0 1,0 0 0,0 0-1,0 1 1,0-1 0,0 0-1,0 0 1,0 0 0,0 0-1,0 0 1,0 0 0,0 0-1,0 0 1,0 0 0,0 0-1,0 1 1,0-1 0,0 0-1,0 0 1,0 0-1,0 0 1,0 0 0,0 11-87,0-8 12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7:2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1248,'0'0'389,"0"0"-239,0 0 47,0 0 427,0 0-133,0 0 85,0 0-160,0 0 101,0 0-149,0 0 80,0 0-112,0 0 42,0 0-79,0 0 69,0 0-107,0 0 33,0 0-113,0 0-85,0 0-16,2 0 117,9 0 38,-8 0 261,-3 0-149,0 0-86,0 0-74,3 0 69,-2 0-241,-1 0 0,1 0 0,0 0-1,0 0 1,-1 0 0,1-1 0,0 1 0,-1 0 0,1 0 0,0 0 0,0-1 0,-1 1 0,1 0 0,0-1 0,3-6 378,-5 14-120,1-7-270,0 0 1,0 0-1,0 0 0,0 0 0,0 0 0,0 0 0,0 1 0,0-1 0,0 0 0,0 0 0,0 0 0,0 0 0,0 0 1,0 0-1,0 0 0,0 0 0,0 0 0,0 1 0,0-1 0,0 0 0,0 0 0,0 0 0,0 0 0,0 0 1,0 0-1,0 0 0,0 0 0,0 0 0,0 0 0,0 0 0,0 0 0,0 0 0,0 1 0,1-1 0,-1 0 1,0 0-1,0 0 0,0 0 0,0 0 0,0 0 0,0 0 0,0 0 0,0 0 0,0 0 0,0 0 0,1 0 0,-1 0 1,0 0-1,0 0 0,0 0 0,0 0 0,0 0 0,0 0 0,0 0 0,0 0 0,1 0 0,0-1 12,1 1-1,-1 0 1,1 0 0,-1-1-1,1 1 1,-1-1-1,1 1 1,-1-1-1,1 0 1,1-1-1,12-5 114,-6 5-74,0 1-1,1 0 0,-1 1 1,15 1-1,-5-1-21,-3 0-22,-9 1-2,-1-1 0,1 0 0,0-1 0,0 1 0,7-3 1,2-3 61,-13 5-53,1-1 0,-1 1 1,1 0-1,-1 0 0,1 1 0,0-1 0,4 0 1,-6 1-5,-1 0 1,0 0 0,0 0 0,0 0-1,0 0 1,0 1 0,0-1-1,1 0 1,-1 0 0,0 1 0,0-1-1,0 1 1,1 0 0,-2-1-6,1 1 1,-1-1-1,0 1 0,0-1 1,1 1-1,-1-1 1,0 1-1,0-1 1,1 1-1,-1-1 0,0 1 1,0-1-1,0 1 1,0-1-1,0 1 0,0 0 1,0-1-1,0 1 1,0 2 215,-3-3-80,-38 0 218,40 0-357,0 0 0,0 0 0,1 0 0,-1 0 0,0 0 0,1 0 0,-1 0 0,0 1 0,0-1 0,1 0 0,-1 0 0,0 1 0,1-1 0,-1 1 0,-5 1 9,0 1 0,0-1 1,0-1-1,1 1 0,-1-1 0,-1 0 0,1 0 1,-7 0-1,8-2-6,0 1 0,0 0 1,0 0-1,0 1 0,0-1 0,1 1 0,-1 0 1,0 1-1,1-1 0,-1 1 0,0 0 0,-4 2 1,7-3-15,0 0 0,0-1-1,0 1 1,0-1 0,0 1 0,0-1 0,0 0 0,0 0 0,0 0 0,-3 0 0,-6-1-29,8 1 18,0 0-1,0 0 1,0 0-1,0 1 1,0-1-1,-4 2 1,-4 9-69,10-10 80,0-1 0,-1 1-1,1-1 1,0 0-1,-1 1 1,1-1 0,-1 0-1,1 0 1,0 0 0,-1 0-1,-2 0 1,-7 0-72,10 0 73,0 0 1,1 0 0,-1 0 0,0 0-1,1 0 1,-1 0 0,0 0-1,0 0 1,1 1 0,-1-1 0,0 0-1,1 0 1,-1 1 0,0 0 0,1-1 2,-1 0 1,1 0-1,0 0 1,0 0-1,0 0 1,0 1-1,0-1 1,-1 0-1,1 0 1,0 0-1,0 1 1,0-1-1,0 0 1,0 0-1,0 0 1,0 1-1,0-1 1,0 0-1,0 0 1,0 0-1,0 1 1,0-1-1,0 0 1,0 0-1,0 1 1,0-1-1,0 0 1,0 0-1,0 0 1,0 1-1,0-1 1,0 0 0,0 0-1,0 0 1,1 1-1,-1-1 1,0 0-1,0 0 1,0 0-1,0 0 1,0 1-1,1-1 1,10-8-63,-11 7 54,1 1 1,0-1 0,-1 1-1,1 0 1,-1-1 0,1 1 0,0 0-1,-1-1 1,1 1 0,0 0-1,-1 0 1,1 0 0,0-1 0,0 1-1,-1 0 1,1 0 0,0 0-1,-1 0 1,1 0 0,0 1-1,-1-1 1,1 0 0,1 0 0,0 1-35,112-1-281,-112 0 318,0 0 0,0 0 0,0 0 0,0 1 0,0-1 0,0 1 0,0-1 0,0 1 0,0 0 0,0 0 0,-1-1 0,4 4 0,-3-3 19,-1 0 0,1-1 0,-1 1 0,1 0 0,-1 0-1,1-1 1,0 1 0,-1-1 0,1 1 0,0-1 0,-1 0 0,4 0 0,-4 1-4,-1-1 0,1 0 0,-1 0 0,1 0 0,-1 0 0,1 0 0,0 0 0,-1 0 0,1 0 0,-1 0 0,1 0 0,-1 0 0,1 0 0,-1 0 0,1-1 0,-1 1 0,1 0 0,-1 0 0,1-1 0,-1 1 0,1 0 0,-1 0 0,1-1 0,-1 1 0,0-1 0,1 1 0,-1 0 0,0-1 0,1 1 0,-1-1 0,0 1 0,1-1 0,-1 1 0,0-1 0,0 1 0,0-1 0,1 1 0,-1-1 0,0 1 0,0-1 0,0 1 0,0-1 0,0 1 0,0-1 0,0 0 0,0 1-6,0-1 1,0 1-1,0 0 1,0 0-1,0 0 1,0 0-1,0 0 1,0 0-1,0 0 1,0 0-1,0 0 1,0-1-1,0 1 1,0 0 0,0 0-1,0 0 1,0 0-1,0 0 1,0 0-1,0 0 1,0 0-1,0 0 1,0 0-1,0-1 1,0 1-1,0 0 1,0 0-1,0 0 1,-1 0-1,1 0 1,0 0-1,0 0 1,0 0 0,0 0-1,0 0 1,0 0-1,0 0 1,0 0-1,0 0 1,0 0-1,0 0 1,-1 0-1,1 0 1,0 0-1,0 0 1,0 0-1,0 0 1,0 0-1,0 0 1,0 0-1,0 0 1,0 0 0,-1 0-1,1 0 1,0 0-1,0 0 1,-11 0 157,8 0-48,0 0-22,2 0-79,-1-1-1,0 1 0,0-1 1,0 1-1,0-1 0,1 0 0,-1 1 1,0-1-1,0 0 0,1 0 1,-1 0-1,1 0 0,-1-1 1,-1-1-1,2 3-49,1-1 0,0 1-1,-1 0 1,1-1 0,0 1 0,-1 0 0,1 0-1,-1-1 1,1 1 0,-1 0 0,1 0 0,-1 0-1,1 0 1,-1 0 0,1-1 0,-1 1 0,1 0 0,-1 0-1,1 0 1,-1 0 0,1 1 0,-1-1 0,1 0-1,-1 0 1,1 0 0,0 0 0,-1 0 0,1 1-1,-1-1 1,1 0 0,-1 0 0,1 1 0,0-1 0,-1 0-1,0 1 1,1-1 37,0 1-61,-1 0 0,1-1 0,0 1 0,-1 0 0,1 0 1,0 0-1,0 0 0,-1 0 0,1 0 0,0-1 0,0 1 0,0 0 1,0 2-1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6400,'0'-16'2368,"0"16"-1856,0 16-128,0-16 512,0 0-576,-16 33 128,-1-16-256,1 16 608,-1 0-448,0 1-3904,17 15 1920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2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9984,'0'0'0,"0"17"-32,0-1 256,0 1-128,-16 0 800,16 16-480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67 3136,'0'-9'784,"-1"6"-636,1-1 0,0 1 0,0-1 1,0 1-1,0-1 0,1 1 1,-1 0-1,1-1 0,1-3 1,5 2 138,-6 5-267,-1 0 0,0 0 0,1-1 0,-1 1 0,1 0 0,-1 0 0,0-1 0,1 1 0,-1 0 0,0 0 0,1-1 0,-1 1 0,0-1 0,0 1 0,1 0 0,-1-1 0,0 1 0,0 0 0,0-1 0,1 1 0,-1-1 0,0 1-1,0-1 1,0 1 0,0 0 0,0-1 0,0 1 0,0-1 0,0 1 0,0-1 0,0-2 295,0 6-86,0 0-191,-1 1 0,0 0 0,1-1 0,-1 1 0,0-1 0,-1 1 0,-1 3 0,-2 5 69,3-4-58,-1 0 1,0-1-1,-1 1 1,-5 9 0,-3 4 6,2-2-26,-1 5 85,-1-1 0,-1 0 0,-30 37 0,38-54-101,-87 99 111,45-63-72,9 2 38,-4-8 181,17-6-37,-19 4 154,44-34-385,-1 0 0,1 1 0,-1 0 0,1-1 0,0 1 0,-1-1 0,1 1 0,0-1 0,0 1 0,-1 0 0,1-1 0,0 1 0,0-1 0,0 1 0,0 0 0,0-1 0,0 1 0,0 0 0,0-1 0,0 1 0,0 0 0,0-1 0,0 1 0,1 0 0,-1 0 0,0-1 4,3 6 45,-1-5-53,0 1 0,0-1 0,1 1 0,-1-1 0,0 0 0,1 0 0,-1 0 0,1 0 1,-1 0-1,1-1 0,4 1 0,7 2-22,24 10-23,-29-9 26,0 0 0,18 3 1,142 15 140,-142-17-103,-6-2 0,1 0-1,24 0 1,-19-4 4,-7 1-2,-1 0 0,28 4-1,-21 0-14,-9 0 17,0-2 0,20 2 0,-19-4 71,-11 0-26,-1 1 0,1-2 0,0 1 0,0-1 0,8-1-1,-13 1 12,0 0 0,0 1-1,0-1 1,-1 0-1,1 0 1,0 0-1,0 0 1,-1-1-1,1 1 1,0 0-1,-1-1 1,0 1-1,1-1 1,-1 0 0,0 1-1,0-1 1,0 0-1,0 0 1,0 1-1,0-1 1,1-3-1,-1 2-35,-1 0-1,0 0 0,1 0 1,-1 0-1,0 0 0,-1 0 1,1 0-1,0 0 0,-1 0 1,0 0-1,0 0 0,-2-5 1,-3-15 201,1-7-41,2 12 32,-8-31-1,-23-48 1,31 90-231,-1-1 0,0 1 0,0 0 1,-1 0-1,0 0 0,-1 0 0,-8-8 1,-2-3 19,-6-11 15,14 18 3,-17-18 0,14 16-24,8 10-37,0-1-1,0 1 1,0 0 0,0 0 0,0 0 0,0 0 0,-1 1 0,1-1 0,-1 1 0,-5-3 0,-6 2-67,13 2 57,-1 1-1,1-1 1,-1 0-1,1 1 1,0-1-1,-1 0 1,1 0-1,0-1 0,-1 1 1,-3-3-1,3 1-55,3 3 282,3 0-239,11 0-812,3 0 204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3072,'-31'0'1701,"31"0"-1687,0 0-1,0 0 0,0 0 1,0 0-1,0 0 0,0 0 1,0 0-1,0 0 1,-1 0-1,1 0 0,0 0 1,0 0-1,0 0 1,0 0-1,0 0 0,0 0 1,0 0-1,0 0 0,0 0 1,0 0-1,-1 0 1,1 0-1,0 0 0,0 0 1,0 0-1,0 0 0,0 0 1,0 0-1,0 0 1,0 0-1,0 1 0,0-1 1,0 0-1,0 0 0,0 0 1,0 0-1,-1 0 1,1 0-1,0 0 0,0 0 1,0 0-1,0 0 1,0 1-1,0-1 0,0 0 1,0 0-1,0 0 0,0 0 1,0 0-1,0 0 1,0 0-1,0 0 0,0 0 1,0 0-1,0 1 0,1-1 1,-2 1 43,1 1 0,0-1 0,0 1 0,-1 0 0,1-1 0,-1 0 0,1 1 0,-1-1 0,1 1 0,-1-1 0,0 0 0,0 1 0,0-1 0,0 0 0,0 0 0,0 1 0,-2 1 0,0 0 16,0 0 1,0 0-1,0 0 1,1 1-1,-4 5 0,1 4 13,1 0 0,0 1 0,-2 16-1,-8 28 100,13-56-180,-7 21 73,1 0-1,2 0 1,-4 25-1,5-12-9,2-11 9,0 0 0,-10 33 0,0-19 10,6-22-29,-6 29-1,9-30-28,3-10 35,-1 0 0,0 0-1,-1 0 1,0 0 0,0 0-1,-4 8 1,6-12-40,-1-1-1,1 1 0,-1-1 1,1 1-1,0-1 1,0 1-1,-1-1 1,1 1-1,1 1 1,-1-3-24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3968,'-14'-14'1285,"14"14"-1276,0 0 0,0 0 0,0 0 0,0 0 1,0 0-1,0 0 0,-1 0 0,1 0 0,0 0 0,0 0 0,0 0 0,0 0 0,0-1 0,0 1 0,0 0 0,0 0 0,0 0 1,0 0-1,-1 0 0,1 0 0,0 0 0,0-1 0,0 1 0,0 0 0,0 0 0,0 0 0,0 0 0,0 0 0,0 0 0,0-1 1,0 1-1,0 0 0,0 0 0,0 0 0,0 0 0,0 0 0,0 0 0,0 0 0,1-1 0,-1 1 0,0 0 0,0 0 0,0 0 1,0 0-1,0 0 0,0 0 0,0 0 0,0-1 0,0 1 0,0 0 0,1 0 0,-1 0 0,0 0 0,0 0 0,0 0 0,0 0 0,4-4 42,-1 1 63,0 0 0,0 0-1,0 0 1,1 1 0,-1-1-1,1 1 1,0 0 0,-1 0-1,1 0 1,8-2 0,11-7 194,-17 8-234,1 0 0,0 0 0,0 0-1,10-2 1,30-1 379,-23 2-296,-7 1-103,1 0 0,-1 1-1,1 0 1,0 2 0,0 0 0,20 3 0,-21 0 56,31 9 0,-42-9-66,1-1 0,0 1-1,-1 0 1,1 0 0,-1 1-1,0-1 1,0 2-1,6 4 1,-6-2 50,0 1 0,-1-1 0,1 1 0,4 9-1,-10-16-77,1 0 1,-1 0-1,0 0 0,0 0 0,0 0 0,1 0 0,-1 0 0,0 0 0,0 0 0,0 0 0,0 0 0,-1 0 1,1 0-1,0 0 0,0 0 0,-1 0 0,1 0 0,0 0 0,-1 0 0,1 0 0,-1 0 0,0 0 1,1 0-1,-1 0 0,1-1 0,-2 2 0,-4 4 103,1-1 0,-13 9 0,17-13-111,-4 3 18,-4 2 7,0 1 0,0-1 0,0-1 0,-1 0 0,0 0-1,-12 4 1,3-4 67,-31 4 0,32-7-33,0 1 1,0 1-1,-17 6 1,20-3-29,12-6-78,0 1-1,0-1 0,0 0 1,0 0-1,-1 0 0,1 0 0,-1 0 1,1-1-1,-5 1 0,7-1 32,1-1-1,0 1 1,-1 0-1,1 0 0,0 0 1,-1 0-1,1 0 1,0 0-1,-1 0 0,1 0 1,0 0-1,-1 0 1,1 0-1,0 0 1,-1 0-1,1 0 0,0 0 1,0 0-1,-1 1 1,1-1-1,0 0 0,-1 0 1,1 0-1,0 0 1,0 1-1,-1-1 0,1 0 1,0 0-1,0 0 1,-1 1-1,1-1 0,0 0 1,0 0-1,0 1 1,-1-1-1,1 0 1,0 1-1,0-1 0,0 1 1,0-1-5,1 1 0,0 0 1,-1-1-1,1 1 0,-1 0 0,1-1 1,0 1-1,0-1 0,-1 1 0,1-1 1,0 1-1,0-1 0,-1 0 1,1 1-1,0-1 0,1 1 0,29 4-147,-7 3 66,0 0-1,35 19 1,-20-9 36,-27-13 50,-1 0 1,0 1-1,-1 0 0,1 0 1,-1 1-1,-1 1 0,1 0 0,9 10 1,3 3 12,-12-12 6,-1 0-1,0 0 1,0 1 0,12 18-1,-14-15-1,-1 0-1,-1 1 1,0 0-1,5 26 1,-9-36 28,-1 0 0,1 0 0,-1 0 0,0-1 1,0 1-1,-1 0 0,1 0 0,-1 0 0,0 0 0,0 0 0,-3 5 0,-1 8 302,4-13-277,0 0 0,0-1 1,0 1-1,-1 0 0,1-1 0,-1 1 0,0-1 1,0 1-1,-3 3 0,-1-2 43,1 0-1,-1-1 0,-11 9 1,10-9-43,0 1 0,0-1 1,-1 0-1,1 0 0,-10 2 0,7-4 27,1 0-1,-14 0 1,1 0 29,-124 26 464,53-25-317,70-3-194,18 0-59,0 0 1,0 0 0,0 0-1,0-1 1,1 0 0,-1 0 0,0 0-1,1-1 1,-1 1 0,1-1-1,-1 0 1,-5-4 0,-9-8 14,18 14-45,0 0 0,0 0 1,0-1-1,0 1 0,0-1 1,0 1-1,0-1 0,1 1 1,-1-1-1,0 1 0,0-1 1,1 0-1,-1 0 0,0 1 1,1-1-1,-1 0 1,1 0-1,-1 0 0,1 1 1,-1-1-1,1 0 0,-1 0 1,1 0-1,0 0 0,0 0 1,-1 0-1,1 0 0,0 0 1,0 0-1,0 0 0,0 0 1,0 0-1,0 0 0,0 0 1,1-1-1,-1-5-269,0-10-214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 2080,'0'0'667,"0"0"-411,-3 0 16,-5 0 362,19 0 955,-11 0-943,0 0 68,3 0-186,-1 0-417,0-1-1,0 1 0,1-1 1,-1 1-1,0-1 0,0 0 0,0 0 1,0 0-1,4-2 0,18-7 846,-14 6-718,26-9 665,-17 2-545,-5 8-215,-11 2-119,-1 1 1,1-1-1,-1 1 0,0-1 1,1 0-1,-1 0 0,0 0 0,1 0 1,-1-1-1,4-2 0,-6 4-15,1-1 1,-1 1-1,0 0 0,1-1 0,-1 1 0,1 0 0,-1 0 1,0-1-1,1 1 0,-1 0 0,1 0 0,-1 0 1,1 0-1,-1 0 0,1 0 0,-1-1 0,1 1 0,-1 0 1,1 0-1,-1 0 0,1 1 0,-1-1 0,1 0 0,-1 0 1,1 0-1,-1 0 0,0 0 0,1 1 0,-1-1 0,1 0 1,-1 0-1,1 1 0,-1-1 0,0 0 0,1 1 0,-1-1-8,1 3 33,0 0 0,0-1 0,-1 1 0,1 0 0,-1 0 0,0 0 0,1 0 0,-2 0 0,1 0 0,-1 3 0,1 8 93,0 0-116,3-14-267,10-3-747,4-11 273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53 2816,'-31'0'1685,"29"0"-453,-1-3-176,-8-8 459,8 8-465,5 3-869,1 0 1,-1-1-1,1 1 0,-1 0 0,0-1 0,1 0 0,-1 0 0,0 0 0,1 0 0,2-2 0,19-7 238,-14 6-324,0 1 0,0 1 0,1 0 0,-1 1 1,22-1-1,20 1 205,-13 0-82,63 6 0,-49 6-112,-26-7 0,-19-4-66,0 1 1,-1 1-1,1-1 0,0 1 1,-1 1-1,0-1 0,1 1 1,-1 1-1,0-1 0,10 8 1,10 2 188,-18-10 3,0 2 105,-7 10 475,-2-2-534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3392,'-38'19'1525,"28"-14"-1245,1 1-1,0 0 1,1 1-1,-9 7 1,-34 38 1219,27-29-1308,8-5-53,0 1 0,1 0 0,0 1 0,2 1 0,1 0-1,-11 25 1,16-28-92,-7 23 0,10-26-15,0-1 1,-7 21 85,1 2 1,-9 74-1,16 51 76,3-117-130,0-29 9,1-1-1,1 0 1,0 0 0,1 0 0,8 26-1,3-6 266,19 35 0,-31-65-551,1-1-1,-1 1 1,1-1-1,4 5 1,-7-8 170,1 0 0,0-1 0,0 1 0,-1-1 0,1 1 0,0-1 0,0 0-1,0 1 1,-1-1 0,1 0 0,0 0 0,0 1 0,0-1 0,0 0 0,0 0 0,-1 0 0,1 0 0,1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34 3552,'-14'14'1147,"13"-13"-1105,0 1 0,0-1 0,0 1 0,0-1 0,1 1 1,-1-1-1,0 1 0,1 0 0,-1-1 0,1 3 1,-25 68 261,19-58-51,1 0 0,-5 26 0,9-32-179,1-1 0,0 1 1,0 0-1,1-1 1,0 1-1,2 8 0,8 26 156,-8-32-91,-1 0 0,7 13 0,-8-20-77,1 0 1,1 1-1,-1-1 0,0 0 1,1 0-1,3 4 0,0-21 375,-4 11-429,0-1 0,0 0 0,-1 0-1,1 1 1,-1-1 0,0 0 0,0 0-1,0 0 1,-1 0 0,1-8 0,-2-28-23,0 20 136,1 0 0,0 0 0,5-24 0,-5 42-94,1 0 0,0 0 1,0 0-1,0 0 0,0 0 0,0 0 0,3-3 0,-1 0 49,9-19 287,-11 19-291,1 0 0,0 1 0,0-1 0,0 1 0,1 0 0,0 0 0,4-5 0,-1 3-27,-4 3-15,1 0 1,0 0-1,0 0 1,0 1-1,1-1 1,-1 1-1,1 0 1,-1 0-1,1 0 1,0 1-1,6-3 1,-3 1 5,-1 0 0,0-1 0,10-6-1,-11 6-412,1 0-1,0 0 0,1 1 1,-1 0-1,9-3 0,-9 5 13,0 0-1,0 0 1,10 1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5408,'0'0'1984,"0"0"-1536,17-16-128,-1 16 256,1 0-384,16-17 128,0 17-192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4800,'4'11'584,"-2"-7"-387,0-1 0,-1 1 0,1 0 0,0-1 0,1 1 0,-1-1 0,5 5 0,15 22 386,-1 0 0,25 51 0,-24-17 68,-14-41-496,0-5-38,-1 1 0,-1 0 1,-1 0-1,5 35 0,-9-25-18,-1 0 1,-7 47-1,2-28 30,3-24-84,1-8 13,0-1 0,-6 25-1,2-27 20,0 1 1,-1-1-1,0 0 0,-1-1 0,0 1 0,-1-2 0,0 1 0,-1-1 0,-1 0 0,-16 15 0,-27 12 224,28-21-180,0 2-27,-30 18-114,44-32-137,-1 1 0,-16 4 0,10-4-49,-48 22-935,8-9-1969,55-18 2866,0 0-1,1 1 0,-1-1 1,1 0-1,0 1 0,0 0 0,-1-1 1,-2 5-1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4384,'0'0'1632,"0"0"-1248,16 0-128,-16 0 1184,17 0-832,-17 0 192,17 0-480,-1 0 64,17 0-224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3552,'-16'0'1312,"16"0"-992,0 16-128,0-16 1472,16 17-960,1-17 480,16 0-672,0 0-160,0 0-224,17-17 256,0 17-192,33-16-4832,-17 16 2528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36 3904,'-14'0'1253,"11"0"-762,0-3-129,-4-4 160,8 8-125,0 0-383,-1-1-1,0 0 1,0 0-1,0 0 1,0 0 0,1 0-1,-1 1 1,0-1-1,0 0 1,0 0 0,1 0-1,-1 0 1,0 0-1,0 0 1,0 0 0,1 0-1,-1 0 1,0 0-1,0 0 1,1 0 0,-1 0-1,0 0 1,0 0-1,0 0 1,1 0 0,-1 0-1,0 0 1,0 0-1,1 0 1,-1 0 0,0 0-1,0 0 1,0-1-1,0 1 1,1 0 0,-1 0-1,0 0 1,0 0-1,0-1 1,0 1 0,1 0-1,-1 0 1,0 0-1,0 0 1,0-1 0,0 1-1,0 0 1,0 0-1,0-1 1,0 1 0,0 0-1,0 0 1,1 0-1,-1-1 1,0 1 0,0 0-1,0 0 1,-1-1-1,1 1 1,0 0 0,0 0-1,0 0 1,0-1 0,0 1-1,3-6 350,8-5-33,-11 11-316,1-1 0,0 1-1,-1-1 1,1 1-1,0 0 1,-1-1-1,1 1 1,0 0 0,0 0-1,-1-1 1,1 1-1,0 0 1,0 0 0,-1 0-1,1 0 1,0 0-1,0 0 1,-1 0-1,1 0 1,0 0 0,1 1-1,3-1 30,424 0 453,-416 1-476,-1 0 1,1 1-1,-1 0 0,14 5 1,-19-6-6,23 5 92,-15 1 34,-13-6-125,-1 0 0,0 0-1,1-1 1,-1 1 0,1-1 0,-1 1-1,1-1 1,-1 1 0,1-1 0,1 1-1,0-1 49,-6 0-32,3 0-31,0 0-1,-1 0 0,1-1 0,-1 1 0,1 1 1,-1-1-1,1 0 0,-1 0 0,1 0 0,0 0 1,-1 0-1,1 0 0,-1 0 0,1 1 0,0-1 1,-1 0-1,1 0 0,-1 1 0,1-1 0,0 0 1,-1 0-1,1 1 0,0-1 0,0 0 1,-1 1-1,1-1 0,0 0 0,0 1 0,-1-1 1,1 1-1,-5 7-1,-9-3 1,-3 6-75,14-9 29,0 0-1,0 0 1,0 0 0,1 1 0,-1-1-1,0 1 1,1-1 0,0 1-1,-1 0 1,1 0 0,-3 6-1,-2 5 34,-8 25 0,2-6 14,-23 61 89,-12 28-140,37-98 52,-1-1 0,-1-1 0,-16 22 0,18-31 157,0-1 0,-1-1 0,0 1 0,-1-2 0,-22 15 0,31-22-73,0-1-1,0 0 0,0 0 0,0 0 0,-1 0 1,1-1-1,-1 0 0,1 0 0,-1 0 1,-5 0-1,7 0-35,0-1 0,0-1-1,1 1 1,-1 0 0,0-1 0,0 1 0,1-1 0,-1 0-1,0 0 1,1 0 0,-1 0 0,1 0 0,-1-1 0,1 1-1,0-1 1,-1 1 0,-2-4 0,-10-10 178,10 10-201,-1 0 0,1 0 0,0-1-1,0 0 1,0 0 0,1-1 0,0 1-1,0-1 1,-4-11 0,-40-126-84,-4-10 173,48 140-123,0 1 0,-2-16 0,4 16 15,-1 1 1,0-1-1,-1 1 0,-6-13 1,5 17-47,4 7 27,0-1 1,0 1 0,0-1 0,1 1 0,-1-1-1,0 0 1,1 1 0,-1-1 0,1 0-1,-1 1 1,1-1 0,0 0 0,0-2 0,0-10-124,0 12 76,2 4 180,0 0-259,-1-1-1,0 0 0,0 0 0,1 0 0,-1 0 1,1 0-1,-1 0 0,1 0 0,-1 0 1,1 0-1,0-1 0,-1 1 0,1-1 0,0 0 1,0 1-1,-1-1 0,4 0 0,11 0-1424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4064,'0'0'1307,"0"2"-801,0 0-394,0 0-1,1 0 0,-1 0 1,1 0-1,-1 0 0,1-1 1,0 1-1,0 0 0,0-1 1,0 1-1,0 0 1,0-1-1,0 1 0,0-1 1,1 1-1,1 1 0,133 132 1964,-3-2-1579,-118-117-290,-1 0 0,20 30 1,-29-41-63,-1 1 1,1-1-1,5 5 1,-7-8-132,-1-1-1,0 1 1,0 0 0,0 0-1,-1 0 1,1 0 0,0 0 0,-1 0-1,1 0 1,-1 0 0,0 1 0,0-1-1,0 1 1,0-1 0,0 1 0,0 3-1,-1-3-950,0-3-2257,0 0 886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17 3488,'-28'-14'1115,"23"12"-673,5 2 65,0 0 901,-3 2-395,0 3-756,0 0 0,0 0 0,0 0 0,1 0 0,-4 11 0,-4 7 4,2-10-185,0 0 1,0-1 0,-1 0-1,0-1 1,-1 0 0,-23 20-1,-1 2 49,-82 94 371,5-27 133,92-81-442,13-12-149,0 0 1,-1-1-1,1 0 0,-1 0 0,-11 6 0,4-5-313,13-7 226,0 0 0,0 0 1,0 0-1,0 1 0,0-1 0,0 1 0,0-1 1,0 0-1,1 1 0,-1 0 0,0-1 0,0 1 1,0-1-1,1 1 0,-1 0 0,0 0 0,1-1 1,-1 1-1,1 0 0,-1 0 0,1 0 1,-1 0-1,1 0 0,-1-1 0,1 1 0,0 0 1,0 0-1,-1 0 0,1 0 0,0 0 0,0 0 1,0 0-1,0 0 0,0 0 0,0 1 0,1 3-2007,1-7-277,12-12-824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1824,'0'-14'587,"0"14"-583,0 0 0,0 0 0,0 0 0,0 0 0,0 0 0,0 0 0,0-1 1,0 1-1,0 0 0,0 0 0,0 0 0,0 0 0,0 0 0,0 0 0,0 0 0,0 0 1,0 0-1,0 0 0,0-1 0,0 1 0,0 0 0,0 0 0,0 0 0,0 0 1,0 0-1,0 0 0,0 0 0,0 0 0,0 0 0,0 0 0,0 0 0,0 0 0,0-1 1,0 1-1,1 0 0,-1 0 0,0 0 0,0 0 0,0 0 0,0 0 0,0 0 0,0 0 1,0 0-1,0 0 0,0 0 0,0 0 0,1 0 0,-1 0 0,0 0 0,0 0 1,0 0-1,0 0 0,0 0 0,0 0 0,0 0 0,1 0 0,9 0 236,-9 0-228,-1 0 0,0 0 0,0 0 0,0 0 0,0 0 0,0 0-1,0 0 1,0 0 0,0 0 0,0 0 0,0 0 0,1 0 0,-1 0 0,0 0-1,0 0 1,0 0 0,0 0 0,0 0 0,0 0 0,0 0 0,0 0 0,0 0 0,0 0-1,1 0 1,-1 1 0,0-1 0,0 0 0,0 0 0,0 0 0,0 0 0,0 0-1,0 0 1,0 0 0,0 0 0,0 0 0,0 0 0,0 0 0,0 0 0,0 1 0,0-1-1,0 0 1,0 0 0,0 0 0,0 0 0,0 0 0,0 0 0,0 0 0,0 0-1,0 0 1,0 0 0,0 1 0,0-1 0,0 0 0,0 0 0,0 0 0,0 0 0,0 11 585,0-11-581,0 0 0,0 0 0,0 0 0,0 0 0,0 1 0,0-1 0,0 0 0,0 0 0,0 0 0,0 0 0,0 0 0,0 0 0,0 0 0,0 0 0,0 0 0,0 0 0,0 1 0,0-1 0,0 0 0,0 0 0,0 0 0,0 0 0,0 0 0,0 0 0,0 0 0,0 0 0,0 0 0,0 0 0,1 0 0,-1 1 0,0-1 0,0 0 0,0 0 0,0 0 0,0 0 0,0 0 0,0 0 0,0 0 0,0 0 0,0 0 0,0 0 0,1 0 0,-1 0 0,0 0 0,0 0 0,0 0 0,0 0 0,0 0 0,0 0 0,0 0 0,0 0 0,0 0 0,0 0 0,1 0 0,-1 0 0,0 0 0,8 0 345,-3-1-205,0 1 0,1 1 0,-1-1 0,10 3 0,-7 0-30,-7-3-116,0 1 0,0-1 0,0 0 0,0 1 0,0-1 0,0 0 0,0 0 0,0 0 1,0 0-1,0 0 0,0 0 0,0 0 0,0 0 0,0 0 0,0 0 0,0 0 1,0 0-1,0-1 0,0 1 0,-1 0 0,1-1 0,0 1 0,0-1 0,0 1 1,0-1-1,1 0 0,-2 1-9,3-2 14,0 2 0,0-1-1,0 0 1,0 1 0,0-1 0,0 1-1,0 0 1,0 0 0,1 0-1,3 1 1,2 0 42,42-1 615,-51-3-592,0 2-147,0-2-256,0 1 0,0 0 0,0 0 0,0-1 0,0 1 0,0 0 0,1 0 1,-1 0-1,2-4 0,-1 5 188,0 1 0,0-1 0,-1 1 0,1 0 1,0 0-1,0-1 0,0 1 0,0 0 0,0 0 0,-1 0 0,1 0 1,0 0-1,2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51 480,'0'0'165,"3"0"-106,8 0 16,-9 0 143,-2 0-20,0 0 100,0 0 54,0 0 571,0 0-192,0 0 95,0 0-308,0 0-209,0 0-138,0 0-11,0 0-54,0 0 43,0 0-31,0 0 79,0 0-32,0 0 107,0 0-112,0 0-69,0 0-70,0 0-85,0 0 16,0 0-10,0 0-6,0 0 0,0 0 69,0 0 246,0 0-27,0 0 64,0 0-86,0 0-10,0 0-58,0 0 20,-2 0-95,-12 0-166,14 0 171,-3 0 59,-8 0 176,8 0-81,3 0-68,-3 0-65,-8 0-5,9 0-27,2 0 22,0 0-48,0 0-70,0 0 22,0 0 63,0 0 28,0 0 100,0 0-47,0 0-11,0 0-21,0 0 37,0 0-54,0 0-36,0 0-28,0 0-74,0 2 27,0 10 53,0-10 80,0-2-27,0 0-31,0 0-1,0 0 16,0 0-31,2 0-65,9 0 22,-8 0 63,0 0-4,11 0 111,-14 0-90,0 0-75,3 0-214,1 1-278,-2-1 316,0 1 0,0-1 0,0 0 0,0 0 0,0 0 1,0 0-1,0 0 0,0 0 0,0-1 0,0 1 0,0-1 0,0 1 1,0-1-1,2 0 0,1-2-191,1 1 0,0 0 0,0 0 1,-1 0-1,2 1 0,-1 0 0,0 0 0,7 1 1,4 0 104,-15 1 262,1-1-1,-1 0 1,0 0 0,1 0 0,-1-1 0,0 1-1,3-1 1,-4 1 20,0-1 0,1 0 1,-1 1-1,0-1 0,0 0 0,-1 0 0,1 0 0,0 0 0,0 1 0,0-1 1,0 0-1,-1 0 0,1-1 0,-1 1 0,2-2 0,9-11 108,-8 11 224,-3 3 59,0 0 496,-3-2-161,-8-9 139,8 8-255,3 3 74,0 0-251,0 0-96,-3 0-138,3 0-196,0 0 0,-1 0-1,1 0 1,-1 0 0,1 0 0,-1 0 0,1 0-1,-1 0 1,1 0 0,0 0 0,-1 0 0,1 0-1,-1 1 1,1-1 0,0 0 0,-1 0 0,1 0-1,-1 1 1,1-1 0,0 0 0,-1 1 0,1-1-1,0 0 1,-1 1 0,1-1 0,0 0 0,0 1-1,-1-1 1,1 0 0,0 2 0,-5 5 102,-9 1 142,-5 20-86,-9 8-26,6 13-33,-7 25 86,-22 49 86,49-120-272,-10 21 59,-1 1 1,-27 36-1,-10 6 330,34-49-190,15-16-192,-1-1 1,1 0-1,0 0 0,0 1 1,-1-1-1,1 1 0,0-1 1,0 1-1,0 0 0,0-1 1,1 1-1,-1 0 1,0 0-1,1 0 0,-1-1 1,1 1-1,0 0 0,-1 3 1,1 9 114,0-11-54,3-3-36,-1 0-54,1 0 0,-1 1 1,0-1-1,0 1 1,1 0-1,-1 0 1,0-1-1,0 1 0,3 2 1,20 8-219,-14-6 154,-8-3 69,0-1-1,0 0 0,0 0 0,1 0 1,-1 0-1,0 0 0,1-1 0,-1 1 1,7-1-1,-2 1 32,0 0 1,1 0-1,12 4 0,-12-2 15,-1-1-1,0-1 0,15 2 1,76-3 653,-99 0-686,0 0 0,0 0 0,1 0 0,-1 0 0,0 0 1,0 0-1,0 0 0,0 0 0,0 0 0,0 0 0,0 0 0,0 0 1,0 0-1,1 0 0,-1 0 0,0 0 0,0 0 0,0 0 1,0 0-1,0 0 0,0 0 0,0 0 0,0 0 0,0 0 0,0 0 1,0 0-1,1-1 0,-1 1 0,0 0 0,0 0 0,0 0 1,0 0-1,0 0 0,0 0 0,0 0 0,0 0 0,0 0 0,0 0 1,0 0-1,0 0 0,0-1 0,0 1 0,0 0 0,0 0 0,0 0 1,0 0-1,0 0 0,0 0 0,0 0 0,0 0 0,0 0 1,0-1-1,0 1 0,0 0 0,0 0 0,0 0 0,0-1 3,0 1-1,0-1 0,0 0 0,0 0 1,0 1-1,0-1 0,0 0 0,1 0 1,-1 1-1,0-1 0,0 0 1,1 1-1,-1-1 0,1 0 0,2-3 13,1-1-31,-11-2-36,7 6 49,-1 1 13,1-1 0,-1 1 0,1-1 0,0 1 0,-1-1 0,1 1 0,0-1 0,0 0 0,-1 1-1,1-1 1,0 1 0,0-1 0,0 0 0,0 1 0,0-1 0,0 0 0,0 1 0,0-1 0,0 0 0,0 1 0,0-1-1,0 1 1,0-1 0,0 0 0,1 0 0,-1 1 14,1-19 396,-1 16-385,1-1-1,-1 1 0,0 0 0,0 0 0,-1 0 0,1 0 1,-1-1-1,1 1 0,-3-5 0,-1-3 48,1 3-24,0-1 1,1 1-1,-2-11 1,-10-34 93,9 39-113,2 0-1,-4-22 0,0-2 15,-6 4-19,9 24-72,0 0 1,0 0-1,-2-14 1,3 11-32,-11-23 1,4 7-31,-1 6 1,10 21 97,0 0 0,0 0 0,0-1 0,0 1 0,0 0 0,0-1 0,1 1 0,-1 0 0,1-1 0,-1-4 0,4 5 79,-1 0-374,-1 1 348,0 0-1,0 0 0,0 0 1,0 0-1,0 0 1,0 1-1,0-1 0,0 0 1,0 1-1,0-1 0,2 0 1,17-1-4145,8 2 1750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3072,'0'0'976,"0"0"-587,0 0-63,0 3 388,0 0-614,-1-1 0,1 0 0,0 0 0,-1 1 0,0-1 0,0 0 0,0 0 0,0 0 0,-1 4 0,-9 18 527,0 9-195,2 17-171,-16 16-106,8-9-87,-18 47 88,14-58 130,-2 0 0,-33 47 0,40-66-144,11-17-79,0-1 1,-1 0-1,0-1 1,-8 10-1,7-12 97,-1 0 0,1-1 0,-1 1 0,-9 4 0,16-10-137,-1 1 1,1-1-1,0 1 0,0-1 1,0 1-1,0-1 0,-1 0 0,1 1 1,0-1-1,0 0 0,-1 0 1,1 0-1,0 0 0,0 0 1,-1 0-1,1-1 0,-2 1 1,2-1-15,1 1 0,-1 0 0,0-1 0,1 1 0,-1-1 0,1 1 1,-1-1-1,1 1 0,-1-1 0,1 1 0,-1-1 0,1 0 1,0 1-1,-1-1 0,1 0 0,0 1 0,-1-1 0,1 0 0,0 1 1,0-1-1,0 0 0,-1 1 0,1-1 0,0 0 0,0 0 1,0 0-1,1-19-40,1 0 1,1 0-1,1 0 1,0 0-1,2 1 1,10-28-1,2 8-327,0 2-1,40-59 1,-41 69 217,-5 6-3,15-19-160,-21 33 240,1 0 0,14-10 0,-8 6 22,-2 2 8,-1-1 0,13-15 0,-14 14 18,-7 7 19,1 0 0,1 0 0,-1 0 0,1 0 0,-1 1 0,1-1 0,0 1 0,1 0 0,-1 0-1,6-3 1,40-24 440,-49 30-432,-1-1 0,1 1 0,0 0 0,-1 0 0,1 0-1,0 0 1,-1-1 0,1 1 0,0 0 0,-1 0 0,1 0 0,0 0 0,-1 1 0,1-1-1,0 0 1,-1 0 0,1 0 0,0 0 0,-1 1 0,1-1 0,0 0 0,-1 1 0,1-1-1,-1 0 1,1 1 0,-1-1 0,1 1 0,-1-1 0,1 1 0,-1-1 0,1 1 0,-1-1-1,1 2 1,8 18 249,-8-19-245,3 14 89,0 1-1,0 0 0,-2 1 0,0-1 1,0 25-1,2 26 88,6-6 206,27 88 1,-23-107-26,-10-34-262,-1 1-1,0 0 1,0 0 0,-1 0 0,0 1 0,0 10 0,-1 0-269,-1-18 53,0 0 0,0 1 0,0-1 0,0 1 0,0-1 0,0 0 0,-2 3 1,2-3-22,-1-1 0,1 0 0,-1 0 1,0 0-1,0 0 0,0 0 0,0-1 0,1 1 1,-1 0-1,0 0 0,0 0 0,-1-1 1,1 1-1,0-1 0,-2 2 0,-13 9-2811,14-11 2736,1 1 1,0-1-1,-1 1 0,1-1 1,-1 0-1,0 0 1,1 1-1,-1-1 0,-1 0 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5152,'-33'-16'1888,"33"16"-1440,-17-17-160,17 17 1280,17-17-928,-17 17-128,33-16-320,0 16 192,1-17-192,15 0 256,-15 17-256,-1-16-736,17 16 288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3808,'17'0'1408,"-17"0"-1088,0 0-96,0 0 1376,0 0-928,0 0 640,0 0-768,16 0 128,17 0-384,-16 0 96,16 0-224,17 0 416,-17 0-320,0 0 288,1 0-288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3136,'-34'33'1184,"34"-33"-928,-49 66-64,15 1 448,1-34-384,-17 66 256,1-16-288,-18 50 416,17-17-352,17 34 352,0-34-352,16-16 256,17-1-288,17 1 352,16-17-352,17-17 384,16-16-384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3648,'0'0'1173,"3"3"-703,-1-1-407,-1 0 0,1 0 1,-1 0-1,0 0 1,0 1-1,0-1 0,0 1 1,0-1-1,0 1 1,-1-1-1,2 6 0,1 6 254,27 85 824,3 87-85,-25-121-705,-1 82 0,-22 78 227,8-145-410,0-1 57,-17 86 1,-20-18 334,43-145-555,-10 32 150,-1 0-1,-23 42 1,18-48 92,-25 30 0,15-22-32,1 2-40,12-17-215,-23 27 1,23-34-224,0-1-1,0-1 1,-1-1-1,-19 11 1,-52 31-766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8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1472,'0'-14'475,"0"14"-472,0 0 0,0-1 1,0 1-1,0 0 0,0 0 1,0 0-1,0 0 1,-1 0-1,1 0 0,0 0 1,0 0-1,0 0 0,0-1 1,1 1-1,-1 0 1,0 0-1,0 0 0,0 0 1,0 0-1,0 0 0,0 0 1,0 0-1,0 0 0,0 0 1,0-1-1,0 1 1,0 0-1,0 0 0,0 0 1,0 0-1,0 0 0,0 0 1,0 0-1,0 0 0,1 0 1,-1 0-1,0 0 1,0 0-1,0 0 0,0 0 1,0 0-1,0 0 0,0 0 1,0 0-1,0 0 1,0 0-1,1 0 0,-1 0 1,0 0-1,0 0 0,0 0 1,0 0-1,0 0 0,0 0 1,0 0-1,0 0 1,12 0 193,-10 0 315,-2 0-69,0 0 213,0 0-166,0 0 172,0 0-209,0 0 48,0 0-165,0 0-11,0-3-31,0-8 271,0 8-170,0 3-1,0 0-159,3 0 5,-2 0-232,-1 0-1,1 0 1,-1 0 0,1 0 0,-1 0-1,1 0 1,-1 0 0,1 0 0,-1 0-1,1 0 1,0 0 0,-1 0-1,1-1 1,-1 1 0,0 0 0,1 0-1,-1-1 1,1 1 0,-1 0-1,1-1 1,-1 1 0,0-1 0,1 1-1,-1 0 1,0-1 0,1 1-1,-1-1 1,0 1 0,1-1 0,-1 1-1,0-1 1,0 1 0,0-1-1,0 1 1,1-1 0,-1 1 0,0-1-1,0 1 1,0-1 0,0 1-1,0-1 1,0 0 0,0 1 0,-1-1-1,1 1 1,0-1 0,3 1 120,-3 0-122,1 0 1,-1 0 0,1 0 0,-1 0-1,1 0 1,-1 0 0,1 0 0,-1-1-1,1 1 1,-1 0 0,1 0-1,-1 0 1,0 0 0,1-1 0,-1 1-1,1 0 1,-1 0 0,1-1 0,-1 1-1,0 0 1,1-1 0,-1 1 0,0-1-1,1 1 1,-1 0 0,0-1-1,1 0 1,-1 0 10,1 0 1,-1 1-1,1-1 0,0 0 1,-1 1-1,1-1 0,0 0 0,-1 1 1,1-1-1,0 1 0,0-1 0,0 1 1,0-1-1,-1 1 0,1 0 0,0-1 1,0 1-1,0 0 0,0 0 1,0 0-1,0 0 0,0-1 0,0 1 1,0 0-1,0 1 0,0-1 0,1 0 1,9 0 19,2 1 108,-1-1 1,1-1-1,15-2 0,-17 0-87,11-2 34,9 10 24,-25-3-44,0-1 1,0 0-1,12 1 0,178-2 1395,-190-3-1291,5-8 10,-8 8-90,8 2 4,-6 2-7522,-5-1 4206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2976,'0'14'971,"0"-11"-603,0-3 21,0 0 635,0 0-278,0 0-36,2 0-230,7-1-29,-1 0 0,0 0 1,15-4-1,-15 2-296,0 1 1,0 1-1,15-2 0,209 3 1595,-229 0-1660,-3 0-15,0 0 5,0 0 5,3 0 134,10 0-1323,-13 0 315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3552,'-14'0'1147,"11"0"-683,3 0-75,3-3 560,-2 2-885,0 0 0,0 0 0,1-1 0,-1 1 0,1 0 0,-1 0 0,1 0 0,-1 1 0,1-1 0,-1 0 0,1 1 0,0-1 0,0 1 0,-1-1 0,1 1 0,0 0 0,2-1 0,-2 1-46,0 0 1,0 0-1,0 0 0,0-1 1,0 1-1,0-1 1,0 1-1,0-1 0,0 0 1,0 0-1,0 0 0,-1 0 1,1 0-1,0 0 0,-1-1 1,1 1-1,2-3 0,10-7 20,8 5-5,-11 4-18,5-4 11,-13 4-20,0 1-1,1 0 1,-1 0-1,0 0 0,1 0 1,-1 1-1,1-1 0,6 1 1,-1-1-15,-6 1 6,0-1 0,0 1 0,0 0 0,0 0-1,1 0 1,-1 0 0,0 1 0,0 0 0,0-1 0,4 2 0,9 10 142,-10-10-117,-6-2 4,1 0 0,0 1-1,-1-1 1,1 0 0,0 1-1,-1-1 1,1 1 0,-1-1-1,1 0 1,-1 1 0,1-1-1,0 1 1,-1 0 0,0-1-1,1 1 1,-1-1 0,1 1-1,-1 0 1,0-1 0,1 1-1,-1 1 1,3 3 133,0 2 6,-1-3-64,-1 0 0,1-1 0,0 1 0,0 0-1,0-1 1,1 0 0,-1 1 0,1-1 0,5 5 0,-5-7-26,0 0 0,0 0 0,0-1 0,0 1 0,0-1-1,0 0 1,0 0 0,0 0 0,6-1 0,8 1 152,-11-1-182,1-1 1,0 1-1,-1-1 1,1-1 0,-1 1-1,1-1 1,-1 0-1,0 0 1,-1-1-1,9-6 1,6-3-147,-19 12 93,0 1 0,1-1 0,-1 1 0,1-1 0,-1 1 0,1 0 0,-1 0 0,1 0 0,1 0 0,-3 0 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34 633 2912,'-28'0'923,"23"0"-550,5 0 48,0 0 811,3-3-384,8-9-340,41-37-24,-39 39-459,0-1 0,22-24-1,-10 8-18,39-28 26,-32 26-7,68-56 25,-76 68-64,-1-1 1,-2-1 0,25-26-1,-30 26 57,-2 3 76,-1-1-1,0 0 1,17-31 0,-27 41-17,0 0 0,-1-1 0,3-11 0,1-3 295,-2 12-232,-4 9-156,1 1 0,-1-1 0,0 0 0,1 1 0,-1-1 0,0 0 0,0 1 0,1-1 0,-1 0 0,0 1 0,0-1 0,0 0 1,0 1-1,0-1 0,0 0 0,0 0 0,0 1 0,0-1 0,0 0 0,0 1 0,-1-1 0,1 0 0,0 1 0,0-1 0,-1 0 0,1 1 0,0-1 0,-1 1 0,1-1 0,-1 1 0,1-1 0,-1 1 1,1-1-1,-1 1 0,0-1 0,1 0-9,-1 1-1,1-1 1,-1 1 0,0 0 0,1-1 0,-1 1 0,1 0-1,-1 0 1,1-1 0,-1 1 0,0 0 0,1 0 0,-1 0 0,0 0-1,1 0 1,-1-1 0,1 1 0,-1 0 0,0 1 0,1-1-1,-1 0 1,0 0 0,1 0 0,-1 0 0,0 1 0,0-1-2,1 0 3,0 0-1,0 0 0,0 0 0,0 0 0,0 0 0,0 0 1,0 0-1,0 0 0,0 0 0,0 0 0,-1 0 1,1 0-1,0 0 0,0 0 0,0 0 0,0 0 1,0 0-1,0 0 0,0 0 0,0 0 0,0 0 0,-1 0 1,1 0-1,0 0 0,0 0 0,0 0 0,0 0 1,0 0-1,0 0 0,0 0 0,0 0 0,0 0 1,0 1-1,0-1 0,0 0 0,0 0 0,0 0 0,0 0 1,0 0-1,-1 0 0,1 0 0,0 0 0,0 0 1,0 0-1,0 1 0,0-1 0,0 0 0,0 0 1,0 0-1,0 0 0,0 0 0,0 0 0,1 0 0,-1 0 1,0 0-1,0 1 0,0 7 137,1-4-86,-1-1-1,0 1 1,0 0-1,0 0 1,-1-1-1,1 1 1,-1 0-1,-1 5 1,0-6-26,0 1-1,0 0 1,1-1 0,-1 1 0,1 0-1,0 0 1,0 0 0,0 0 0,1 0-1,-1 7 1,1 6 37,-1-7-10,1 0 1,0 0-1,1 0 1,0 0-1,0 0 1,1 0-1,0 0 1,1-1-1,7 18 1,-8-25-21,-1-1 0,0 1 0,0-1 1,1 0-1,-1 0 0,1 0 0,-1 1 0,1-1 1,-1-1-1,1 1 0,0 0 0,0 0 1,-1-1-1,1 1 0,0-1 0,0 1 0,0-1 1,0 0-1,3 1 0,0-1-1,0 0 1,-1 0-1,1 0 1,0 0-1,0-1 0,8-2 1,-10 2-40,-1 0 1,1-1 0,-1 1 0,1-1 0,-1 0 0,1 0 0,-1 0-1,0 0 1,0 0 0,2-3 0,7-6-37,14-17-15,-14 6 49,-2 10 8,-6 10-7,-1-1 1,0 0 0,0 0-1,0-1 1,0 1 0,0 0-1,0-1 1,-1 1 0,2-7-1,2-1-13,-4 8 13,1 0-1,-1 0 1,0-1-1,0 1 1,0 0 0,0-1-1,-1 1 1,1-7 0,-1-4-71,0 12-48,-3 4 149,1 0 28,1 1-1,0-1 1,-1 0 0,1 0-1,0 1 1,0-1 0,0 0-1,0 1 1,0-1 0,1 1 0,-1 5-1,-2 5 61,-11 25 209,11-29-250,-1 0 1,-3 18-1,4-3 101,1-1-1,3 45 1,0-17 173,-1-40-289,1 0 1,0 0-1,1-1 0,0 1 1,6 16-1,-5-8-10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93 2912,'-38'-19'1296,"34"17"-1232,0 0 62,1 1 0,0-1 0,0 1 0,0 0 0,-1 0 0,1 0 0,0 0 0,-1 0 0,1 1 0,-4 0 0,5 0-30,0-1 0,1 1 0,-1 0-1,0 0 1,0-1 0,1 1-1,-1-1 1,1 0 0,-1 1 0,0-1-1,1 0 1,-1 0 0,1 0-1,0 0 1,-1 0 0,1 0-1,-2-2 1,2 2-69,1 1 1,-1-1-1,1 1 1,0-1-1,-1 0 0,1 1 1,0-1-1,0 0 0,-1 1 1,1-1-1,0 0 0,0 1 1,0-1-1,0 0 0,0 1 1,0-1-1,0 0 0,0 1 1,0-1-1,0 0 1,0 0-1,0 1 0,1-2 1,-1 0 40,0 1-63,0 1-1,0-1 0,0 0 0,0 1 0,0-1 0,0 0 0,0 1 1,0-1-1,1 1 0,-1-1 0,0 0 0,0 1 0,1-1 0,-1 1 1,0-1-1,0 1 0,1-1 0,-1 1 0,1-1 0,-1 1 1,1-1-1,-1 1 0,1-1 0,14-2 58,-3 1-21,-3-1-16,-5 2-11,-1 0-1,1 0 1,0 0-1,0 0 1,6 0 0,28 6 118,-19-1-67,-10-3-48,-1 0 0,0 0 0,0 1 1,0 1-1,0-1 0,0 1 0,-1 1 0,1-1 0,-1 1 0,0 1 1,0-1-1,0 1 0,8 9 0,-5-5 15,-1 1 1,0 0-1,0 1 0,-1-1 1,-1 2-1,1-1 0,-2 1 0,0 0 1,5 15-1,-9-23-19,12 31 106,-1 0 0,9 40 0,-18-60-83,0-2 6,-1 1 0,-1 0 1,2 15-1,-4-23-21,-1 0 0,1 0 0,-1 0 0,0 0 0,0-1 1,-1 1-1,0 0 0,0 0 0,-5 9 0,4-9 34,0-1-1,-1 1 1,0-1-1,0 1 1,0-1 0,0 0-1,-9 7 1,11-11-42,0 1 1,0-1 0,0 1 0,0-1 0,0 0 0,-1 1 0,1-1 0,0 0-1,-1-1 1,1 1 0,-1 0 0,1-1 0,-1 1 0,0-1 0,1 0-1,-1 0 1,1 0 0,-1 0 0,1-1 0,-1 1 0,-4-2 0,1 0 25,-1-1 0,1-1 0,0 0 0,0 1 0,-7-8 1,5 6-14,4 1-18,0 1 0,1-1 0,-1 1 1,1-1-1,-1 0 0,1 0 0,0-1 0,0 1 0,1-1 0,0 1 0,-1-1 1,1 0-1,1 0 0,-1 0 0,1 0 0,0 0 0,0 0 0,0 0 0,1 0 1,0-1-1,1-9 0,0 6-29,0-1 0,1 1-1,1 0 1,-1 0 0,2 0 0,-1 0 0,1 1 0,0-1 0,1 1 0,0 0-1,7-9 1,3-1-48,-11 10-187,2 1 0,-1 0 0,1 1 0,0-1 0,1 1 0,-1 0 0,10-6 0,-10 10 120,0 1 1,0-1-1,0 1 0,0 0 1,0 0-1,0 1 0,0 0 0,7 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4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2560,'0'0'832,"3"0"-517,8 0-70,-9 0 251,-2 0-64,3 0 298,-1 0-669,-1 0-1,1 1 1,0-1-1,-1 0 0,1 1 1,-1 0-1,1-1 1,-1 1-1,1 0 0,-1 0 1,0 0-1,1 0 1,-1 0-1,0 0 0,0 0 1,2 2-1,-1-1 22,0 0 0,0 0 0,0-1 0,0 1 0,1-1 1,-1 1-1,1-1 0,2 2 0,8 0 67,-8-2-65,-1 1 0,0-1 0,0 0 0,0 1 0,0 0 0,0 0 0,3 3 0,-3-3-43,1 1 0,-1-1 0,1 0 0,-1-1 0,1 1-1,-1-1 1,1 0 0,0 0 0,-1 0 0,1-1 0,8 0 0,-5 1 6,-1-1-1,1 1 1,-1 1 0,1 0 0,12 4-1,-15-4-12,-2-1-13,1 0 0,-1 0-1,0-1 1,1 1-1,-1-1 1,1 0-1,3 0 1,11 1 49,-4 6-3,-13-6-42,1 0 1,-1 0 0,1-1-1,-1 1 1,1 0-1,-1-1 1,1 1 0,-1-1-1,1 0 1,0 1 0,-1-1-1,3 0 1,-4 0 33,0 0 0,1 0-1,-1 1 1,1-1 0,-1 0 0,1 0 0,-1 0-1,0 0 1,1 0 0,-1 0 0,1 0 0,-1 0-1,1-1 1,-1 1 0,0 0 0,1 0 0,-1 0-1,1 0 1,-1 0 0,0-1 0,1 1 0,-1 0-1,0 0 1,1-1 0,-1 1 0,0 0 0,1-1-1,-7-7 1503,3 5-2080,3 3 508,0-1 1,-1 1-1,1-1 0,-1 1 1,1-1-1,0 1 0,0-1 1,-1 1-1,1-1 1,0 0-1,0 1 0,0-1 1,-1 1-1,1-1 0,0 0 1,0 1-1,0-1 0,0 0 1,0 1-1,0-1 0,1 0 1,-1 1-1,0-1 1,0 1-1,1-2 0,-1 2-11,2-5-79,1 2 125,1-1 22,0-1 1,0 1-1,1 0 1,5-4-1,-8 8-48,-1-1 0,1 1 0,-1-1 0,1 1-1,-1 0 1,1 0 0,-1-1 0,1 1 0,1 0 0,-3 0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3328,'-42'14'1061,"35"-12"-783,6-4-129,1-7 1395,0 18-118,0-6-231,1-3-1059,1 0-1,-1 0 1,1 0 0,-1 0-1,1 0 1,-1 1 0,0-1-1,1 1 1,-1-1 0,0 1-1,2 1 1,0-1-89,0 0 0,0 1 0,0-1 0,0 0 0,0 0 0,5 0 0,25 2 251,56-2 0,-31-2-136,175-7 436,2 0-220,3-2-29,-175 6-224,70-2 46,-62 0-83,55-2 59,-27 8 114,-97 0-232,1 0 0,-1 0 1,0 1-1,0-1 0,1 0 0,-1 1 0,0 0 1,0-1-1,0 1 0,0 0 0,0 0 0,3 2 1,-5-3-40,0 0 0,0 0 0,1 0 1,-1 0-1,0 0 0,0 0 0,0 0 1,0 0-1,0 1 0,0-1 0,0 0 1,1 0-1,-1 0 0,0 0 0,0 0 1,0 0-1,0 1 0,0-1 0,0 0 1,0 0-1,0 0 0,0 0 0,0 0 1,0 1-1,0-1 0,0 0 0,0 0 1,0 0-1,0 0 0,0 1 0,0-1 1,0 0-1,0 0 0,0 0 0,0 0 1,0 0-1,0 1 0,0-1 0,0 0 1,0 0-1,-1 0 0,-11 3-1357,-19-3 215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5408,'-45'47'2842,"39"-31"-2355,4-10-291,-3 11 144,0 0-1,-2 19 1,-4 14 1,-5 27 166,13-37-131,3 43 0,0-43-104,0-35-213,0 0 1,0 0 0,1 0 0,-1 0 0,1 0-1,0 0 1,1 0 0,-1-1 0,3 6-1,-2-8-29,-1 1-1,0-1 0,1 0 0,0-1 0,-1 1 0,1 0 0,0 0 0,0-1 0,0 1 0,0-1 0,0 1 0,0-1 0,0 0 0,1 0 0,-1 0 0,0 0 0,1 0 0,-1-1 0,4 1 0,10 1 143,1 0-1,33-2 0,-20-1 3,3 1-35,-2 1-166,38-5 1,-6-7-673,-42 9-199,-14 1 293,1 0 0,0 0-1,-1-1 1,1 0-1,-1 0 1,13-6-1,-10 3-388,-8 4 682,1 0 0,0 0-1,0 0 1,0-1 0,-1 0 0,1 1 0,-1-1-1,1 0 1,-1 0 0,0 0 0,0-1 0,0 1 0,0 0-1,0-1 1,2-4 0,-1 0-55,0 1 0,4-15 1,-6 18 360,0 1 0,-1-1 1,1 0-1,-1 0 1,0 1-1,0-1 1,0 0-1,0 0 0,0 1 1,-1-1-1,1 0 1,-1 1-1,0-1 1,-1-2-1,-3-3 527,0 1 0,-1 0 0,0 0 0,0 0 0,-10-8 0,-3-4 257,-26-28 742,41 42-1392,-3-3 68,1 0 1,-1 1-1,0 0 1,-14-11 0,18 16-151,0 0 1,0 1 0,0-1 0,-1 1 0,1 0-1,0 0 1,0 0 0,-1 0 0,1 1 0,-1-1-1,1 1 1,-1 0 0,1 0 0,-1 0 0,1 0-1,-1 0 1,1 1 0,-4 1 0,5-1-7,-1 0 1,0 0 0,1 0-1,-1 0 1,1 1-1,-1-1 1,1 1 0,0 0-1,-1 0 1,1 0 0,0 0-1,0 0 1,0 0-1,1 0 1,-1 1 0,1-1-1,-1 1 1,1-1 0,-2 5-1,-2 5 79,1 1-1,-5 26 1,4-14 41,-15 55 125,-27 103 368,28-98-285,8-51-224,5-4 59,6-28-191,-1 0 1,0 0-1,0 0 0,-1 0 0,1-1 1,0 1-1,-1 0 0,1-1 0,-2 2 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6560,'14'-28'2117,"-14"27"-2085,1 1 0,-1-1 0,0 1 0,0-1 0,1 1 0,-1 0 0,0-1 0,1 1 0,-1-1 0,0 1 0,1 0 0,-1-1 0,1 1 0,-1 0 0,1-1 0,-1 1 0,1 0 0,-1 0 0,1-1 0,-1 1 0,1 0 0,-1 0 0,1 0 0,-1 0 0,1 0 0,10-5 164,-7 3-45,0 1 0,0-1 0,0 1 0,1 0 0,-1 0 0,0 0 0,1 1 1,-1 0-1,8 0 0,-5-1 47,-1 1 1,1-1 0,-1-1-1,9-2 1,11-2 280,-9 4-302,0 0 1,33 3-1,-24-1-101,23 1 61,-16 0 80,51-6-1,-50 0-27,-20 2-154,1 0 0,25 1 0,-31 0-166,-8-2-266,-1 4 350,0-1 0,-1 1 0,1-1 0,0 1 0,-1 0 0,1-1 0,0 1 1,-1 0-1,1-1 0,-1 1 0,1 0 0,0 0 0,-1-1 0,1 1 0,-1 0 0,1 0 1,-1 0-1,1 0 0,-1 0 0,1 0 0,-1-1 0,1 1 0,-1 0 0,-11 5-769,10-4 596,1 0 0,-1-1 0,0 1 0,0 0-1,0 0 1,0-1 0,0 1 0,0-1 0,0 0 0,-3 1 0,-26-1-1113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34 640,'0'0'224,"0"0"-133,0 0-33,0 0 65,0 0 10,3 3 166,8 8 128,-8-8 650,-3-3-202,3 0 175,3 0-643,10-1 1434,-15 0-1786,0 1 0,-1 0 0,1-1 0,-1 1-1,1-1 1,-1 1 0,0 0 0,1-1 0,-1 1-1,1-1 1,-1 0 0,0 1 0,1-1 0,-1 1-1,0-1 1,0 1 0,1-1 0,-1 0 0,0 1-1,0-1 1,0 1 0,0-1 0,0 0 0,0 1-1,0-1 1,0-1 0,0 2 217,0 0-107,3 0-5,8 0-69,-8 0-6,-1-2-10,12-9 5,0 5-27,-9-1 24,-5 6 3,0 1 1,0 0-1,1-1 1,-1 1 0,0-1-1,1 1 1,-1-1-1,0 1 1,1 0 0,-1-1-1,0 1 1,1 0-1,-1-1 1,1 1 0,-1 0-1,1 0 1,-1-1-1,1 1 1,-1 0-1,1 0 1,-1 0 0,1 0-1,-1 0 1,1 0-1,-1 0 1,1 0 0,-1 0-1,1 0 1,-1 0-1,1 0 1,-1 0 0,1 0-1,-1 3 43,0-2-117,0 1 1,0 0-1,-1-1 1,1 1-1,0-1 1,-1 1-1,0-1 1,1 0-1,-1 1 1,-1 1-1,-5 12 3,-2 16-14,-16 7-107,16-14 146,1 0 1,1 0 0,-6 30-1,-2 11 132,3-22 74,-2 0 0,-27 57 0,39-95-135,-1 0 0,1 1 0,0-1 0,0 1 0,1-1 0,-1 1 0,1 0 0,1 0 0,-1 10 0,1-5 158,-1-16-22,1 4-369,0-1 0,0 0 1,0 0-1,1 0 0,-1 0 1,0 1-1,1-1 0,-1 0 1,2-2-1,11-1-1883,7-9-3253,10-3 1526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4576,'0'0'1450,"0"0"-868,0 0-188,0 2 262,5 20 629,1 6-447,-11 1-378,1-11-221,0 8 22,1-2 315,-9 29 0,0-13-135,-2 1 0,-29 57 0,15-48-132,6-3-96,-6-9 80,21-29-163,0 0-1,0 1 0,-5 10 1,7-6 46,2-12-127,-7 5 68,7-4-223,5-1-226,-2-4-295,0 2 530,0 0 0,0-1 0,0 1 0,-1 0 0,1-1 0,0 1 0,0 0 0,0 0 0,0-1 0,0 1 0,0-1 0,0 1 0,-1 0 0,1-1 0,0 1 0,0 0 0,0-1 0,0 1 0,1 0 0,-1-1 0,0 1 0,0 0 0,0-1 0,0 1 0,0 0 0,0-1-1,0 1 1,1 0 0,-1-1 0,0 1 0,0 0 0,0 0 0,1-1 0,-1 1 0,0 0 0,1 0 0,-1-1 0,1 1 0,10-11-4239,-9 8 1382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0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4064,'0'-14'1307,"0"12"-801,0 2-85,0 0 491,2 0-245,15 0 185,-5 1-647,-1-1-1,0-1 0,19-2 0,-26 2-183,9-3 36,0 1 1,1 1-1,22-2 1,113 4 219,-145 0-274,-1 0 0,0 0 1,1 1-1,-1-1 0,0 1 0,0 0 0,0 0 0,1 0 0,-1 0 0,0 1 0,3 1 0,-1 0 14,-4-3-14,-1 0-1,0 0 1,0 0 0,1 0 0,-1 0 0,0 0 0,0 0 0,0 0 0,1 0 0,-1 0 0,0 1-1,0-1 1,1 0 0,-1 0 0,0 0 0,0 0 0,0 0 0,0 1 0,1-1 0,-1 0-1,0 0 1,0 0 0,0 0 0,0 1 0,0-1 0,0 0 0,1 0 0,-1 1 0,0-1 0,0 0-1,0 0 1,0 0 0,0 1 0,0-1 0,0 1 1,0 0-1,0-1 1,-1 1-1,1 0 1,0-1-1,0 1 1,0 0-1,-1-1 1,1 1-1,0-1 1,-1 1-1,1 0 1,-1-1-1,1 1 1,-1-1-1,1 1 1,-1-1-1,1 0 1,-1 1-1,1-1 1,-1 1 0,1-1-1,-1 0 1,0 0-1,1 1 1,-1-1-1,0 0 1,1 0-1,-1 0 1,0 0-1,1 1 1,-1-1-1,0 0 1,1 0-1,-2-1 1,-8 4 34,-1 8 21,-14-5-43,3 5-21,-6-6-107,24-4 81,0 1 1,0 0 0,0-1 0,0 1 0,0 0-1,0 1 1,0-1 0,0 1 0,1 0-1,0 0 1,-4 4 0,6-4-5,0 0 0,0 0 0,0 0 0,1 0 0,0 0 0,-1 0 0,1 0 0,0 0 0,1 6 0,0 7-58,0 7 44,-1-11 65,1 0 0,-2 0 1,1 0-1,-4 14 0,-7 7 59,9-22-56,-4 11 15,-16 12 41,11-1-11,-12-3 59,21-25-106,-1-1 1,0 0 0,0 0 0,0-1-1,-1 1 1,1 0 0,-1-1-1,0 0 1,0 0 0,-7 4 0,-3 2 16,12-7-33,-1 0 1,0-1-1,0 1 0,0-1 0,-1 1 1,1-1-1,0 0 0,0 0 0,-1 0 1,1-1-1,-1 1 0,1-1 0,0 0 1,-1 0-1,1 0 0,-7-1 0,-28-16-91,27 12 103,7 4-4,1 0-1,0-1 1,0 1 0,-1 0-1,1 0 1,0 1-1,-1-1 1,-5 0-1,-5 1 67,11 0 106,4 3-86,0-1-1,0 0 0,0 0 1,0 1-1,0-1 0,1 0 0,-1 0 1,1 0-1,-1-1 0,1 1 1,0 0-1,0 0 0,-1-1 1,1 1-1,0-1 0,1 0 0,-1 0 1,0 0-1,0 0 0,0 0 1,4 1-1,6 2 113,1-1 0,26 3 1,-24-4 29,13 2-56,-7 0 192,44 2 1,31-6 319,-92 0-655,0 0-1,0-1 1,0 1 0,0-1 0,-1 0 0,1 0-1,0 0 1,5-2 0,7-3 166,9 0-167,-19-1-319,-4 3 79,-1 4 174,-1-1 0,1 1 0,0 0 0,0-1 0,0 1 0,0 0 0,0 0 0,-1-1 0,1 1 0,0 0 0,0 0 0,0 0 1,2 0-1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2400,'-14'0'779,"11"0"-481,1 0 44,-43 0 5407,43 0-5397,4 0-96,29 0-102,-8 1-79,42-5 0,-46 1-43,-2 1 16,25-1 0,12 7 9,-22 0-29,50-2 54,15 1-31,-39 5-56,-1 3 0,58 17-1,-77-14 28,-28-9-36,1-1-1,19 4 1,-14-7 15,-15-1 15,0 0 0,1 0-1,-1 0 1,1 0 0,-1 0 0,0 0-1,1 0 1,-1 1 0,0-1 0,1 0 0,-1 1-1,0-1 1,0 1 0,1-1 0,-1 1 0,0 0-1,0 0 1,0-1 0,0 1 0,0 0-1,0 0 1,0 0 0,0 0 0,0 0 0,0 0-1,-1 0 1,1 0 0,0 2 0,0-2-1,-1-1 0,0 1 0,0 0-1,0-1 1,1 1 0,-1-1 0,0 1 0,1-1 0,-1 1 0,0-1 0,1 1 0,-1-1 0,1 0 0,-1 1 0,0-1 0,1 0 0,-1 1 0,1-1 0,0 0 0,-1 1 0,2-1 0,-3-1 41,0 0 0,0 0 1,0 0-1,0 0 0,0 0 1,-1 0-1,1 0 0,0 0 1,0 0-1,-1 1 0,1-1 1,-3 0-1,-18-11 243,21 12-286,-1-1 0,1 1 0,-1-1 0,1 0 0,0 0 1,0 0-1,-1 1 0,1-1 0,0-1 0,0 1 0,-1-1 1,-4-3-39,-27-12 20,32 17 0,0 0 1,0-1 0,0 1-1,0 0 1,0 0 0,0-1-1,-1 1 1,1 0 0,0 0-1,0 0 1,0 1 0,0-1 0,0 0-1,0 0 1,0 0 0,0 1-1,0-1 1,0 1 0,0-1-1,0 1 1,0-1 0,1 1-1,-1-1 1,0 1 0,0 0 0,0-1-1,1 1 1,-1 0 0,0 0-1,1 0 1,-1 0 0,0 1-1,-2 2-19,1 0 1,-1 0-1,1 1 0,0-1 0,1 0 0,-2 6 0,0 1 15,-3 11-40,-19 14-165,3 12 81,5-16 129,-2 0 0,-1-1 0,-34 40 0,37-49 33,1 1-1,-23 45 1,11-18 2,9-16-24,16-27 61,0 0 1,-1-1-1,0 1 0,0-1 0,-9 10 0,13-16-63,0 0 0,0 0 0,0 0 0,0 0 1,0 0-1,0 1 0,0-1 0,0 0 0,0 0 0,0 0 0,-1 0 0,1 0 0,0 0 0,0 0 0,0 0 0,0 0 0,0 0 0,0 1 0,0-1 0,-1 0 0,1 0 0,0 0 0,0 0 1,0 0-1,0 0 0,0 0 0,0 0 0,-1 0 0,1 0 0,0 0 0,0 0 0,0 0 0,0 0 0,0 0 0,0 0 0,-1 0 0,1 0 0,0 0 0,0 0 0,0-1 0,0 1 0,0 0 1,0 0-1,0 0 0,0 0 0,-1 0 0,1 0 0,0 0 0,0 0 0,0 0 0,0 0 0,0-1 0,0 1 0,0 0 0,0 0 0,0 0 0,-4-5 150,1 0 0,0 1-1,1-1 1,-1-1 0,-3-10-1,-4-7 236,5 14-257,-1-1 1,-9-11 0,-6-8 19,-4-21-35,-7 2-46,-13-20-43,-52-109-221,86 158 188,2 0 0,0-1 0,-10-32 0,17 46-1,-1-11-65,3 14 44,0 3 68,3 3-111,11 11-379,3 2 107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3904,'0'0'1440,"0"0"-1120,34 16-96,-1 1 864,-17 0-640,34 16 608,-17 17-608,1-17-32,-1 0-256,17 0 192,-17 0-224,0 1 160,0-18-160,-16 1 416,0-1-288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17 4064,'-14'-14'1307,"14"14"-1296,0 0 1,0 0 0,0-1 0,-1 1-1,1 0 1,0 0 0,0 0 0,0 0 0,-1 0-1,1-1 1,0 1 0,0 0 0,0 0-1,-1 0 1,1 0 0,0 0 0,0 0 0,0 0-1,-1 0 1,1 0 0,0 0 0,0 0-1,0 0 1,-1 0 0,1 0 0,0 0 0,0 0-1,-1 0 1,1 0 0,0 0 0,0 0 0,0 0-1,-1 1 1,1-1 0,0 0 0,0 0-1,0 0 1,0 0 0,-1 0 0,1 0 0,0 1-1,0-1 1,-12 4 7,8-3 196,0 0 0,0 1 0,0-1 0,1 1 0,-1 0 0,0 0 0,1 0 0,-1 0 0,1 1 0,0-1 0,0 1 0,0 0 0,-3 3 0,-3 7 150,1-2-92,0 0-1,0-1 1,-1 0 0,-15 13-1,-21 12 379,30-17-466,-11 9 46,-32 11 148,3 7-134,-44 13 210,23-14-30,60-33-330,13-8-72,0-1 0,1 0 0,-1 0-1,0 0 1,-1 0 0,1 0 0,0-1 0,0 0-1,-1 0 1,1 0 0,-1 0 0,1 0 0,-1 0-1,-4-1 1,-25 0-3516,30 0 1312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50 3328,'0'-28'1061,"0"23"-634,0 5-107,0 0 346,-3-3-170,-8-8 80,8 8-234,1 3-150,0 0-176,0 1 1,0-1-1,0 1 0,0-1 1,1 1-1,-1-1 1,0 1-1,0 0 1,1 0-1,-1 0 0,1 0 1,-4 3-1,-3 1 27,-6 5 147,-1 0 0,-19 20 0,28-25-132,0 0 0,-1 0-1,1 0 1,-1-1-1,0 0 1,0-1-1,-10 5 1,-17 8 132,19-6-56,-25 21 1,-7 5 204,22-19-205,-47 33 431,33-20-256,-2-8 64,24-4-181,11-11-85,-7 2 261,7 2-139,-2-9-79,16-4-124,-6-2-80,4-3-73,-3 6 115,-1 1-1,1-1 1,-1 1 0,1 0 0,-1 0-1,1 0 1,-1 0 0,1 0-1,-1 1 1,1-1 0,-1 1 0,1 0-1,-1 0 1,4 1 0,17 5-33,27 1 29,13 17 16,4-3-16,-1 6-54,-2-6 33,-12 6 32,-5-6 5,-20-3-2,-22-15 10,0 0-1,0-1 0,0 1 1,0-1-1,10 4 0,3 0 173,0-2 31,-18-5-196,1 0 1,0 0-1,0 0 1,0 0-1,-1 0 0,1-1 1,0 1-1,0 0 0,-1-1 1,1 1-1,0 0 0,-1-1 1,1 1-1,0-1 1,-1 1-1,1-1 0,0 1 1,0-2-1,-1 2-6,0 0 0,0 0 0,1 0 0,-1-1 0,0 1 0,0 0 0,1-1 0,-1 1 0,0 0 0,0 0 0,0-1 0,0 1 0,0 0 0,0-1 0,1 1 0,-1 0 0,0-1 0,0 1 0,0 0 0,0-1 0,0 1 1,0 0-1,0-1 0,0 1 0,-1-1 0,1-49 700,1 35-562,-1 2-35,0 0 1,0 0 0,-3-16-1,-9-11-75,6 22-37,-4-20 1,8 4-2,2 24 5,0 0-1,-4-19 1,1 11 14,2 6 8,-2-1-1,1 1 1,-2 0-1,1 1 0,-11-22 1,1 15 13,11 16-33,0-1-1,0 1 1,0-1 0,1 0-1,-1 1 1,0-1-1,1 0 1,0 0-1,0 0 1,0 0-1,0 0 1,0 0-1,1 0 1,-1-7 0,1 8-193,0 2 80,3 0 182,1-1-41,-1 1-30,1 0 1,-1 0-1,0 0 0,0 1 1,0-1-1,0 1 1,4 0-1,23 13-30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29 1248,'-14'-14'389,"11"12"-239,3 2 58,0 0 464,0-3-144,0-4-72,-3 5-24,-12 15 366,14-12-756,-2 3 40,1-1 0,0 1 0,0 0 0,0 0 0,0 0 1,1 0-1,-1 0 0,1 0 0,-1 8 0,-9 23 243,-10 30 37,6-15-57,-2 5-55,-12 65 1,24-94-195,-9 30 0,-13 15-13,10-12-7,13-41 10,0 0 1,-2 0-1,0 0 0,-1-1 1,-18 31-1,23-45-16,0 0 1,0 1-1,1-1 0,-1 0 0,1 0 0,-1 1 0,1-1 0,0 1 0,0-1 0,0 8 0,1-8 125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3648,'0'27'1173,"0"-26"-1165,0-1 1,0 0-1,0 0 0,0 0 0,0 0 1,0 1-1,0-1 0,0 0 0,0 0 1,0 0-1,0 0 0,0 1 0,0-1 0,0 0 1,0 0-1,0 0 0,0 0 0,0 1 1,0-1-1,0 0 0,0 0 0,0 0 1,0 0-1,0 1 0,0-1 0,0 0 0,1 0 1,-1 0-1,0 0 0,0 0 0,0 1 1,0-1-1,0 0 0,1 0 0,-1 0 1,0 0-1,0 0 0,0 0 0,0 0 1,1 0-1,-1 0 0,0 0 0,0 0 0,0 0 1,0 0-1,1 0 0,-1 0 0,0 0 1,0 0-1,0 0 0,0 0 0,1 0 1,-1 0-1,0 0 0,0 0 0,1 0 1,2 0 90,0 0 1,0-1 0,1 1 0,-1-1 0,0 0-1,0 0 1,0 0 0,0 0 0,0 0 0,0-1-1,0 1 1,0-1 0,4-3 0,2 0 188,0 0 0,19-6 0,6-4 64,132-82 80,-129 73-355,-20 14-10,0 0-1,-1-2 1,0 0 0,-1 0-1,0-2 1,21-24 0,-26 24 137,-6 10-121,0 0-1,-1 0 1,0-1 0,0 0-1,0 1 1,0-1-1,-1 0 1,0 0-1,0 0 1,0-1-1,0 1 1,-1 0-1,0-1 1,0 1-1,0-8 1,-1-11 194,0-34 296,-1 54-541,1 1 1,0 0-1,-1 0 1,0 0 0,1 0-1,-1-1 1,0 1 0,-1 0-1,1 1 1,-1-1 0,1 0-1,-1 0 1,-2-2 0,3 4-24,0 0 1,-1 0 0,1 0-1,0 1 1,-1-1-1,1 1 1,-1-1 0,1 1-1,-1-1 1,1 1 0,-1 0-1,1 0 1,-1-1 0,1 1-1,-2 1 1,-1-1-16,0 0 0,0 0-1,0 1 1,0 0 0,-4 1 0,0 1 32,1 1-1,0 0 1,0 0-1,0 0 1,1 1 0,-1 0-1,1 1 1,0-1-1,-6 9 1,-7 8 131,-20 32 1,30-40-105,1 0 1,0 0 0,1 1-1,0 0 1,1 1 0,1-1-1,1 1 1,0 0 0,1 0-1,0 1 1,2-1 0,0 0 0,0 1-1,5 32 1,-3-45-13,0 0 0,0 1 0,0-1 0,1 0 0,0 0 0,0 0 0,0 0 0,0-1 0,1 1 0,-1 0 0,6 4 0,2 2 138,1 0 1,14 9-1,-18-13-185,-3-4-218,1 1 0,0 0 0,-1-1 0,1 0 0,0 0 0,0-1 0,0 1 0,0-1 0,0 0 0,0 0 0,0-1 0,1 0 0,-1 0 0,0 0 0,0 0 0,0-1 0,11-2 0,17-11-1781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6240,'-50'-16'2304,"50"16"-1792,-16 16-160,16 1 320,0 16-448,0 17-32,16 0-96,-16 16 416,17 0-288,0-16-160,-17 0-64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67 896,'-28'-14'304,"27"13"-297,1 1 1,-1 0-1,0-1 1,1 1-1,-1 0 1,0 0-1,1-1 1,-1 1-1,0 0 1,0 0-1,1 0 1,-1 0-1,0 0 0,0 0 1,-57 0 3832,52-3-3104,-5-8 42,8 8-196,3 3 148,0 0-175,0 0 170,0 0-218,0 0 5,27 0 133,-13-1-492,0 1 1,1 0-1,18 4 1,2 2-34,0-2 0,57 0 0,76-12 189,-64 2-141,120 3 29,-97 4-86,311-4 178,-311-1-220,399-6 156,-205 10-71,-172-1-104,249 4 18,-176 9-10,200-9 469,-266-4 72,-139 1-432,-1 0 0,1-2 1,0 0-1,30-8 1,-29 7 175,-17 2-358,-1 0 34,0 0-22,-1 0 0,1 1 0,-1-1 0,1 0 0,-1 1 0,1-1 0,-1 0 0,0 1 0,1-1 0,-1 1 0,0-1 0,1 1 0,-1-1 0,0 1 1,0-1-1,1 1 0,-1 0 0,0-1 0,-1 1 0,-2-1-11,-1 0 0,1 1 0,-1-1 0,-7 1 1,12 0 13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2976,'16'-17'1120,"-16"17"-896,0 0-32,-16 0 1088,16 17-736,0-1 544,0 18-608,-17 15-64,17-15-256,-16 32 384,16-16-288,-17 0 288,0 16-288,17-16 0,0-17-160,0 17 352,-16-34-224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4896,'-6'10'601,"4"-6"-336,-1 0 0,1 0 0,1 1 0,-1-1 1,-1 6-1,-25 62 492,27-69-723,1 0 1,-1 0-1,1 0 0,-1 0 1,1 0-1,0 4 0,0 187 2121,0-197-2133,0 1 1,0-1 0,-1 1 0,1 0-1,-1-1 1,1 1 0,-1 0 0,0-1 0,0 1-1,-3-4 1,-6-17 105,6 13-59,2 8-38,1-1 1,0 0 0,0 0 0,0 0-1,0-1 1,0 1 0,0 0 0,1 0-1,0 0 1,-1-1 0,1 1 0,0 0-1,1 0 1,-1 0 0,0-1 0,2-2-1,12-20 191,0 5 186,-13 17-369,1 1 0,0 0 0,0 0 0,1 0 0,-1 0 0,1 0 0,-1 0 0,1 1 0,0-1 0,0 1 0,0 0 0,1 0 0,3-2 0,8-6 76,-11 7-71,1 1-1,-1-1 1,1 1-1,-1 0 1,1 1 0,0-1-1,0 1 1,6-1-1,-6 1-19,36-13 115,-5-3-59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7872,'0'-33'2944,"0"33"-2304,16-17-160,1 1 224,16 16-480,17-17 64,0 0-192,16 17 224,1 0-192,-1 0-6016,-16 17 3200</inkml:trace>
  <inkml:trace contextRef="#ctx0" brushRef="#br0" timeOffset="1">482 415 5568,'17'0'2048,"-17"0"-1568,33 0-160,0-16 32,-16 16-256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5216,'0'0'1696,"0"3"-1040,-6 14-112,0-3 21,12 8-144,-7-11-303,-1 1-1,0 0 0,-6 16 0,4-14-28,1-1-1,0 1 0,-2 26 0,5 43 477,0-83-552,1 1 0,-1-1-1,0 1 1,0-1 0,0 1-1,0-1 1,0 1 0,0-1 0,0 1-1,0 0 1,0-1 0,0 1 0,0-1-1,-1 1 1,1-1 0,0 1 0,0-1-1,-1 1 1,1-1 0,0 1 0,0-1-1,-1 0 1,1 1 0,0-1 0,-1 1-1,1-1 1,-1 0 0,1 1 0,-1-1-1,1 0 1,0 1 0,-1-1 0,1 0-1,-1 0 1,1 1 0,-1-1 0,0 0-1,1 0 1,-1 0 0,0 0 0,1 0-10,1 0 1,-1 0 0,0 0-1,0 0 1,0 0-1,0 0 1,0 0 0,1 0-1,-1 1 1,0-2-1,0 1 1,0 0 0,0 0-1,0 0 1,1 0-1,-1 0 1,0 0 0,0 0-1,0 0 1,0 0 0,0 0-1,0 0 1,1 0-1,-1 0 1,0 0 0,0 0-1,0 0 1,0-1-1,0 1 1,0 0 0,0 0-1,0 0 1,1 0 0,-1 0-1,0 0 1,0-1-1,0 1 1,0 0 0,0 0-1,0 0 1,0 0-1,0 0 1,0-1 0,0 1-1,0 0 1,0 0 0,0 0-1,0 0 1,0 0-1,0-1 1,0 1 0,0 0-1,0 0 1,-8-10 137,8 10-137,0 0-1,0 0 1,-1-1 0,1 1 0,0 0 0,0 0 0,0-1 0,-1 1 0,1 0 0,0-1 0,0 1-1,0 0 1,0 0 0,0-1 0,0 1 0,0 0 0,-1-1 0,1 1 0,0-1 0,0 1 0,0 0-1,0-1 1,0 1 0,1 0 0,-1-1 0,0-74 71,-1 72-82,1 0 1,0 0-1,1 0 1,-1 0 0,0 0-1,1 0 1,0-1 0,-1 1-1,1 1 1,0-1-1,1 0 1,-1 0 0,1 0-1,-1 0 1,1 1 0,0-1-1,0 1 1,0-1-1,0 1 1,0 0 0,5-4-1,-3 2 14,2-2 5,-3 3 7,-1 0 0,1 0 0,0 1 0,1-1 0,-1 1 0,0-1 0,1 1 0,-1 0 0,1 1 0,0-1 0,6-2 0,21-7-344,-25 10 260,0 0-1,-1 1 1,11-1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7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6400,'0'-16'2368,"0"16"-1856,0-17-128,16 17 416,1 0-512,0 0-256,16 0-32,-17-16 96,18 16-32</inkml:trace>
  <inkml:trace contextRef="#ctx0" brushRef="#br0" timeOffset="1">482 17 6048,'-16'-17'2240,"16"17"-1728,-17 0-160,17 17 672,0-1-640,0 34 0,0-17-256,17 17 416,-17 0-320,0 0-1856,16-17 896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34 4480,'0'-34'1664,"0"34"-1312,0 0-64,0 17 1312,0-17-928,0 33-64,0-16-384,-16 49-32,-1 1-96,-16 16 96,0 16-128,-1 1 384,18 16-224,-17-33 160,16 0-224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4384,'0'-13'1424,"0"10"-854,0 0-79,0-8 682,0 8-287,0 3 116,0-3-292,0 2-595,0-1 47,-1 0 0,1-1-1,0 1 1,0 0 0,1-1 0,-1 1 0,0 0-1,1 0 1,1-4 0,11 0 25,-4 1-145,-8 4-38,1 0 0,-1 0 0,1 0 0,-1 0 0,1 1 0,0-1 0,0 0 0,-1 1 0,1-1 0,0 1 0,0 0 0,0-1 0,-1 1 0,1 0 0,3 0 0,46 0 12,71 1-181,-95 0 172,0 2 0,40 9 0,-42-7 10,26 2 1,-33-5-40,-2 0 0,1 1 0,0 1 0,18 6 1,-12 0 85,0 0 0,31 20 0,-45-23-9,-8-6-9,1 0 0,-1 0 0,0 0-1,1 0 1,-1-1 0,1 1 0,-1 0 0,1-1-1,-1 1 1,1-1 0,0 1 0,-1-1 0,1 0-1,0 1 1,-1-1 0,1 0 0,2 0 0,-4 0-34,1 0 0,-1-1 0,1 1 0,-1 1 0,1-1 0,-1 0 0,1 0 0,-1 0 0,1 0 0,-1 0 0,1 0 0,-1 0 0,1 1 0,-1-1 1,1 0-1,-1 0 0,1 1 0,-1-1 0,0 0 0,1 1 0,-1-1 0,1 0 0,-1 1 0,0-1 0,1 1 0,-1-1 0,0 1 0,0-1 0,1 0 0,-1 1 1,0-1-1,0 1 0,0-1 0,0 1 0,1-1 0,-1 1 0,0-1 0,0 1 0,0 0 0,0-1 0,0 1 0,-1 0-12,1-1-1,0 0 1,0 0 0,0 0-1,0 0 1,0 0 0,0 0-1,0 0 1,0 0 0,0 0-1,0 1 1,0-1-1,0 0 1,0 0 0,0 0-1,0 0 1,0 0 0,0 0-1,0 0 1,0 0-1,0 0 1,1 0 0,-1 1-1,0-1 1,0 0 0,0 0-1,0 0 1,0 0-1,0 0 1,0 0 0,0 0-1,0 0 1,0 0 0,0 0-1,0 0 1,0 0-1,1 0 1,-1 0 0,0 0-1,0 0 1,0 0 0,0 0-1,0 0 1,0 1-1,0-1 1,0 0 0,0 0-1,0 0 1,1 0 0,-1-1-1,0 1 1,0 0-1,0 0 1,0 0 0,0 0-1,0 0 1,1 0-2,-1 0 1,0 0 0,0 0-1,1 0 1,-1 0-1,0 0 1,0 0-1,1 0 1,-1 0-1,0 0 1,1 0-1,-1 0 1,0 0-1,0 0 1,1 0-1,-1 0 1,0 1-1,0-1 1,1 0 0,-1 0-1,0 0 1,0 0-1,0 0 1,1 1-1,-1-1 1,0 0-1,0 0 1,0 0-1,1 1 1,-4 7-53,2-6 44,0-1 0,0 1 1,0 0-1,0 0 0,1 0 0,-1 0 0,1 0 0,-1 0 0,1 3 0,-1-1-1,1-1 0,0 1 0,-1-1 0,0 0 1,1 1-1,-1-1 0,-1 0 0,0 4 0,-4 9-35,1 2-25,2-5 15,-9 25 1,5-18 75,2-6 20,0-1-1,-14 23 1,-8 11 45,5 1-10,1-20-13,15-19-31,-1 0 0,-6 14 0,11-19-9,-1 0 1,1 0-1,-1 0 1,1 0-1,-1 0 1,0 0-1,-4 3 1,5-5 9,-1 0 1,1-1-1,-1 0 1,1 1-1,-1-1 0,1 0 1,-1 0-1,0 0 1,1 0-1,-1-1 1,0 1-1,0-1 0,1 0 1,-7 1-1,2-2 22,-1 0-1,0 0 0,1-1 0,-1 0 1,1 0-1,0-1 0,0 0 1,-10-5-1,1 0 27,1-2 0,-22-16 0,16 8-47,-22-25 0,24 24-45,-34-44-60,4 7 42,37 43 142,1-1 0,-16-23 0,11 19 17,15 16-142,-1 1 1,1 0 0,0 0 0,-1-1 0,1 1 0,0-1 0,0 1 0,0-1 0,0 0 0,0 1 0,0-1-1,1 0 1,-1 0 0,1 0 0,-1 1 0,1-1 0,-1 0 0,1-3 0,0 4 1,0 0 1,0 0-1,0 0 0,0 0 1,0 0-1,0 0 0,0 0 1,0 1-1,-1-1 0,1 0 1,0 0-1,0 0 0,-2-1 1,2 1 6,-1 1 1,0 0-1,0-1 1,0 1-1,0 0 1,0-1 0,1 1-1,-1 0 1,0 0-1,0 0 1,0 0-1,0 0 1,-2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1664,'-13'-14'528,"12"13"-515,1 1 0,-1-1 0,1 1 0,0-1 0,-1 0 1,1 1-1,0-1 0,-1 1 0,1-1 0,0 0 0,0 1 0,0-1 0,0 0 1,-1 0-1,1 1 0,0-1 0,0 0 0,0 1 0,1-1 0,-1 0 0,0 1 0,0-1 1,0-1-1,1 0 72,-1 1-62,0 1 0,0-1 0,0 0 0,0 1 0,0-1 0,0 0 1,0 1-1,0-1 0,0 1 0,0-1 0,1 0 0,-1 1 0,0-1 0,0 1 0,1-1 0,-1 1 0,0-1 0,1 1 1,-1-1-1,0 1 0,1-1 0,-1 1 0,1-1 0,-1 1 0,1 0 0,0-1 0,16-1 608,-11 2-354,-1-2 165,-1-3-231,-1 3-129,-1-1-1,0 1 1,1-1-1,-1 1 0,1 0 1,0 0-1,0 0 1,5-3-1,22 0 484,8-8-192,-30 9-291,1 1 0,18-4 0,-17 5-26,-1 1 1,0 0-1,1 0 0,0 1 1,-1 1-1,1 0 0,-1 0 0,13 3 1,28 18 172,-1-11-32,-40-6-146,0-1 0,0 2-1,0-1 1,-1 1 0,1 1-1,-1-1 1,10 12 0,-16-16-28,0 0 0,0 0 0,-1 0 0,1 1 0,-1-1 1,1 0-1,-1 1 0,0-1 0,0 1 0,0-1 0,0 1 0,0-1 1,0 1-1,-1 0 0,1-1 0,-1 1 0,0 0 0,0-1 0,0 1 0,-1 3 1,1 2 55,0-4-29,0 0 0,0 0 0,-1 0 1,-1 8-1,1-8-14,-9 31 160,8-32-180,1 1 0,-1-1 1,1 0-1,-1 0 0,0 0 0,0 0 0,0-1 1,0 1-1,-1-1 0,-2 3 0,-36 17 150,18-7-100,17-11-64,0 0-1,0 0 1,-1 0 0,1-1 0,-1 0-1,1-1 1,-9 3 0,1-3-11,-1-1 0,1 0 1,-20-2-1,15 1-15,14 0-93,5 0-17,5 0-159,4 0 246,0 2-1,0-1 1,0 1 0,0 1-1,0-1 1,-1 2-1,1-1 1,11 7 0,7 6 1,27 20 1,7 5-15,-29-21 91,47 41 0,-70-54 12,-2 1 0,1 0 0,-1 0 0,0 1 0,0 0 0,-1 0 0,-1 1 0,0 0 0,8 19 0,-8-15 450,-3-9-364,0 0 0,-1-1 1,0 1-1,0 0 1,1 6-1,-3-9-84,1 0-1,-1 0 1,1 0-1,-1-1 1,0 1 0,0 0-1,0-1 1,0 1-1,0-1 1,0 1-1,0-1 1,-1 1 0,1-1-1,0 0 1,-1 0-1,1 0 1,-1 0 0,1 0-1,-1 0 1,0 0-1,0 0 1,1 0-1,-1-1 1,-2 1 0,-37 5 387,31-4-359,-7 2 168,-1-1-1,-35 1 0,27-4 4,-43-8 0,33 3-108,-33-1 8,7-5-128,36 8-29,18 2 10,1 1-1,-1-1 1,1-1 0,-1 0-1,1 0 1,-1 0 0,1-1-1,0 0 1,0 0 0,1-1-1,-9-5 1,5 2-151,-1 0 132,-22-18 1,31 23-108,0 1 0,0-1 0,0 0 0,0 0 1,0 0-1,1-1 0,-1 1 0,1 0 0,-1-1 0,1 1 0,0-1 0,0 1 0,0-1 0,0 1 0,0-1 0,0-4 0,1-10-911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2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5408,'17'0'1984,"-17"0"-1536,49 33-128,-32-16 896,16 0-736,17-1-64,0 17-256,0-33 96,-1 34-160,1-34 256,0 33-224,-17-33-32,0 16-64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0 6976,'-17'17'2592,"17"-17"-2016,-50 16-160,17 1 1024,16 0-864,-32-1 128,-1 1-416,0 16 0,0-16-160,0 16 0,34-17-64,-17 1-416,16 0 224,17-17-3776,0 0 2144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0 599 2304,'0'0'752,"0"3"-453,0 3-242,1-5 559,-1-2-542,0 1 0,0-1 1,1 0-1,-1 1 1,0-1-1,1 1 1,-1-1-1,0 1 0,1 0 1,-1-1-1,1 1 1,-1-1-1,1 1 1,-1 0-1,1-1 0,-1 1 1,1 0-1,-1 0 1,1-1-1,0 1 1,-1 0-1,1 0 0,-1 0 1,1 0-1,0 0 1,0-1-1,5-1 1105,10-8-330,-13 8-751,0 1-1,0-1 0,0 1 1,0-1-1,0 0 0,0-1 1,-1 1-1,1 0 0,-1-1 0,4-3 1,24-33 286,6 9-187,47-68-26,-36 41-27,36-43 464,-75 90-505,0-1 0,0 0 0,-2 0 0,1-1 0,6-16 0,17-38 121,-29 64-215,-1 1-1,0-1 1,0 0 0,0 1-1,0-1 1,0 1-1,0-1 1,0 1-1,0-1 1,-1 1-1,1-1 1,-1 1 0,1-1-1,-1 1 1,0-1-1,1 1 1,-1 0-1,0-1 1,0 1-1,-2-2 1,-2-3 34,0 0 0,-11-8 0,7 6-90,7 6 32,0 0 0,0 0 0,0 1 0,0-1 1,-1 1-1,1-1 0,0 1 0,-1 0 0,1 0 1,-1 0-1,0 0 0,1 0 0,-1 0 0,0 1 0,1-1 1,-1 1-1,0 0 0,0 0 0,0 0 0,-4 1 1,-5-1-75,10 0 89,0 0 1,1 0-1,-1 0 1,0 1-1,0-1 1,1 1-1,-1-1 1,1 1-1,-1-1 1,0 1-1,1 0 1,-1 0-1,1 0 1,-1 0-1,-1 1 1,-5 4 17,-4 1 13,9-5-23,-1 0-1,1 0 0,0 0 1,0 0-1,0 0 0,0 1 1,0 0-1,0-1 1,1 1-1,-3 3 0,-13 20-5,12-20 30,1 1 0,0 0 1,0 0-1,1 1 1,0-1-1,0 1 0,1 0 1,0 0-1,0 0 0,-1 9 1,-1 46 180,1-36-109,0-1 13,1-1 0,1 1-1,4 50 1,0-61-37,2 0 0,0 0 0,1-1 0,10 24 0,-12-33-40,-1-1 1,1 1 0,1-1-1,-1 1 1,1-1 0,-1 0-1,1 0 1,0-1 0,1 1 0,4 2-1,-3-1 14,-2-3-20,0 1 0,0-1-1,0 0 1,0 0 0,0-1 0,0 1 0,1-1-1,-1 0 1,1 0 0,4 1 0,6-1 142,26-1 1,-15-1-134,-14 2-50,-9-1-200,0 0 0,0 1 0,0-1 0,0 0 0,0-1 1,0 1-1,0 0 0,0-1 0,0 0 0,4-1 0,10-12-1179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18 393 4480,'-14'0'1445,"11"0"-885,3-2-128,0 1-398,0 1 0,0-1 0,0 1 0,0-1 0,0 1 0,0 0 0,0-1 0,0 1 0,0-1 0,0 1 0,0-1 0,1 1 0,-1 0 0,0-1 0,0 1 0,0-1 0,1 1-1,-1 0 1,0-1 0,0 1 0,1 0 0,-1-1 0,0 1 0,1 0 0,-1-1 0,0 1 0,1 0 0,-1 0 0,1 0 0,0-1 0,6-4 380,-2-9 274,-1 8-574,0-1 0,0 1 0,1 0 0,-1 0 0,1 1 0,1-1 0,6-5 0,5-5 35,-12 10-94,-1 1 1,0-1-1,0-1 1,0 1-1,4-12 1,-1 2 6,14-34 82,-17 39-81,0-1-1,1 1 1,11-18-1,-14 25-24,1 1-1,-1-1 1,0 0-1,-1 0 0,1 0 1,-1 0-1,2-5 1,0-5 94,4 0-6,-6 13-108,0-1 1,0 1 0,0-1-1,-1 1 1,1-1 0,-1 1-1,1-1 1,-1 1 0,1-1-1,-1 0 1,0 1 0,0-3-1,0 3 8,0 0 0,0 0-1,0 0 1,0 0 0,0-1 0,0 1-1,0 0 1,0 0 0,1 0-1,-1 0 1,0 0 0,1 0 0,-1 0-1,1 0 1,-1 0 0,1 0-1,0 0 1,-1 0 0,1 0 0,0 0-1,-1 0 1,1 1 0,0-1-1,0 0 1,0 0 0,0 1 0,1-1-1,15 31 663,-16-24-631,0-1 0,-1 1 0,1 0-1,-1 10 1,-1-8 32,1-1 0,1 0 0,1 12 0,3-3 96,-3-9-241,0 0 1,0 0-1,-1 0 0,0 0 1,0 9-1,-1 0-509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2816,'0'0'917,"-3"0"-565,3 0-332,-1 0 0,0 0 0,1 0 0,-1 0 0,0 0 0,0 0 0,1 0-1,-1 0 1,0-1 0,1 1 0,-1 0 0,0 0 0,1-1 0,-2 1 0,-1-8 527,4 16 1850,-1-9-2347,0 1 1,0-1-1,0 1 1,0-1-1,0 1 1,0-1-1,0 1 1,1-1-1,-1 1 1,0-1-1,0 1 1,1-1-1,-1 1 1,0 0-1,1-1 1,-1 1-1,0 0 1,1-1-1,-1 1 1,1 0-1,-1-1 1,0 1-1,1 0 1,-1 0-1,1-1 1,19-3 1361,33 4 734,-31 1-1903,376-1 1389,-130-8-1254,15-1-174,284 9-39,-113 0 283,-352 0 112,-74 0-373,-28 0-193,1 0 0,-1 0 0,0 0 1,1 0-1,-1 0 0,0 0 0,1 0 1,-1 0-1,0 0 0,1 0 0,-1 0 1,0 0-1,1 0 0,-1 0 0,0 0 1,1 0-1,-1-1 0,0 1 0,1 0 1,-1 0-1,0 0 0,0-1 0,1 1 1,-1 0-1,0-1 0,14-13-116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3968,'-16'0'1472,"16"0"-1120,-17 49-128,17-15 1216,0-1-832,0 17 192,0-17-480,-17 17 128,17-1-224,-16 1 64,16 0-160,-17 0 64,17-17-96,-16 0 224,16-16-192,0-1-2784,16-16 1440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3968,'-28'28'1285,"27"-28"-1250,0 1-1,1 0 1,-1 0-1,0-1 1,1 1-1,-1 0 1,1 0-1,-1 0 1,1 0-1,-1 0 1,1 0-1,-1 0 1,1 0-1,0 1 0,-4 7 142,2 1-1,-1 0 0,1 0 0,1 0 0,-1 18 0,2-18-31,0 1 0,-3 12 0,-1-8-34,0 9 47,8 5-63,0-11-50,2 29 90,5-11-12,-8-22-23,-3-11-72,0-1 1,1 1 0,-1-1 0,1 1 0,0-1 0,0 1-1,0-1 1,0 0 0,0 1 0,1-1 0,2 4-1,-1-3 208,-3-6-70,-1-2-99,0 0-1,0 0 0,0 1 1,-3-7-1,-2-6-24,1-16 55,-6 0 80,-6-31 896,17 63-1024,-1 0 0,1 0 0,0-1 0,0 1 0,-1 0 0,1 0 0,0-1 0,0 1 0,0 0 0,1 0 0,-1-1 0,0 1 0,0 0-1,1 0 1,-1 0 0,0-1 0,1 1 0,0 0 0,0-2 0,18-16 715,-11 12-543,-6 5-195,0 0 1,1 0 0,-1 1-1,0-1 1,0 1-1,1 0 1,-1 0 0,1 0-1,-1 0 1,1 0 0,-1 0-1,1 0 1,0 1-1,-1 0 1,1-1 0,0 1-1,-1 0 1,6 1 0,26-4 121,-14-1-107,-10 1-246,0 1 0,1 0 0,18-1 0,5 3-300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7296,'0'0'2720,"0"0"-2112,33-17-192,-17 17 352,1 0-512,16 0-224,0 0-64</inkml:trace>
  <inkml:trace contextRef="#ctx0" brushRef="#br0" timeOffset="1">299 233 6400,'0'0'2368,"0"0"-1856,34 0-128,-1 0 288,0 0-448,33-16-96,-16 32-64,0-16-2464,16 0 1312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 3328,'0'-8'539,"0"5"-115,0 4-107,-2 25 302,-4-8-54,-5 22 736,-6 68-58,6-55-966,6 5-138,-6-17-91,9-24 83,1 31 1,1-35 37,0-10 17,-1-18 95,1 12-263,0 0 0,0 0 0,0 0-1,0 1 1,0-1 0,-2-4 0,-1-5 45,0 2 13,1 0-1,0 0 1,0-1 0,0-16 0,2-67 1140,0 86-1018,1 1-1,0 0 0,0 0 1,0 0-1,1 0 0,4-10 1,-4 10-102,-1 5-64,-1 0 1,1 0-1,-1 1 1,1-1-1,0 0 1,0 0-1,0 1 1,0-1-1,0 1 0,1-1 1,-1 1-1,0-1 1,1 1-1,-1 0 1,1-1-1,2 0 1,8-9 1,-2 1-55,-9 8 16,1 0 0,-1 1 0,1-1 0,-1 1 0,1 0 0,-1-1-1,1 1 1,-1 0 0,1 0 0,0 0 0,0 0 0,0 0 0,0 0 0,0 1-1,0-1 1,0 1 0,0-1 0,0 1 0,0 0 0,0-1 0,0 1 0,0 0-1,3 1 1,5-1 25,0 0-1,14-3 1,-19 2-12,1-1 0,-1 0 0,1 0 0,5-3 0,-8 3-5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4736,'-17'-17'1760,"17"17"-1376,0 0-96,0-16 1728,0 16-1152,0 0 1280,0 0-1248,17 0 320,-1 0-704,1 0-96,0 0-256,16-17-160,0 17-32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 3808,'-35'0'2286,"23"0"3353,14-1-5562,-1 1-1,1 0 1,-1 0-1,1-1 1,-1 1-1,1-1 1,-1 1-1,0-1 1,1 0-1,1-1 1,12-5 446,-8 6-438,0 0 0,1 0-1,-1 1 1,0 0 0,0 0-1,1 1 1,-1 0 0,0 0 0,13 4-1,7 1-3,-7-4-22,1 0 0,0-2-1,22-2 1,-25 1-34,0 0 1,1 2-1,31 3 0,-14 7 125,-4-5-33,-15-1-59,-10-3-40,0 0 0,0-1 0,0 0 0,0 0-1,7 0 1,24-1-119,-10 0-2816,-12 0 1125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5056,'-17'16'1888,"17"-16"-1472,-16 17-128,16-1 1184,0 1-864,-17 0 64,17 16-448,0-17-64,17 18-96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3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5472,'0'0'2016,"0"0"-1536,0 17-160,0 16 1088,17-16-832,-17 32 704,0 1-768,-17 33-128,17 0-224,0 17 96,0-17-160,-16 0 32,16-33-64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 2816,'0'-11'692,"0"14"46,0 27 328,0-14-706,1-3-36,-1 0 1,-1 0 0,-2 15-1,-9 23 317,-4 26-12,13-50-390,2-10-66,-2 0 1,0 0-1,-6 21 1,2-16-46,-28 72 580,29-83-589,0 0 0,0 0 0,-1 0 0,0-1 0,-1 0 0,-10 9 0,4-5 84,12-11-80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18 134 1248,'-13'-14'389,"13"13"-345,1 1-1,0 0 0,0-1 1,-1 1-1,1 0 1,0-1-1,0 1 0,0 0 1,0 0-1,-1 0 0,1 0 1,0 0-1,0 0 1,1 0-1,-2 0 277,0 3 208,0 146 2576,-1-135-2905,0 0-1,-1-1 1,-7 23 0,9-32-146,-2 7 138,1 1 0,0-1 0,1 19 1,1-14-40,-1 12 604,0-26-104,0-18 68,0-34-27,0-77-277,1 111-317,0 0-1,2 0 0,0 0 0,1 0 0,0 1 1,1 0-1,1 0 0,0 0 0,1 1 1,1 0-1,10-15 0,-15 26-50,-1 0 0,1 0 1,-1 0-1,1 0 0,0 1 0,0-1 1,0 1-1,1 0 0,-1 0 0,1 0 0,5-2 1,-1 0-4,6-2 43,0 1 1,24-6-1,-7 3 84,-28 7-156,-1 0 1,1 1-1,0-1 0,0 1 0,0 0 1,0 0-1,0 0 0,0 0 0,-1 0 1,1 1-1,0-1 0,0 1 0,0 0 0,0-1 1,-1 2-1,6 1 0,-5-1-1,0-1 0,0 0 0,0 0 0,0 0-1,0 0 1,0-1 0,6 1 0,-6-1-506,-1 0-1850,12 0 640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5728,'0'0'2112,"0"0"-1632,17-17-128,-1 17 640,1 0-608,16 0-288,0 0-96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6048,'0'0'2240,"0"0"-1728,50 0-160,-33 0 192,16 0-384,17 0-64,-17-17-64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83 249 3712,'0'0'1221,"-3"6"-757,0 1-335,1 0 0,0 0-1,0 0 1,1 0 0,0 0-1,0 8 1,-1 51 541,2-65-684,0 6 37,-1 0-1,1 0 0,-1-1 1,-1 1-1,-2 7 0,-2 10 47,1 21 27,-2-19 8,5-20-77,1 0 1,-1 1-1,1-1 0,0 9 0,0 8 51,2 7 431,-4-30-323,3 0-172,-1 0 0,1 0 0,-1 0 1,1 0-1,-1 0 0,1 0 0,-1 0 0,1 0 0,-1-1 0,1 1 0,-1 0 0,1 0 0,-1 0 0,1 0 0,-1-1 0,1 1 0,0 0 0,-1 0 0,1-1 0,-1 1 0,1 0 0,0-1 0,-1 1 0,1 0 0,0-1 0,-1 1 0,1 0 0,0-1 0,0 1 0,0-1 0,-1 1 0,1-1 0,0 1 0,0-1 0,0 1 0,0-1 0,0 1 0,0-1 0,0 1 0,0-1 0,0 1 0,0-1 0,0 1 0,0 0 0,0-1 0,0 0 0,-4-20 447,0 12-294,3 7-134,0 0 1,0 0 0,0 1-1,0-1 1,0 0-1,1 0 1,-1 0 0,1 0-1,-1 0 1,1 0 0,0 0-1,-1-1 1,1 1 0,0 0-1,1 0 1,-1 0-1,0 0 1,1-3 0,2-4 144,2-6 260,0 1 1,13-26-1,-13 34-360,0-1-1,0 1 1,1 0-1,-1 0 1,2 1-1,10-8 1,-17 12-77,4-2 10,1 1 1,0-1-1,-1 1 0,1 0 1,0 0-1,1 0 0,-1 0 1,0 1-1,0 0 0,9-1 1,-7 2-60,0-1 1,0-1-1,0 1 1,-1-1-1,13-5 1,-12 3-251,1 1 0,-1 1 1,12-3-1,3-1-1087,1-5-2908,-19 10 3688,0 0 0,1 1 0,-1-1 1,9 1-1</inkml:trace>
  <inkml:trace contextRef="#ctx0" brushRef="#br0" timeOffset="1">166 0 5152,'16'0'1888,"-16"0"-1440,17 17-160,-1-17 640,1 0-576,-17 16 64,17-16-256,-1 17 32,1-17-96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6240,'0'16'2304,"0"-16"-1792,-16 17-160,16-17-160,0 17-192,0-1 128,0 1-64</inkml:trace>
  <inkml:trace contextRef="#ctx0" brushRef="#br0" timeOffset="1">250 34 4640,'0'-12'1138,"0"16"86,0 23 200,0-13-1167,0-3-46,0 1 1,-3 21-1,-8 30 72,9-36-215,-4 26 34,-17 33 64,12 11-54,-7-16-38,10-51-23,-7 58 0,9 6 77,-5-19-27,6 0 48,-2-32-411,4-29-913,1 1 1,0 15-1,2 6-1161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2816,'0'-33'1056,"0"33"-832,0-16-64,0 16 1760,0 0-1088,16 0 704,1 0-864,-17-17 384,33 34-608,0-34-256,1 17-96,-1 0 160,0 17-128,0-17-608,-16 0 256,16 0-4448,-16 0 2592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6464,'0'17'2400,"0"-17"-1856,33 0-160,0 0 768,1 0-704,15 0-160,1 0-192,17 0 160,-1 0-128,-16-17-1024,0 17 480,-17 17-4864,17-17 2912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3904,'-13'-13'1744,"14"14"-1680,0 0 69,0 0 0,0 0 0,0 0 0,1 0 0,-1 0 0,0 0 0,1 0 0,-1 0 1,1-1-1,-1 1 0,1 0 0,-1-1 0,1 0 0,-1 1 0,1-1 0,-1 0 0,1 0 0,0 1 0,2-2 0,-2 2-6,-1-1 0,1 0 0,0 0 0,-1 1 0,1-1 0,-1 1 0,0-1 0,1 1 0,-1 0 0,2 1 0,12 5 353,-9-6-336,-1 0-1,1 0 1,0-1-1,10 0 0,-9 0-115,1 0-1,-1 0 1,11 3-1,-2 2-42,-13-3 38,0-1 0,1 0 0,-1 0 0,0 0 0,1 0 0,-1-1 0,0 1 0,7-1 0,37 0-76,-46 0-50,1 0-1,0 1 1,0-1 0,-1 0 0,1 1 0,0-1 0,-1 1 0,1-1 0,0 1 0,-1 0-1,1 0 1,-1-1 0,1 1 0,-1 0 0,0 1 0,1-1 0,1 2 0,-1 0-1529,-2-1-1787,0 12 1030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33 798 3552,'-27'56'1147,"26"-55"-1122,0 1 1,0 0 0,1-1 0,-1 1-1,1-1 1,-1 1 0,1 0 0,0 0 0,0-1-1,0 1 1,0 0 0,0 0 0,0-1-1,0 1 1,0 0 0,1-1 0,0 4 0,1 19 62,1 0 130,0-1 0,2 1 0,12 41-1,72 155 1175,-48-124-1104,-2-2-74,-8-42 17,-18-32-132,12 24 78,9 12 164,-31-50-282,2 0 1,-1-1-1,1 0 1,-1 0-1,2 0 0,8 7 1,-13-11-37,0-1-1,0 1 1,0 0 0,-1-1 0,1 1 0,0-1 0,0 1 0,0-1-1,1 0 1,-1 1 0,0-1 0,0 0 0,0 1 0,0-1 0,0 0-1,0 0 1,0 0 0,0 0 0,1 0 0,-1 0 0,0-1 0,0 1-1,0 0 1,0-1 0,0 1 0,0 0 0,0-1 0,0 1 0,0-1-1,0 0 1,0 1 0,1-2 0,1-1 1,-1 0-1,0 0 1,0-1 0,0 1 0,0 0-1,0-1 1,1-4 0,9-27 37,16-73 0,-3-37-231,-24 140 159,51-372-795,12-79 673,-58 424 65,0 1 0,2-1 0,22-53 0,0 16 100,-7 6-5,-12 40-77,1 2 0,1 0 0,18-22 0,-2 1-22,-26 38 64,0 1 0,-1-1 0,1 0 0,0 1 0,1 0 0,-1 0 0,0 0 0,1 0 0,0 0 0,0 1 0,0 0 0,0 0 0,0 0 0,7-3 0,0 3 57,1 0-1,-1 1 1,0 0-1,18 1 1,-16-1 133,-8 1-109,-1-1-1,0 1 1,0 0-1,0 1 1,0-1-1,1 1 1,5 1-1,-2 1-21,-2-1 51,1 1-1,-1-2 1,1 1 0,0-1 0,-1 0-1,13 0 1,50-1 319,-19 0-225,111 3 83,-70 8-199,33-5 0,18 7-53,233 18-88,-97-9 100,7 6-7,299 3 6,-98-7 79,-123 4-58,2-9-75,-41-5 80,-34-9 336,-52 6-75,-41-8-5,-48-6-101,-47-8 111,-30 9-100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67 3808,'0'-63'3253,"0"63"-3239,0-1-1,0 1 1,0 0-1,0 0 0,0 0 1,0 0-1,0 0 1,1 0-1,-1 0 1,0 0-1,0 0 1,0-1-1,0 1 1,-1 0-1,1 0 1,0 0-1,0 0 1,0 0-1,0 0 1,0 0-1,0 0 1,0 0-1,0 0 0,0-1 1,0 1-1,0 0 1,0 0-1,0 0 1,0 0-1,0 0 1,0 0-1,0 0 1,0 0-1,0 0 1,-1 0-1,1 0 1,0 0-1,0 0 1,0 0-1,0 0 1,0 0-1,0 0 0,0 0 1,0 0-1,0 0 1,0 0-1,-1 0 1,1 0-1,0 0 1,0 0-1,0 0 1,0 0-1,0 0 1,0 0-1,0 0 1,-1 0-1,-2 0 96,0-1 0,-1 1-1,1 0 1,0 1 0,-1-1 0,1 1-1,0-1 1,-1 1 0,1 0-1,0 0 1,0 1 0,0-1 0,0 1-1,0-1 1,0 1 0,0 0 0,-3 3-1,-17 26 266,10-14-192,1 0 1,0 1 0,-14 32-1,19-33-98,-25 49 168,13-33-126,-17 34 95,19-26-87,-12 47 0,3-7 62,14-49-133,3-11 54,2-1 1,1 2 0,-7 35-1,12-51-89,-1 4 30,1 1 0,0 0-1,1-1 1,0 1 0,1 0 0,3 19-1,-3-25-351,1 0 1,0 1-1,0-1 0,0 0 0,0 0 0,1 0 1,0-1-1,0 1 0,0-1 0,7 8 0,-8-11 125,0 0 1,1-1-1,-1 1 0,0 0 0,0-1 0,1 1 0,-1-1 0,1 0 0,-1 0 1,0 0-1,3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3712,'0'0'1408,"0"0"-1120,0 67-64,0-34 864,16 17-640,-16 0 256,17-1-416,16 1-192,0 0-32,0-17 288,1-16-192,-1-1-224,0-16 32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5984,'0'0'2208,"0"0"-1728,-33 33-128,0-16 608,16 16-608,-33 33 544,17-16-480,-17 16-96,17 1-192,0-17-96,16-17 0,-16 17-384,17-34 192</inkml:trace>
  <inkml:trace contextRef="#ctx0" brushRef="#br0" timeOffset="1">432 383 5728,'-16'-17'2112,"16"17"-1632,49 0-128,-32-17 576,0 17-576,33 0 0,-17-16-224,0-1-96,0 17 0,0 0-4256,1 0 2304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2720,'0'-16'1024,"0"16"-800,0 16-64,0 1 1344,16 16-864,1 0 800,0 1-832,-1 32 160,17-16-448,-16 0-32,33-17-192,-17 0 224,0 0-192,-16-16-960,16-1 448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316 200 3904,'-17'-17'1440,"17"17"-1120,-33 50-96,17-17 1440,-1-16-960,-33 32 288,17 1-608,-17 0 0,17-17-256,0 17 0,0-17-64</inkml:trace>
  <inkml:trace contextRef="#ctx0" brushRef="#br0" timeOffset="1">399 0 6240,'-17'0'2304,"17"0"-1792,0 34-160,-16-18 192,16 1-384,0-1-64,0 18-64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3328,'1'-9'867,"2"7"-306,-2 3-518,0-1 0,0 1 0,0 0 0,-1-1 0,1 1 0,0 0 0,0 0 0,-1-1 0,1 1 0,0 0 0,0 2 0,15 28 749,-10-3 2,-4-18-536,2 10 264,-1 0 0,-1 0 1,0 26-1,-4 19 516,-13 78 1,-23 73-135,27-153-653,2-23-66,-1 0 0,-18 43 0,26-76-276,-1-1 1,0 1 0,0-1-1,0 0 1,0 0 0,-1 0 0,0-1-1,-1 1 1,1-1 0,-1 0-1,0 0 1,0 0 0,-10 6 0,12-8-202,-1 0 0,0-1 0,0 1 0,0-1 0,-6 2 0,9-3 110,-1-1 0,1 0-1,-1 1 1,1-1 0,-1 0-1,1 0 1,-1 0 0,1 0-1,-1 0 1,1-1 0,-1 1-1,1 0 1,-3-2 0,2 2-20,0-1 1,0 0-1,0-1 0,0 1 1,0 0-1,1 0 1,-1-1-1,0 1 0,-1-2 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4480,'0'-13'1445,"1"11"-1079,4 4-172,-1 0-117,-1 0 17,0-1-1,0 1 0,0-1 1,1 0-1,-1 0 0,0 0 1,1 0-1,-1 0 0,1-1 1,3 0-1,-4 1 42,1 0 0,-1-1-1,1 1 1,-1 1 0,1-1-1,-1 0 1,0 1 0,1 0 0,-1-1-1,0 1 1,3 3 0,14 7 381,-18-12-455,0 1 0,0-1 0,0 1 0,-1 0 0,1 0 0,0-1 0,-1 1 0,1 0 0,-1 0 0,1 1 0,-1-1 0,1 0 0,-1 0 0,0 1 0,1-1 0,-1 1 0,0-1 0,0 1 0,1 2 0,3 5 74,-3-6-89,0 0 1,0 0-1,0 0 0,0 0 0,-1 0 1,0 0-1,2 4 0,-3-6-34,0 0 0,0 0 0,0 0-1,0 0 1,0 0 0,-1 0 0,1-1 0,0 1-1,0 0 1,-1 0 0,1 0 0,0-1 0,-1 1-1,1 0 1,-1 0 0,1-1 0,-1 1 0,1 0-1,-1-1 1,1 1 0,-1 0 0,0-1 0,1 1-1,-1-1 1,0 1 0,0-1 0,1 1 0,-1-1-1,0 0 1,-1 1 0,-9 4 141,9-4-130,0 0 1,-1 0-1,1 0 0,0 1 0,-1-1 1,1 1-1,0-1 0,-2 3 1,-6 5 9,-6 8-148,16-17 112,0 0 1,0 0-1,0 0 1,0 0-1,0 1 1,-1-1-1,1 0 1,0 0-1,0 0 0,0 1 1,0-1-1,0 0 1,0 0-1,0 0 1,0 0-1,0 1 1,0-1-1,0 0 0,0 0 1,0 0-1,0 1 1,0-1-1,0 0 1,0 0-1,0 0 1,0 0-1,1 1 0,-1-1 1,0 0-1,10 2-41,12-2-25,-15 0 56,-1 0 0,1 0 0,0 1 1,7 1-1,25 9-206,-6-9-293,-25-2 161,0 0 1,0 0-1,15 4 0,8 7-2854,-12-8 928</inkml:trace>
  <inkml:trace contextRef="#ctx0" brushRef="#br0" timeOffset="1">267 631 5472,'0'16'2016,"0"-16"-1536,49 0-160,-15 0 384,-1 0-448,0 0-32,17 0-128,0 0-160,-1 0 32</inkml:trace>
  <inkml:trace contextRef="#ctx0" brushRef="#br0" timeOffset="2">599 282 4992,'-34'33'1824,"34"-33"-1408,-33 83-128,17-33 1120,16 0-832,-17 0 128,0 16-416,1 0 0,16 1-160,0-17-2304,-17-1 1152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50 3648,'0'-14'605,"-1"-11"507,1 25-1076,0-1 1,0 1-1,0-1 1,0 1-1,-1-1 1,1 1-1,0-1 1,0 1 0,-1-1-1,1 1 1,0-1-1,-1 1 1,1 0-1,0-1 1,-1 1-1,1-1 1,-1 1-1,1 0 1,-1-1-1,1 1 1,-1 0 0,1 0-1,-1-1 1,1 1-1,-1 0 1,1 0-1,-1 0 1,1 0-1,-1 0 1,1 0-1,-1 0 1,0 0-1,-5 2 690,1 5-339,-1 0 1,1 0-1,-5 11 1,3-7-189,-14 26 469,-27 42 67,15-32-521,10-16-76,-29 55 0,0 27-5,35-74-84,11-26-21,1 0 0,0 0 0,1 1 0,-5 26 0,8-29 25,1-1 0,0 0 0,0 0 0,1 0 1,1 0-1,-1 0 0,1-1 0,5 14 0,-5-16-56,1-1 0,-1 1 0,1-1-1,4 7 1,-5-10-120,0 0 0,1-1 0,-1 1-1,1-1 1,-1 1 0,1-1 0,0 0 0,0 0 0,0 0 0,4 2 0,26 12-869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4896,'0'0'1584,"0"3"-976,0-1-539,0-1 0,-1 1-1,1-1 1,0 1 0,-1-1 0,1 0 0,-1 1 0,1-1 0,-1 1 0,0-1-1,-1 3 1,1-2 29,-1-1 0,1 1-1,0 0 1,0 0 0,1 0-1,-1 1 1,0-1-1,1 0 1,-1 0 0,1 0-1,0 0 1,-1 4 0,1 6 123,0-6-144,-1 0 0,1 0 0,1 0 0,-1 0 0,3 10-1,8-5 4,-6 3-54,-5-12-11,1 1-1,-1-1 0,1 0 1,0 1-1,-1-1 1,1 0-1,0 0 1,0 0-1,1 0 0,-1 0 1,0 0-1,1 0 1,-1 0-1,1 0 0,0-1 1,0 1-1,-1-1 1,1 1-1,0-1 0,0 0 1,0 1-1,4 0 1,4 0 21,-1-1 0,1 1 0,0-2 0,0 0 0,0 0 0,0-1 0,18-3 0,5-7-116,-19 8-30,-12 3 18,1-1 1,-1 1 0,1-1-1,-1 1 1,1-1 0,-1 0 0,1 0-1,-1 0 1,0-1 0,1 1 0,3-4-1,-18 17-157,4-5 213,1 0-1,0 0 0,1 1 1,-1-1-1,-7 15 0,-1 20 67,8-21 36,-21 59 367,-38 131 275,39-80-464,1-8 8,12-62 287,14-57-486,0-1-1,-1 0 1,0 0 0,1 1-1,-1-1 1,-1 0 0,1 0-1,-2 4 1,2-6-26,0-1 1,0 1-1,1-1 0,-1 1 0,0 0 0,0-1 1,0 0-1,0 1 0,0-1 0,0 0 1,0 1-1,0-1 0,0 0 0,0 0 1,0 0-1,0 0 0,0 0 0,0 0 0,-2 0 1,3 0-15,-1 0 1,1 0-1,0 0 1,-1 0-1,1 0 1,0 0-1,-1 0 1,1 0-1,0 0 1,-1 0 0,1 0-1,0 0 1,-1 0-1,1 0 1,0 0-1,-1-1 1,1 1-1,0 0 1,-1 0-1,1 0 1,0-1-1,0 1 1,-1 0 0,1 0-1,0-1 1,-5-3 104,1 1-82,1 0 1,0-1-1,0 1 1,0 0 0,1-1-1,-1 0 1,-2-4-1,-5-15 60,0-1 0,1 0 0,-9-46 0,16 49-117,0 1 0,2-1-1,0 0 1,4-26 0,-1 32-39,0 0-1,1 0 1,8-21 0,-3 12-67,-7 16-153,1 0 0,0 0 0,1 1 0,0-1 0,0 1 0,1 0 0,-1 0 0,2 0 0,8-9 0,20-17-1272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5056,'0'16'1888,"0"-16"-1472,16 0-128,1 0 1280,-17 17-928,16-17-64,0 0-352,17 0 192,-16 0-224,-1 0-320,17 0 64,-17 0-4064,17 0 2240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8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2720,'-16'-17'1024,"16"17"-800,0-17-64,0 1 64,0 16-160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4160,'-16'0'1536,"16"0"-1216,0-17-64,-17 17 2240,17 0-1408,0 0 768,17 0-1088,-17 0-96,16 0-384,1 0-64,16 17-128,-16-17-544,16-17 224,0 17-5120,0 0 2944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0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17 2656,'-14'-13'837,"11"10"-501,3 3 139,0 0 1018,0 3-432,0 1-709,1-2-242,-1 1-1,0-1 1,0 1 0,-1-1-1,1 1 1,0-1 0,-1 1-1,-1 3 1,-3 1 123,5-6-208,-1 0-1,0 0 1,0 0-1,1 0 0,-1 0 1,1 0-1,-1 0 0,1 0 1,-1 0-1,1 0 1,-1 0-1,1 0 0,0 0 1,0 1-1,0-1 0,-1 0 1,1 0-1,0 0 0,1 0 1,-1 0-1,0 1 1,0-1-1,0 0 0,1 2 1,4 8 62,1 0 0,0-1 0,0 0 0,1 0 0,13 16 0,-16-23-69,0 1-1,1-1 1,-1 0-1,1 0 1,0 0-1,-1-1 0,1 1 1,1-1-1,-1-1 1,0 1-1,0-1 1,9 2-1,4-1 84,1-1-1,24-1 1,-17-1-27,-22 1-64,0 0 0,-1 0 0,1-1 0,0 1 1,-1-1-1,1 0 0,-1 0 0,1-1 0,-1 1 0,1-1 0,-1 1 0,0-1 0,0 0 0,0 0 1,0-1-1,0 1 0,0-1 0,3-3 0,-6 6-9,0 0 0,0 0 0,0 0-1,0 0 1,0 0 0,0 0 0,0 0 0,1 0 0,-1-1-1,0 1 1,0 0 0,0 0 0,0 0 0,0 0 0,0 0-1,0 0 1,0 0 0,0 0 0,0-1 0,0 1 0,1 0 0,-1 0-1,0 0 1,0 0 0,0 0 0,0 0 0,0-1 0,0 1-1,0 0 1,0 0 0,0 0 0,0 0 0,0 0 0,0 0-1,0-1 1,0 1 0,-1 0 0,1 0 0,0 0 0,0 0 0,0 0-1,0 0 1,0 0 0,0-1 0,0 1 0,0 0 0,0 0-1,0 0 1,0 0 0,-1 0 0,1 0 0,0 0 0,0 0-1,0 0 1,0 0 0,0 0 0,-2-2-11,1 1 1,-1-1-1,0 1 0,1 0 0,-1 0 1,0-1-1,0 1 0,1 1 0,-1-1 1,0 0-1,0 0 0,0 1 0,0-1 1,0 1-1,0-1 0,-1 1 1,1 0-1,0 0 0,0 0 0,0 0 1,0 0-1,0 1 0,0-1 0,0 1 1,0-1-1,0 1 0,0 0 0,-4 2 1,0 0-33,0 1 0,0 1 0,0-1 0,0 1-1,0 0 1,1 1 0,-8 9 0,4-1 82,0 0 1,1 0-1,0 1 0,1 0 0,1 0 0,-4 17 0,1-7 79,2-6-37,-17 51 156,2 24 40,-6-8-108,15-35-69,8-28 52,-12 33-1,3-20 616,11-23-511,2-10-202,1 0 0,0-1 0,-1 1 0,0-1 0,0 1 0,0-1 0,0 0 0,0 1 0,0-1 0,0 0 0,-4 5 0,5-7-44,-1 0 0,1 1 0,-1-1 0,1 0 0,-1 1 0,0-1 0,1 0 0,-1 0 0,1 1 1,-1-1-1,0 0 0,1 0 0,-1 0 0,1 0 0,-1 0 0,0 0 0,1 0 0,-1 0 0,1 0 0,-1 0 0,0 0 0,1 0 0,-1-1 0,1 1 0,-1 0 0,0 0 0,1 0 1,-1-1-1,1 1 0,-1-1 0,0 1 19,-2-2-20,0 0-1,1-1 0,0 1 1,-1 0-1,1-1 0,0 1 1,0-1-1,0 0 0,0 0 1,-2-5-1,-2-4 6,3 9-20,1 0 1,0 0 0,0-1 0,1 1-1,-1-1 1,1 0 0,-1 1 0,1-1-1,0 0 1,1 0 0,-1 0 0,1 0-1,-1 1 1,2-6 0,-3-15-44,0 12 21,-1-1 0,-6-14 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100 216 5728,'-33'0'2112,"33"0"-1632,-50 50-128,50-17 352,-17 0-448,17 0-160,0 0-96</inkml:trace>
  <inkml:trace contextRef="#ctx0" brushRef="#br0" timeOffset="1">366 0 5472,'16'17'2016,"-16"-17"-1536,0 182-160,0-115 1248,0-1-928,-16 34 448,-1-1-640,0 17-64,1-16-224,-17-17 608,16-16-416,-49-1-1024,32-33 352,-15-16-2784,-1-1 1696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3488,'-14'-14'1115,"25"8"-273,-10 6-780,-1-1 1,1 0-1,-1 1 0,0-1 0,0 0 0,1 1 1,-1-1-1,0 0 0,0 1 0,0-1 1,0 0-1,0 0 0,0 1 0,0-2 0,0 2-62,0 0 13,0 0-1,0 0 0,0 0 0,0 0 0,0 0 0,0 0 0,0 0 0,0-1 0,0 1 0,0 0 0,0 0 0,0 0 0,0 0 0,0 0 1,0 0-1,0 0 0,0 0 0,0 0 0,0-1 0,0 1 0,0 0 0,0 0 0,0 0 0,0 0 0,0 0 0,0 0 0,0 0 0,1 0 1,-1 0-1,0 0 0,0 0 0,0 0 0,0 0 0,0-1 0,0 1 0,0 0 0,0 0 0,0 0 0,0 0 0,0 0 0,0 0 0,1 0 0,-1 0 1,0 0-1,0 0 0,0 0 0,0 0 0,0 0 0,0 0 0,0 0 0,0 0 0,0 0 0,1 0 0,-1 0 0,0 0 0,0 0 0,4 0 264,-1 0-116,0 0 0,0 0 1,0 0-1,0 1 0,-1-1 0,1 1 0,3 0 1,-1 2-87,-1 1 1,0-1-1,1 1 1,4 5-1,-5-4 23,-4-5-90,0 0 0,1 1 0,-1-1 0,0 0 0,0 0 0,0 1 0,1-1 0,-1 0 0,0 0 0,0 1 0,0-1 0,0 0 0,1 1 0,-1-1 0,0 0 0,0 1 0,0-1 0,0 0 0,0 1 0,0-1 0,0 0-1,0 1 1,0-1 0,0 0 0,0 1 0,0 6 77,1-3-46,-1 0 1,0 0 0,0 0 0,0 0-1,-1-1 1,1 1 0,-1 0 0,-1 5-1,-3 4 220,-1 0 0,-14 22 0,18-32-206,1-1 1,-1 1 0,0-1-1,1 1 1,-1 0 0,1 0-1,0 0 1,0 0 0,0 0-1,0 0 1,1 0 0,-1 0-1,1 0 1,0 0 0,0 7-1,0-10-46,0 1 0,0 0-1,0-1 1,0 1-1,0 0 1,0-1 0,0 1-1,0 0 1,1-1-1,-1 1 1,0-1 0,0 1-1,1 0 1,-1-1-1,0 1 1,1-1 0,-1 1-1,0-1 1,1 1 0,-1-1-1,1 1 1,-1-1-1,1 0 1,-1 1 0,1-1-1,0 0 1,-1 1-1,1-1 1,-1 0 0,1 1-1,1-1 1,2 1 23,-1-1 0,1 0 0,0 0 0,7 0 0,3-1-39,-1 1-41,21 3 1,15 10-29,-48-12 78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6048,'0'-17'2240,"0"17"-1728,17 0-160,0 0 2016,16 0-1376,17-16-192,-1 16-512,1 0-224,17 0-32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5408,'-17'0'1984,"17"0"-1536,-16 50-128,16-33 320,0 16-416,0 17-32,-17 16-96,0 34 64,17-34-96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69 1824,'7'-7'333,"-5"6"-205,0-1 0,1 0-1,-1 0 1,0 0 0,0 0 0,-1-1 0,1 1 0,0 0 0,-1-1-1,1 1 1,-1-1 0,0 0 0,0 1 0,0-1 0,0-3 0,-3 0 853,-9-5 224,10 11-1175,1 0 1,0-1-1,0 1 1,-1 0-1,1 0 0,0 0 1,0-1-1,-1 1 0,1 0 1,0 0-1,-1 0 0,1 0 1,0 0-1,-1-1 1,1 1-1,0 0 0,-1 0 1,1 0-1,0 0 0,-1 0 1,1 0-1,0 0 0,-1 0 1,1 0-1,-1 0 0,-5 0 194,3-1-163,0 1 0,1 0 1,-1-1-1,0 1 1,0 1-1,0-1 0,1 0 1,-1 1-1,0-1 1,0 1-1,1 0 0,-1 0 1,-4 2-1,-6 4 188,2 1 1,-1 0-1,-17 17 0,-31 38 247,49-49-409,1 0-1,0 1 0,1 0 0,1 1 0,1 0 0,-8 21 0,7-11 30,1 0 0,1 1 0,-3 30 0,8-43-41,1 1 1,0-1-1,1 1 1,1-1-1,0 1 1,1-1-1,0 0 1,2 0-1,9 25 1,-9-27-10,1-1-1,1 1 1,-1-1 0,2 0-1,-1-1 1,1 0 0,1 0-1,0 0 1,0-1 0,18 13-1,-22-20-41,0 1 0,0 0 0,-1-1 0,1 0 0,1 0 0,-1 0 0,10 1 0,30 0 84,-40-3-98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3648,'0'-14'1173,"0"12"-703,-2 2-71,-6 0 506,18 0 724,-7-3-1101,-1 1-453,0 1 0,1-1-1,-1 0 1,0 1 0,1 0 0,-1 0 0,1 0 0,0 0 0,-1 0 0,1 0 0,0 1-1,-1-1 1,1 1 0,0 0 0,0 0 0,0 0 0,-1 0 0,1 0 0,0 1 0,-1-1 0,1 1-1,4 1 1,9 9 203,-2-6-60,-8 7 161,1-8-166,-7-4-188,0 1-1,1-1 1,-1 0-1,1 0 1,-1 1-1,1-1 1,-1 0-1,0 1 1,1-1-1,-1 1 1,0-1-1,1 0 1,-1 1-1,0-1 1,1 1-1,-1-1 1,0 1-1,0-1 1,0 1-1,1-1 1,-1 1-1,0-1 1,0 1-1,0-1 1,0 1-1,0-1 1,0 1-1,0-1 1,0 1-1,0-1 1,-1 2-1,1 0 22,0-1-1,0 1 0,0 0 0,0 0 1,-1-1-1,1 1 0,-1 0 1,1-1-1,-1 1 0,0-1 1,0 1-1,0-1 0,0 1 0,0-1 1,-1 2-1,-4 6 89,-13 19 58,6-18-185,11-8-9,0 0 0,0-1 0,0 1 0,0 0 0,0 0-1,0 0 1,1 1 0,-1-1 0,1 0 0,-2 3 0,2-3 14,0-1 1,0 1-1,0-1 1,0 0-1,-1 1 0,1-1 1,0 0-1,-1 0 1,1 0-1,-1 0 0,0 0 1,1-1-1,-4 2 1,3-1-10,1-1-1,-1 1 1,1 0 0,-1 0 0,0 0 0,1 0 0,0 0-1,-1 0 1,1 0 0,-1 0 0,1 0 0,0 1-1,-2 2 1,-14 29 147,17-32-144,-1 0 1,1 0 0,-1 0-1,1 0 1,-1 0 0,1 0-1,0 0 1,0 1 0,-1-1-1,1 0 1,0 0 0,0 0-1,0 0 1,0 0 0,1 3-1,0 26-27,-1-29 25,0 0 1,0 1-1,0-1 1,0 1-1,0-1 1,0 0-1,1 1 1,-1-1-1,0 0 1,1 0-1,0 1 1,-1-1-1,1 0 1,-1 0-1,1 0 1,0 1-1,0-1 1,0 0-1,0 0 0,0 0 1,0-1-1,0 1 1,0 0-1,2 1 1,11 4 91,-9 1 3,-5-7-95,0 1 1,0-1-1,1 0 0,-1 1 1,0-1-1,1 1 1,-1-1-1,0 0 0,1 1 1,-1-1-1,1 1 1,-1-1-1,0 0 1,1 0-1,-1 1 0,1-1 1,-1 0-1,1 0 1,-1 0-1,1 1 0,-1-1 1,1 0-1,-1 0 1,1 0-1,-1 0 0,1 0 1,-1 0-1,1 0 1,-1 0-1,1 0 0,0-1 1,1 1-155,0 0-1,0 0 1,-1 0 0,1 0 0,0-1 0,-1 1-1,1-1 1,0 1 0,-1-1 0,1 0 0,-1 0-1,1 0 1,-1 0 0,1 0 0,-1 0-1,0 0 1,3-2 0,1 0-3637,9 3 1121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6976,'0'0'2592,"0"0"-2016,33 0-160,-16 0 736,-17 0-704,33 17-224,0-17-192,0 0-384,0 0 192</inkml:trace>
  <inkml:trace contextRef="#ctx0" brushRef="#br0" timeOffset="1">366 33 1984,'0'-16'736,"0"16"-576,17 0-32,-1 0 544,1 0-384,-1-17-256,18 17-32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2976,'-28'-14'971,"28"14"-963,0 0 1,0 0-1,0 0 1,0-1-1,-1 1 1,1 0-1,0 0 1,0 0 0,0 0-1,0 0 1,-1 0-1,1-1 1,0 1-1,0 0 1,0 0-1,-1 0 1,1 0 0,0 0-1,0 0 1,0 0-1,-1 0 1,1 0-1,0 0 1,0 0-1,-1 0 1,1 0 0,0 0-1,0 0 1,0 0-1,-1 0 1,1 1-1,0-1 1,0 0 0,0 0-1,-1 0 1,1 0-1,0 0 1,0 0-1,0 1 1,0-1-1,-1 0 1,1 0 0,-1 2 96,-1-1 1,0 0 0,1 0-1,-1 0 1,0 0 0,0 0 0,0 0-1,0 0 1,1-1 0,-1 1 0,0-1-1,-3 1 1,-29 1 3895,34-2-3979,183 0 484,189 0-399,-360 0-64,0 2 0,1-1 0,-1 1-1,14 5 1,-20-5-38,0-1-7,0 0 0,0-1-1,0 1 1,8-2 0,-2 1 77,-12 0-57,1 0 0,-1 0 0,1 0 0,-1 0 0,1 0 0,-1 0 0,1 0 0,-1 0 0,1 0 1,-1 0-1,1 0 0,0 0 0,-1 0 0,1 0 0,-1 0 0,1 1 0,-1-1 0,1 0 0,-1 0 0,1 1 0,-1-1 1,0 0-1,1 1 0,-1-1 0,1 0 0,-1 1 0,0-1 0,1 0 0,-1 1 0,0-1 0,1 1 0,-1-1 1,0 1-1,0-1 0,0 1 0,1-1 0,-1 1 0,0-1 0,0 1 0,0-1 0,0 1 0,0 0 0,0-1 0,0 1 1,0 0-1,0 2 424,0-3-106,0 0 128,0 0-176,-3 0-149,0 0-139,1 0-1,-1 0 1,0 0 0,0 0 0,0 1-1,0-1 1,-3 2 0,6-2-2,-1 1-1,1-1 1,-1 0 0,1 0-1,0 1 1,-1-1-1,1 0 1,0 1 0,-1-1-1,1 0 1,0 1 0,-1-1-1,1 0 1,0 1 0,0-1-1,-1 1 1,1-1-1,0 1 1,0 0 0,0-1 0,-1 0 0,1 1 0,0-1 0,0 0 0,0 1 0,-1-1-1,1 0 1,0 1 0,0-1 0,-1 0 0,1 0 0,0 1 0,-1-1 0,1 0 0,0 0 0,-1 0 0,1 1 0,0-1 0,-1 0 0,1 0-1,0 0 1,-1 0 0,1 0 0,-1 0 0,1 0 0,0 0 0,-1 0 0,1 0 0,-1 0 0,1 0 0,0 0 0,-1 0 0,-5 3-52,2 1 60,0-1 0,0 1 0,0 1 0,0-1-1,1 1 1,-1-1 0,1 1 0,-3 7 0,-4 7-91,-1-4 55,1 1-1,1 0 1,0 0-1,1 0 1,1 1-1,-5 18 1,-21 77 89,29-97-83,-4 26 1,7-30 17,-1-1 1,0 1-1,-1-1 1,0 0-1,-6 14 1,6-17 16,0 0 0,1 0 0,-2 8 0,3-11 15,0 0 0,0-1 0,0 1 0,0 0 0,-1 0 0,1-1 0,-1 1 0,0-1 0,-4 7 0,-16 12 475,21-22-494,1 1 0,-1-1-1,1 1 1,-1-1 0,0 1 0,1-1 0,-1 1-1,1-1 1,-1 0 0,0 1 0,1-1 0,-1 0-1,0 1 1,0-1 0,1 0 0,-1 0 0,-1 0-1,-13-5 97,13 4-88,-1-1 3,1 1 0,0 0 0,-1-1 0,1 1 0,0-1 0,0 1 0,0-1 0,0 0 0,1 0 0,-3-3 0,-4-4 61,-11-5 33,13 7-93,0 0-1,1 0 0,0 0 1,0-1-1,0 1 0,1-1 1,1-1-1,-5-10 1,-5-31 241,-9-26 66,-3 13 42,19 28-185,4 18-104,-25-108 411,25 118-510,1 0 0,0 0 0,1 0 0,-1 0 0,2-12 0,0 4-222,-1 15 239,0 0 0,0 0 0,0 0 1,0 0-1,0 0 0,0 0 1,0 0-1,0 0 0,0 0 0,0-1 1,0 1-1,0 0 0,0 0 1,0 0-1,0 0 0,0 0 0,0 0 1,0 0-1,0 0 0,0 0 1,0 0-1,0-1 0,0 1 0,0 0 1,0 0-1,0 0 0,0 0 1,0 0-1,0 0 0,0 0 0,1 0 1,-1 0-1,0 0 0,0 0 1,0 0-1,0 0 0,0 0 0,0 0 1,0 0-1,0 0 0,0-1 1,0 1-1,0 0 0,1 0 0,-1 0 1,0 0-1,0 0 0,0 0 1,0 0-1,0 0 0,0 0 0,0 0 1,0 1-1,0-1 0,0 0 1,1 0-1,10 0-157,-10-1 1,1 1 0,-1 0 0,1 0 0,-1 0 1,0 1-1,1-1 0,-1 0 0,1 0 0,-1 1 0,1-1 0,-1 1 1,0-1-1,1 1 0,-1 0 0,0-1 0,0 1 0,1 0 1,-1 0-1,0 0 0,0 0 0,0 0 0,0 0 0,0 0 0,0 0 1,0 0-1,0 1 0,0 1 0,16 27-2150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3232,'14'-14'1035,"-11"11"-614,-1 3-42,5 0 231,-3-1-275,1 1 0,-1 0 0,1 0 0,-1 0 0,0 1 0,1 0 0,5 1 0,6 9 145,-11-9-401,-4-1-58,0-1 1,-1 0-1,1 0 1,0 1-1,-1-1 1,1 1-1,0-1 1,-1 0 0,1 1-1,-1-1 1,1 1-1,-1-1 1,1 1-1,-1 0 1,1-1 0,-1 1-1,0-1 1,1 1-1,-1 0 1,0-1-1,1 2 1,1 3 81,4 4 32,-5-8-103,0 0 0,0 1 0,0 0 0,0-1 0,-1 1-1,1-1 1,0 1 0,-1 0 0,1-1 0,-1 1 0,0 0 0,0 0 0,1-1 0,-1 1 0,0 0-1,-1 2 1,2 2 40,-1-3-46,1 0 1,-1 0-1,0 1 1,0-1-1,0 0 1,-1 0-1,1 0 1,-1 1-1,1-1 1,-2 3-1,-3 3 28,-7 18 84,11-23-128,0-1 1,-1 1-1,1-1 0,-1 1 0,0-1 1,0 0-1,0 0 0,0 0 1,-1 0-1,1 0 0,-1 0 0,0-1 1,-4 4-1,-5 1 40,9-6-34,0 1-1,1-1 1,-1 1 0,0 0 0,0 0 0,1 0 0,-1 0-1,1 0 1,0 1 0,-5 4 0,5-1 24,2-6-33,-1 1 0,1 0 1,0-1-1,0 1 1,-1 0-1,1-1 1,-1 1-1,1 0 1,0-1-1,-1 1 1,1-1-1,-1 1 1,0-1-1,1 1 1,-1-1-1,1 0 0,-1 1 1,0-1-1,1 0 1,-1 1-1,-1-1 1,-3 3-15,-9 8-105,14-11 111,0 0-1,0 0 1,0 0-1,0 0 1,0 0-1,-1 0 1,1 0-1,0 0 1,0 1-1,0-1 1,0 0-1,0 0 1,0 0-1,0 0 1,0 0-1,0 0 1,0 0-1,0 0 1,-1 1-1,1-1 1,0 0-1,0 0 1,0 0-1,0 0 1,0 0-1,0 0 1,0 1-1,0-1 1,0 0-1,0 0 1,0 0-1,0 0 1,0 0-1,0 0 1,0 1-1,0-1 1,0 0-1,0 0 1,1 0-1,-1 0 1,0 0-1,0 0 1,0 0-1,0 1 1,0-1-1,0 0 1,0 0-1,0 0 1,0 0-1,0 0 1,0 0-1,1 0 1,-1 0-1,0 0 1,0 0-1,0 0 1,3 4 2,25 20-178,-9-18 145,12 8 27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2816,'0'0'1056,"0"0"-832,16 17-64,1-17-64,-1 0-96,1 17-160,0-1 96</inkml:trace>
  <inkml:trace contextRef="#ctx0" brushRef="#br0" timeOffset="1">167 1 1728,'-17'0'640,"17"0"-480,0 33-64,0-16 384,0-1-288,0 1 0,17-1-128,-17 1-1376,33 16 704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84 216 4576,'33'33'1664,"-33"-33"-1280,50 100-96,-33-67 1088,-1 17-800,-16 33 544,17 0-640,-34 0 64,1 16-288,-18-32 256,-15-1-288,-1-16-832,0 0 352</inkml:trace>
  <inkml:trace contextRef="#ctx0" brushRef="#br0" timeOffset="1">383 0 7136,'33'0'2656,"-33"0"-2080,17 33-160,-1-16 512,-16-1-608,0 18 480,17-1-448,-34 17 128,17-17-320,0 0 0,0 0-96,17-16 224,-1-1-160,1-16-32,33 0-64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2912,'-14'-14'923,"14"14"-917,0 0 1,0 0-1,0 0 1,0 0-1,0-1 1,-1 1-1,1 0 1,0 0-1,0 0 1,0 0 0,0 0-1,0 0 1,0 0-1,0 0 1,0 0-1,0 0 1,-1-1-1,1 1 1,0 0 0,0 0-1,0 0 1,0 0-1,0 0 1,0 0-1,0-1 1,0 1-1,0 0 1,0 0-1,0 0 1,0 0 0,0 0-1,0 0 1,0-1-1,0 1 1,0 0-1,0 0 1,0 0-1,0 0 1,0 0 0,0 0-1,1 0 1,-1-1-1,0 1 1,0 0-1,0 0 1,0 0-1,0 0 1,0 0-1,0 0 1,0 0 0,0 0-1,1 0 1,-1-1-1,0 1 1,0 0-1,0 0 1,28-27 745,-25 21-320,-3 4-293,1-1-1,-1 1 1,1 0 0,0 0 0,0-1 0,2-3-1,7-16 624,-10 21-724,1 1 0,-1-1 0,0 0 0,0 0 0,0 0 0,0 1 0,0-1 0,0 0 0,0 0 1,0 0-1,0 1 0,0-1 0,0 0 0,-1 0 0,1 0 0,0 1 0,0-1 0,-1 0 0,1 0 0,-1 1 0,1-1 0,-2-1 0,-5-2 408,2 0-110,4-10 839,1 0 1065,2 14-1856,3 0-279,0 1 1,-1-1-1,1 1 1,-1 0-1,1 0 1,5 2-1,19 4 64,37-1 156,23 5-128,35-6 33,12 6-86,8-5 16,-66-1-90,109 4 142,-131-10-164,90 4 22,-115 1-57,16 1 32,-38-6-4,1 1 0,17-5 0,-18 3 19,-1 1 1,17-1-1,3 2 212,-28 0-268,0 0-1,0 0 1,0 0-1,1 0 1,-1 0 0,0 0-1,0 0 1,0 0-1,0 0 1,0 0-1,1 0 1,-1 0-1,0 0 1,0 0 0,0 1-1,0-1 1,0 0-1,1 0 1,-1-1-1,0 1 1,0 0-1,0 0 1,0 0 0,0 0-1,0 0 1,1 0-1,-1 0 1,0 0-1,0 0 1,0 0-1,0 0 1,0 0 0,0 0-1,1 0 1,-1-1-1,0 1 1,0 0-1,0 0 1,0 0-1,0 0 1,0 0 0,0 0-1,0 0 1,0-1-1,0 1 1,0 0-1,0 0 1,1 0-1,-1 0 1,0 0 0,0-1-1,0 1 1,0 0-1,0-11 232,0 8-80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1472,'10'-1'362,"-7"1"-293,0-1 1,1 1-1,-1 0 0,1 0 1,-1 1-1,0-1 1,1 1-1,-1-1 0,4 2 1,-2 5 45,-5-6-109,0-1 0,1 1 0,-1-1 0,0 1 0,0-1 0,1 0 0,-1 1 0,1-1-1,-1 1 1,0-1 0,1 0 0,-1 1 0,1-1 0,-1 0 0,0 0 0,1 1 0,-1-1-1,1 0 1,-1 0 0,1 0 0,-1 0 0,1 1 0,-1-1 0,1 0 0,0 0 0,-1 0-1,1 0 1,-1 0 0,1 0 0,-1 0 0,2-1 0,-1 1 28,1 0 0,0 1 0,0-1 0,0 0-1,0 1 1,-1-1 0,1 1 0,0 0 0,-1-1 0,1 1 0,0 0 0,-1 0 0,2 1 0,5 3 30,-5-4 42,1 0 1,-1 0 0,0-1 0,1 1 0,-1-1 0,1 0 0,-1 0 0,7-1 0,5 1 56,17 0 87,53-1 193,-74 0-381,0 0 0,1-1 0,-1 0 0,21-8 0,-18 6-46,1 0 1,-1 0 0,1 2 0,0 0 0,0 0 0,0 1 0,28 3 0,-4-1 13,-17-1 28,-11 1-5,0-1 1,0 0-1,20-4 1,-20 2-14,8-2 34,0 0-1,26 0 1,459 4 273,-479-1-262,31-6-1,-32 3 34,31-1 0,-26 4-77,41-6 0,-45 3-77,34 0 1,-39 3 50,40-6-1,-18 1 15,10 4 24,-33 3-33,0-2 0,21-3-1,-29 3-17,17-4 13,43-2 0,-44 7-10,-13 0-1,0 0 0,20-3-1,-8-3 21,-16 4-10,0 0 0,0 0 0,20 0 0,-12 3-9,-7-1 5,0 0-1,1 0 1,19-4-1,-17 1 6,3 0-2,-1 0-1,1 1 0,18-1 0,178 3-209,-199 1 202,-1 0 1,25 6 0,-24-5 8,0 1 0,26 0-1,-30-3 17,0 1-1,-1 0 0,20 5 1,-20-3-5,1-1 1,0-1 0,-1 0-1,11 1 1,-11-2-33,-1 1-1,0 0 1,0 1 0,9 2 0,-9-2-24,0 0-1,0 0 1,0-1 0,10 0 0,-4 0 44,0 0-1,26 6 1,-27-5 30,0 1-1,26 0 0,3-4-37,-18 0-14,1 1 1,33 5-1,-32-1 1,-10 0-18,1-2 0,24 1 0,122-3 208,-156 1-199,0-1 0,-1 1 1,1 0-1,0 0 1,7 3-1,10 2-38,10-4 30,-24-2 96,0 0-1,19 4 1,-16-2-23,4 2-41,1-1 0,31 2 0,-32-5-35,-1 2 0,25 5-1,-15-3-14,23 2-26,1 5 5,0-5 21,-24-2 48,-10 0 29,1-2 0,21 1 0,-31-2 4,0-1 0,0 1 0,0 0 0,0 0 1,10 4-1,0 0-54,99 17-480,-99-17 494,-10-3 45,0 0 0,0 0 0,0-1 0,0 0 0,8 0 0,167-1 1450,-176 0-1468,1-1 0,-1 0 0,0 0 0,0-1 0,6-2 0,-6 3 18,-1-1 1,0 1 0,1 0 0,9-1-1,-11 2-16,-1 0 0,0-1 0,1 1-1,-1-1 1,0 1 0,0-1-1,1 0 1,-1 0 0,0 0 0,0-1-1,4-2 1,-3 2 26,-3 2-67,-1 0 1,0 0-1,0 0 0,1 0 1,-1 0-1,0 0 1,0 0-1,1-1 1,-1 1-1,0 0 1,0 0-1,0 0 0,1 0 1,-1 0-1,0 0 1,0-1-1,0 1 1,0 0-1,1 0 0,-1 0 1,0 0-1,0-1 1,0 1-1,0 0 1,0 0-1,1 0 1,-1-1-1,0 1 0,0 0 1,0 0-1,0-1 1,0 1-1,0 0 1,0-1-1,0-10-2589,0 8 657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5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5216,'0'-16'1952,"0"16"-1536,17 33-96,-1-16 1152,1-1-864,-17 34 64,0-17-448,0 17 288,0 0-288,-17-17 160,1 17-224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1312 3648,'-28'-42'1173,"28"42"-1147,-1-1 0,0 0 0,1 1 0,0-1 1,-1 1-1,1-1 0,-1 0 0,1 0 0,0 1 0,-1-1 0,1 0 0,0 0 0,0 1 0,0-1 0,0 0 0,0 0 0,0-1 1,0-56 991,0 54-910,0-1 0,0 1 0,1 0 0,0-1 0,0 1 0,0 0 0,1-1 0,0 1 0,-1 0 0,1 0 0,3-4 0,12-28 324,-6-8-229,-6 23-137,1 1-1,10-25 1,3 7 27,1 2-1,2 0 0,2 1 1,1 1-1,43-44 1,6 12 11,-60 54-96,26-21 3,128-114-44,-83 56-25,-10 21 14,11-12 24,-43 31 144,-29 33 29,1 0 0,0 1 0,36-29 0,-43 40-55,-2 2-18,-1 0-1,1 0 1,7-9 0,-12 11-66,1 0 0,-1 0 1,0 0-1,0 0 0,0 0 0,0 0 0,0 0 0,0 0 0,-1 0 0,1-1 1,-1 1-1,1 0 0,-1 0 0,0-4 0,0 3-3,-14 3-177,9 3 230,-16 16-14,9-8-59,0 0 1,1 1 0,-14 18-1,16-15 18,-2-1 0,-18 21 0,15-19-30,8-2 63,6-14-41,0 0-1,0 1 1,0-1-1,0 0 1,0 0-1,0 0 1,0 0-1,0 1 0,-1-1 1,1 0-1,0 0 1,0 0-1,0 0 1,0 1-1,0-1 1,-1 0-1,1 0 0,0 0 1,0 0-1,0 0 1,0 0-1,-1 0 1,1 0-1,0 0 1,0 1-1,0-1 1,-1 0-1,1 0 0,0 0 1,0 0-1,0 0 1,-1 0-1,1 0 1,0 0-1,0 0 1,0-1-1,-1 1 1,1 0-1,0 0 0,0 0 1,0 0-1,0 0 1,-1 0-1,1 0-1,0 0 0,1-1 0,-1 1 1,0 0-1,0 0 0,0 0 0,1 0 0,-1 0 0,0 0 0,0 0 0,0 0 0,0 0 0,1 0 0,-1 0 0,0 0 0,0 0 0,0 0 0,1 0 0,-1 0 1,0 0-1,0 0 0,0 0 0,1 0 0,-1 0 0,0 0 0,0 1 0,0-1 0,0 0 0,1 0 0,-1 0 0,0 0 0,0 0 0,0 0 0,0 1 0,0-1 1,1 0-1,-1 0 0,0 0 0,0 0 0,0 1 0,0-1 0,0 0 0,0 1 0,4 3-17,-4-4 19,0 0-1,0 0 0,0 0 1,0 0-1,1 1 0,-1-1 0,0 0 1,0 0-1,0 0 0,0 0 1,0 0-1,0 0 0,0 1 0,0-1 1,1 0-1,-1 0 0,0 0 1,0 0-1,0 0 0,0 0 0,0 0 1,1 0-1,-1 0 0,0 0 1,0 0-1,0 0 0,0 0 0,1 0 1,-1 0-1,0 0 0,0 0 1,0 0-1,0 0 0,0 0 0,1 0 1,-1 0-1,0 0 0,0 0 1,0 0-1,0 0 0,0 0 0,1 0 1,-1 0-1,0 0 0,0-1 1,0 1-1,0 0 0,0 0 0,0 0 1,1 0-1,8-5 24,-6 3-20,0 2-1,0-1 1,0 0-1,0 1 1,0-1-1,0 1 1,0 0-1,0 0 0,0 0 1,5 1-1,1 0 2,17-1-43,40 1-149,-60-1 178,1 1 0,-1 0 0,1 0 0,-1 1 0,0 0 0,10 4 0,-10-4 260,-6-2 47,-6 0 321,0 1-458,3-1-92,0 1 0,0-1-1,0 0 1,-1 0 0,1 0 0,0-1-1,0 1 1,0-1 0,0 1 0,-4-2-1,-12-9 220,6 8-166,11 3-108,0 0 0,0-1 0,0 1 0,1-1 0,-1 1 0,0-1 0,0 1 0,1-1 0,-1 0 0,0 0 0,1 0 0,-1 0 0,1 0 0,-1 0 0,1 0 0,0 0 0,-1-1 0,1 1 0,0 0 0,-1-3 0,-6-8 68,5 6-9,-1 0 1,0 0-1,-1 1 0,-7-9 0,-2 0 13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2304,'14'-14'752,"-3"9"-453,-1 0-237,-6 4-35,1-1 1,-1 0-1,0 1 0,0 0 1,1 0-1,-1 1 0,0-1 1,1 1-1,7 0 1,8-1 212,1 2 1,-1 0 0,0 1 0,1 1 0,23 7 0,-23-2 201,33 19 0,-29-15-110,-11-5-179,-8-4-82,0 0 0,0 0 0,9 6 0,-9-3-7,0 0 1,-1-1-1,6 9 0,0 0 20,24 23 77,8 9-17,-38-41-130,-1 1 1,0 0-1,0 0 0,-1 0 1,0 0-1,4 8 1,-6-7 21,1-1 1,-1 0-1,0 0 0,0 1 1,-1-1-1,0 0 1,0 1-1,0-1 0,-1 0 1,0 0-1,0 1 0,0-1 1,-1 0-1,0 0 1,-1 0-1,-3 8 0,4-11-12,-1-1 0,1 1-1,0-1 1,-1 1-1,0-1 1,1 0 0,-1 0-1,0 0 1,0 0-1,0-1 1,0 1 0,0-1-1,-1 0 1,1 0-1,-5 1 1,-6 3 30,9-3-33,0 0-1,-1-1 0,1 1 0,-1-1 0,1 0 0,-1-1 0,1 1 0,-1-1 1,1 0-1,-1-1 0,1 1 0,-1-1 0,-5-1 0,-7-1 45,1 1-5,10 1-18,0 0 1,0 0-1,-7-3 0,-3-3 182,-16-11 0,15 12-82,16 5-122,0 1-1,1-1 0,-1 1 1,0-1-1,0 0 0,1 1 0,-1-1 1,0 0-1,1 0 0,-1 0 0,1-1 1,-1 1-1,1 0 0,0 0 1,0-1-1,-1 1 0,1-1 0,0 1 1,0-1-1,0 1 0,0-1 1,1 0-1,-1 0 0,-1-2 0,2 2-7,-1 0 0,0 0 0,1 0 0,-1 0 0,1 0 0,-1 0 0,1 0 0,0 0 0,0 0 0,0 0 0,0-3 0,1 3-11,0 1 0,0-1 0,0 1 0,0-1 0,0 1 0,1 0 0,-1-1 0,0 1 0,1 0 0,-1 0 0,0 0 0,1 0 0,-1 0 0,1 1 0,3-2 0,23-11-58,51-16-1,-53 21 51,-10 3 58,34-4 1,-20 3-283,9-5-991,-25 10 415,-1 0-1,21 0 0,-15 2-822,15-1-231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18 3136,'0'-14'1029,"0"14"-1022,0 0 0,0 0 0,0 0 0,0 0 0,0 0 0,0-1 0,0 1 0,0 0 0,0 0 0,0 0 0,0 0 0,0 0 0,0 0 0,0 0 0,0 0 0,0 0 1,0-1-1,0 1 0,0 0 0,0 0 0,0 0 0,0 0 0,0 0 0,0 0 0,0 0 0,0 0 0,1 0 0,-1 0 0,0 0 0,0-1 0,0 1 0,0 0 0,0 0 0,0 0 0,0 0 0,0 0 0,0 0 0,0 0 0,0 0 0,1 0 0,-1 0 0,0 0 0,0 0 0,0 0 0,0 0 0,0 0 0,0 0 0,0 0 0,0 0 0,0 0 0,0 0 0,1 0 0,-1 0 0,0 0 0,0 0 0,0 0 0,8 0 364,-19 0 1701,9 3-1070,-26 20-162,23-19-750,-1-1 1,2 1-1,-1 1 0,-6 6 0,-19 39 294,16-34-272,-1 0 1,0-1-1,-26 20 1,-1 2 2,-1 2-5,-75 63 90,52-50-110,52-40-71,3-2 14,-22 15 1,15-15 13,0-1 1,-28 9 0,-33 14 49,49-18-71,13-8-20,17-6-16,0 0 1,0 0-1,0 0 0,-1 1 1,1-1-1,0 0 1,0 0-1,0 0 1,0 0-1,0 1 1,0-1-1,-1 0 1,1 0-1,0 0 0,0 1 1,0-1-1,0 0 1,0 0-1,0 1 1,0-1-1,0 0 1,0 0-1,0 0 0,0 1 1,0-1-1,0 0 1,0 0-1,0 0 1,0 1-1,0-1 1,0 0-1,1 0 0,-1 0 1,0 1-1,0-1 1,0 0-1,0 0 1,0 0-1,0 1 1,1-1-1,-1 0 1,0 0-1,14-8-1819,-13 7 1694,1 1 1,-1-1 0,1 1-1,-1 0 1,1-1 0,-1 1 0,1 0-1,-1 0 1,3 0 0,-4 0 133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3328,'16'0'1134,"-13"0"-1073,-1-1 0,0 1 0,1 0 0,-1 0 0,0 0 0,1 0 0,-1 1 0,0-1 0,0 1-1,1-1 1,-1 1 0,0 0 0,0 0 0,0 0 0,1 0 0,-1 0 0,0 0 0,-1 0 0,1 1 0,0-1 0,3 4-1,-1-1 41,0-1-1,0 0 0,0 0 1,9 5-1,-9-6-75,-1 0 1,1 0-1,-1 0 0,0 0 0,0 1 0,0 0 0,0-1 1,0 1-1,0 0 0,2 5 0,19 25 330,-13-20-212,-1 2 0,12 20 0,-19-27-82,1 0-1,-1 0 1,-1 0 0,3 9-1,-5-15-39,1 1 0,-1-1 1,1 0-1,-1 1 0,0-1 0,0 0 0,0 1 0,0-1 0,0 0 0,-1 0 0,1 1 1,-1-1-1,0 0 0,1 0 0,-1 1 0,0-1 0,0 0 0,0 0 0,-3 3 0,1-2 18,-1 0-1,1-1 0,-1 1 1,0-1-1,-5 2 1,-25 15 253,29-15-247,0-1-1,0 0 1,0 0-1,0 0 1,-1-1 0,0 1-1,1-1 1,-1-1 0,0 1-1,-6 0 1,-21-7 91,23 3-80,0 0 1,0 1 0,-10 0-1,-22 1 296,39 0-313,0 0 0,0 0 0,0 0 0,0 0 0,-1-1 0,1 1 0,0-1 0,0 0 0,0 0 0,-5-2 0,6 1-15,0 0-1,0 0 1,0 0-1,0 0 1,1 0 0,-1 0-1,1 0 1,0-1-1,-1 1 1,0-3-1,-3-4-5,4 9-18,1 0 0,0-1 0,0 1-1,0 0 1,0 0 0,0 0 0,0 0-1,0 0 1,-1-1 0,1 1-1,0 0 1,0 0 0,0 0 0,0 0-1,0-1 1,0 1 0,0 0 0,0 0-1,0 0 1,0-1 0,0 1 0,0 0-1,0 0 1,0 0 0,0 0 0,0-1-1,0 1 1,0 0 0,0 0 0,0 0-1,1 0 1,-1-1 0,0 1-1,0 0 1,0 0 0,0 0 0,0 0-1,0 0 1,0-1 0,1 1 0,-1 0-1,0 0 1,0 0 0,0 0 0,0 0-1,1 0 1,-1 0 0,0 0 0,0 0-1,0 0 1,1-1 0,5-4-10,0-3 6,7-7 3,-11 14 1,0 0 0,1 0 0,-1 1 0,0-1 0,0 0 0,1 1 0,3-1 0,5-1 0,117-26-320,-59 12-2662,-63 15 2568,-1 0-1,1 0 0,10 1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4160,'0'0'1333,"0"0"-821,3 0-80,8 0 528,-11 0-937,0 0 0,1 0 1,-1 0-1,0 0 0,0 0 0,1 0 0,-1 0 0,0 1 1,0-1-1,0 0 0,1 0 0,-1 0 0,0 0 0,0 0 1,0 0-1,1 0 0,-1 1 0,0-1 0,0 0 0,0 0 0,0 0 1,1 1-1,-1-1 0,0 0 0,0 0 0,0 0 0,0 1 1,0-1-1,0 0 0,0 0 0,0 0 0,0 1 0,0-1 1,0 1-1,50 78 2793,-44-68-2692,1-1 0,0 0 0,1 0 0,0-1 1,0 1-1,13 9 0,23 17 119,57 43-54,-82-67-59,1-1 0,36 15-1,-50-24-72,0 0 0,-1 1 0,0 0 0,0 0 0,0 0 0,0 1-1,0-1 1,5 7 0,7 3 242,-16-12-282,1-1 0,-1 1 0,0-1 0,1 1 0,-1-1 0,1 0 0,-1 0 0,1 0 1,1 0-1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3904,'0'0'1440,"0"0"-1120,0-16-96,0 16 736,17 16-576,0 1 256,-1 0-352,1 16-32,-17-17-160,33 18 96,-16-1-128,-1-33 32,1 33-32</inkml:trace>
  <inkml:trace contextRef="#ctx0" brushRef="#br0" timeOffset="1">183 34 4480,'0'0'1664,"0"0"-1312,-17 17-64,1-1 800,16 1-640,-17-1 384,17 1-480,-16 16-128,-1 0-128,0 1-160,1-1 32,16-17-4768,0 18 2624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6304,'0'16'2336,"0"-16"-1824,-33 50-128,33-17 352,-17-16-480,-16 16-96,17 17-96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3968,'4'-4'273,"1"0"-1,0 0 1,0 1 0,0-1-1,0 1 1,1 0-1,6-2 1,-10 4-211,0 1 0,0 0-1,0-1 1,0 1 0,0 0-1,0 0 1,0 0 0,0 0 0,0 1-1,0-1 1,1 0 0,-1 1 0,0 0-1,-1-1 1,1 1 0,0 0-1,0 0 1,3 2 0,4 1 162,0-1 124,-7-3-296,0 1-1,-1 0 0,1-1 0,0 1 0,0 0 1,-1 0-1,1 0 0,0 0 0,-1 0 0,1 0 0,-1 0 1,0 0-1,1 1 0,-1-1 0,0 1 0,0-1 1,2 4-1,4 3 6,-2 1 1,1 0-1,-1 0 1,-1 0-1,1 0 1,-2 1-1,1 0 1,2 11-1,0 20 228,7 34 54,-9-60-287,-1-1 0,0 1-1,-1 0 1,0 0 0,-1 0 0,-2 24 0,-10-1 102,7-23-110,3-9 0,0 1 0,-1-1 0,0 0 0,-5 12 0,6-17-36,0 1 0,0-1 0,0 0 0,0 1 0,0-1 0,0 0-1,0 0 1,-1 0 0,1 0 0,0 0 0,-1 0 0,1 0 0,-1 0 0,1-1 0,-1 1 0,1 0-1,-1-1 1,1 1 0,-1-1 0,0 0 0,1 1 0,-1-1 0,-3 0 0,2 0 12,0-1 1,-1 1 0,1-1-1,0 1 1,-1-1-1,-3-2 1,-21-5 96,22 7-106,2 0-8,1 0 1,0 1-1,-1-1 0,1 0 1,0-1-1,-1 1 1,1-1-1,0 1 1,0-1-1,0 0 1,0 0-1,0 0 0,1 0 1,-1-1-1,1 1 1,-4-5-1,5 6-3,-2-4-2,0 0-1,0 1 0,0-1 1,0 0-1,1 0 0,0 0 1,0-1-1,1 1 0,-1 0 1,1-1-1,-1-6 0,3 4-25,0 0 0,0 0-1,1 0 1,-1 0 0,2 1-1,4-13 1,-5 16 9,0 0 1,0-1-1,0 1 1,0 0-1,1 0 0,0 0 1,0 1-1,0-1 1,0 0-1,1 1 0,-1 0 1,1 0-1,5-3 1,-6 5 6,0 0 1,0 0 0,0 0 0,0 0 0,0 1-1,0-1 1,0 1 0,0 0 0,3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17 3232,'-28'-14'1035,"24"12"-763,3 4-123,1-1-128,0-1-1,0 1 1,0-1 0,0 1 0,0-1-1,0 1 1,0-1 0,0 1 0,0-1-1,-1 1 1,1-1 0,0 1 0,0-1-1,0 1 1,-1-1 0,1 1-1,-1 0 1,-12 4 894,9-3-721,-2 0-32,0 2-1,0-1 1,1 0-1,-1 1 1,0 0-1,1 1 0,0-1 1,0 1-1,1 0 1,-1 0-1,-6 10 1,-21 22 322,-81 66 598,-18 12-282,105-95-717,-1-1 0,-1-1-1,-37 17 1,1-10-40,23 3-43,17-17-43,20-9-63,-1 0 0,1 0 0,0 0 0,-1 1 0,1-1 1,-7 7-1,9-6-1144,4-3-199,12 0-540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3904,'3'0'143,"0"0"0,0 1 0,0-1 0,0 1 0,0 0 0,0 0 0,-1 0 0,1 0 0,0 1 0,-1-1 0,1 1 0,-1-1 0,1 1 1,-1 0-1,0 0 0,1 0 0,-1 0 0,3 4 0,-1 0 47,0 0 0,0 0 0,0 1 0,-1-1 0,0 1 0,2 7 0,0 0 130,-2-6-218,0 0 0,-1 0 0,0 0 0,0 0 0,-1 0 0,1 16 0,-2 40 112,0-62-198,0 1-1,0 0 1,0 0 0,-1 0 0,1 0 0,-1 0 0,1 0 0,-1 0 0,0 0 0,-2 4-1,1-5 3,1 0-1,-1-1 1,1 1-1,-1-1 1,1 1-1,-1-1 1,0 0-1,0 0 1,0 0-1,0 0 1,0 0 0,0 0-1,0 0 1,-2 0-1,-15 5 36,-1 0 1,1-2-1,-34 5 0,43-11-81,0 0 0,0 0 0,0-1 0,0 0-1,0-1 1,-10-5 0,19 9 23,1 0 0,0 0 1,0 0-1,-1 0 0,1-1 0,0 1 1,0 0-1,-1 0 0,1 0 0,0 0 1,0 0-1,-1-1 0,1 1 0,0 0 0,0 0 1,0 0-1,-1-1 0,1 1 0,0 0 1,0 0-1,0-1 0,0 1 0,0 0 1,-1 0-1,1-1 0,0 1 0,0 0 0,0 0 1,0-1-1,0 1 0,0 0 0,0-1 1,0 1-1,0 0 0,0 0 0,0-1 1,0 1-1,0-25-369,0 5 108</inkml:trace>
  <inkml:trace contextRef="#ctx0" brushRef="#br0" timeOffset="1">466 200 4160,'17'33'1536,"-17"-33"-1216,-17 17-64,17-1 1280,-17 1-896,1 0 96,16-17-448,0 16-64,16-16-128,-16 0-64,17 0 0</inkml:trace>
  <inkml:trace contextRef="#ctx0" brushRef="#br0" timeOffset="2">566 217 3648,'0'2'136,"-1"-1"0,1 1 0,0 0 0,0 0 0,-1 0 1,1-1-1,-1 1 0,0 0 0,0-1 0,1 1 0,-1 0 0,0-1 0,-2 2 0,-1 5 140,3-6-68,0 0-1,1 0 0,-1 0 1,1 0-1,0 0 0,-1 0 1,1 0-1,0 0 1,0 1-1,1 1 0,-1 7 408,1 2 120,0 0 0,5 23 0,-3-22-379,-1 0 1,2 29 0,-5-17-126,0-6-26,2 0 1,2 27 0,3-20-64,-3-16 5,-1-1 0,-1 0 0,1 12 0,-2-19-126,0-1-1,0 1 0,-1-1 1,0 1-1,1-1 0,-1 0 1,0 1-1,0-1 0,0 0 1,0 1-1,-3 2 0,4-4-44,-1 0-1,0 1 1,0-1-1,0 0 0,0 0 1,0 0-1,0-1 0,0 1 1,0 0-1,0 0 0,0 0 1,0-1-1,-1 1 0,1-1 1,0 1-1,0-1 1,-1 1-1,-1-1 0,-16-8-1409,14 7 1094,1 0 0,-1 1 0,1-1 0,-9 1 1,9 0-319,-1 0 1,1 0-1,-1 0 1,-7-2-1,10 1 426,0 0-1,0 0 1,0 0-1,0-1 0,1 1 1,-1 0-1,0 0 1,1-1-1,-3-1 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5216,'-33'99'1952,"33"-99"-1536,-33 50-96,16-33-160,1 16-160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 3712,'0'0'1221,"0"-3"-757,0-8-107,0 11-344,0 0 1,0 0-1,0 0 0,0 0 0,0 0 0,0 0 0,0 0 0,0-1 0,0 1 0,0 0 0,0 0 0,0 0 0,0 0 0,0 0 0,0 0 0,0 0 0,0 0 0,0 0 0,0-1 0,0 1 0,0 0 0,0 0 0,0 0 0,0 0 0,0 0 0,1 0 0,-1 0 0,0 0 0,0 0 0,0 0 0,0 0 0,0 0 0,0 0 0,0-1 0,0 1 0,0 0 0,0 0 0,0 0 0,0 0 0,1 0 0,-1 0 0,0 0 0,0 0 0,0 0 0,0 0 0,0 0 0,0 0 0,0 0 0,0 0 0,0 0 0,1 0 0,-1 0 0,0 0 0,0 0 0,0 0 0,0 0 0,16 0 969,-10-1-854,-1 1 1,1 0 0,0 0-1,6 1 1,-10 0-114,0-1 0,-1 1 0,1-1 1,0 1-1,0 0 0,0 0 0,-1 0 0,1 0 0,0 0 0,-1 0 1,1 0-1,-1 0 0,0 1 0,1-1 0,-1 0 0,2 4 0,2 2 41,0 0 0,-1 1-1,0 0 1,-1 0-1,1 0 1,2 12 0,-1 30 168,-2-31-172,3 23 56,-11-7 39,1-15-70,2 1-20,-4 19 56,3-32-63,0 0-1,0-1 0,-5 9 1,0-2 24,5-8-34,0 1-1,-1-1 1,0 0-1,-8 11 1,8-14-18,1 0 1,0 0 0,-1-1 0,0 0 0,1 0 0,-1 0 0,0 0 0,0 0 0,-6 1 0,-5 2 37,0-1 1,-20 3-1,29-6-53,0-1-1,0 1 0,1-1 1,-1 0-1,0-1 1,0 1-1,1-1 1,-1 0-1,-7-3 0,9 2-5,0 0-1,0 0 1,1 0 0,-1-1-1,1 0 1,-1 0-1,1 0 1,0 0-1,0 0 1,0 0-1,-4-7 1,4 4-1,-1 0 0,1 0-1,1 0 1,-1 0 0,1 0 0,-2-10 0,3 12-10,0 1-1,1 0 1,0-1 0,-1 1 0,1-1 0,1 1 0,-1 0 0,0-1-1,1 1 1,0-1 0,0 1 0,0 0 0,0 0 0,0-1 0,1 1 0,-1 0-1,1 0 1,0 0 0,3-3 0,26-28-107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17 3904,'-16'-17'1440,"16"17"-1120,-17 17-96,17-1 1024,-17 1-736,1 16 64,-1 17-352,-33 16 224,17-16-256,0 0-256,0-17 32,0 0 0,-1 0 32,18-16-1760,16 16 960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4384,'3'1'159,"-1"-1"-1,0 0 1,0 0 0,1-1-1,-1 1 1,0 0 0,1-1-1,-1 0 1,0 1 0,0-1-1,0 0 1,0 0 0,3-2-1,-3 2-36,0 0 1,0 0-1,1 0 0,-1 0 0,0 0 0,1 0 0,-1 1 0,0-1 0,1 1 0,-1 0 0,0 0 0,1 0 0,2 0 0,40 0 1878,-40 3-1792,-2-1-189,-1 0 2,1 0 0,-1 0-1,0 1 1,0-1 0,0 1-1,0-1 1,0 1 0,-1 0-1,1-1 1,-1 1 0,0 0-1,1 0 1,-1 0 0,0 0 0,-1 0-1,1 1 1,-1-1 0,1 0-1,-1 0 1,0 6 0,0 17 153,1-11-112,0 1 0,-2-1-1,-3 26 1,-1-23-33,3-11-11,0 0 1,0 0 0,1 1 0,-1 9 0,2-15-4,0-1 0,0 1 0,0 0 0,0-1 0,0 1 0,-1 0 0,1-1 0,0 1 0,-1-1 0,0 1 0,1-1 0,-1 1 0,0-1 0,0 1 0,1-1 0,-1 1 1,0-1-1,-1 0 0,-1 2 0,2-2-34,-2 2-39,2-3 20,-1 0 0,0 0 1,1 1-1,-1-1 0,0 0 1,1 1-1,-1 0 0,0-1 1,1 1-1,-1 0 1,1-1-1,-1 1 0,-1 2 1,-6 2-162,-2-1 14,10-3 175,0-1 0,0 0 1,0 1-1,0-1 1,0 0-1,0 1 0,0-1 1,0 1-1,0 0 1,0-1-1,1 1 0,-1 0 1,0-1-1,0 1 1,1 0-1,-1 0 1,0 0-1,1 0 0,-1 0 1,1 0-1,-1 0 1,1 0-1,-1 1 0,-5 26-91,-5-3 32,9-14 101,1 1 0,1 0 0,-1 0 0,2 0 0,2 20 0,8 4 176,6 28 608,-16-61-732,0 1-1,0 0 1,-1 0 0,1-1 0,-1 1 0,0 0 0,0 0 0,-1 5-1,1-1 43,0-3 322,0-5-123,-3-3 0,-4-3-219,5 5-98,0-1 0,0 1-1,1-1 1,-1 0-1,0 1 1,1-1-1,-1 0 1,1 0-1,0 0 1,0 0-1,0 0 1,0 0-1,0 0 1,0-1-1,0 1 1,1 0 0,-1 0-1,1-1 1,0 1-1,-1 0 1,1-3-1,0-2 57,3-52-994,-3 52 335,1 1 0,0 0 0,1-1 0,0 1 0,0 0 0,0 0 0,5-9 0,-3 8-189,1 1 0,1-1 0,9-8 0,-15 14 768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2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2816,'-14'0'917,"11"0"-565,3-2-16,0-9 539,0 8-198,0 3 134,0-3-267,1 1-477,-1 0-1,0 1 1,1-1 0,-1 0 0,1 0 0,0 0 0,-1 1 0,1-1-1,0 0 1,0 1 0,0-1 0,0 1 0,0-1 0,3-2-1,-3 4-65,-1 0 0,1-1 0,-1 1 0,1 0 0,-1-1 0,1 1-1,-1 0 1,1 0 0,0-1 0,-1 1 0,1 0 0,-1 0 0,1 0-1,0 0 1,-1 0 0,1 0 0,0 0 0,-1 0 0,1 0 0,-1 0-1,1 0 1,0 0 0,-1 1 0,1-1 0,-1 0 0,1 0 0,-1 1-1,1-1 1,0 0 0,0 1 0,0-1-1,0 2-11,1-1 0,0 0 0,-1 1 0,1 0-1,-1-1 1,1 1 0,-1 0 0,0-1 0,0 1 0,0 0 0,0 0-1,2 3 1,-2-2-7,1 1-1,-1-1 1,1 0-1,0 0 1,4 3-1,0 1 21,-1 0 1,1 0-1,-1 1 1,-1-1-1,0 1 0,0 0 1,4 11-1,-2-2 42,-1 0-1,5 28 0,-7-21-4,-1 1-1,-3 34 0,0-18 93,1-36-117,0 0 0,0-1 0,0 1 0,-1-1 0,0 1 0,0-1 0,0 1 0,0-1 0,-1 1 0,-2 4 0,-1-1 52,-1-1 1,0 1-1,-1-1 0,-8 8 0,14-14-27,0 0 0,0 1 0,0-1 0,0 0 0,-1 0 0,1 0 0,0 0 1,-1-1-1,1 1 0,-1 0 0,1 0 0,-1-1 0,1 1 0,-1-1 0,-3 1 0,4-1-17,-1 0 1,1-1-1,-1 1 0,1-1 0,-1 1 1,0-1-1,1 0 0,0 0 0,-1 1 1,1-1-1,-1 0 0,1 0 1,0 0-1,0-1 0,-2-1 0,0 1-23,1 0 0,-1-1-1,1 1 1,0-1 0,0 1 0,0-1-1,0 0 1,1 0 0,-1 1-1,1-1 1,0 0 0,0 0 0,0-1-1,0 1 1,0 0 0,0 0-1,1 0 1,0-1 0,0 1 0,0 0-1,0 0 1,0-1 0,0 1-1,1 0 1,0 0 0,0-1-1,0 1 1,0 0 0,0 0 0,0 0-1,1 0 1,3-4 0,22-35-319,-7 20 64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0 4160,'-28'0'1333,"15"3"-821,-47 13 1579,52-13-1701,1 0 0,0 0 0,0 0 0,0 1 0,0 0 0,-10 9 0,-8 20 576,16-22-712,-1-1 0,-15 12 0,12-11-110,6-6-50,0 1 1,-12 13-1,9-6 29,-14 26 1,15-22-37,-16 21 0,5-15 88,-37 34 1,19-20 55,28-26-209,-1-1 0,1-1 0,-2 1 0,1-2 1,-17 10-1,-2-2-395,23-11 300,-3 1-720,10-7 726,0 1 0,0 0 0,-1 0 0,1 0-1,0 0 1,0-1 0,0 1 0,-1 0 0,1 0 0,0 0 0,0-1 0,0 1 0,0 0 0,0 0 0,0-1 0,0 1 0,-1 0 0,1 0 0,0-1 0,0 1 0,0 0 0,0 0 0,0-1 0,0 1 0,0 0 0,0-1 0,0 1 0,0 0 0,0 0 0,1-1 0,-1-2-1517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39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17 101 2816,'-14'-14'917,"11"11"-565,3 3-16,0-2 539,0-26 751,0 28-1613,0-1 0,0 1 0,0 0 0,0 0-1,0-1 1,1 1 0,-1 0 0,0 0 0,0 0-1,0-1 1,0 1 0,0 0 0,0 0 0,0 0-1,1-1 1,-1 1 0,0 0 0,0 0 0,0 0-1,0 0 1,1-1 0,-1 1 0,0 0 0,0 0-1,0 0 1,1 0 0,-1 0 0,0 0 0,0 0-1,0 0 1,1-1 0,-1 1 0,0 0 0,1 0-1,24-13 223,-22 10-235,0 1-1,1 0 1,-1 0-1,1 1 1,0-1-1,-1 1 1,1 0-1,0 0 1,0 0-1,0 0 1,4 1-1,10-3 7,21-8 63,-17 9 24,1 0-1,30 3 0,-24-1-38,-20 1-28,-1-1 0,1 1-1,-1 1 1,12 3 0,-12-3 8,-1 0 0,1-1 0,0 1 0,10-1 0,-12-1-31,13 2-140,-19-2 84,1 0 0,-1 0 1,1 1-1,-1-1 0,1 0 0,-1 1 1,1-1-1,-1 1 0,0-1 0,1 1 1,-1-1-1,1 1 0,-1-1 0,0 1 1,0-1-1,1 1 0,-1-1 0,0 1 1,0-1-1,1 1 0,-1 0 1,0-1-1,0 1 0,0-1 0,0 1 1,0 0-1,0 1 0,0 14-976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3136,'-17'0'1184,"17"0"-928,0 0-64,17 16 1376,-1-16-896,1 0 160,16 0-512,17 0 0,0 0-192,-1 0 0,18 0-64,-17 0-128,16 0 32,-16 0-192,16 17 128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134 199 2240,'-27'-14'720,"27"14"-716,0 1 1,0-1-1,0 0 0,0 0 1,0 0-1,0 0 1,0 0-1,0 0 0,0 1 1,0-1-1,0 0 1,0 0-1,-1 0 0,1 0 1,0 0-1,0 1 0,0-1 1,0 0-1,0 0 1,0 0-1,0 0 0,0 0 1,0 0-1,0 0 1,0 1-1,-1-1 0,1 0 1,0 0-1,0 0 1,0 0-1,0 0 0,0 0 1,0 0-1,-1 0 0,1 0 1,0 0-1,0 0 1,0 0-1,0 0 0,0 0 1,0 0-1,-1 0 1,1 0-1,0 0 0,0 0 1,0 0-1,0 0 0,0 0 1,-1 0-1,1 0 1,0 0-1,0 0 0,0 0 1,0 0-1,0 0 1,0 0-1,0 0 0,-1-1 1,1 1-1,0 0 1,0 0-1,0 3 20,-1 1-1,1-1 1,-1 0 0,1 0 0,-1 1 0,0-1-1,-2 4 1,-9 29 186,-16 108 942,26-127-1007,0 30 1,0 3-106,-4-19-33,4-21 7,0 0 0,0 0 0,1 17 1,1-21 59,0-1 1,-1 0 0,1 0-1,-1 1 1,0-1-1,0 0 1,0 0 0,-1 0-1,0 0 1,-3 7 0,3-7 113,0 1-84,2-6-92,0 0-1,0 0 1,0-1-1,0 1 1,0 0-1,0 0 0,0 0 1,0 0-1,0 0 1,0 0-1,0 0 1,0 0-1,0 0 1,0 0-1,0 0 0,0 0 1,0 0-1,0 0 1,0 0-1,0 0 1,0 0-1,0 0 0,0 0 1,0 0-1,0 0 1,0 0-1,0 0 1,-1 0-1,1 0 1,0 0-1,0 0 0,0 0 1,0 0-1,0 0 1,0 0-1,0 0 1,0 0-1,0 0 1,0 0-1,0 0 0,0 0 1,0 0-1,0 0 1,0 0-1,0 0 1,0 0-1,0 0 0,0 0 1,0 0-1,0 0 1,-1 0-1,1 0 1,0 0-1,0 0 1,0 0-1,0 0 0,0 0 1,0 0-1,0 0 1,0 1-1,0-1 1,0 0-1,0 0 0,0 0 1,0 0-1,0 0 1,0 0-1,0 0 1,0 0-1,-3-5 52,2 2-40,-1 0 1,1 0-1,-1 0 1,1 0-1,0 0 1,0 0-1,1 0 1,-1-1-1,1 1 1,-1 0-1,1 0 1,0-5-1,0-2 14,1 1 1,1-13-1,9-20 43,-6 5-26,-3 15-36,2 0-1,7-30 1,47-106-144,-47 134 46,1 0 1,1 0 0,1 1-1,25-31 1,-28 41 64,1-1 0,1 2 0,0 0-1,27-20 1,-37 30 16,0 0 0,1 0 0,-1 0 0,1 0 0,0 0 0,0 1 0,0 0 0,0 0 0,0 0 0,0 0 1,0 0-1,0 1 0,0 0 0,0 0 0,0 0 0,0 0 0,0 1 0,0-1 0,0 1 0,0 0 0,0 1 0,0-1 0,0 1 0,-1-1 0,1 1 0,3 2 0,-3-1 5,-1-1 0,0 1-1,-1 0 1,1 0 0,0 0 0,-1 0-1,0 0 1,1 0 0,-1 1 0,-1-1-1,4 6 1,-2-1 21,0-3 0,-1-1 1,0 1-1,0 0 0,-1-1 0,0 1 0,1 0 1,-2 0-1,1 0 0,0 0 0,-1 0 1,0 0-1,0 0 0,-2 8 0,-1-1 79,-1 0 1,0 0-1,-1 0 0,-8 14 0,10-22-69,1 1-1,-1-1 1,0 0-1,0 0 1,0 0-1,0 0 1,-1-1-1,0 1 1,0-1-1,0 0 1,0 0-1,0 0 1,0-1 0,-1 1-1,1-1 1,-1 0-1,0 0 1,0-1-1,-9 2 1,-3 0-34,-1-2 1,1 0-1,-1-1 1,0-1 0,1-1-1,0 0 1,-1-1-1,-22-7 1,24 4-92,-24-4 1,35 9 46,-1 1 1,1-1-1,0 1 0,0 0 1,0 0-1,-1 0 0,1 1 1,0-1-1,-5 3 0,9-3 31,-1 1-1,1-1 0,0 1 0,0 0 1,0-1-1,0 1 0,0 0 0,0 0 0,0 0 1,0 0-1,0 0 0,0 0 0,0 0 0,1 0 1,-1 0-1,0 0 0,1 0 0,-1 1 1,1-1-1,-1 0 0,1 0 0,0 1 0,-1-1 1,1 0-1,0 2 0,0 1 22,0-1 0,0 1 0,0-1 0,0 1 0,1 0 0,0-1 0,-1 1 0,1-1 0,2 4 0,0-1 8,0 0 0,0-1 0,1 1 0,-1-1 0,2 0 0,7 9 0,38 30 106,-6-5 27,-28-23-112,10 11 135,1-1 1,54 38-1,-34-31 198,-36-23-277,14 8 101,5-10 123,-15-1-163,-14-6-135,1 0 0,-1 0 0,1 0 0,-1-1 0,0 1 1,1-1-1,-1 1 0,1-1 0,-1 0 0,3 1 0,-1-1-406,0-3-1765,11-11 544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3712,'0'0'1221,"-3"0"-757,-8 0-128,11 0-325,0 0 1,0-1-1,0 1 0,-1 0 1,1 0-1,0 0 0,0 0 1,0 0-1,0 0 0,0 0 1,0 0-1,0 0 0,0 0 1,0 0-1,-1 0 0,1 0 1,0 0-1,0 0 0,0 0 1,0 1-1,0-1 0,0 0 1,0 0-1,0 0 0,0 0 1,0 0-1,0 0 0,-1 0 0,1 0 1,0 0-1,0 0 0,0 0 1,0 0-1,0 0 0,0 0 1,0 0-1,0 1 0,0-1 1,0 0-1,0 0 0,0 0 1,0 0-1,0 0 0,0 0 1,0 0-1,0 0 0,0 0 1,0 1-1,0-1 0,0 0 1,0 0-1,0 0 0,0 0 1,0 0-1,0 0 0,0 0 0,0 1-1,0-1 0,0 0 0,0 0 0,0 0-1,0 1 1,-1-1 0,1 0 0,0 0-1,0 0 1,0 1 0,0-1 0,0 0 0,0 0-1,0 0 1,0 1 0,0-1 0,0 0-1,0 0 1,1 1 0,-1-1 0,0 0-1,0 0 1,0 0 0,0 1 0,0-1 0,0 0-1,0 0 1,0 0 0,1 0 0,-1 1-1,0-1 1,0 0 0,0 0 0,0 0-1,1 0 1,-1 0 0,0 0 0,0 1 0,0-1-1,1 0 1,-1 0 0,0 0 0,0 0-1,0 0 1,1 0 0,12-10 522,-11 10-250,28 1-143,-18-1-147,1 0 0,0 0 0,22-4 0,4-2 99,66-2-1,257 8-239,-350 0 220,0-1 0,0-1 1,0 0-1,17-5 0,-20 5 37,2 0 214,0 1 1,0 1-1,19 0 0,-13 0 90,-17 0-409,0 0 0,0 0 0,1 0 0,-1 0 0,0 0 0,0 0 0,0 0 0,0 0-1,0 0 1,0 0 0,0 0 0,0 0 0,0 0 0,0 0 0,1 0 0,-1 0 0,0 0 0,0 0-1,0 0 1,0 0 0,0 0 0,0 0 0,0 0 0,0 0 0,0 1 0,0-1 0,0 0 0,1 0-1,-1 0 1,0 0 0,0 0 0,0 0 0,0 0 0,0 0 0,0 0 0,0 0 0,0 0 0,0 0-1,0 1 1,0-1 0,0 0 0,0 0 0,0 0 0,0 0 0,0 0 0,0 0 0,0 0 0,0 0-1,0 0 1,0 0 0,0 1 0,0-1 0,0 0 0,0 0 0,0 0 0,0 0 0,1 3 4,-1-3-7,0 0 0,0 0 0,0 0 1,0 0-1,0 0 0,0 0 0,0 0 0,0 0 1,0 1-1,1-1 0,-1 0 0,0 0 0,0 0 1,0 0-1,0 0 0,0 0 0,0 1 1,0-1-1,0 0 0,0 0 0,0 0 0,0 0 1,0 0-1,-1 0 0,1 0 0,0 1 0,0-1 1,0 0-1,0 0 0,0 0 0,0 0 0,0 0 1,0 0-1,0 0 0,0 0 0,0 0 1,0 1-1,0-1 0,-1 0 0,-16 10-53,16-9 43,-1 0 1,1 0-1,0 0 0,-1 0 0,1 0 0,0 0 0,0 1 0,0-1 0,0 0 1,0 1-1,0-1 0,0 1 0,-1 1 0,-8 25-181,9-23 166,0 0 0,-1 0 0,0 0 1,-3 5-1,-18 12 62,12 9-5,-13 5-21,9-5 13,12-23 0,0 0 0,0-1 0,-1 1 0,-7 10 0,6-13-10,1 0 1,-1 0-1,0-1 0,-10 7 1,-12 12 20,18-13-18,-7 7 83,9-12-12,-1-1 1,1 0-1,-1 0 1,0-1-1,0 0 0,0 0 1,0-1-1,0 0 0,-1-1 1,1 1-1,-1-2 1,1 1-1,-13-2 0,10-1 69,0-2 0,-15-5 0,-9-3 231,26 10-302,0 0-1,0-1 1,0 0 0,1 0 0,-1-1-1,1 0 1,-13-8 0,20 12-84,-7-5 53,-17-13 114,3-9 71,-6 5-48,19 11-52,1 0-1,-14-23 1,9 12-175,11 20 41,0-1 0,0 1 0,1-1 0,-1 0 0,1 1-1,-1-1 1,1 0 0,0 0 0,0 0 0,1 0 0,-1 0 0,0 0 0,1 0 0,0 0 0,0 0 0,0-1 0,0-2 0,0 4-30,0 1 1,1 0 0,-1-1 0,0 1 0,1 0-1,-1-1 1,0 1 0,1 0 0,-1-1 0,1 1 0,0 0-1,0 0 1,-1-1 0,1 1 0,0 0 0,0 0-1,0 0 1,0 0 0,0 0 0,0 1 0,0-1-1,2-1 1,-2 2-18,1-1 0,-1 1 0,1-1 0,-1 1 0,1 0 0,-1-1 0,1 1 0,-1 0 0,2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3072,'-16'-33'1120,"16"33"-864,-17 17-64,17-1 608,-17-16-480,1 50 288,-1 0-352,17 16 0,-16 1-160,16-1 288,0-16-192,16 0 32,-16 0-128,0-17-2528,0-17 1344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4320,'-41'-14'1392,"41"14"-1377,-1-1 1,1 1-1,0 0 1,0 0 0,-1 0-1,1 0 1,0-1-1,-1 1 1,1 0-1,0 0 1,-1 0-1,1 0 1,0 0-1,-1 0 1,1 0 0,0 0-1,-1 0 1,1 0-1,0 0 1,-1 0-1,1 0 1,0 0-1,0 0 1,-1 0-1,1 0 1,0 0-1,-1 0 1,1 0 0,0 1-1,-1-1 1,1 0-1,0 0 1,0 0-1,-1 1 1,-10 10 421,8-8 523,6-3-288,426 0 1733,-288-9-2189,-3 1-21,-22 8 189,-85 2-238,-31-2-156,1 0 0,0 1 0,0-1 0,-1 0 0,1 0 0,0 0 0,-1 0 0,1 0 0,0 1 0,-1-1 0,1 0 0,0 1 0,-1-1 0,1 0 0,-1 1 0,1-1 0,0 1 0,-1-1 0,1 1 0,-1-1 0,1 1 0,-1-1 0,0 1 0,1 0 0,-1-1 0,0 1 0,1 0 0,-1 0 0,0-1-55,0 1 1,-1-1-1,1 0 0,0 1 1,-1-1-1,1 0 0,-1 0 1,1 0-1,-1 1 0,1-1 1,0 0-1,-1 0 0,1 0 1,-1 0-1,1 0 0,-1 0 1,1 0-1,-1 0 0,1 0 1,-1 0-1,1 0 0,0 0 1,-2 0-1,-14 0-1060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2912,'-14'14'923,"8"-3"-550,-1 6-267,2-4 216,0 0 0,-5 21 0,4 16 270,-5 14 133,8-37-512,1-10-69,0 0 0,-1 0 0,-6 21 0,-19 79 726,25-104-801,2 8 147,1-19-177,1 1-1,-1-1 0,0 0 1,0 0-1,-1 0 0,1 0 1,0 0-1,-1 0 0,1 0 1,-1 0-1,0 0 0,0 2 1,-10 1 521,5 6-208,6-10-347,-1-1 1,1 0-1,0 0 1,0 1-1,-1-1 1,1 0-1,0 0 1,-1 0-1,1 0 1,-1 0-1,1 0 1,0 0-1,-1 1 1,1-1-1,0 0 1,-1 0-1,1 0 1,0 0-1,-1-1 1,1 1-1,-1 0 1,1 0-1,0 0 1,-1 0-1,1 0 1,0 0-1,-1 0 1,1-1-1,0 1 1,-1-1-1,0 0 13,1 0 0,-1-1 0,1 1-1,-1-1 1,1 0 0,0 1 0,-1-1 0,1 1-1,0-1 1,0 0 0,0 1 0,1-4-1,-1-5 35,1-5-25,1-1 0,1 0 0,0 1 0,9-27 0,0 0-93,-4 14-30,0 1 0,2 0 0,1 1 0,1 0 0,22-34 0,-28 52 39,0 1 0,0 0 0,1 0 0,0 0 0,0 1 0,0 0 0,1 1 0,9-6 0,-5 3 37,4-3-12,-12 7 31,0 1-1,1-1 0,-1 1 1,1 0-1,0 1 0,0-1 1,0 1-1,0 0 0,0 0 1,0 0-1,1 1 0,6-1 1,-1 3 3,0 1 1,-1 0-1,1 1 1,-1 0-1,1 0 0,-1 1 1,0 1-1,-1 0 1,1 0-1,-1 1 1,0 0-1,14 12 1,0 8 85,20 29 0,-40-52-47,-1 0 0,0 1 0,0-1-1,0 1 1,0 0 0,-1-1 0,1 1 0,-1 0 0,0 0 0,0 0 0,0 0 0,-1 0 0,0 0 0,1 0 0,-1 0 0,-1 0 0,1 0 0,-1 0 0,1 0 0,-1 0-1,0 0 1,-1 0 0,1 0 0,-1 0 0,1-1 0,-1 1 0,0 0 0,0-1 0,-1 0 0,1 1 0,-1-1 0,0 0 0,-4 4 0,-1-2 9,0-1 0,0 1 0,0-1 0,-1-1 0,-11 5 0,0-1 39,10-4-56,0 1 0,-1-1-1,1-1 1,-20 3 0,13-3-16,-1 1-3,7-1 6,-1 0 1,-11-1-1,10-2 25,1 0 0,-1-1 0,0-1 0,1 0 0,-13-5 0,-6-1 16,15 4-48,-1 1-34,0-2 1,-30-13 0,14 6-300,21 10 207,-3 0-76,15 3 173,-1-1 0,1 1-1,-1 0 1,1 0 0,0-1-1,-1 1 1,1 0 0,0-1-1,-1 1 1,1 0 0,0-1 0,-1 1-1,1-1 1,0 1 0,0-1-1,0 1 1,-1 0 0,1-1-1,0 1 1,0-1 0,0 1 0,0-1-1,0 1 1,0-1 0,0 0-1,0-1-148,3 4 32,1 3 25,1 0 32,1 0 0,-1 0 1,8 5-1,-4-3-12,0 1 0,0-1-1,0 1 1,-1 1 0,9 12 0,19 19 238,17 22 251,-42-47-283,2 0 0,-1 0 1,2-2-1,16 14 0,-12-13-30,-4-5 172,17 17 0,-28-22-221,0-1-1,0 0 1,1 0-1,-1 0 0,1-1 1,-1 1-1,1-1 1,0 0-1,0 0 0,0 0 1,0-1-1,0 1 1,0-1-1,0 0 0,1 0 1,-1 0-1,0-1 1,1 1-1,5-2 0,-7 1-18,0 0 0,0 1-1,0-1 1,0 0 0,0 1-1,-1-1 1,1 1-1,0 0 1,0 0 0,-1 0-1,4 2 1,-4-2-19,1 0 0,-1 1-1,0-2 1,1 1 0,-1 0 0,1 0 0,-1-1-1,1 1 1,-1-1 0,1 0 0,2 0 0,9 0 31,-11 0 224,-3 0-336,0 0-987,0 0 262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3904,'-17'0'1440,"17"0"-1120,0 0-96,0 0 736,0 0-576,0 0 608,17 17-544,16-17 320,-16 17-448,16-17-32,0 0-160,0 16 64,0-16-128,1 0 128,-1 0-128,-17 17 256,18-17-192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5056,'0'0'1888,"0"0"-1472,33 0-128,-33 0 1056,34 17-800,-18-17 192,17 17-416,1-17-64,-18 16-160,17-32 288,17 16-192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4224,'-17'0'1568,"17"0"-1216,-17 33-96,1-16 576,16 16-512,-17 0 128,17 1-256,-16 15-96,16-15-64,0 15 448,0-15-256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34 2400,'41'-14'779,"-40"13"-750,1 1 1,-1 0 0,1-1 0,-1 1 0,1 0 0,-1-1 0,1 1-1,-1 0 1,2 0 0,33-2 242,-22-2 58,-13 3-291,-1 1-1,1 0 0,0-1 0,0 1 1,0 0-1,0 0 0,0 0 0,0 0 1,0 0-1,0 0 0,0 0 0,0 0 1,0 0-1,0 0 0,0 0 0,-1 1 1,1-1-1,0 0 0,0 1 0,0-1 1,0 1-1,0-1 0,-1 1 0,2 0 1,-1 0-19,1-1 115,0 1 0,0 0 1,0-1-1,0 0 0,1 1 0,-1-1 0,0 0 1,0 0-1,4 0 0,2-1 886,-8 4-402,0-1-553,0-1-1,-1 1 1,1 0 0,0-1 0,-1 1 0,1 0 0,-1-1 0,0 1-1,0-1 1,1 1 0,-1-1 0,0 0 0,0 1 0,0-1 0,0 0-1,-1 1 1,1-1 0,0 0 0,0 0 0,-1 0 0,1 0 0,-3 1-1,-9 7 177,2-1-65,0 1-1,0 0 1,1 0 0,-13 15 0,-28 40 295,-76 126 0,91-132-340,20-34 20,-14 28 1,0-3 348,27-42-392,3-7-103,0 1-1,0-1 1,0 1 0,0-1-1,-1 1 1,1-1 0,0 1 0,0-1-1,0 0 1,-1 1 0,1-1 0,0 1-1,-1-1 1,1 0 0,0 1-1,-1-1 1,1 0 0,-1 1 0,1-1-1,0 0 1,-1 0 0,1 1 0,-1-1-1,1 0 1,-1 0 0,1 0-1,-1 0 1,1 0 0,0 1 0,-1-1-1,1 0 1,-1 0 0,1 0 0,-1 0-1,0-1 1,1 1-5,0 1 0,0-1-1,0 0 1,0 0 0,0 0 0,-1 0 0,1 0 0,0 0 0,0 0-1,0 0 1,0 0 0,0 0 0,0 0 0,0 0 0,0 0-1,0 0 1,-1 0 0,1 0 0,0 0 0,0 0 0,0-1-1,0 1 1,0 0 0,0 0 0,0 0 0,0 0 0,0 0 0,0 0-1,0 0 1,0 0 0,-1 0 0,1 0 0,0 0 0,0 0-1,0 0 1,0 0 0,0-1 0,0 1 0,0 0 0,0 0-1,0 0 1,0 0 0,0 0 0,0 0 0,0 0 0,0 0 0,0 0-1,0 0 1,0-1 0,0 1 0,0 0 0,0 0 0,0 0-1,0 0 1,0 0 0,0 0 0,0-1 1,0 1 0,0-1 0,0 1 0,0 0 0,0-1 0,0 1 1,0-1-1,0 1 0,1-1 0,-1 1 0,0 0 0,0-1 0,0 1 0,0-1 0,1 1 0,-1 0 0,0-1 0,0 1 1,1 0-1,-1-1 0,0 1 0,1 0 0,-1 0 0,0-1 0,1 1 0,0-1-1,0 1 1,-1-1-1,1 1 1,0-1-1,-1 0 0,1 1 1,-1-1-1,1 0 0,-1 0 1,1 1-1,-1-1 1,1 0-1,-1 0 0,1-1 1,4-36-45,9-3 32,-9 27 30,1-7 11,2 0 0,0 1 0,17-30 0,-2 14-105,2 2 1,55-60-1,-58 72 42,-4 3-57,27-22 0,-4 8 26,-16 6 80,2 16 165,-17 0 148,-9 10-291,-1 0 1,1-1-1,0 1 0,0 0 1,-1 1-1,1-1 0,0 0 0,0 0 1,0 0-1,0 0 0,0 1 1,0-1-1,0 0 0,0 1 0,0-1 1,0 1-1,0-1 0,1 1 0,-1 0 1,0-1-1,0 1 0,0 0 1,2 0-1,27 0 1018,-24 3-533,5 8-210,-2-3-133,-1 0 1,0 1-1,13 17 0,-10 4 71,14-5-38,-21-18-138,0 0 0,0 1-1,0-1 1,-1 1 0,3 9 0,11 48 136,-7-28-199,7 20 64,-7-26 145,9 47-1,-17-42-107,-2-28-88,0-1 0,0 1 0,3 15 1,2-5-16,-2-11-3,-2 0 1,1 0 0,-1 0-1,1 10 1,-2 29 358,0-32-639,0-19-1826,0 2 89,0 3-1670,0 0 1163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61 100 3072,'-42'-14'976,"34"11"-587,-2 3 919,13 0 155,26 0 523,57 0-914,-55 1-938,101-4 164,-24-10-148,28-2-1,-3 9 150,-67 2-179,130-5-75,-44 0-1,-2 1 131,-114 9-145,-18 0 2,0-1 1,0-1-1,22-3 1,-25 0 79,6 0 90,-5 7-73,-4-1 10,-12-2-130,1 0-1,-1 0 1,0 0-1,0 0 1,1 0-1,-1 0 1,0-1 0,0 1-1,1 0 1,-1 0-1,0 0 1,0 0-1,1-1 1,-1 1-1,0 0 1,0 0 0,0 0-1,0-1 1,1 1-1,-1 0 1,0 0-1,0-1 1,0 1 0,0 0-1,0-1 1,0 1-1,0 0 1,0 0-1,0-1 1,0 1-1,0 0 1,0 0 0,0-1-1,0 1 1,0-1-1,0-2 51,-30 3-4256,27 0 2229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2912,'-16'0'1056,"16"0"-800,0-17-96,0 0 1248,0 17-800,0 0 672,0 0-736,0 0 192,16 17-416,-16-17 224,17 17-288,0-17 64,-1 0-192,1 16 288,16-16-224,0 0 320,-16 0-288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2720,'1'11'333,"0"-8"-233,-1 1 1,0-1-1,0 1 1,0-1-1,-1 1 1,1-1-1,-1 1 1,-2 4-1,0 7-26,0 0 145,0 0 0,1 0 0,0 28 0,1-33-28,0 0 0,0 0 1,-5 16-1,1 1 115,-1 22 73,-5 4-27,6 8-91,-6-6 145,5 3-60,-5-19 188,5-8-134,-5-7 179,10-23-548,1 0 0,-1 0-1,0-1 1,1 1 0,-1 0 0,1 0-1,-1-1 1,0 1 0,0-1 0,1 1 0,-1-1-1,0 1 1,0-1 0,0 1 0,1-1-1,-1 1 1,0-1 0,0 0 0,-1 0-1,2 0-23,-1 0-1,1 0 1,0 0-1,0 0 0,-1 0 1,1 0-1,0 0 1,0 0-1,-1 0 0,1 0 1,0 0-1,0 0 1,0 0-1,-1-1 0,1 1 1,0 0-1,0 0 1,0 0-1,0 0 0,-1-1 1,1 1-1,0 0 1,0 0-1,0 0 0,0-1 1,0 1-1,0 0 1,0 0-1,-1 0 0,1-1 1,0 1-1,0 0 1,0 0-1,0-1 0,-3-5 10,-1-1-14,0-1 1,0 0-1,1 0 1,0-1-1,1 1 0,0 0 1,0-1-1,-1-14 1,2-8-14,1 20-1,0 0-1,0 1 1,1-1-1,1 1 1,-1-1-1,2 1 1,-1 0-1,6-13 1,-1-1 6,-2 8-10,0 0 0,14-28 1,9-7-208,1 1 1,44-57 0,-69 103 183,0-1 0,0 1 0,0 0 0,0 0-1,1 1 1,0-1 0,-1 1 0,1 0 0,1 0 0,-1 1 0,0-1 0,0 1 0,1 0 0,9-1-1,-11 2 64,0 1 0,0 0-1,0 0 1,0 1-1,0-1 1,0 1 0,0 0-1,0 0 1,0 0 0,0 0-1,0 1 1,0 0-1,-1 0 1,1 0 0,-1 0-1,1 0 1,4 5 0,1-1 30,-7-4-39,1-1-1,-1 1 0,0 0 1,0 0-1,1 0 0,-1 0 1,0 1-1,-1-1 0,1 0 1,0 1-1,-1-1 0,1 1 1,-1 0-1,0-1 0,0 1 1,0 0-1,0 0 0,-1 0 1,1 0-1,0 4 0,-1 0 47,-1 0 0,0 0-1,0 0 1,0 0-1,-1 0 1,-3 9 0,4-14-34,1 0 0,-1 0 0,0 0 1,1 0-1,-1-1 0,0 1 0,0 0 1,0-1-1,0 1 0,-1 0 0,1-1 1,0 0-1,-1 1 0,1-1 0,-1 0 1,-2 2-1,-8 7 139,-11 15 63,5-19-124,9-4-60,-13 9 13,-9-5-95,14-1 15,10-3 7,-1 0-1,1 0 0,0-1 0,-10 1 0,5-2-25,-20-2 26,30 2 6,0 0 0,1-1 0,-1 0 0,0 1 1,0-1-1,1 0 0,-1 0 0,1 0 0,-1 0 0,1 0 1,-1 0-1,-1-2 0,0 0-466,3 6 102,1-1 331,-1-1 1,0 1-1,0-1 0,1 1 1,-1-1-1,1 1 0,0-1 0,-1 1 1,1-1-1,1 2 0,5 12-118,2 16-37,15 5 160,-1 6 280,7 12 20,55 58 286,-70-93-404,47 46 533,-44-47-82,-15-16-430,-3-2-764,0-2-282,0-12-1226,0-3 634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5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3488,'0'-14'1115,"0"14"-1108,0 0 1,0 0 0,0 0 0,0 0-1,0-1 1,0 1 0,0 0 0,0 0-1,0 0 1,0 0 0,0 0 0,0 0-1,0 0 1,0 0 0,0 0 0,0 0 0,0-1-1,0 1 1,0 0 0,0 0 0,0 0-1,0 0 1,0 0 0,0 0 0,0 0-1,0 0 1,0 0 0,0 0 0,0 0 0,0-1-1,0 1 1,0 0 0,0 0 0,1 0-1,-1 0 1,0 0 0,0 0 0,0 0-1,0 0 1,0 0 0,0 0 0,0 0-1,0 0 1,0 0 0,0 0 0,1 0 0,-1 0-1,0 0 1,0 0 0,0 0 0,0 0-1,0 0 1,0 0 0,0 0 0,0 0-1,1 0 1,-1 0 13,0 0 1,1 0-1,-1 0 0,1 0 1,-1 0-1,1 0 0,-1 0 0,1 0 1,-1 0-1,0 0 0,1 1 1,-1-1-1,1 0 0,-1 0 1,1 0-1,-1 1 0,0-1 0,1 0 1,-1 0-1,0 1 0,1-1 1,-1 0-1,0 1 0,1-1 0,-1 0 1,0 1-1,0-1 0,1 0 1,-1 1-1,0 0 0,5 6 652,6-1-22,-5 7-91,5 1-253,-9-12-274,0 0 1,0 0-1,0 0 1,-1 0-1,1 0 1,-1 0-1,0 0 1,2 4-1,1 8 54,-4-12-51,1 1 0,-1-1 1,1 1-1,0-1 0,-1 0 0,1 1 0,1-1 0,-1 0 0,0 0 0,0 0 0,1 0 0,-1 0 0,3 2 0,1 2 53,-1 0 0,0 0 0,0 0 0,0 1 0,2 6 0,-3-7-36,-2-5-33,-1 0 1,1 0 0,-1 0-1,1 1 1,-1-1 0,0 0-1,1 0 1,-1 0 0,0 0-1,0 0 1,0 1 0,0-1-1,0 0 1,0 0 0,0 0 0,0 0-1,-1 0 1,1 1 0,0-1-1,-1 0 1,1 0 0,-1 0-1,1 0 1,-1 0 0,1 0-1,-1 0 1,-1 1 0,0 0 10,0 0 0,0 0 0,-1 0 0,1-1 0,0 1 0,-6 2 0,7-4-22,-2 2 12,0 0 0,0 0 0,0 0 0,1 0 0,-1 0 0,0 0 0,1 1 0,-3 2 0,4-3-40,1-1 1,-1 0-1,0 0 0,0-1 0,0 1 1,0 0-1,0 0 0,0 0 0,0-1 0,0 1 1,0 0-1,0-1 0,0 1 0,0-1 1,-1 1-1,1-1 0,0 0 0,0 1 0,0-1 1,-1 0-1,-1 0 0,18 5-70,-14-4 91,1 0 0,0 0 0,-1 0 1,1-1-1,0 1 0,-1-1 0,1 1 0,3-1 1,28-8 141,-22 7-107,0 0 0,14 0 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5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1888,'0'0'613,"0"0"-367,0 0-22,0 0 293,-3 0-181,-8 0-149,8 0-11,3 3 288,1 26 318,0-13-515,-1 0 0,0 0 0,-5 23 0,3-26-195,-2 5 25,1-1 0,-1 32 0,3-32-27,-1-1 1,-5 25-1,3-15-9,1-6 18,2-12-42,0 0 0,-1-1-1,1 1 1,-1 0-1,-1-1 1,-4 10 0,4-11 8,1 0 1,-1 0-1,1 1 1,0-1 0,1 1-1,-1 0 1,1 0-1,1-1 1,-1 1 0,2 11-1,-1-17-36,0 1 0,-1 0-1,1 0 1,0-1 0,-1 1 0,1 0-1,-1-1 1,1 1 0,-1-1 0,0 1-1,1-1 1,-3 3 0,2-2-2,0 0 0,0 0 1,0-1-1,0 1 0,0 0 0,0 0 1,1 0-1,-1 0 0,1 0 0,0 0 1,-1 0-1,1 4 0,0 2 104,0-16 82,0 5-38,0 1 69,0-20-155,-1 6-62,1 1-1,0 0 1,4-17 0,8-10-12,-6 26 18,4-23 0,-6 13 34,-2 8-18,1 1 0,7-21-1,-2 13-146,16-31 0,-20 49 89,0-1 0,0 1 1,0 1-1,1-1 0,0 0 0,1 1 0,-1 0 0,9-6 0,41-27-51,-16 14-85,-37 24 152,1 0-1,-1 0 1,1 0-1,0 0 1,-1 0 0,1 1-1,0-1 1,-1 1-1,1 0 1,0 0-1,-1 0 1,4 0 0,12-1-48,-4-4 29,-13 3 39,1 1 0,0 1 0,0-1 0,0 0 0,0 0 0,0 1 0,0-1 0,0 1 0,0-1 1,0 1-1,0 0 0,0 0 0,0 0 0,0 0 0,0 0 0,0 1 0,0-1 0,2 1 0,7 3 76,1 0 0,-1 1 0,0 0 1,10 7-1,-10-5-14,0 0 52,23 18-1,-32-23-95,0 0-1,0 0 0,0 0 1,0 0-1,-1 0 1,1 0-1,0 1 0,-1-1 1,0 1-1,1-1 1,-1 1-1,0-1 0,0 1 1,0-1-1,-1 1 1,2 4-1,-3-5 0,1 0 0,0 0 0,0-1 0,0 1 0,-1 0 0,1 0 0,-1-1 0,0 1 0,1-1 0,-1 1 0,0 0 0,0-1 0,-1 2 0,-3 6 141,3-6-137,0 0 0,-1 0 0,1 0 0,-1 0 0,1 0 0,-1 0 0,0-1 0,0 1 0,0-1 0,-1 0 0,-6 4 0,-5 1 5,-24 8 1,17-7 38,-52 18-55,51-19-50,7-2-10,-34 6 1,30-7 31,-6 2 0,20-4-5,-1 0 0,1-1 0,-1 0 0,-8 0 0,-51-1-581,61 3 448,-2 6 81,9-5 5,-1-4 60,-1 1 0,1 0 0,0 0 0,-1-1 0,1 1 0,-1 0 0,1 0 0,-1 0 1,1 0-1,-1 0 0,0 0 0,1 0 0,-1 0 0,0 0 0,0 0 0,0 0 0,1 0 0,-1 0 1,0 0-1,-1 1 0,2 5 24,-1 0 1,2-1-1,-1 1 0,3 7 1,2 12 105,-4-11-66,4 14 54,-3-24-84,-1-1 0,1 0-1,-1 0 1,1 0-1,5 5 1,-1 0 20,-1-2-26,17 23 164,2-1-1,1-1 0,30 24 1,-41-40-39,0-1 0,1-1 1,1-1-1,30 13 1,-43-21-66,0 0 0,1 0 0,-1-1 0,0 1 0,0-1 0,0 0 0,7-1 0,2 1 328,-12 0-398,-1 0 1,1 0-1,-1 0 1,1 0-1,0 0 1,-1 0-1,1 0 1,0 0-1,-1 0 1,1-1-1,-1 1 1,1 0-1,0 0 1,-1-1-1,1 1 1,-1 0-1,1 0 1,-1-1-1,1 1 1,-1-1-1,1 1 1,-1-1-1,1 1 1,-1-1-1,0 1 1,1-1-1,1-17-319,-2 10-162,-1 4 107,1 1 0,0-1-1,-1 1 1,0-1 0,0 1 0,0-1 0,0 1 0,0 0-1,-1 0 1,-1-4 0,1 3-341,-1-1-1694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0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17 349 3232,'-14'0'1035,"11"0"-614,3 0-69,0 0 458,0 0-218,3 0 0,5-1-337,-6-3-56,4-13 377,42-58 96,-42 66-577,3-4 17,-1 0 0,0-1 1,10-25-1,-1-3-22,-3 17-31,-9-2-43,-3 21-1,1 0-1,-1 0 1,1 1 0,0-1-1,0 1 1,1 0 0,7-9-1,-10 12-12,1 1-1,-1-1 1,1 1-1,0 0 1,-1 0-1,1-1 1,0 1-1,0 0 1,0 0-1,3 0 1,25-2-56,-26 4 87,-1 0-1,0 0 1,0 0 0,0 0 0,0 1-1,0-1 1,0 1 0,0 0-1,-1 0 1,1 0 0,-1 0-1,1 0 1,-1 1 0,0-1-1,3 4 1,-1-1 12,0 0-1,0 1 1,0-1 0,-1 0-1,0 1 1,0 0-1,3 8 1,1 19 124,-5-22-38,0 0-1,6 15 0,6 10 211,-8-6 193,-6-28-499,1 0 0,0 0 0,0 0 0,1 0 1,-1-1-1,0 1 0,1 0 0,-1-1 0,2 2 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134 118 3232,'-1'0'43,"1"0"1,-1 0-1,1 0 0,0 0 1,-1 0-1,1 0 1,-1 0-1,1 0 0,-1 0 1,1 0-1,-1 0 1,1 0-1,0 0 0,-1 0 1,1 0-1,-1 0 1,1 0-1,0-1 0,-1 1 1,1 0-1,-1 0 1,1 0-1,0-1 0,-1 1 1,1 0-1,0-1 0,-1 0 1,7-6 531,-3 4-541,0 0 846,-3 3-182,0 0 209,0-3-294,0-8-58,0 9-166,0 2 59,-3 0-144,-5 0 12,16 0-125,-8 0-189,0 0-1,0 0 1,0 0 0,0 0-1,0 0 1,0 0 0,1 0-1,-1 0 1,0 0 0,0 0 0,0 0-1,0 0 1,0 0 0,0 0-1,0 0 1,0 0 0,0 0-1,1 0 1,-1 0 0,0 0-1,0 0 1,0 0 0,0-1-1,0 1 1,0 0 0,0 0 0,0 0-1,0 0 1,0 0 0,0 0-1,0 0 1,1 0 0,-1 0-1,0 0 1,0 0 0,0 0-1,0 0 1,0-1 0,0 1-1,0 0 1,0 0 0,0 0-1,0 0 1,0 0 0,0 0 0,0 0-1,0 0 1,0 0 0,0 0-1,0-1 1,0 1 0,0 0-1,0 0 1,0 0 0,0 0-1,0 0 1,0-1 0,0 1 0,0-1 0,-1 1 0,2 0 0,-1-1 0,0 1 0,0-1 1,0 1-1,0-1 0,0 1 0,0-1 0,0 1 0,0 0 0,1-1 0,-1 1 0,0-1 0,0 1 0,1 0 0,-1-1 0,0 1 0,0 0 0,1-1 0,-1 1 1,0 0-1,1 0 0,-1-1 0,0 1 0,1 0 0,-1 0 0,1-1 0,7-4 35,-2-6-15,-6 10-24,0 0 0,1 1 0,-1-1 0,0 0 0,1 0 0,-1 0 0,1 0 0,0 0 1,-1 0-1,1 0 0,0 1 0,-1-1 0,1 0 0,0 1 0,0-1 0,0 0 0,-1 1 0,1-1 0,0 1 0,0-1 0,2 0 0,19-5-23,-14 5 22,0-1 0,-1-1 0,11-4 0,-10 4-9,-1 0 0,1 0 0,0 1 0,0 0 1,0 0-1,15 0 0,50 2-122,-36 1 100,-17-2 28,-13 1-11,1 0 0,0 0 0,0 0 0,10 3 0,-14-2 7,5 1 2,0 1 0,-1 0 0,12 5 0,-3 3 40,-3-6 112,-14-4-140,0-1 0,0 0-1,0 0 1,0 0 0,1 0 0,-1 0 0,0 0 0,0 0 0,0 0 0,1 0 0,-1 1 0,0-1 0,0 0 0,0 0-1,0 0 1,0 0 0,0 0 0,1 1 0,-1-1 0,0 0 0,0 0 0,0 0 0,0 1 0,0-1 0,0 0 0,0 0 0,0 0-1,0 1 1,0-1 0,0 0 0,0 0 0,0 0 0,0 1 0,0-1 0,0 0 0,0 0 0,0 0 0,0 0 0,0 1-1,0-1 1,0 0 0,0 0 0,-1 1 0,1-2 3,0 1 1,0 0-1,0 0 0,0 0 0,0 0 1,0-1-1,0 1 0,0 0 0,0 0 0,-1 0 1,1-1-1,0 1 0,0 0 0,0 0 1,0 0-1,0-1 0,0 1 0,1 0 1,-1 0-1,0 0 0,0-1 0,0 1 0,0 0 1,0 0-1,0 0 0,0 0 0,0-1 1,0 1-1,0 0 0,1 0 0,-1 0 1,0 0-1,0 0 0,0-1 0,0 1 0,0 0 1,1 0-1,-1 0 0,0 0 0,0 0 1,0 0-1,1 0 0,-1-1 0,6-1 121,2 2 118,-8-3-188,0-8-95,0 8-22,0 6-63,0-3 118,0 1 0,0-1 0,0 1 0,0-1 0,0 1 0,0-1 0,0 0 0,0 1 0,0-1 0,0 1 0,-1-1 0,1 0 0,0 1 0,0-1 0,0 1 0,-1-1 0,1 0 0,0 1 0,0-1 0,-1 0 0,1 1 0,0-1 0,-1 0 0,1 1 0,0-1 0,-1 0 0,0 1 0,-7 7-114,0 17 22,-17-3 59,17-13 17,1 0 1,1 1-1,0-1 0,-7 14 1,3-5-32,-9 11 119,-33 40 0,37-51-50,-15 21-60,8 2-17,5-25 36,6-7 14,-6 14 51,13-17 33,0 0 1,0-1 0,-6 6 0,9-10-54,-1 0 1,1 1 0,-1-1 0,1 0 0,-1 0-1,1 0 1,-1 0 0,0-1 0,1 1 0,-1 0-1,0-1 1,0 1 0,0-1 0,0 0 0,-3 1-1,-2-1 36,5 0-46,1 0 1,-1 1-1,0-1 1,0 0 0,1-1-1,-1 1 1,0 0-1,1 0 1,-1-1-1,0 1 1,-3-2-1,-3-12 74,-14-2 42,11-1-54,-5 5-48,10 8-11,0 0 0,0 0 0,-7-8 0,1-2 73,1 0 0,1 0 1,0-1-1,1 0 1,0-1-1,-10-29 0,11 26-43,-18-42 12,23 53-79,0-1 0,0 1 0,1-1 0,0 0 0,1 1 0,-1-1 1,2 0-1,-1 0 0,2-10 0,-1 18 24,0-1 0,-1 1 0,1 0 0,0-1-1,1 1 1,-1 0 0,0-1 0,0 1 0,1 0 0,-1-1 0,0 1 0,1 0 0,-1-1 0,1 1 0,0 0-1,-1 0 1,1 0 0,0 0 0,0 0 0,0 0 0,0 0 0,0 0 0,0 0 0,0 0 0,0 0-1,0 0 1,1 0 0,0 0 2,-1 1 0,1-1-1,-1 1 1,1 0 0,-1-1 0,1 1-1,-1 0 1,1 0 0,1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2816,'14'-14'917,"-11"12"-565,-3 2-16,0 2 539,0 0-766,0 0 1,1 0-1,-1-1 1,1 1-1,-1 0 0,1 0 1,0-1-1,-1 1 1,1-1-1,2 4 0,3 4 410,13 27 975,-5-11-1079,-10-15-262,1-1 0,8 10 0,15 17 71,-16-14-121,-7-13-62,0 0 0,0 0-1,1-1 1,0 0-1,7 8 1,51 47 423,-59-57-352,0-1-1,-1 1 0,6 9 1,2 0 151,2-6 457,-11-2-468,-4-14-882,1 4 70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 5312,'-16'0'1952,"16"0"-1504,-34 16-128,18-16 896,-1 17-736,1 16 224,-1-16-416,-16-1-96,0 17-128,-17 1 384,33 15-256,-16-15 256,16-1-224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117 234 2720,'11'-11'754,"-5"4"-392,-1 1 1,1 1-1,0-1 0,10-6 0,-4 7 183,-10 4-419,0 0 0,1 0 0,-1 0 0,0 0 0,0-1 0,0 1 0,0-1 0,0 1 0,-1-1 0,3-2 0,10-7 258,-7 8-283,-7 3-88,1 0-1,-1 0 1,1-1-1,-1 1 0,1 0 1,-1 0-1,1 0 1,-1-1-1,0 1 1,1 0-1,-1 0 1,1-1-1,-1 1 0,0 0 1,1-1-1,-1 1 1,0 0-1,1-1 1,-1 1-1,0-1 0,0 1 1,1-1-1,-1 1 1,0-1-1,0 1 1,0 0-1,0-1 1,0 1-1,1-1 0,-1 1 1,0-1-1,0 1 1,0-1-1,0 1 1,-1-1-1,4-5 185,8-5 38,-10 10-220,-1 1-1,1-1 1,-1 1 0,0-1-1,1 0 1,-1 1 0,0-1-1,1 0 1,-1 1 0,0-1-1,0 0 1,0 1 0,0-1-1,0 0 1,0 1 0,0-1-1,0 0 1,0 0 0,0 1-1,0-1 1,0 0 0,0 1-1,-1-2 1,1 0 44,0-10 27,1 8-11,-1 1 1,0-1-1,0 0 0,0 0 0,0 0 0,-1 0 1,-2-7-1,-8-6 15,9 12-86,1 4-6,1 1 1,0-1-1,0 0 0,-1 1 1,1-1-1,0 0 0,-1 1 1,1-1-1,-1 1 0,1-1 1,-1 0-1,1 1 0,-1 0 1,1-1-1,-1 1 0,0-1 1,1 1-1,-1 0 1,0-1-1,1 1 0,-2-1 1,-3-1-4,-2-2 1,-13-6-7,19 9 6,0 1-1,0 0 1,1 0-1,-1 0 1,0-1 0,0 1-1,0 0 1,0 0 0,1 0-1,-1 0 1,0 0-1,0 0 1,0 0 0,1 1-1,-1-1 1,0 0 0,0 0-1,1 1 1,-1-1 0,0 0-1,0 1 1,1-1-1,-1 1 1,0 0 0,-2 3-31,-3 3-14,-6-3 2,9-4 37,1 1 0,-1-1 0,1 1 0,-1 0 0,1 0 0,0 0-1,-1 0 1,1 1 0,0-1 0,0 0 0,-4 4 0,-6 9-53,0 1-1,1 0 1,1 0-1,0 1 1,1 1-1,-9 21 1,1-2 211,13-28-85,1 1 0,0-1 0,1 1 0,0 0-1,1 0 1,0-1 0,0 1 0,0 0 0,2 10 0,-1-18-44,0 1 0,0-1 0,0 1 0,0-1-1,0 1 1,0-1 0,1 1 0,-1-1 0,0 0 0,1 1 0,-1-1 0,1 0 0,0 1 0,-1-1 0,1 0 0,0 1 0,0-1 0,0 0 0,0 0 0,0 0 0,0 0 0,0 0 0,0 0 0,0 0 0,0-1 0,1 1 0,-1 0 0,0 0 0,0-1-1,1 1 1,-1-1 0,1 1 0,-1-1 0,0 0 0,1 0 0,-1 1 0,1-1 0,-1 0 0,1 0 0,-1 0 0,1-1 0,-1 1 0,0 0 0,1-1 0,-1 1 0,1 0 0,-1-1 0,3-1 0,46-28 67,22-15 123,-64 40-192,-6 3-22,1 1 0,-1-1 0,1 0 0,-1 0 0,0 0 0,0 0 0,1 0 0,-2 0 0,1 0 0,0-1 0,0 1 0,-1-1 0,1 0 0,-1 1 0,0-1 0,0 0 0,0 0 0,0 0 0,-1 1 0,1-1 0,-1 0 0,1 0 0,-1-6 0,0 7-383,0 2 143,-3 2 166,1 1 87,0-1-1,1 1 0,-1 0 1,0-1-1,1 1 0,0 0 1,0 0-1,0 0 1,0 0-1,0 0 0,1 0 1,-1 0-1,1 0 0,0 0 1,0 0-1,0 0 0,0 0 1,0 0-1,1 1 0,0 2 1,0-1 36,1 1 0,-1-1 0,1 1 0,0-1 0,1 0 0,-1 0 1,1 0-1,0 0 0,0 0 0,0-1 0,5 5 0,3 3 117,10 9 193,-20-19-369,0-1 1,0 0-1,0 0 0,0 0 1,0 0-1,1-1 0,-1 1 1,0 0-1,1-1 0,-1 1 1,1 0-1,1 0 0,8-6-987,-5 1 454,-5 4 432,1-1-1,-1 1 0,1-1 0,-1 1 0,1 0 0,-1 0 0,1 0 0,-1-1 1,2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4992,'16'-16'1824,"-16"16"-1408,-16 0-128,16 0 704,-16 16-608,-1 0 0,1 17-256,-17 0-32,17 32-32,-1-15-128,1 15 32,16 1 384,0-17-192,16 0-416,1-16 128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4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3968,'-2'0'126,"0"0"0,0 0 0,1-1 0,-1 1-1,0 0 1,1-1 0,-1 1 0,0-1 0,1 0 0,-1 1 0,1-1 0,-1 0 0,1 0 0,0 0 0,-1 0 0,1 0 0,-3-3-1,2 2 1043,-1 2-261,-4 0 287,7 0-276,16 0 237,27 0-561,-35 0-527,-1 1 1,1 0-1,-1 0 0,11 3 0,-10-1-2,0-1 0,0-1 0,1 1 1,11-1-1,108-1 340,-126 0-483,0 0 1,0 0-1,-1-1 1,1 1-1,0 0 1,-1-1-1,1 0 1,0 1-1,-1-1 1,1 0-1,-1 0 1,1 1-1,1-3 1,5-2-774,-7 5 732,1-1 0,-1 1 0,1-1 0,-1 1 0,1 0 0,-1 0 0,1 0 1,-1-1-1,2 2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4800,'-17'0'1792,"17"0"-1408,17 0-96,-17 0 928,17 0-736,16 0 160,0-16-384,17 16-32,0-17-128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4736,'-28'0'1530,"23"0"-932,5 0-182,2 0 336,7 0-453,-1-1 0,0 0 0,1 0-1,10-3 1,-9 1-218,0 1 0,1 0 0,-1 1 0,15 0-1,1 1-19,7 0-1,36-3 1,-35-2-29,-4 1 11,36-1-1,33 5 107,-92 0-197,1 1-1,-1 0 1,13 4-1,5-1-381,-24-4 339,0 0 0,0 0 0,0-1-1,0 1 1,1 0 0,-1-1 0,0 1-1,0-1 1,0 1 0,0-1-1,1-1 1,3 0-350,-3 1 330,-1 1 0,0-1-1,1 1 1,-1-1-1,1 1 1,-1 0 0,1 0-1,-1 0 1,3 0 0,-4 0 110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759 17 3232,'-4'0'164,"1"0"0,-1 0 1,0 0-1,1-1 0,-1 1 0,0-1 1,1 0-1,-1 0 0,-6-3 0,7 2-38,0 1 0,0 0-1,-1 0 1,1 0-1,0 0 1,-1 0-1,1 1 1,-1 0 0,1-1-1,-4 2 1,-1-2 352,1 1-191,0 0 0,0 1 0,0-1 0,0 1 0,-8 2-1,11-2-268,1 1-1,-1 0 0,1-1 0,0 1 0,-1 0 0,1 1 0,0-1 0,0 0 0,1 1 0,-1 0 0,0-1 0,-3 7 0,-18 23-95,2 2 0,1 0 0,2 1 1,-26 65-1,-36 174 219,30-94 11,49-175-144,-77 236 1024,70-217-662,-1-2 0,-20 35-1,29-55-326,-1 1 0,1-1 0,0 0-1,-1 0 1,1 1 0,-1-1-1,1 0 1,-1 0 0,0-1 0,0 1-1,0 0 1,0 0 0,0-1 0,-1 0-1,1 1 1,0-1 0,-1 0 0,1 0-1,-1 0 1,-3 0 0,0 2 73,-5 1 59,-1-2 37,11-2-199,0-1 0,0 1-1,0-1 1,0 1 0,-1-1 0,1 0-1,0 0 1,0 0 0,0 1 0,-1-3 0,-8-9-26,0 0 1,0 0 0,2-1 0,0 0-1,0-1 1,1 0 0,1 0-1,0 0 1,-4-18 0,7 26-381,1-1 1,0 0-1,1 0 1,-2-13-1,3 17 248,0 0 0,1-1 0,0 1 0,0 0 0,0-1 0,0 1 0,0 0 0,0 0 0,3-4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66 3232,'0'-64'2704,"0"62"-2359,-5 4-40,-3 2-76,1-1-1,-1 0 0,0-1 1,-11 3-1,10-2-149,1 0 1,-1 1 0,1 0 0,0 1-1,0-1 1,-8 8 0,-47 40 368,51-42-340,-10 10 5,2 1 1,0 0-1,1 2 0,-16 25 0,18-24 9,2 1 1,1 0 0,0 1-1,3 1 1,-15 45 0,8 6 134,11-40-157,-37 119 266,27-104-257,11-26 55,0 1 0,2-1 0,1 1 0,2-1 1,1 35-1,1-28 125,-2-32-288,1 1 1,0 0-1,0-1 0,0 1 0,1-1 0,-1 1 0,1 0 0,-1-1 0,1 1 1,0-1-1,0 0 0,0 1 0,0-1 0,0 0 0,0 1 0,1-1 0,-1 0 0,4 4 1,-4-6-118,0 1-1,-1-1 1,1 1 0,0-1 0,0 1 0,-1-1 0,1 1 0,0-1 0,0 0-1,0 1 1,0-1 0,-1 0 0,1 0 0,0 0 0,0 0 0,0 0 0,0 0 0,1 0-1,-2 0 116,16 0-1647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3488,'-13'-13'1115,"9"11"-828,-1 6-132,-4 5-70,1-2 200,0 1 0,1 0 0,-1 0 0,-7 13-1,4 18 479,-61 132 501,61-132-1109,-11-3-38,20-32-93,1 0 0,0 0 0,0 0-1,0 0 1,1 0 0,-1 0 0,1 0 0,1 8 0,-1 5 417,0-17-435,0 0 0,0 0 1,0 0-1,0 0 0,0 1 0,0-1 0,0 0 0,0 0 1,0 0-1,0 0 0,0 0 0,0 0 0,0 0 0,0 0 1,0 0-1,0 0 0,0 1 0,0-1 0,0 0 1,0 0-1,0 0 0,0 0 0,0 0 0,0 0 0,0 0 1,0 0-1,0 0 0,0 0 0,0 0 0,1 1 0,-1-1 1,0 0-1,0 0 0,0 0 0,0 0 0,0 0 1,0 0-1,0 0 0,0 0 0,0 0 0,0 0 0,1 0 1,-1 0-1,0 0 0,0 0 0,0 0 0,0 0 0,0 0 1,0 0-1,0 0 0,0 0 0,0 0 0,0 0 1,1 0-1,-1 0 0,0 0 0,3-1 31,0 0-1,0 0 1,1 0-1,-1-1 1,0 1 0,0-1-1,-1 1 1,1-1-1,0 0 1,-1 0 0,1 0-1,-1-1 1,3-2-1,30-36 60,-28 32-63,-1-1 1,9-20-1,-10 19-45,0 1 0,13-19 0,-11 20 75,1 1-1,-1 0 1,2 0-1,-1 1 1,1 0-1,1 1 1,-1 0-1,1 0 1,0 1-1,13-5 1,-19 8-25,0 1 0,0 1 0,-1-1 0,1 1 0,0-1 0,0 1 0,0 0-1,5 1 1,1 0 53,10-1 119,-13 1-177,-1-1-1,1 0 1,0-1-1,-1 0 1,8-1-1,-9 0-743,1 0 0,0-1-1,-1 0 1,1 0 0,-1 0-1,0 0 1,9-8 0,3-6-1721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0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4736,'0'0'1760,"0"0"-1376,0 0-96,0 0 896,0 0-704,34 0 352,-34 0-480,16 0 32,1 0-256,16 0 64,-16 0-96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3488,'47'47'1909,"-41"-41"-1756,-1 0 0,-1 0 0,1 0 0,-1 1 0,0-1 0,-1 1 1,0 0-1,0 0 0,0 1 0,3 13 0,4 11 259,-6-20-308,8 19 252,-1 1 1,9 45-1,-16-52-214,-1 0 0,-1 0 0,-2 46 0,-4-37 35,-1 0 0,-15 51 0,15-64-64,-1 1 0,-1-1 0,-1-1 0,-1 0-1,-22 36 1,18-39-101,-2-1 0,1 0 0,-2-1 0,0-1 0,-1-1 0,0 0 0,-35 19 0,28-19-1123,0-2 0,-42 15 0,27-10-590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5216,'0'-16'1952,"0"16"-1536,0 0-96,0 0 448,0 0-480,17 0 192,-1 0-320,18 0 128,-1 0-160,17 0 288,-17 0-224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4160,'-33'0'1536,"33"0"-1216,16 33-64,1-33 928,0 0-704,49 0 160,-16 0-384,33 0 192,16 0-256,1-17-1248,-17 1 576,17-1-3680,-17 17 2304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5216,'-14'0'1696,"14"0"-1685,0 0 1,0 1-1,0-1 1,0 0-1,0 0 1,0 0-1,0 0 1,0 0-1,-1 0 1,1 0-1,0 0 1,0 0-1,0 0 1,0 0-1,0 0 1,0 0-1,0 0 1,0 0-1,0 0 1,0-1-1,-1 1 1,1 0-1,0 0 1,0 0 0,0 0-1,0 0 1,0 0-1,0 0 1,0 0-1,0 0 1,0 0-1,0 0 1,0 0-1,0 0 1,0 0-1,0 0 1,-1-1-1,1 1 1,0 0-1,0 0 1,0 0-1,0 0 1,0 0-1,0 0 1,0 0-1,0 0 1,0 0-1,0-1 1,0 1-1,0 0 1,0 0-1,0 0 1,0 0-1,0 0 1,0 0-1,1 0 1,-1-11 505,0 8 571,2 3-411,-1 0-660,-1 0-1,1 0 1,0 0-1,-1 0 1,1 0-1,-1 0 1,1 0-1,-1 0 1,1 0-1,-1 1 1,1-1-1,-1 0 1,1 0-1,-1 1 1,1-1-1,-1 0 1,1 1-1,-1-1 1,0 0-1,1 1 1,-1-1-1,1 1 1,-1-1-1,0 1 1,1 0-1,-1 0 2,1-1 0,-1 1 0,1 0 0,-1-1 0,1 1 0,0 0 0,-1-1 0,1 1 0,0-1 0,0 1 0,-1-1 0,1 1 0,0-1 0,0 0 0,-1 1 0,1-1 0,0 0 0,0 0 0,0 0 0,0 1 0,0-1-1,-1 0 1,1 0 0,0 0 0,2-1 0,259 1 1801,-262 0-1584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2720,'0'-13'891,"0"10"-545,0 3-10,0 0 539,0 0-129,0 0 374,0 0-266,0 3 191,0 11 559,0-11-1322,-1-1 0,1 1 0,0 0 0,0 0 0,1 0 0,0 3-1,-1-6-257,0 1-1,1-1 0,-1 1 0,0 0 0,0-1 0,1 1 0,-1-1 1,1 1-1,-1-1 0,1 0 0,-1 1 0,1-1 0,-1 1 1,1-1-1,-1 0 0,1 1 0,-1-1 0,1 0 0,-1 0 0,1 1 1,0-1-1,-1 0 0,1 0 0,0 0 0,-1 0 0,1 0 0,-1 0 1,1 0-1,1 0 0,9 0 140,-5 0-108,0 0 0,0 0 0,0 1-1,8 1 1,3 2 12,-9-1-52,0-1 0,0 0 0,0-1 1,0 0-1,1 0 0,-1 0 1,0-1-1,1-1 0,-1 1 1,10-3-1,-6 1 47,6-2 70,1 0 0,25 0 1,71 4 235,-113 0-341,0 0 1,0 0 0,0 0 0,-1-1 0,1 1-1,0 0 1,0-1 0,0 1 0,-1-1 0,1 0-1,0 0 1,-1 0 0,3-1 0,-2 1 43,-1 0 0,1 0 1,0 0-1,-1 0 0,1 1 0,0-1 1,0 0-1,0 1 0,-1-1 0,1 1 0,0 0 1,0 0-1,3 0 0,2 0 127,-17 0 68,10-3-277,0 3 11,0-1-5,0 1-1,0-1 0,0 0 1,0 0-1,0 1 0,0-1 1,0 0-1,-1 1 0,1-1 1,0 0-1,0 1 0,-1-1 1,1 0-1,-1 0 0,1 1 1,0 0 0,0-1 0,0 1-1,0 0 1,0 0 0,0 0 0,0 0 0,-1-1-1,1 1 1,0 0 0,0 0 0,0 0 0,0 0-1,0 0 1,0-1 0,-1 1 0,1 0 0,0 0-1,0 0 1,0 0 0,0 0 0,-1 0 0,1 0-1,0 0 1,0 0 0,0 0 0,-1 0 0,1-1-1,0 1 1,0 0 0,0 0 0,-1 0 0,1 0-1,0 1 1,0-1 0,0 0 0,-1 0 0,1 0 0,0 0-1,0 0 1,0 0 0,0 0 0,-1 0 0,1 0-18,0 1 1,1-1 0,-1 0-1,0 0 1,0 0 0,0 0-1,1 0 1,-1 0 0,0 0-1,0 0 1,0 0 0,0 0-1,1 0 1,-1 0 0,0 0-1,0 0 1,0 0 0,1 0-1,-1 0 1,0 0 0,0 0 0,0 0-1,1 0 1,-1 0 0,0 0-1,0 0 1,0-1 0,0 1-1,1 0 1,-1 0 0,0 0-1,0 0 1,0 0 0,0-1-1,0 1 1,1 0 0,-1 0-1,0 0 1,0 0 0,0-1-1,0 1 1,0 0 0,0 0 0,1-1-211,-1 0 0,0 1 0,1-1 0,-1 0 0,0 1 0,0-1 0,1 0 1,-1 1-1,0-1 0,0 0 0,0 1 0,0-1 0,0 0 0,0 0 0,0 1 233,0-3-2538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449 184 3072,'7'-6'402,"0"0"1,0 1-1,9-5 1,-6 4-274,9-8 798,-12 11-629,-6 3-255,-1 0 0,0 0 0,1-1 1,-1 1-1,1 0 0,-1 0 0,1 0 0,-1-1 0,1 1 0,-1 0 1,0 0-1,1-1 0,-1 1 0,1 0 0,-1-1 0,0 1 0,1 0 1,-1-1-1,0 1 0,0-1 0,1 1 0,-1-1 0,0 1 0,0 0 1,0-1-1,0 1 0,1-1 0,-1 1 0,0-1 0,0 1 0,0-1 1,0 1-1,0-1 0,0 1 0,0-1 0,2-5 762,0 5-731,-1-1 1,0 1-1,0 0 0,1-1 0,-1 1 0,0-1 0,-1 1 0,1-1 0,0 0 0,0 1 0,-1-1 0,1 0 0,-1 0 0,1 0 0,-1 1 0,0-1 0,0 0 0,0 0 0,0 0 0,0 0 0,0 1 1,0-1-1,0 0 0,-1 0 0,-1-3 0,-1-3 89,1 4-129,0 0 1,1 0-1,-1 1 1,0-1 0,-1 1-1,1-1 1,-1 1 0,1 0-1,-1 0 1,-5-4 0,3 4-17,1 1 0,-1 0 0,-1 0 0,1 0 0,0 0 1,0 1-1,-1 0 0,1 0 0,-8 0 0,-56 1-31,34 1-17,24-1 39,0 0 0,0 1 0,1 0 0,-1 1 0,0 0 0,1 1 0,-1 0-1,1 1 1,0 0 0,0 1 0,1 0 0,-1 0 0,1 1 0,-10 8 0,-4 8 122,-32 40 1,30-33-6,16-16-65,-1 0 0,1 1 0,1-1 0,1 2 0,0-1 0,1 1 0,0 0 0,1 0 0,1 1-1,0-1 1,1 1 0,1 0 0,-1 21 0,3-34-16,0 0 1,0 1-1,1-1 0,-1 0 0,1 0 0,-1 0 1,1 0-1,0 0 0,0 0 0,0-1 0,0 1 1,1 0-1,2 3 0,-3-4 0,1 0-1,0 0 1,1 0 0,-1 0 0,0-1-1,1 1 1,-1-1 0,1 1-1,-1-1 1,1 0 0,-1 0 0,1 0-1,4 1 1,1-1 18,1 0 0,-1 0 0,0 0 0,1-1 0,-1 0 1,1-1-1,-1 0 0,0 0 0,0-1 0,12-3 0,6-4 27,44-23 1,-66 30-93,0-1 1,0 1 0,0-1-1,-1 1 1,1-1 0,-1 0 0,0 0-1,0-1 1,3-3 0,0-2-92,0-1 1,6-13-1,-7 14 58,0 0-27,-4 6 34,1 0 0,-1 0-1,1 0 1,-1 0 0,0-1 0,0 1 0,0 0 0,-1 0 0,1-1 0,-1 1-1,0-6 1,0-32-756,0 42 730,0 0 0,0 0 0,0 0-1,0 0 1,-1 0 0,1 0 0,-1 0-1,1 0 1,0 0 0,-1 0 0,0 0-1,1 0 1,-2 2 0,-5 11-237,1 16-211,2-14 337,2-9 180,0-1 1,0 1-1,1 0 1,0 0 0,0-1-1,0 1 1,1 0-1,0 0 1,1 0-1,1 9 1,0-11 46,-1 1 1,1-1 0,0 0 0,1 1-1,-1-1 1,1-1 0,0 1 0,1 0-1,-1-1 1,1 1 0,0-1-1,0 0 1,0 0 0,0-1 0,1 1-1,-1-1 1,1 0 0,0 0 0,0-1-1,0 1 1,1-1 0,-1 0 0,0-1-1,1 1 1,-1-1 0,8 1-1,-8-2-215,1 1-1,-1-2 1,0 1-1,1 0 1,-1-1-1,0 0 1,0 0-1,0-1 1,0 1-1,9-5 1,-3 1-981,-9 5 876,-1-1 1,0 1-1,0-1 1,0 1-1,0-1 0,0 1 1,1-1-1,-1 0 1,0 1-1,0-1 1,-1 0-1,1 0 0,0 0 1,0 0-1,0 0 1,0 0-1,0-2 0,0 2-10,-1 0 0,1-1 0,-1 1 0,1-1 0,-1 1 0,0-1 0,0 1 0,0-1 0,0-1 0,0 3 266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3232,'0'-27'1035,"0"21"-614,-2 3 6,-9-8 714,10 11-1053,1-1 0,-1 1 0,1-1 0,0 1 0,-1-1 0,1 1 0,0-1 0,-1 0 1,1 1-1,0-1 0,0 1 0,0-1 0,0 0 0,0 1 0,-1-1 0,1 0 0,0 1 0,0-1 0,1 0 0,-1 1 0,0-1 1,0 1-1,0-1 0,0 0 0,1 0 0,-1 1 86,0-3 839,0 3-128,3-3-346,5-4-233,-4 9-29,-3-1-245,-1 0 1,1 0 0,0-1 0,0 1-1,0-1 1,-1 1 0,1-1-1,0 1 1,0-1 0,0 1-1,0-1 1,0 0 0,0 1-1,0-1 1,0 0 0,0 0 0,0 0-1,0 0 1,0 0 0,2 0-1,10-1 174,1 0-1,22-5 0,-22 3-69,0 1 0,25-2 0,-17 5-19,-12 0-45,1-1 0,0-1 0,21-2 1,78-25 380,-105 27-443,0 0 0,0 0 0,1 1 0,-1-1 0,0 1-1,7 1 1,-5-1-730,-4 0-10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4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3328,'0'-14'1061,"0"14"-1053,0 0-1,0 0 1,0 0-1,0 0 1,0 0-1,0 0 1,0-1-1,0 1 1,0 0-1,0 0 1,0 0-1,0 0 1,0 0-1,0 0 0,0 0 1,0 0-1,0 0 1,0-1-1,0 1 1,0 0-1,0 0 1,0 0-1,0 0 1,0 0-1,0 0 1,0 0-1,1 0 1,-1 0-1,0 0 1,0 0-1,0 0 1,0 0-1,0-1 1,0 1-1,0 0 1,0 0-1,0 0 1,0 0-1,0 0 1,1 0-1,-1 0 1,0 0-1,0 0 1,0 0-1,0 0 1,0 0-1,0 0 0,0 0 1,0 0-1,0 0 1,0 0-1,1 0 1,-1 0-1,0 0 1,0 0-1,0 0 1,1 0 21,-1 0 0,1 0 0,0 0 0,-1 0 0,1 0 0,-1 0 0,1-1 0,0 1 0,-1 0 0,1 0 0,-1-1 0,1 1 0,-1 0 1,1-1-1,-1 1 0,1-1 0,-1 1 0,1-1 0,-1 1 0,0-1 0,1 1 0,-1-1 0,1 1 0,-1-1 0,1 0 411,-1 5 115,0 4 12,0-6-514,0 0-1,1 0 1,-1 0 0,1-1 0,-1 1-1,1 0 1,0 0 0,0-1-1,0 1 1,0 0 0,0-1 0,2 4-1,2 2 105,6 11 146,14 32 0,-11-21-103,16 36 99,9 17-6,3-16-96,-14-13 80,-6-25-160,-15-19-3,1-1-1,-2 2 1,12 18-1,-13-18 187,1 0-1,1-1 1,-1 0 0,17 16 0,-21-22-279,-2-3-773,0-3-2453,0-10 885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4992,'-17'0'1824,"17"0"-1408,-16 16-128,-1 1 640,0 0-576,-32 32 192,15-15-288,-15 32-160,-1-16-64,0 0 384,17-1-224,-1-15 256,1-1-224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19 3808,'-14'-14'1227,"13"13"-1198,1 1 1,-1 0 0,0-1 0,1 1 0,-1-1 0,1 1 0,-1 0 0,0 0 0,1-1 0,-1 1 0,0 0 0,0 0 0,1 0 0,-1 0-1,0 0 1,1 0 0,-1 0 0,0 0 0,1 0 0,-1 0 0,0 0 0,0 0 0,0 1 0,-2-1 137,-6 0 599,25 0 462,27 0 415,353 0-32,-400 0-1467,1 0-151,0 0 1,0 0-1,0 0 0,0 0 1,0 1-1,0-1 0,-3 2 0,4-1-14,0 1 1,-1-1-1,1 1 0,0 0 0,0 0 0,0 0 0,0 0 1,0 0-1,0 0 0,0 1 0,1-1 0,-1 1 0,0 3 0,-3 4-23,2 0 0,-4 13-1,1-1 28,-41 111-47,24-53 74,-4-11 38,5-5 0,-6-12 27,6-5 10,-3-14 134,14-13 10,-11-4 219,11-2-133,8-13-289,1 0 0,-1-1 0,1 1 0,-1-1 0,1 1 0,-1-1 0,0 0-1,1 0 1,-1 0 0,1 0 0,-1-1 0,-4 0 0,3 0 1,-1-1-1,1 1 1,-1-1-1,1 0 1,0 0-1,-1 0 1,-4-4-1,-12-12 90,0-1-1,2-1 1,0 0-1,1-2 1,-17-26 0,26 33-113,0-1 0,1 0-1,0 0 1,2 0 0,-1-1 0,2 0 0,1 0 0,-3-19 0,1-14 61,0 27-30,5 18-34,-1 0 1,1 1-1,0-1 0,0 0 1,1 0-1,-1 0 0,1 0 1,0 0-1,1 0 0,0-6 1,0 7-4,1-1 0,0 1 0,0 0 0,0 0 0,0-1 0,1 1 0,-1 1 0,1-1 0,0 0 0,6-5 1,7-7 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4160,'0'-17'1536,"0"17"-1216,-17 17-64,17-17 1472,17 0-992,-1 0 288,1 17-640,33-17 64,-17 0-288,33 0 128,-16 16-160,0-16 352,0 0-256,16 0 160,-16 0-224,-34 0-1184,18 0 512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1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781 19 3648,'-41'-14'1173,"39"14"-1126,1-1 0,-1 1 0,1-1 0,-1 1 0,1 0 0,-1 0 0,1 0 0,-1-1 0,-1 2 0,-12-2-66,-1 0 784,0 1-1,-1 0 1,-24 4-1,37-3-728,0 1 0,-1-1-1,1 1 1,0 0 0,1 0 0,-1 0-1,0 1 1,0-1 0,1 1-1,0 0 1,-1 0 0,-3 5-1,2 2-93,-1 0-1,1 0 0,-6 20 0,2-5 54,-3 7 53,2 1 0,0 0 0,-5 38 0,7-11 8,-20 107 86,19-125-61,-45 172 91,41-173 32,-1-1 1,-2 0 0,-24 42 0,9-32 200,29-45-333,-1-1 1,1 0-1,-1 0 1,-1 0-1,1 0 1,0 0-1,-1-1 1,-7 7-1,7-8-35,1-1 1,-1 1-1,0-1 0,0 0 0,1 0 0,-1 0 1,0 0-1,0-1 0,0 1 0,0-1 0,-4 0 1,2-1-24,0 1 1,1-1-1,-1 0 1,0 0-1,1-1 1,0 1-1,-1-1 1,1-1-1,0 1 1,0-1-1,0 0 1,0 0-1,0 0 1,1 0-1,0-1 1,-1 0-1,-4-6 1,4 5 1,-1 0 0,0 0 0,-7-4 0,-7-6 21,16 11-41,1 0 0,-1 0 1,1 0-1,0-1 0,0 1 0,1-1 0,-1 0 0,1 0 0,0 0 0,1 0 0,-1 0 0,1 0 0,0 0 1,-1-8-1,2-6-108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2816,'0'-13'917,"0"10"-565,3 3-74,8 0 335,-8 0-165,-3 0 53,0-3-117,0-8 155,0 11-531,0 0 0,0 0-1,0-1 1,0 1 0,0 0 0,0 0 0,0 0 0,0 0 0,0 0 0,0-1 0,0 1 0,0 0 0,0 0-1,0 0 1,1 0 0,-1 0 0,0 0 0,0-1 0,0 1 0,0 0 0,0 0 0,0 0 0,0 0-1,0 0 1,1 0 0,-1 0 0,0 0 0,0 0 0,0 0 0,0 0 0,0-1 0,1 1 0,-1 0-1,0 0 1,0 0 0,0 0 0,0 0 0,0 0 0,1 0 0,-1 0 0,0 0 0,0 0 0,0 0-1,0 0 1,0 1 0,0-1 0,1 0 0,-1 0 0,0 0 0,0 0 0,0 0 0,0 0 0,1 0-1,48 0 911,80 0-745,224 3-117,-146 8-120,70-8 32,-277-3 32,654 17 99,-226-4 10,-43-10 31,-6 0 93,-255 0-25,106 2 256,9-10-89,-141 2-211,190 0 487,525 3 810,-627 0-1168,-178 0-671,0 0 0,0 0 0,0 1 0,0 0 0,0 1 0,0 0 0,0 0 0,8 4 0,-10-3-1702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3968,'-1'0'131,"-1"0"0,0 0 0,1-1 0,-1 1 0,0 0 0,0-1 0,1 1 0,-1-1 0,1 0-1,-1 1 1,1-1 0,-1 0 0,1 0 0,-1 0 0,1 0 0,-1 0 0,-1-3 0,0 1 1442,6 3-373,48 0 2783,78 0-3006,-121 0-940,-1-1 0,1 0 0,-1 0 0,1-1 0,12-5-1,-15 5-22,-3 2-140,0-1 0,0 1 1,-1-1-1,1 1 0,0-1 0,0 1 0,0 0 1,-1 0-1,1 0 0,0 0 0,0 0 0,0 0 1,-1 1-1,1-1 0,0 1 0,3 0 0,-5 0 33,1 0 0,-1 0-1,0 0 1,1 0 0,-1-1-1,0 1 1,0 0 0,0 0-1,1 0 1,-1 0 0,0 0-1,0 0 1,-1 1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6976,'0'0'2592,"0"0"-2016,0 16-160,0-16 1184,17 0-960,-1 0 0,17 17-384,-16-17 32,16 0-160,0-17-2816,1 17 1472</inkml:trace>
  <inkml:trace contextRef="#ctx0" brushRef="#br0" timeOffset="1">797 1 9376,'-17'0'3488,"17"0"-2720,34 0-192,-34 0 288,16 0-576,1 0 192,-1 0-320,18 0-992,15 0 448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4320,'0'17'1600,"0"-17"-1248,0 32-96,0 1 1120,-17-16-800,17 15 128,-16 18-416,-17-1 0,0-33-160,1 17-1408,15 0 704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13 590 3712,'-13'0'1384,"32"0"597,-17 0-1900,0 0 0,0 0 0,0 0 0,0-1 0,0 1-1,-1 0 1,1-1 0,0 0 0,0 1 0,0-1 0,2-1 0,18-20 1161,5 11-415,-24 9-750,-1 0 0,0 0 1,-1 0-1,1 0 0,0 0 0,2-4 0,3-4 124,4-3 61,15-15-1,-17 19-135,0 0 0,10-15 1,-14 16-42,-1 0 1,7-15 0,-6 10 9,25-51 444,-13 29 127,16-46 1,-23 52-315,-5 18-70,-1-1 0,0 0-1,-1 0 1,0 0 0,-1 0 0,1-21 0,-3-36 1051,0 69-1332,0 0 1,0-1-1,0 1 0,0 0 0,0 0 0,0-1 1,0 1-1,0 0 0,-1 0 0,1 0 0,0-1 1,0 1-1,0 0 0,0 0 0,0 0 0,0 0 1,0-1-1,0 1 0,0 0 0,-1 0 0,1 0 1,0 0-1,0 0 0,0-1 0,0 1 0,-1 0 1,1 0-1,0 0 0,0 0 0,0 0 0,0 0 1,-1 0-1,1 0 0,0 0 0,0 0 0,0-1 1,-1 1-1,1 0 0,0 0 0,0 0 0,-1 0 1,1 1-1,0-1 0,0 0 0,0 0 0,-1 0 1,1 0-1,0 0 0,0 0 0,0 0 0,0 0 1,-1 0-1,1 0 0,0 0 0,0 1 1,0-1-1,0 0 0,-1 0 0,1 0 0,-19 16-21,14-11 15,-1 1 0,1 0 0,1 0 0,-1 0 0,-3 8-1,-3 36 17,-14 16 37,20-48-5,1-1-1,0 1 1,-1 30 0,3 56 355,2-82-311,0-12-45,0-1 1,1 1-1,0-1 0,0 0 1,1 1-1,0-1 0,1 0 1,0 0-1,0 0 0,1-1 1,0 1-1,1-1 0,-1 0 1,2 0-1,8 11 0,16 14-154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4480,'0'0'1445,"0"0"-885,0 0-43,0 0 710,0-3-283,1 2-804,-1-1 0,0 0 0,1 0-1,-1 1 1,1-1 0,-1 0 0,1 1 0,0-1-1,0 0 1,2-2 0,2-5 199,0-2 158,-4 9-426,0-1-1,0 1 0,1 0 1,-1-1-1,1 1 1,-1 0-1,1 0 1,2-2-1,-3 2-43,1 0 0,-1 0 1,1 0-1,-1 0 0,1 0 0,-1 0 0,0 0 1,0 0-1,0-1 0,0 1 0,-1 0 1,2-5-1,-2 4-19,1 1 0,0-1 0,-1 0 0,1 0 0,1 1 0,-1-1 0,0 0 0,1 1 0,-1-1 0,1 1 0,0 0 1,4-4-1,21-25 40,-7 4 53,-7 16 16,-10 3-31,-3 6-72,0 1 1,1 0-1,-1 0 1,0-1-1,1 1 1,-1 0-1,1 0 1,-1 0 0,1 0-1,1-2 1,-1 3-5,0-1 0,0 0 0,0 1 0,0-1 0,0 1 0,0-1 0,0 1 0,0-1 0,0 1 0,2 0 1,-3 0 0,1 0 0,0 0 0,-1-1 0,1 1 0,-1 0 0,1 0 1,0 0-1,-1 0 0,1 0 0,-1-1 0,1 1 0,-1 0 1,1-1-1,-1 1 0,1 0 0,-1-1 0,1 1 0,-1 0 0,1-1 1,-1 1-1,0-1 0,1 1 0,-1-1 0,1 1 0,-1-1 1,0 1-1,0-1 0,1 0 0,-1 1 0,0-1 0,0 1 0,0-1 1,0 0-1,0 0 0,0-2 202,0 6 86,0 63 848,0-56-1029,-1-7-67,1 0 1,0 0-1,0 0 0,0 0 0,0 0 1,0 0-1,1 1 0,-1-1 1,1 0-1,1 3 0,12 11 211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3072,'0'-14'976,"0"11"-587,0 3-42,0 0 463,0 0-138,0 0 278,3 0-273,8 0 16,-8 0-207,0 0 154,-2 1-580,1-1 1,0 0-1,0 1 1,0-1-1,0 1 0,-1-1 1,1 1-1,0 0 1,0-1-1,-1 1 1,1 0-1,-1 0 1,1 1-1,-1-1 1,1 0-1,-1 0 0,0 1 1,1-1-1,1 3 1,2 4 151,0 0 0,6 16 0,0-3-15,17 17 91,-6 5-57,8 11 2,-20-39-108,-1 0 0,-1 1 0,0 0-1,7 22 1,-12-30-97,0 1 0,1-1-1,0 0 1,1 0 0,9 13 0,35 32 636,-48-52-647,1 1-19,-1 0 0,1-1 0,0 1 1,0-1-1,0 0 0,0 1 0,0-1 0,5 2 0,-7-3-75,1 0 0,-1 0 0,0 0 0,1 0 1,-1 0-1,0 0 0,1 0 0,-1 0 0,1 0 0,-1 0 0,0 0 0,1 0 1,-1 0-1,1 0 0,-1 0 0,0-1 0,1 1 0,-1 0 0,0 0 0,1 0 0,-1-1 1,0 1-1,1 0 0,-1 0 0,0-1 0,1 1 0,-1 0 0,0-1 0,0 1 1,0 0-1,1-1 0,-1 1 0,0 0 0,0-1 0,0 1 0,0 0 0,1-1 1,-1 1-1,0-1 0,0 1 0,0 0 0,0-1 0,0 1 0,0-1 0,0 1 1,0 0-1,0-1 0,0 1 0,-1-1 0,1-2-2232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17 5408,'-27'-14'1728,"26"14"-1683,0 0 1,1-1-1,-1 1 1,0 0-1,1 0 1,-1-1-1,0 1 1,1 0-1,-1 0 1,0 0-1,0 0 1,1 0-1,-1 0 1,0 0-1,-2 0 35,0 0 0,1 0 0,-1 0 0,0 0 0,1 1 0,-5 0 0,1 7 698,4-4-302,-9 2 385,10-5-776,-1 0-1,0-1 0,1 1 1,-1 0-1,1 0 0,-1 0 0,1 0 1,0 0-1,-1 1 0,1-1 0,0 0 1,-1 3-1,-81 109 1484,55-70-1323,-47 64 129,-5-11 26,60-75-295,16-17-85,0-1 0,1 1 0,-1 0 0,1 0 0,0 0 0,-3 5 0,5-7-95,0 1 1,1-1-1,-1 0 1,1 1-1,0-1 1,0 1-1,0-1 1,0 5-1,0-3-315,0-4 366,0 1 1,0-1-1,0 0 1,0 0 0,0 0-1,0 0 1,0 0-1,0 0 1,0 0 0,0 0-1,0 0 1,0 0 0,0 1-1,0-1 1,0 0-1,0 0 1,0 0 0,0 0-1,0 0 1,0 0-1,0 0 1,0 0 0,0 0-1,0 0 1,0 1-1,0-1 1,0 0 0,1 0-1,-1 0 1,0 0-1,0 0 1,0 0 0,0 0-1,0 0 1,0 0 0,0 0-1,0 0 1,0 0-1,0 0 1,0 0 0,1 0-1,-1 0 1,0 0-1,0 0 1,0 0 0,0 0-1,0 0 1,0 0-1,0 0 1,0 0 0,0 0-1,0 0 1,1 0-1,-1 0 1,0 0 0,0 0-1,17-3-3485,13-10 1008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 3552,'-32'0'1104,"-49"0"6960,81 0-8055,-1 0 1,1 0-1,0 0 1,0 0-1,0 0 1,0 0-1,0 1 1,0-1 0,0 0-1,0 0 1,0 0-1,0 0 1,-1 0-1,1 0 1,0-1-1,0 1 1,0 0-1,0 0 1,0 0-1,0 0 1,0 0 0,0 0-1,0 0 1,0 0-1,-1 0 1,1 0-1,0 0 1,0 0-1,0 0 1,0 0-1,0 0 1,0 0 0,0 0-1,0 0 1,0-1-1,0 1 1,0 0-1,0 0 1,0 0-1,0 0 1,0 0-1,0 0 1,0 0 0,0 0-1,0 0 1,0 0-1,0-1 1,0 1-1,0 0 1,0 0-1,0 0 1,0 0-1,0 0 1,0 0 0,0 0-1,0 0 1,2-8 170,2 9-103,6 3-41,10-13-25,-13 8-6,1 0 1,-1 0-1,1 0 1,-1 1 0,14 1-1,4 0 20,27-2-2,-12 0-56,62 5 1,-67 2 56,-20-3-11,1 0 1,17-1-1,34-2-67,-66 0 64,1 0-1,0 0 1,-1 0-1,1 0 1,0 1-1,-1-1 1,1 0-1,0 1 1,-1-1-1,1 1 1,-1 0-1,1 0 1,-1-1-1,1 1 1,-1 0-1,0 0 1,1 0-1,-1 0 1,2 2-1,-2-2-1,-1 0 7,1-1 0,-1 0 0,1 1 0,-1-1 0,0 0 0,1 1 0,-1-1 0,1 0 0,0 0 0,-1 1 0,1-1 0,-1 0 0,1 0 0,-1 0 0,1 0 0,0 0 0,-1 0 0,1 0 0,3-1 14,-14 1-34,9 0-19,-1-1 0,1 2-1,0-1 1,0 0 0,0 0 0,-1 0-1,1 1 1,0-1 0,0 0 0,-2 2-1,-3 11-119,-5 4-106,-8 15 44,5-11 172,-11 31 28,-13 16 92,-62 86-1,59-98 0,26-34 84,-2 0 0,-32 33 0,-15 8 1116,63-61-1221,0-1-1,-1 1 1,1-1-1,-1 0 1,0 1-1,1-1 1,-1 0-1,0 0 1,0 0-1,1 0 1,-1 0-1,-4 1 0,5-2-5,0-1 0,-1 1 0,1 0 0,-1 0 0,1-1 0,-1 1-1,1 0 1,0-1 0,-1 0 0,1 1 0,0-1 0,-2-1-1,-5-2 174,6 3-193,0 0 1,0 0-1,0 0 0,1-1 0,-1 1 0,0 0 1,1-1-1,-1 1 0,1-1 0,0 1 1,-1-1-1,1 0 0,0 1 0,0-1 1,-1-3-1,0 0 10,0-1 0,1 0 0,0 0-1,-1-8 1,-1-15 109,-10-26 14,-35-94-1,-5 8-548,39 99 292,14 38 67,-1 0 0,0 1 0,-1-1 0,1 0 0,-1 1 0,-2-5-1,-1-1-64,5 8-51,-1 0 0,1 0 0,0 0 0,0 0 0,0 0-1,-1 0 1,1 0 0,0 0 0,1 0 0,-1 0 0,0 0 0,0 0 0,0 0 0,1 0 0,-1 0 0,0 0 0,1 0 0,-1 0 0,1 0 0,-1 0 0,1 0 0,-1 0 0,1 1-1,0-1 1,0 0 0,-1 0 0,1 1 0,0-1 0,0 0 0,0 1 0,0-1 0,-1 1 0,3-1 0,-2 0-131,1 1 0,-1-1 0,0 1 0,1 0 0,-1-1 0,1 1 0,0 0 0,-1 0 0,2 0 0,-3 0 265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5632,'0'-17'2112,"0"17"-1664,0-16-96,0 32 1344,-16 1-992,-1 16 224,17 17-576,0 0-64,-17 16-192,17-16 288,0 16-192,-16-16-1952,-1 0 960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 4160,'-28'-14'1333,"27"14"-1299,1-1 0,-1 1 1,0 0-1,1-1 0,-1 1 0,0 0 0,1 0 0,-1 0 0,0-1 0,0 1 1,1 0-1,-1 0 0,0 0 0,0 0 0,-21 0 585,16 0 1173,3 0-342,-6-1 1883,21 5-2036,-6-1-1163,0 0 0,0-1 0,1 0 0,-1 0 0,0 0 0,12 1 0,46 8 170,25-6-138,38 6-49,31-8-26,-65-3-30,243 3 70,-235 1-131,298 6-11,-180-8 149,-23 10 6,167-9 664,-225-4 123,-126 2-807,-1-1 0,1 0 0,-1-1 0,1-1-1,-1 0 1,0 0 0,1-1 0,10-4 0,3-7 73,-15 12-157,-9 2-43,0 0 1,0 0-1,-1 0 1,1 0-1,0 0 1,-1 0-1,1 0 1,0 0 0,0 0-1,-1-1 1,1 1-1,0 0 1,-1 0-1,1-1 1,0 1-1,-1 0 1,1-1-1,-1 1 1,1-1 0,0 1-1,-1-1 1,1 1-1,-1-1 1,0 1-1,1-1 1,-1 0-1,1 1 1,-1-1-1,0 1 1,1-1 0,-1 0-1,0 1 1,0-1-1,1 0 1,-1 0-1,0 1 1,0-1-1,0 0 1,0-1-1,0-28-3180,0 28 1377,-3 4-180,-11 12-654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48 3488,'0'-2'129,"0"0"0,0 0 1,1 1-1,-1-1 0,0 0 0,1 0 0,0 1 1,-1-1-1,1 0 0,0 1 0,0-1 0,0 0 1,1-1-1,3-4 99,-3-4 588,-2 8 4149,0 9-4795,-1 0-1,1 0 0,-1-1 0,-1 1 0,1 0 0,-1-1 1,0 1-1,-5 9 0,-10 26 196,3 10-99,-8 26-9,9-44-132,5-13-19,0 0 0,-7 34 0,3 1 340,7-38-466,5-15-18,-1 1 0,1-1-1,-1 0 1,1 1 0,0-1-1,0 1 1,0-1 0,1 1 0,-1-1-1,1 4 1,0-4 4,0 0 0,0 0 0,0 0 0,0 0 0,1-1 0,-1 1 0,0 0 0,1-1 0,1 3 0,-3-4 33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4640,'0'2'125,"-1"0"0,1-1 0,0 1 0,0 0 0,-1 0 0,1-1 1,-1 1-1,1 0 0,-1-1 0,0 1 0,0-1 0,0 1 0,0 0 0,0-1 0,0 0 1,0 1-1,0-1 0,-1 0 0,-1 2 0,3-3-126,-2 2 66,1 0 1,-1 0-1,1 0 1,-1 0-1,1 0 0,0 0 1,0 0-1,0 0 0,0 1 1,0-1-1,0 0 0,1 1 1,-1-1-1,1 1 0,-1 2 1,-1 10 104,-18 53 646,13-45-594,0-1 1,-4 28-1,6 14 60,-1-29-112,3-20-72,1 1 0,-1 17 0,3-13 99,1-14-108,-1 0 0,0 1 0,0-1 0,-1 0 0,-2 10 0,-2-4 258,3-7-5,6-3-34,-4-2-288,0 0-1,-1 0 1,1 0-1,-1-1 1,1 1-1,0 0 1,-1 0-1,1 0 1,-1-1-1,1 1 1,0 0-1,-1 0 1,1-1-1,0 1 1,-1 0-1,1-1 1,0 1-1,0 0 1,-1-1-1,1 1 1,0 0 0,0-1-1,0 1 1,0-1-1,-1 1 1,1-1-1,-3-19 530,3-33 299,0 34-708,0-116 1583,0 128-1639,0 3-29,0 0 1,0 1 0,0-1-1,1 0 1,-1 0-1,1 1 1,0-1-1,0 0 1,0 1-1,0-1 1,1 1-1,-1-1 1,1 1 0,4-6-1,1 0-3,1 0-1,0 0 0,0 0 1,1 1-1,0 0 1,1 1-1,-1 0 1,1 1-1,1 0 1,-1 0-1,1 1 1,0 0-1,0 1 0,1 1 1,-1-1-1,19-1 1,31-1-596,-8-5-1968,-41 10 1611,24-1 1,-34 2 856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8224,'0'-17'3040,"0"17"-2368,33 0-160,0 0 1536,-16 0-1216,33-16-64,0 16-480,-1-17-129,1 34-95,0-17-1023,0 0 511,-17 16-5376,0-16 3200</inkml:trace>
  <inkml:trace contextRef="#ctx0" brushRef="#br0" timeOffset="1">134 499 6464,'-17'0'2400,"17"0"-1856,33 0-160,1 0 1120,-1 0-896,17-17-160,16 17-288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2976,'0'0'971,"0"0"-603,0 0-38,0 0 433,0 0-171,0 0 133,3-3-261,8-7-59,-9 7-154,1 3 53,418 0 1019,-397 1-1327,37 6 0,-38-3 24,35 0 0,11-4 326,-66 0-258,-1 0-16,0 0-1,0 0 1,1 0-1,-1 0 1,0 1-1,1-1 1,-1 1-1,0-1 1,0 1-1,0 0 1,0 0-1,0 0 1,0 0-1,0 0 1,0 0-1,0 0 1,0 1-1,0-1 1,-1 1-1,4 2 1,-5-3-62,7 6 333,-11-2-59,1-1-169,-3 7 29,-5-6-96,8 0-83,0 0 1,0 1 0,0-1 0,-1 7 0,-2 21-78,-4 10 53,6-27 88,0 0-1,-1-1 0,-6 16 1,2-8 23,-13 40 33,-5-11-122,14-25 3,7-14 35,-1 1-1,0-2 0,-12 18 1,2-11 64,0 0 0,0 0 1,-31 22-1,-17 8 106,60-46-150,1 0 0,-1-1 0,0 0 1,0 0-1,0 0 0,0-1 1,0 1-1,0-1 0,-1 0 0,1-1 1,0 1-1,0-1 0,-9-1 1,14 1-22,-4 0 6,1 0 0,0 0-1,0 0 1,0-1 0,0 0-1,0 1 1,0-1 0,0 0 0,0-1-1,0 1 1,0 0 0,0-1-1,0 0 1,-4-3 0,2-1 30,0 1-1,0-1 1,0 0 0,-5-9 0,5 8 35,1 1-48,0 1 0,1-1-1,0 0 1,0 0 0,0 0 0,1 0-1,0 0 1,-2-9 0,-1-5 7,-37-149 14,35 135-35,-7-39 39,13 59 42,-1 1-1,0 0 1,-2 0-1,1 0 1,-1 0-1,-1 0 1,0 1-1,-10-17 1,4 9 102,9 14-95,-1-1 0,1 1 1,-2-9-1,4 11-67,-1 0 0,0 0 1,0 0-1,0 0 0,-1 0 0,0 1 0,1-1 1,-1 1-1,0-1 0,-1 1 0,-2-4 1,-9-7 6,11 11-170,3 3 5,0 0-32,6 0-166,18 3-708,1 8-566,16-5-2795,-35-5 3780,-1 1 0,1 0-1,-1 0 1,8 4 0,-13-6 566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6400,'1'-10'1537,"3"8"-417,-3 3-1083,-1-1 0,0 0 1,1 0-1,-1 1 0,0-1 0,1 0 1,-1 1-1,0-1 0,1 1 1,-1-1-1,0 0 0,0 1 0,1-1 1,-1 1-1,0-1 0,0 0 1,0 1-1,0-1 0,1 1 0,-1 0 1,-9 5 1082,9-5-1055,-1 0 0,1 1 0,-1-1 1,1 0-1,-1 1 0,1-1 0,0 1 1,0-1-1,0 1 0,0-1 0,0 1 1,0-1-1,0 1 0,0 1 0,1 10 189,-4 13-47,-1 1 0,-1-1 0,-13 41 0,14-56-187,-1 10 42,-4 38 0,8-45-35,-1 0 1,-1 1-1,-1-1 0,-5 15 1,7-23-17,-1 0 75,1 0 0,0 0 0,0 0-1,0 0 1,1 0 0,0 0 0,0 1 0,1 10 0,0-10 150,0-17-5,0-30 98,0 31-288,0-3 65,1 1-1,0-1 1,1 0-1,0 1 1,6-17-1,2 3 360,15-30 0,-18 41-341,1 1 1,16-24 0,-22 34-207,0 0 0,0 0 0,1 1 0,-1-1 0,1 1 0,0 0 0,0-1 0,-1 1 0,1 0 0,1 1 0,-1-1 0,0 1 0,0-1 0,1 1 0,-1 0 0,0 0 0,1 0 0,5 0 0,10 1-4974,12 0 1339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7456,'0'0'2784,"0"0"-2176,16 0-160,-16 0 1248,17 0-1024,0 0 288,-1 33-576,1-33-96,16 17-160,-16-17 128,-1 16-160,1-16-3616,16 0 1888</inkml:trace>
  <inkml:trace contextRef="#ctx0" brushRef="#br0" timeOffset="1">482 0 5472,'0'0'2016,"0"0"-1536,0 0-160,0 17 1728,0-17-1184,-16 17 416,16 16-736,-17-17-352,17 18-96,0-18-32,0 17-32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29:4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 5632,'0'-14'1834,"0"12"-1124,0-1-49,0 2-593,0 1-1,0-1 1,0 1 0,0-1-1,0 1 1,0-1 0,0 1 0,0-1-1,0 1 1,0-1 0,0 1-1,0-1 1,1 1 0,-1-1-1,0 1 1,0-1 0,1 1-1,-1-1 1,0 1 0,1 0-1,-1-1 1,0 1 0,1 0-1,-1-1 1,1 1 0,-1 0-1,1-1 1,-1 1 0,1 0-1,-1 0 1,0-1 0,1 1 0,-1 0-1,1 0 1,0 0 0,-1 0-1,1 0 1,-1 0 0,1 0-1,-1 0 1,2 0 0,3 3 1308,6 8-523,-11-11-830,1 0-1,-1 0 1,0 1 0,0-1 0,1 0 0,-1 0-1,0 1 1,0-1 0,0 0 0,0 1-1,1-1 1,-1 0 0,0 1 0,0-1-1,0 0 1,0 1 0,0-1 0,0 0 0,0 1-1,0-1 1,0 0 0,0 1 0,0-1-1,0 0 1,0 1 0,0 19 230,1-1-215,-1-1 1,-4 27-1,-14 55 86,-8 55 211,23-115-252,0-6-34,-10 55 0,8-72-798,1-1 0,1 1 1,1 0-1,-1 21 0,3 12-1480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1:2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1824,'3'0'587,"8"0"-353,-8 0-122,-3 0-5,3 2 10,-1 0-74,1 0 1,-1 0-1,1-1 0,0 0 0,0 1 1,0-1-1,0 0 0,0 0 0,0 0 1,0-1-1,0 1 0,0-1 0,4 0 1,51 0 280,-30-1-224,129 2 20,203-5 101,-283 0-211,159-5 97,-15 0 116,9 1 72,-126 7-226,165 5 171,-207 2-161,45 2 13,-91-8-73,0 1 0,0 0 0,0 2 0,22 5 0,-19-7 12,-17-1-9,0 0 0,0 0 1,0 0-1,1 0 0,-1 0 1,0 0-1,0 1 1,0-1-1,0 1 0,0 0 1,4 1-1,-6-2-18,0 0 0,0 0 0,0 0-1,0 1 1,1-1 0,-1 0 0,0 0 0,0 0-1,0 0 1,0 1 0,1-1 0,-1 0-1,0 0 1,0 0 0,0 1 0,0-1 0,0 0-1,0 0 1,0 1 0,0-1 0,0 0 0,0 0-1,0 1 1,0-1 0,0 0 0,0 0 0,0 0-1,0 1 1,0-1 0,0 0 0,0 0 0,0 1-1,0-1 1,-1 0 0,-7 5 102,-16-3 71,8-2-104,1 1 0,-30 6 0,8-1-20,-60-3-252,28-1-285,-28 9-102,-196-7-1016,182-5 1353,-119-8 1,20 1 139,-45 8 413,395 9 327,0-1-462,39 1 38,-109-4-153,63 0 96,-1 6-44,-4-5 44,-23 5-60,-60-8-50,-17-2 7,1 2 0,43 9 1,-50-5 30,-15-5-11,1 1 0,0-2 0,14 3 0,-50 10 456,-3-9-491,28-4-32,-11 3 0,1-1 0,0-1 0,-24 2 0,1-4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84 2912,'0'-6'370,"1"-13"2063,0 18-2407,-1 1 0,0-1 1,0 1-1,0-1 1,1 1-1,-1 0 0,0-1 1,1 1-1,-1-1 1,0 1-1,1 0 0,-1-1 1,0 1-1,1 0 1,-1-1-1,1 1 0,-1 0 1,1 0-1,-1 0 0,0-1 1,1 1-1,-1 0 1,1 0-1,-1 0 0,1 0 1,-1 0-1,1 0 1,-1 0-1,2 0 0,3-3 428,23-25 287,-28 28-736,1 0-1,-1-1 1,1 0 0,-1 1-1,0-1 1,1 1 0,-1-1-1,0 1 1,0-1-1,1 0 1,-1 1 0,0-1-1,0 1 1,0-1 0,0 0-1,0 1 1,0-1-1,0 0 1,0 1 0,0-1-1,0 0 1,0 1 0,0-1-1,-1 0 1,1 0-1,0 1 9,0 0-10,0 0 0,0 0-1,0 0 1,0-1 0,0 1-1,0 0 1,0 0-1,0 0 1,-1 0 0,1 0-1,0 0 1,0 0-1,1 0 1,-1 0 0,0-1-1,0 1 1,0 0 0,0 0-1,0 0 1,0 0-1,0 0 1,0 0 0,0 0-1,0 0 1,0 0 0,0 0-1,0 0 1,0-1-1,0 1 1,0 0 0,0 0-1,0 0 1,0 0-1,0 0 1,1 0 0,-1 0-1,0 0 1,0 0 0,0 0-1,0 0 1,0 0-1,0 0 1,0 0 0,0 0-1,0 0 1,0 0 0,1 0-1,-1 0 1,0 0-1,0 0 1,0 0 0,0 0-1,0 0 1,0 0 0,0 0-1,1 0 1,6 0 128,-14 0 26,4 0-29,3 1-123,0-1 1,0 0 0,0 1 0,1-1-1,-1 1 1,0-1 0,0 1 0,0-1-1,0 1 1,0-1 0,0 1-1,0-1 1,0 1 0,0-1 0,0 1-1,0-1 1,-1 1 0,1-1-1,0 1 1,0-1 0,0 1 0,-1-1-1,1 1 1,0-1 0,0 0-1,-1 1 1,1-1 0,0 0 0,-1 1-1,1-1 1,-1 0 0,1 1 0,0-1-1,-1 0 1,1 0 0,-1 1-1,1-1 1,-1 0 0,1 0 0,-1 0-1,1 0 1,-1 1 0,-4 1 20,-3 12 0,-17 6-20,0 13 4,2-5 20,-79 107 31,100-131-60,-11 18 6,-1-1-1,-1 0 0,-26 27 1,38-45-7,-20 20 27,0-1-1,-42 30 1,62-50-32,0 1 0,0 0 0,0-1 0,0 1 0,1 0 0,-1 1-1,1-1 1,0 0 0,0 1 0,-3 6 0,3-6 18,2-4-9,0 1 0,0-1 0,0 0 0,0 0 0,0 1 0,0-1 0,0 0 0,0 0 0,-1 1 0,1-1 0,0 0 0,0 0 0,0 0 0,0 1-1,0-1 1,0 0 0,-1 0 0,1 0 0,0 0 0,0 1 0,0-1 0,-1 0 0,1 0 0,0 0 0,0 0 0,0 0 0,-1 0 0,1 0 0,0 1 0,0-1 0,0 0 0,-1 0 0,1 0 0,-1 0 0,-5 0 64,6 0-35,16 0-33,27 0 0,-38 0 14,0 1 0,-1-1 0,1 1 1,0 1-1,0-1 0,-1 1 0,1-1 0,-1 1 0,0 1 0,6 2 0,20 10-30,-16-10 5,1-1 1,28 4-1,-28-6 15,-1 0-1,29 10 0,-30-7 20,1-1-1,0 0 0,17 2 0,-19-5 13,0 2 0,0 0 1,12 4-1,-22-6-32,4 2 31,1 0 0,-1-1 0,1 0 0,-1 0 0,1-1 0,0 0 0,-1 0 0,12 0 0,46-1 846,-64 0-857,1 0 0,-1 0 0,1 0 1,0 0-1,-1 0 0,1 0 0,-1 0 0,1 0 0,-1 0 0,1 0 0,-1 0 1,1 0-1,-1 0 0,1 0 0,-1 0 0,1-1 0,-1 1 0,1 0 1,-1 0-1,0-1 0,1 1 0,-1 0 0,1-1 0,-1 1 0,0-1 0,1 1 1,-1 0-1,0-1 0,1 1 0,-1-1 0,1 0 0,3-6 389,0 5-251,-4 2-150,0 0-1,0 0 1,1 0 0,-1-1 0,0 1 0,1 0 0,-1 0-1,0 0 1,0 0 0,0-1 0,1 1 0,-1 0 0,0 0-1,0 0 1,0-1 0,1 1 0,-1 0 0,0 0-1,0-1 1,0 1 0,0 0 0,0 0 0,0-1 0,0 1-1,1 0 1,-1-1 0,0 1 0,-4-14 313,1 1 0,-2 0 0,-11-25 0,10 25-304,0-1 1,1 0-1,0 0 1,1-1-1,1 1 1,-3-27-1,5 31-19,-1-1-2,-1 0 1,-5-14-1,-7-28-50,12 27-154,2 0 1,2-40 0,0 24-79,-1 39 405,-1 3-108,0-1-1,0 1 0,0 0 0,1 0 1,-1 0-1,0 0 0,0 0 0,0 0 1,0 0-1,1 0 0,-1 0 1,-1 1-1,0-1 17,-1 0-35,6 0-294,11 0 70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 2976,'1'-12'514,"-1"17"828,0-2-1057,0 0-1,0 0 0,-1 0 0,1 0 0,-1 0 0,-1 3 0,-6 10-78,5-10-163,0-1 0,0 1 0,0 0 0,1 0 0,0 0 0,-1 9 0,-4 19 149,-19 62 0,-8 27 31,15-47-110,5-23 15,12-34-91,2-15-26,-1 0 0,1 0 0,-1 0 0,0-1 0,0 1 1,0 0-1,-1 0 0,1-1 0,-1 1 0,0-1 0,-3 6 0,-9 16-32,13-24-12,1-1 0,0 1 1,-1 0-1,1-1 0,-1 1 0,1 0 0,0-1 1,0 1-1,-1 0 0,1 0 0,0-1 0,0 1 1,0 0-1,0 0 0,0-1 0,0 1 0,0 0 1,0 1-1,-2 2-421,2-3 380,0-1 1,0 0 0,-1 0 0,1 0-1,0 1 1,-1-1 0,1 0-1,0 0 1,-1 0 0,1 0 0,-1 0-1,1 0 1,0 0 0,-1 0-1,1 0 1,0 0 0,-1 0 0,1 0-1,0 0 1,-1 0 0,1 0-1,0 0 1,-1 0 0,1 0 0,-1 0-1,1 0 1,0-1 0,-1 1-1,1 0 1,-1-1 0,1 1-45,-1-1 0,1 0 1,0 0-1,-1 0 0,1 0 1,0 1-1,0-1 0,0 0 0,-1 0 1,1 0-1,0 0 0,0 0 1,1-1-1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4064,'6'-6'687,"-4"3"-514,0 1 1,-1 0 0,1 0-1,1 0 1,-1 0 0,0 0 0,0 0-1,1 1 1,-1-1 0,1 1 0,-1 0-1,1-1 1,0 1 0,0 0 0,3 0-1,2-2 691,-3 0-625,-2 1-148,0 1 1,0 0 0,0-1-1,0 1 1,0 0-1,0 0 1,0 1 0,0-1-1,1 1 1,-1-1-1,0 1 1,5 0 0,7 0 34,-2-1-62,0 1 1,0 1-1,16 2 1,-4 2-22,-1 0 0,27 10 0,-41-11-21,1 0 1,-1 1-1,0 0 1,0 1-1,-1-1 1,0 2-1,15 12 1,-9-5 94,12 13 92,-25-25-187,0 0 0,0 1 0,0-1-1,-1 0 1,1 1 0,-1-1 0,0 1-1,0 0 1,2 3 0,-3-2 13,0 0 1,0 0-1,0 0 0,-1 0 0,1 0 1,-1 0-1,0-1 0,0 1 1,0 0-1,0 0 0,-1-1 0,0 1 1,1-1-1,-4 5 0,-2 2 26,0 0 0,-1 0 0,-13 13 0,10-13-137,-1-1 1,-1 0-1,0 0 0,0-1 0,-16 6 0,-10 7-157,26-13 61,-1 0-1,-25 9 1,36-16 114,0 0 1,0 0-1,0 0 0,0 0 1,1 0-1,-1 1 0,0-1 0,1 1 1,-1 0-1,-2 2 0,5-4 56,0 0-1,-1 0 0,1 0 0,0 0 0,0 0 1,0 0-1,0 0 0,0 0 0,0 1 0,0-1 0,-1 0 1,1 0-1,0 0 0,0 0 0,0 0 0,0 0 1,0 0-1,0 0 0,0 1 0,0-1 0,0 0 1,0 0-1,0 0 0,0 0 0,0 0 0,0 0 1,0 1-1,0-1 0,0 0 0,0 0 0,0 0 1,0 0-1,0 0 0,0 0 0,0 1 0,0-1 1,0 0-1,0 0 0,0 0 0,0 0 0,0 0 0,0 0 1,0 0-1,0 1 0,0-1 0,0 0 0,1 0 1,-1 0-1,0 0 0,0 0 0,0 0 0,0 0 1,0 0-1,0 0 0,0 0 0,1 0 0,10 12-80,-5-6 58,-1 0 0,1 0-1,0-1 1,1 0 0,-1 0 0,1-1-1,0 0 1,0 0 0,8 3-1,114 54-93,-112-53 142,-8-4 20,-1 1 0,0-1-1,-1 1 1,1 1 0,-1-1-1,13 13 1,-20-17-34,1-1 0,-1 1 1,1-1-1,-1 0 0,0 1 0,1-1 0,-1 1 0,0-1 1,1 1-1,-1-1 0,0 1 0,0 0 0,1-1 0,-1 1 1,0-1-1,0 1 0,0-1 0,0 1 0,0 0 0,0-1 1,0 1-1,0-1 0,0 1 0,0 0 0,0-1 0,0 1 1,0-1-1,-1 1 0,1 0 0,0-1 0,-1 1 0,0 1 18,-1 0-1,1-1 0,-1 1 0,1 0 1,-1-1-1,0 0 0,1 1 1,-1-1-1,-3 2 0,-11 4 160,-31 11 0,29-11-117,8-4-3,0 1-1,0-2 0,0 1 0,0-1 0,-18 1 1,4-1 70,2 1-37,-23 2 80,34-5-113,-1-1 1,-11-3-1,6 1 7,-17-1 31,16 2-66,-1-1 0,-24-7 0,41 9-40,-1 1 0,1-1-1,-1 0 1,1 0-1,0 0 1,0 0 0,-1-1-1,1 1 1,0 0 0,0-1-1,0 0 1,1 1-1,-1-1 1,0 0 0,-2-3-1,3 2-80,0 0-1,1 0 1,-1 0-1,0 0 1,1 0-1,0 0 1,0 0-1,0 1 1,0-1-1,0 0 1,1 0-1,-1 0 1,1 0-1,1-4 1,-1 2-380,1 0 1,0 0-1,-1 0 1,1 1-1,1-1 1,3-5-1,-4 8 234,0 0-1,0-1 1,0 1-1,1 0 0,-1 1 1,0-1-1,1 0 0,4-2 1,-2 2-51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5152,'0'0'1888,"0"0"-1440,0-16-160,0 16 1408,0 0-992,0 0 288,0 0-608,17 0 128,-1 0-288,18 0-64,-1 0-96,17 0 384,-1 0-256,18 0-5088,-17 33 2656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6144,'16'0'2272,"-16"0"-1760,17 0-160,16 0 960,-16 0-800,33 16-224,-17-16-160,17 17 416,-1-1-288</inkml:trace>
  <inkml:trace contextRef="#ctx0" brushRef="#br0" timeOffset="1">67 283 5216,'-67'0'1952,"67"0"-1536,17 0-96,-1 0 960,1 0-768,16 0-64,17 0-288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34 463 3392,'-27'0'1088,"27"0"-1080,-1 0 0,1 0 0,0 0 0,0-1 0,0 1 0,0 0 1,0 0-1,0 0 0,-1 0 0,1 0 0,0 0 0,0 0 0,0 0 0,0 0 0,0 0 0,-1 0 1,1 0-1,0 0 0,0 0 0,0 0 0,0 0 0,0 0 0,-1 0 0,1 0 0,0 0 0,0 0 1,0 0-1,0 0 0,0 1 0,0-1 0,-1 0 0,1 0 0,0 0 0,0 0 0,0 0 0,0 0 1,0 0-1,0 0 0,0 1 0,0-1 0,0 0 0,-1 0 0,1 0 0,0 0 0,0 0 0,0 0 0,0 1 1,0-1-1,0 0 0,0 0 0,0 0 0,0 0 0,0 1 0,0 0 54,0 0 0,0 0 1,0 0-1,0 0 0,0 0 0,0 0 0,0 0 0,1 0 0,-1-1 0,0 1 0,1 0 0,-1 0 1,1 0-1,-1 0 0,1 0 0,-1 0 0,1 0 0,-1-1 0,1 1 0,0 0 0,-1-1 1,1 1-1,0 0 0,0-1 0,0 1 0,-1-1 0,1 1 0,0-1 0,0 1 0,2 0 0,13-7 612,4-2-206,-2 0-368,0 0 1,0-1-1,-1 0 0,19-15 1,23-12 10,21-3-138,3-5-31,-3 5 26,-54 24 98,-1-1 0,-1 0 0,-1-2 0,31-31 0,-53 49-65,2-2 14,-1 0 0,1-1 0,-1 1 0,1-1 0,-1 0 0,0 1 0,0-1 0,0 0 0,0-1 0,-1 1 0,1 0 0,-1 0 0,0-1-1,1 1 1,-2 0 0,1-1 0,0 1 0,-1-1 0,1 1 0,-1-6 0,0-32 54,0 39-81,0 0-1,0 0 1,0 0-1,-1 0 0,1 0 1,0 1-1,-1-1 1,1 0-1,-1 0 0,0 0 1,1 1-1,-1-1 0,0 0 1,-2-2-1,3 4 9,-1-1-1,0 0 1,1 1 0,-1-1-1,0 1 1,0-1-1,1 1 1,-1-1-1,0 1 1,0 0 0,0-1-1,1 1 1,-1 0-1,0 0 1,0 0-1,0 0 1,0-1 0,0 1-1,0 0 1,0 1-1,-1-1 1,0 0 26,0 1 0,0 0 0,0 0 0,0-1 0,0 1 0,0 1 0,0-1 0,0 0 0,1 0 0,-1 1 0,0-1 0,1 1 0,-1-1 0,1 1 0,-1 0 0,1-1 0,0 1 0,0 0 0,0 0 0,0 0 0,-1 3 0,-4 25 234,2-15-204,1 0 0,0 0 0,0 18 0,2-29-41,2 0 1,-1 0 0,0 0 0,2 8-1,0-7 2,-1 0 14,0-1 0,0 0 0,0 1 0,1-1 0,0 0 0,0 0-1,0 0 1,1 0 0,-1 0 0,1 0 0,0-1 0,6 6 0,-8-8-13,3 4 37,0-2 1,0 1 0,0 0 0,1-1 0,-1 0 0,1 0-1,0 0 1,6 1 0,-10-3-38,1 0 0,0 0 1,0 0-1,-1-1 0,1 1 0,0 0 0,0-1 0,0 0 1,0 1-1,0-1 0,0 0 0,0 0 0,0 0 0,0-1 1,-1 1-1,1 0 0,0-1 0,0 1 0,0-1 0,0 1 1,2-2-1,0 0 5,23-10 39,-18 8-95,-8 3 29,0 1 1,0-1-1,0 1 0,0-1 1,0 0-1,0 1 0,0-1 1,0 0-1,0 0 0,0 0 1,0 0-1,0 0 0,-1 0 1,1 0-1,1-1 0,-2-1-5,1 1 0,-1 0-1,0-1 1,0 1-1,0-1 1,0 1-1,0-3 1,-1-14-82,1-29-209,-2 37 222,-4 7-104,4 5 143,1-1 0,-1 1 0,0-1 0,1 1 0,-1 0 0,0 0 0,1-1-1,-3 3 1,-4 2-11,0-2 38,1 2 27,5 12 101,2 5 81,-1-6 30,1-1-1,0 1 1,5 22-1,-5-34-204,1-1-1,0 1 0,0 0 1,1 0-1,-1 0 0,1-1 1,-1 1-1,1-1 0,0 1 0,1-1 1,-1 0-1,1 0 0,-1 0 1,1 0-1,0 0 0,0-1 0,0 1 1,0-1-1,5 3 0,-6-4-172,-1-1 0,1 0 0,-1 1 0,1-1-1,-1 0 1,1 1 0,-1-1 0,1 0 0,1 0-1,13 0-1022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5568,'17'17'2048,"-17"-17"-1568,32 16-160,-15 1 1024,-17-17-800,16 0 352,1 16-544,-1-16-64,0 0-160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5824,'42'0'1866,"-20"3"-1130,80 25 208,-94-27-839,0 0-1,0 0 0,15-1 1,11 2 144,-10 3-112,-13-2-70,0-1 0,0 0 0,20 0 0,3-1 3,-9 0 74,0-1 0,35-5 0,-48 2-69,12-1 81,-24 3-153,0 1-1,1 0 0,-1 0 1,0 0-1,1 0 1,-1 0-1,0 0 0,1 0 1,-1 0-1,1 0 1,-1 0-1,0 0 0,1 0 1,-1 0-1,0 0 1,1 0-1,-1 0 0,0 0 1,1 0-1,-1 1 1,0-1-1,1 0 0,-1 0 1,0 0-1,0 0 1,1 1-1,-1-1 1,0 0-1,0 0 0,1 1 1,-1-1-1,0 0 1,0 1-1,0-1 0,1 0 1,-1 1-1,0-1 1,0 1-1,-8-10-39,8 9 31,-1 0 0,1-1 0,0 1 0,0 0 0,-1 0 0,1 0 0,0-1 0,0 1 0,-1 0 0,1 0 0,0 0 0,-1 0 0,1 0 0,0-1 0,-1 1 0,1 0 1,0 0-1,-1 0 0,1 0 0,0 0 0,-1 0 0,1 0 0,0 0 0,-1 0 0,1 0 0,-50 0-762,42 0 731,1 1-1,0-1 1,-1 1 0,1 1-1,0-1 1,0 1 0,0 0-1,-13 6 1,9-3-22,0-1 0,0-1 1,-18 4-1,20-5-8,-1 0 1,1 1-1,-11 4 1,17-6 46,1 1 1,0-1-1,-1 0 1,1 1-1,0 0 1,0-1-1,0 1 1,0 0-1,1 0 1,-1 0-1,0 0 0,1 0 1,-3 4-1,3-1-14,-1 0-1,0 0 0,1 0 0,0 0 0,0 5 0,-3 10-48,-1-2 43,3-12 38,0 1 0,1 0 0,-1 0-1,1 0 1,0 8 0,1-3 38,-1-9-17,1 0-1,-1 0 0,1 0 0,0 0 0,1 0 0,-1 0 0,0 0 0,1 0 0,0 0 0,1 5 0,1-3-3,-1-2 124,0 1 0,0 0-1,-1 0 1,1-1 0,0 7 0,-2-10-127,1 1 0,-1 0 0,0-1 0,0 1 0,0-1 0,0 1 0,0 0 0,0-1 0,-1 1 0,1-1 0,0 1 1,0 0-1,0-1 0,0 1 0,-1-1 0,1 1 0,0-1 0,-1 1 0,1-1 0,0 1 0,-1-1 0,1 1 0,-1-1 0,1 0 0,0 1 0,-1-1 0,1 1 0,-1-1 0,1 0 0,-1 0 1,1 1-1,-1-1 0,0 0 0,1 0 0,-1 0 0,1 1 0,-1-1 0,0 0 0,1 0 0,-1 0 0,1 0 0,-1 0 0,0 0 0,1 0 0,-2-1 0,-5 1-39,0-1-1,-1 0 0,1 0 0,0-1 1,0 0-1,-7-2 0,8 1 57,2 2-4,0 0 1,0 1-1,1-1 0,-1 1 1,0-1-1,0 1 0,0 0 0,-5 1 1,-1 0-99,-7-1-482,17 0 549,0 0-1,0 0 1,0 0 0,0 0-1,0 0 1,0-1-1,0 1 1,-1 0 0,1 0-1,0 0 1,0 0 0,0 0-1,0 0 1,0 0 0,0 0-1,0 1 1,0-1 0,0 0-1,-1 0 1,1 0-1,0 0 1,0 0 0,0 0-1,0 0 1,0 0 0,0 0-1,0 0 1,0 0 0,0 0-1,0 0 1,0 0-1,0 0 1,0 0 0,-1 0-1,1 1 1,0-1 0,0 0-1,0 0 1,0 0 0,0 0-1,0 0 1,0 0-1,0 0 1,0 0 0,0 0-1,0 0 1,0 1 0,0-1-1,0 0 1,0 0 0,0 0-1,0 0 1,0 0-1,0 0 1,0 0 0,0 0-1,1 2 17,-1-1-1,1 1 0,-1-1 1,1 1-1,-1-1 0,1 0 1,0 1-1,-1-1 0,1 0 1,0 0-1,0 1 0,0-1 1,0 0-1,0 0 0,0 0 1,0 0-1,1 0 0,-1-1 1,0 1-1,3 1 0,37 16 331,-33-14-300,8 2 50,1 0 0,0 0 0,1-2 0,-1 0 0,1-1 0,22 1 0,43-4-2485,-47 0 902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3488,'-28'0'1115,"23"0"-673,5 0 6,0 0 699,0 0-315,3 2-43,3 3-572,1-1 1,-1-1-1,1 1 0,0-1 0,0 0 1,14 3-1,-13-3-202,11 2 110,1-1 0,0-1 0,-1 0 0,22-1-1,-5 0-60,-18-1-36,260 12 205,-137-14-98,271 5 200,-308 1-268,155 4 68,6-9 196,-223-2-49,61-9 0,-95 10-227,29-1 152,-31 3-168,0-1 0,1-1 0,-1 1 1,0-1-1,9-2 0,-14 3-33,0-1 0,1 0 0,-1 1-1,0-1 1,0 0 0,1 0 0,-1 0 0,0 0-1,0 0 1,0 0 0,1-2 0,-2 3-6,1-1 1,-1 1 0,0 0-1,1-1 1,-1 1 0,0-1-1,0 1 1,1-1 0,-1 1-1,0-1 1,0 1 0,0-1-1,0 1 1,1-1 0,-1 1-1,0-1 1,0 1 0,0-1-1,0 1 1,0-1 0,-1 1-1,1-1 1,0 1 0,0-1-1,0 1 1,0-1 0,0 1-1,-1-1 1,1 1 0,0 0-1,-1-2 1,0 2 1,1 0 0,-1-1 0,0 1 0,0 0-1,0-1 1,0 1 0,0 0 0,1 0 0,-1 0 0,0 0 0,0 0 0,0 0 0,-2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4224,'-55'14'1365,"22"-9"-598,32-5-754,0 0 0,0 0-1,0 0 1,0 0 0,0 0 0,0 0 0,0 0 0,0 0-1,0 0 1,1 1 0,-1-1 0,0 0 0,0 1 0,0-1 0,0 1-1,0-1 1,0 1 0,0-1 0,1 1 0,-1 0 0,0-1-1,1 1 1,-1 0 0,0-1 0,1 1 0,-1 0 0,1 0-1,-1 0 1,0 2 0,-3 5 133,1 0-1,0 0 0,-3 13 1,5-17-93,0 5 68,-1 1-1,2-1 1,-1 0 0,2 16 0,0-4 96,-2-6-110,2 1-1,0-1 1,1 0 0,0-1-1,1 1 1,1 0 0,0-1-1,1 1 1,10 17 0,-10-23-34,0 0 1,1 0 0,0-1-1,0 0 1,1 0 0,0-1-1,1 1 1,-1-2 0,2 1-1,-1-1 1,0 0 0,1-1-1,0 0 1,1 0 0,10 3-1,79 20 392,-66-20-306,-21-5-109,0 0-1,0-1 0,19 1 1,-14-4 24,22-4 1,-21 3-200,21-1-1,-39 3 126,8 0-464,0 0 0,15-3 0,24-11-570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17 4576,'-28'-14'1450,"27"14"-1411,1-1 0,-1 1 0,0 0 0,1-1-1,-1 1 1,0 0 0,1 0 0,-1 0-1,0-1 1,1 1 0,-1 0 0,0 0-1,0 0 1,0 0 0,-43 0 1011,41 1-1006,1-1 0,0 0 0,0 1 0,-1-1 0,1 1 0,0 0 0,0 0 0,0 0 0,0 0 0,0 0 0,0 0 0,0 0 0,0 1 0,0-1 0,1 1 0,-1-1 0,0 1 0,1 0 0,-1 0 0,1 0 0,-2 3 0,0 0 60,-2 2-13,0 0 0,1 1 0,0 0 0,0 0 0,-4 16 0,-1 2 14,-67 262 645,72-269-679,-2 3 36,2 0 0,1 0-1,-1 31 1,4 27-16,0-78-215,0 0 1,0-1-1,0 1 1,0 0-1,0 0 1,1-1 0,-1 1-1,1-1 1,-1 1-1,1 0 1,-1-1-1,1 1 1,0-1-1,0 1 1,0-1 0,0 0-1,0 1 1,0-1-1,2 2 1,-2-2 0,2 1-1381</inkml:trace>
  <inkml:trace contextRef="#ctx0" brushRef="#br0" timeOffset="1">283 150 6816,'33'-17'2528,"-33"17"-1984,67 0-128,-34-16-32,17 32-288,0-16 320,-1 0-224,18 0 160,-17 17-192,-17-17-352,0 0 96,-16 0-3360,16 16 1888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4640,'0'33'1728,"0"-33"-1344,-17 50-96,1-17 736,16 1-608,-17 15 480,0-32-544,1 33-160,16-34-128,-17 1 192,17 0-128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5728,'-33'0'2112,"33"0"-1632,-34 50-128,34-34 1120,-16 18-864,-1-1 256,1 17-512,-1-1 192,0 1-288,17-17 128,-16 1-224,-1-1-1056,17 0 480,0-16-3104,0-1 1952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68 3488,'0'-31'1979,"0"28"-950,0 1-128,0-26 2150,0 28-3044,0 0-1,0 0 1,1 0 0,-1-1 0,0 1 0,0 0-1,0 0 1,0 0 0,0 0 0,0 0 0,0 0 0,0 0-1,0 0 1,0 0 0,0-1 0,0 1 0,0 0 0,0 0-1,-1 0 1,1 0 0,0 0 0,0 0 0,0 0 0,0 0-1,0 0 1,0 0 0,0 0 0,0-1 0,0 1 0,0 0-1,0 0 1,0 0 0,0 0 0,0 0 0,0 0 0,-1 0-1,1 0 1,0 0 0,0 0 0,0 0 0,0 0 0,0 0-1,0 0 1,0 0 0,0 0 0,0 0 0,0 0 0,-1 0-1,1 0 1,0 0 0,0 0 0,0 0 0,0 0-1,0 0 1,0 0 0,0 0 0,-3 1 16,1-1 1,-1 1-1,1-1 0,0 1 1,-1 0-1,1 0 1,0 0-1,0 1 0,0-1 1,0 0-1,0 1 0,0-1 1,0 1-1,-2 2 0,-22 27-42,2 0-11,1-1-14,-35 61 0,48-74 89,0-1-1,-20 26 1,17-29 11,-21 17 0,17-15 8,-49 43 309,-1-16-54,18-12-25,29-16-130,-1-1 0,0-1 0,-31 13 0,52-25-166,-17 7-115,17-7 114,0 0 1,0 0-1,-1 0 1,1 0 0,0 1-1,0-1 1,0 0-1,0 0 1,0 0-1,-1 0 1,1 1 0,0-1-1,0 0 1,0 0-1,0 0 1,0 1 0,0-1-1,0 0 1,0 0-1,0 0 1,0 1 0,0-1-1,0 0 1,0 0-1,0 1 1,0-1 0,0 0-1,0 0 1,0 0-1,0 1 1,0-1-1,0 0 1,0 0 0,0 1-1,0-1 1,0 0-1,1 0 1,-1 0 0,0 0-1,0 1 1,0-1-1,0 0 1,0 0 0,1 0-1,-1 0 1,0 0-1,0 1 1,0-1-1,1 0 1,-1 0 0,0 0-1,0 0 1,0 0-1,1 0 1,-1 0 0,0 0-1,0 0 1,1 0-1,-1 0 1,0 0 0,3 1-28,0 0 0,0 0 0,0-1 0,0 0 0,0 1 0,0-1 0,5 0 1,30 2-106,-19 1 108,2 1 22,0-1 0,34 1 0,-1-5 103,116 4 374,-98 8-312,115-7 68,-111-5 40,-75 1-259,0 0 1,0 0-1,0 0 0,0 0 0,0-1 0,0 1 1,1 0-1,-1-1 0,0 1 0,0 0 0,1-2 1,-2 2-7,0 0 0,0 0 0,1 0 0,-1 0 1,0-1-1,0 1 0,0 0 0,0 0 0,1 0 0,-1-1 0,0 1 1,0 0-1,0 0 0,0 0 0,0-1 0,0 1 0,0 0 1,0 0-1,0-1 0,1 1 0,-1 0 0,0 0 0,0-1 1,0 1-1,0 0 0,-1 0 0,1-1 0,0 1 0,0 0 1,0 0-1,0-1 0,0 1 0,0 0 0,0 0 0,0-1 1,0 1-1,-1 0 0,1 0 0,0 0 0,0-1 0,0 1 1,0 0-1,-1 0 0,1 0 0,0-1 0,-14-7 56,2-8-98,8 10 29,0 0-1,0 0 1,-8-7 0,6 8 39,3 1-8,-1 1 0,1 0-1,-1-1 1,1 0 0,0 0 0,1 0-1,-1 0 1,1 0 0,-1 0 0,1-1 0,1 1-1,-1-1 1,-1-7 0,-2-19 77,3 9-8,-11-39-1,-11-69-120,18 86 20,4 32 28,1 1 1,0-1-1,1-16 1,1 3-30,-1 23 1,0 0 0,0 0 0,1 0 0,-1 1 0,0-1 0,1 0 0,-1 1 1,1-1-1,0 0 0,0 1 0,-1-1 0,1 1 0,0-1 0,0 1 0,0-1 0,1 1 0,1-2 0,-3 3 18,1-1 0,-1 1 0,0 0 0,1-1 0,-1 1 0,1 0 1,-1 0-1,0-1 0,1 1 0,-1 0 0,1 0 0,-1 0 0,1 0 0,-1 0 0,1 0 0,-1-1 1,1 1-1,-1 0 0,1 0 0,-1 1 0,1-1 0,-1 0 0,1 0 0,-1 0 0,1 0 0,-1 0 1,1 0-1,-1 1 0,0-1 0,1 0 0,-1 0 0,1 1 0,-1-1 0,1 0 0,-1 1 0,0-1-6,6 17 31,-3-11-414,0 1 0,1-1 1,0 0-1,0 0 0,0 0 0,8 7 1,1 3-1128,20 31-987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1 498 4736,'0'14'1530,"0"-14"-1518,0 0-1,0 1 0,0-1 0,0 0 0,0 0 0,0 0 0,0 0 0,0 0 0,0 1 0,0-1 0,0 0 0,0 0 0,0 0 0,0 0 0,1 0 0,-1 0 1,0 1-1,0-1 0,0 0 0,0 0 0,0 0 0,0 0 0,0 0 0,0 0 0,1 0 0,-1 0 0,0 1 0,0-1 0,0 0 0,0 0 0,0 0 0,0 0 0,1 0 1,-1 0-1,0 0 0,0 0 0,0 0 0,0 0 0,0 0 0,1 0 0,-1 0 0,0 0 0,0 0 0,0 0 0,0 0 0,0 0 0,1 0 0,-1 0 0,0-1 1,0 1-1,0 0 0,0 0 0,1 0 0,5 0 39,0 1 119,-1 0 0,0-1 1,1 0-1,-1 0 0,0-1 0,1 1 1,-1-1-1,6-2 0,9-8 242,10 3-177,-18-1-168,-1 1-1,0-2 0,0 0 1,9-12-1,-5 6 40,-11 13-84,-1-1 0,0 1-1,0-1 1,0 0 0,-1 0 0,1 0-1,-1 0 1,0 0 0,0-1-1,0 1 1,1-8 0,1-2 24,1 0-3,-1 0 0,-1 0 0,0 0 0,-1 0 0,-1 0 0,0-1 1,-1 1-1,0-1 0,-5-23 0,-6-12 257,-5-44 506,15 91-761,-6-19 294,6 21-326,1 0 0,-1 0 0,1 0 0,-1 1 0,0-1 0,1 0 0,-1 0 0,0 1 0,0-1 0,1 0-1,-1 1 1,0-1 0,-2 0 0,3 1-7,-1 0 0,1-1-1,0 1 1,-1 0-1,1 0 1,-1-1 0,1 1-1,0 0 1,-1 0-1,1 0 1,-1 0 0,1 0-1,-1 0 1,1 0 0,-1 0-1,1 0 1,-1 0-1,1 0 1,-1 0 0,1 0-1,0 0 1,-1 0 0,1 0-1,-1 0 1,0 1-1,-4 11 142,3-6-92,-29 77 122,-3 14-74,21-64-49,-9 30 16,2-18-37,10-27-22,2 1-1,1 0 0,-9 30 1,16-45-3,-1 1 0,1 0 0,0 0 0,0-1 0,1 1 0,-1 0 0,1 0 0,0-1 1,0 1-1,0-1 0,1 1 0,0-1 0,0 0 0,0 1 0,0-1 0,1 0 0,0 0 1,-1-1-1,1 1 0,6 5 0,-7-8 16,0 0-1,0-1 1,0 1-1,0 0 1,0 0 0,0-1-1,4 1 1,4 1 68,7 3 25,-10-3-118,0 0-1,0-1 1,0 1-1,0-1 1,7 0-1,20-1-71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3712,'0'0'1221,"-3"0"-757,-24 0 1333,24 0-698,3 0 442,0 0-543,0 0-316,0 0-308,3 0-156,91 0 428,-91 0-624,-1 0 0,1 0 1,0 0-1,0 0 0,-1-1 0,1 1 1,0-1-1,-1 0 0,1 0 1,0 0-1,3-2 0,-4 2 47,1-1 0,-1 1 0,1 0-1,-1 0 1,1 1 0,0-1 0,0 0 0,-1 1-1,1 0 1,0 0 0,4 0 0,4 0 219,-8 0 123,-3 0-123,0 0-16,0 0-112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6400,'-16'-16'2368,"16"16"-1856,0-17-128,0 17 416,16 0-512,-16 17 192,17-17-320,-1 16 64,1 1-128,-17 16 576,0 0-384,0 1 384,0-1-384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3232,'-14'0'1035,"11"0"-614,3 0-42,0 0 548,-3 3-169,2-1-644,-1 0 0,0 0 0,1 0 0,0 0 0,-1 0 1,1 0-1,0 0 0,0 0 0,0 1 0,0-1 0,1 1 0,-1-1 0,1 0 1,-1 3-1,-16 41 493,11-31-488,0 0-1,1 0 1,-5 23 0,7-10-57,1-11-40,0 0 0,-1 0 0,-6 16 0,1-9-5,1-5 108,-8 36-1,13-36-59,2-15-46,-1 0 0,1-1 0,-1 1 0,0 0 0,0 0 0,0 0 0,0-1 1,-1 1-1,0-1 0,1 1 0,-5 4 0,1 0-20,4-6-84,0 0-1,0 0 1,-1 0 0,1 0 0,-1-1-1,0 1 1,0 0 0,1 0-1,-1-1 1,0 0 0,0 1 0,0-1-1,-5 2 1,-9 11-656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3136,'0'-14'1029,"0"12"-629,0 4-26,1 0-279,-1 0 1,0 0 0,1 0 0,-1-1-1,1 1 1,0 0 0,-1 0 0,1-1 0,0 1-1,0 0 1,0-1 0,0 1 0,0-1-1,1 0 1,-1 1 0,0-1 0,2 2 0,14 16 894,-11-9-731,-2-4-130,-1 0 0,2 0 0,-1-1 0,1 1-1,-1-1 1,1 0 0,1-1 0,7 7 0,45 25 319,-3 8-64,-26-26-274,60 28-1,-13-8-8,10 12 752,-36-19-165,-36-26-1328,-14-4 604,0 0 0,1 0 1,-1-1-1,0 1 0,1 0 0,-1 0 0,0 0 1,0 0-1,0 0 0,1 0 0,-1-1 0,0 1 0,-1 2 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4800,'0'0'1792,"0"0"-1408,-17 17-96,17-1 1120,-16 1-832,-17 16 544,-1 0-640,-15 17 224,-1-17-416,-17 1 192,1-1-256,16 0 128,0 0-192,17-16-1280,0-1 608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17 4480,'-33'-17'1664,"33"17"-1312,-17 33-64,1-16 608,16 0-544,-17 32 0,0-15-224,17 32 416,0 17-320</inkml:trace>
  <inkml:trace contextRef="#ctx0" brushRef="#br0" timeOffset="1">18 565 5632,'-17'0'2112,"17"0"-1664,33 0-96,0 0 352,17 0-448,33 0 256,17 0-288,49-17 0,-16 17-128,33 0 640,-33 0-384,16 0-160,-49 17-128,-17-17-2176,-17 0 1152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1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3904,'-42'28'1253,"34"-21"-932,2 11-151,2-2-151,-35 126 792,8 10-89,29-127-642,2 36 1,1-44-64,0 1 0,-2 0 0,-4 25 0,-1-18 18,4-18-8,0-1 0,1 1 0,0-1 1,-1 13-1,2 28 661,0-45-347,-2-2-149,-9 0-96,10 0-95,1 0 0,0 0 0,0 0 0,0 0 0,0 0-1,0 0 1,-1 0 0,1 0 0,0 0 0,0 0 0,0 0 0,0 0 0,0 0 0,-1 0-1,1 0 1,0 0 0,0 0 0,0 0 0,0 0 0,0-1 0,0 1 0,0 0 0,0 0-1,-1 0 1,1 0 0,0 0 0,0 0 0,0-1 0,0 1 0,0 0 0,0 0-1,0 0 1,0 0 0,0 0 0,0 0 0,0-1 0,0 1 0,0 0 0,0 0 0,0 0-1,0 0 1,0 0 0,0-1 0,0 1 0,0 0 0,0 0 0,0 0 0,0 0 0,0 0-1,0-1 1,0 1 0,1 0 0,-1 0 0,-1-7 15,0 1 0,0-1 1,-3-9-1,-3-12-6,5 14-31,1 0 0,1-29 0,0 12-2,0-3-3,-1 10-7,1 0-1,1-1 1,5-26-1,-1 35-22,0-1 0,1 1-1,1 0 1,1 1 0,0 0-1,16-23 1,-16 29 49,-1 1 1,1 0-1,1 0 1,0 0-1,0 1 1,0 0-1,1 1 1,0 0-1,0 1 1,20-8-1,-14 7 112,1 0 1,-1 2-1,1 0 1,0 1-1,0 1 1,22-1-1,-33 3-84,0 0-1,0 1 0,0 0 1,0 0-1,-1 1 0,1 0 0,0 0 1,0 0-1,-1 0 0,1 1 1,8 6-1,-1 1 95,1 1 1,18 20-1,-31-31-107,2 4 27,1-1 0,-1 1 0,0 0 0,0 0 0,-1 0 0,1 1 0,-1-1 0,0 0 1,0 1-1,-1 0 0,1-1 0,0 7 0,-1-2 58,0 0 0,0 0-1,-2 0 1,1 0 0,-4 18 0,4-22-44,-1 0-1,0 0 1,-1 0-1,1-1 1,-1 1-1,0 0 1,0-1-1,0 1 1,-1-1 0,0 0-1,0 0 1,0 0-1,0 0 1,0-1-1,-1 1 1,0-1 0,1 0-1,-7 4 1,0 0-59,-1-1 0,0 0 0,0 0 0,0-1 0,-1-1 0,0 0 0,-24 5 0,-24-3-700,53-5 636,-4 1-59,-1-1 1,1 0-1,-21-1 1,27-1 109,-1 0 1,1 0-1,0-1 0,-1 0 1,1 0-1,0 0 1,0 0-1,1-1 0,-1 0 1,-7-5-1,-21-20-153,2 6-16,12-3-229,18 24 405,1 1 0,-1-1 1,1 1-1,-1-1 1,1 1-1,-1 0 0,0-1 1,1 1-1,-1 0 0,0-1 1,1 1-1,-1 0 0,0 0 1,-1-1-1,2 1 19,1 0 1,-1 1-1,1-1 0,-1 0 0,0 0 1,1 0-1,-1 0 0,1 0 0,-1 1 1,0-1-1,1 0 0,-1 0 0,0 0 1,1 1-1,-1-1 0,0 0 0,1 1 0,-1-1 1,0 0-1,0 1 0,1-1 0,-1 1 1,2 6 33,-1-5-16,0 1-1,-1-1 1,1 0 0,0 0-1,0 0 1,0 0 0,2 4-1,2-2 84,-1 1 0,1 0 0,8 5 0,2 2 83,18 16 118,-6-4 60,32 20 0,-15-14-3,72 34 1,-60-42-185,-42-17-121,0 1 0,0 0-1,18 11 1,-1 6 126,13 7 549,-41-28-626,1 0 1,-1-1-1,1 1 0,0-1 1,-1 0-1,1 1 1,0-2-1,0 1 0,7 0 1,-11-1-105,0 0 0,1 0 0,-1 0 0,0 0 0,0 0 0,0 0 0,0 0 0,0 0 0,0 0 0,0 0 1,0 0-1,0 0 0,0 0 0,1 0 0,-1 0 0,0 0 0,0 0 0,0 0 0,0 0 0,0 0 0,0 0 0,0 0 0,0 0 0,0 0 0,0 0 0,1 0 0,-1 0 1,0 0-1,0 0 0,0 0 0,0 0 0,0 0 0,0 0 0,0-1 0,0 1 0,0 0 0,0 0 0,0 0 0,0 0 0,0 0 0,0 0 0,0 0 0,0 0 0,0 0 1,0 0-1,0-1 0,0 1 0,0 0 0,0 0 0,0 0 0,0 0 0,0 0 0,0 0 0,0 0 0,0 0 0,0-1 0,0-3-321,0 0-1,0-1 0,-1 1 1,1 0-1,-1-1 1,0 1-1,-1 0 0,1 0 1,-1 0-1,1 0 1,-1 0-1,0 0 0,-4-5 1,-25-24-1505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4576,'-14'0'1450,"11"0"-868,6 0-177,1 0-264,1 0 0,-1 0 0,1 0 1,-1 0-1,1 1 0,-1-1 0,0 1 0,1 1 0,-1-1 0,0 0 0,0 1 1,8 4-1,13 3 154,-22-8-264,-1 0-1,1 0 0,-1-1 0,1 1 0,-1 1 0,0-1 0,1 0 0,-1 1 0,0-1 0,0 1 0,0-1 1,0 1-1,0 0 0,0 0 0,0 0 0,0 0 0,1 4 0,2 1 39,16 27 352,-20-32-397,0 0 0,-1 0 0,1 0-1,0 0 1,-1 0 0,1 0-1,-1 1 1,1-1 0,-1 0-1,0 0 1,0 0 0,0 1-1,0-1 1,-1 0 0,0 2-1,-1 3 95,-1-1 0,-1 0-1,1 0 1,-8 9 0,4-5-51,-7 9 45,11-12-74,3-6-27,0-1-1,0 1 0,0-1 1,-1 1-1,1-1 0,0 1 1,0-1-1,0 1 0,-1-1 1,1 0-1,0 1 0,-1-1 1,1 1-1,0-1 0,-1 0 1,1 1-1,0-1 1,-1 0-1,1 0 0,-1 1 1,1-1-1,-1 0 0,1 0 1,0 0-1,-1 1 0,1-1 1,-1 0-1,1 0 0,-1 0 1,1 0-1,-1 0 1,1 0-1,-1 0 0,1 0 1,-1 0-1,4 0-24,0-1 0,1 1 0,-1-1 0,0 0 0,1 0 0,-1 0 0,5-3 0,13-4 14,40-8 107,5-1-27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 2496,'-14'-14'784,"12"11"-464,2 3-123,0 615 4358,0-612-4521,0 0 0,0 1 1,0-1-1,-1 0 0,1 1 0,-2 3 1,-6 2 181,7-9-208,1 0 0,0 1 0,-1-1 0,1 0 0,0 0 0,-1 1-1,1-1 1,0 0 0,-1 1 0,1-1 0,0 0 0,0 1 0,-1-1 0,1 0 0,0 1-1,0-1 1,0 1 0,-1-1 0,1 0 0,0 1 0,0-1 0,0 1 0,0-1 0,0 1-1,0-1 1,0 0 0,0 2 0,0-2-3,0 0 0,0 0 0,0 0 0,0 0-1,0 0 1,0 0 0,0 0 0,0 0 0,0 0 0,0 1 0,0-1-1,0 0 1,0 0 0,0 0 0,0 0 0,0 0 0,0 0 0,0 0-1,0 0 1,0 0 0,0 0 0,0 1 0,0-1 0,0 0 0,0 0 0,0 0-1,0 0 1,0 0 0,0 0 0,0 0 0,0 0 0,0 0 0,-1 0-1,1 0 1,0 0 0,0 0 0,0 0 0,0 0 0,0 0 0,0 1 0,0-1-1,0 0 1,0 0 0,0 0 0,-1 0 0,1 0 0,0 0 0,0 0-1,0 0 1,0 0 0,0 0 0,0 0 0,0 0 0,0-1 0,0 1 0,-1 0-1,1 0-3,-1 1-1,1-1 0,-1 0 1,1 0-1,-1 0 0,1 0 0,-1-1 1,1 1-1,-1 0 0,1 0 1,0 0-1,-1 0 0,1 0 0,-1 0 1,1-1-1,-1 1 0,1 0 0,0 0 1,-1-1-1,1 1 0,-1 0 1,1-1-1,0 1 0,-1 0 0,1-1 1,0 1-1,0-1 0,-1 1 1,1-1-1,0 1 0,0 0 0,-1-1 1,1 1-1,0-1 0,0 1 1,0-1-1,0 1 0,0-1 0,0 1 1,0-1-1,0 1 0,0-1 1,0 1-1,0-1 0,0 1 0,0-1 1,-3-21-196,0 15 109,-3-13-169,15-8 20,-4-4 71,-3 10 25,10-35-1,4-4-58,-9 31 143,1 1 1,1 0 0,18-35-1,-19 48 57,0 1-1,2-1 0,18-21 0,-21 28 28,1 2-1,-1-1 1,2 1 0,-1 0 0,1 1 0,0 0-1,12-6 1,-11 7 132,0 0 0,1 1 0,-1 0 0,1 1 0,12-2 0,-16 4-90,-1 0 1,1 1-1,0 0 1,0 0-1,-1 1 0,1-1 1,0 2-1,-1-1 1,9 3-1,-8-1-18,1 0 0,0 0 0,-1 1 0,0 0 0,0 0 0,0 1 0,-1-1 0,1 1 0,-1 1 0,0 0 0,-1-1 0,1 2 1,-1-1-1,0 1 0,-1-1 0,1 1 0,2 8 0,-3-7 40,-1 1 1,0 0 0,0-1-1,-1 1 1,0 0-1,-1 1 1,0-1 0,0 17-1,-1-19-68,-1 0-1,1 0 0,-1 1 0,0-1 0,-1 0 1,0 0-1,0 0 0,0-1 0,-1 1 1,0 0-1,0-1 0,-1 0 0,0 0 0,0 0 1,0 0-1,-1 0 0,0-1 0,0 0 1,0 0-1,-1 0 0,0-1 0,1 0 0,-8 4 1,2-2-274,-1-1 0,0 0 0,0 0 1,0-2-1,0 1 0,0-1 1,-1-1-1,1-1 0,-1 1 0,-13-2 1,-16 1-106,-40-1 94,74 0 206,0-1 0,0 0 0,0 0 0,0-1 0,0 0 0,-14-6 0,18 6-48,3 4 65,1 0 51,0 0-1,1-1 0,-1 1 1,0 0-1,1-1 1,-1 1-1,1 0 1,0-1-1,-1 1 1,1-1-1,0 1 0,0-1 1,0 0-1,0 1 1,0-1-1,1 0 1,-1 0-1,0 0 1,1 1-1,-1-1 1,0-1-1,3 3 0,5 3 106,12 10 289,29 28-1,-29-24-221,0-1 1,34 22 0,18 15 195,-55-40-160,1-1-1,1-1 1,33 18 0,-49-30-153,0 0 1,-1 0-1,1 1 0,0-1 1,-1 1-1,1 0 0,-1 0 1,0 0-1,0 1 0,0-1 1,-1 1-1,5 6 0,-7-10-69,0 1-1,0-1 0,0 0 1,0 0-1,0 1 1,0-1-1,0 0 0,0 0 1,0 1-1,0-1 1,0 0-1,1 0 0,-1 0 1,0 1-1,0-1 1,0 0-1,0 0 0,0 0 1,1 0-1,-1 1 1,0-1-1,0 0 0,0 0 1,1 0-1,-1 0 0,0 0 1,0 0-1,0 0 1,1 1-1,-1-1 0,0 0 1,0 0-1,1 0 1,-1 0-1,1 0-9,-1 0 0,0 0-1,0 0 1,1 0 0,-1 0 0,0 0-1,1 0 1,-1 0 0,0 0 0,0 0 0,1 0-1,-1 0 1,0 0 0,1-1 0,-1 1-1,0 0 1,0 0 0,1 0 0,-1 0 0,0 0-1,0-1 1,0 1 0,1 0 0,-1 0-1,0 0 1,0-1 0,0 1 0,1 0 0,-1 0-1,0-1 1,0 1 0,0 0 0,0 0-1,0-1 1,0 1 0,0 0 0,0-1 0,0 1-1,1 0 1,-1 0 0,0-1 0,0 1-1,-1-1 1,-4-14-803,2 7 407,1-11-554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1 293 3968,'0'-52'1802,"0"50"-1707,0 0-1,1 1 0,-1-1 1,1 0-1,-1 0 0,1 1 1,0-1-1,-1 0 0,1 1 1,2-4-1,3-4 559,13-26 1560,-5 7-1309,-11 19-496,2 0 0,6-12 0,-8 15-268,0 1-1,0-1 1,3-13-1,7-15 203,-12 32-332,0 0 0,0 0 0,0 0 0,1 0 0,-1 1 0,0-1 0,1 0 0,0 1 0,-1-1 0,1 1 0,0-1 0,3-1 0,1 0-44,-1 0 1,1 1 0,10-4-1,4 14-51,-15-6 70,-2-1 12,-1-1 1,0 1 0,0 0-1,1 0 1,-1 0-1,0 0 1,0 0-1,0 0 1,0 0-1,0 1 1,0-1-1,-1 1 1,1-1-1,0 1 1,-1 0-1,1 0 1,-1-1-1,1 1 1,-1 0 0,0 0-1,2 4 1,63 111 1095,-49-84-890,-1 0-91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183 134 2240,'0'-2'82,"1"0"0,-1 0 0,0 0 0,0 0 0,1 1 0,0-1 0,-1 0 0,1 0 0,0 1 0,-1-1 0,1 0 0,0 1 0,2-2 0,1-5 45,-3 6 70,0 0 1,-1-1-1,1 1 1,-1-1-1,0 1 1,0-1-1,0 1 1,0-3-1,0 2 19,0 1-1,0-1 1,0 0-1,0 1 1,0-1-1,1 1 1,-1-1-1,2-1 1,22-24 1113,-21 25-1250,-2 3-64,-1-1 0,1 1 0,-1-1-1,1 1 1,-1 0 0,1-1 0,0 1 0,-1 0 0,1 0 0,-1 0 0,1-1 0,0 1 0,-1 0 0,1 0 0,0 0 0,-1 0 0,1 0-1,0 0 1,-1 0 0,1 0 0,-1 0 0,1 0 0,0 0 0,-1 1 0,2-1 0,-2 0 18,3 0 218,-3-2-65,0-10 49,0 12-232,0 0-1,0 0 1,0 0-1,0 0 1,0 0-1,0 0 1,0 0-1,0 0 1,0 0-1,0 0 1,0-1-1,0 1 1,0 0-1,0 0 1,0 0-1,0 0 1,0 0 0,0 0-1,0 0 1,0 0-1,0 0 1,0 0-1,0-1 1,0 1-1,0 0 1,0 0-1,-1 0 1,1 0-1,0 0 1,0 0-1,0 0 1,0 0-1,0 0 1,0 0-1,0 0 1,0 0 0,0 0-1,0 0 1,0 0-1,0 0 1,-1 0-1,1-1 1,0 1-1,0 0 1,0 0-1,0 0 1,0 0-1,0 0 1,0 0-1,0 0 1,0 0-1,-1 1 1,1-1-1,0 0 1,0 0 0,0 0-1,0 0 1,-1 0-1,1 0 1,-1 0 0,1 0-1,-1 0 1,1 0 0,-1 0-1,1 0 1,0 0 0,-1 0-1,1 0 1,-1 0 0,1 0-1,-1 1 1,1-1 0,0 0-1,-1 0 1,1 1 0,0-1-1,-1 0 1,1 0 0,0 1-1,-1-1 1,1 0 0,0 1-1,0-1 1,-1 1 0,1-1-1,0 0 1,-1 1 0,-4 7 26,-8-3 24,8-2-45,0 1-1,0-1 1,0 1-1,1 0 1,-8 10-1,-5 4 23,-52 67 26,60-73-80,0 2 54,1 0-1,-14 31 1,14-29 19,-14 25 0,20-39-55,0 1 1,1 0 0,-1-1-1,1 1 1,-1 0 0,1 0-1,0 0 1,0 0 0,0 0-1,0 0 1,1 1 0,-1-1-1,1 0 1,0 6 0,2-4 47,1-3-44,-1-1-1,0 1 1,0-1-1,0 0 1,0 0 0,1 0-1,-1 0 1,1 0-1,-1 0 1,6 0-1,6 3-50,-10-2 37,1 0 0,0 0 1,-1 0-1,7 5 0,15 8-6,131 36 57,-51-19 122,-96-28-123,0-1 0,0 0-1,1-1 1,-1 0 0,22 1 0,-21-3 69,15-1 162,-25 1-232,-1 0 0,1 0 0,-1 0 0,1 0 0,0 0 0,-1 0 0,1-1 0,-1 1 0,1 0 0,-1 0 0,1-1 0,-1 1 0,1 0 0,-1-1 0,1 1 0,-1-1 0,0 1-1,1-1 1,-1 1 0,0 0 0,1-1 0,-1 1 0,0-1 0,1 0 0,-1 1 0,0-1 0,0 1 0,0-1 0,0 1 0,1-1 0,-1 1 0,0-2 0,0 1-6,0 1 0,0 0 0,0-1 0,-1 1 0,1-1 0,0 1 1,0 0-1,0-1 0,0 1 0,-1-1 0,1 1 0,0 0 0,0-1 0,-1 1 1,1 0-1,0-1 0,0 1 0,-1 0 0,1 0 0,-1-1 0,1 1 0,-1 0 1,-14-19 310,1 0 1,0 0 0,-17-35-1,0-8-159,-38-73-182,66 131-9,1-1 0,-1 0 1,-2-10-1,-4-8-127,4 14 93,4 8 33,0 0 0,0-1 0,0 1 0,0-1 0,0 0-1,1 1 1,-1-1 0,0 0 0,1 1 0,0-1 0,-1 0 0,1 0-1,0-1 1,0-28 77,0 31-68,0 0 0,0 0 0,0 0 0,0 0 0,0 0 0,0 0 0,0 0 0,0 0 0,0-1 0,0 1 0,0 0 0,0 0 0,0 0 0,0 0 0,0 0 0,0 0 0,0 0 0,0 0 0,0 0 0,0-1 0,0 1 0,0 0 0,0 0 0,0 0 0,0 0 0,0 0 0,0 0 0,0 0 0,0 0 0,0 0 0,0 0-1,1 0 1,-1 0 0,0 0 0,0 0 0,0-1 0,0 1 0,0 0 0,0 0 0,0 0 0,0 0 0,0 0 0,0 0 0,1 0 0,-1 0 0,0 0 0,0 0 0,0 0 0,0 0 0,0 0 0,0 0 0,0 0 0,0 0 0,0 0 0,0 0 0,1 1 0,62-1-5703,-29 0 3761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4320,'-14'-14'1392,"25"8"-448,-7-2-201,-5 22 252,2 35-388,1-22-452,-2-1 0,-6 49 0,-5-36 21,9-18 36,0 1 0,2 40 0,1-21 198,-1-34-312,0-5-190,0 0 0,0-1 1,0 1-1,0 0 0,0 0 0,0-1 1,0 1-1,0 0 0,1-1 1,-1 1-1,2 3 0,-1-5 40,0 1 0,0-1 1,-1 0-1,1 1 0,0-1 0,0 0 0,0 0 1,0 1-1,0-1 0,0 0 0,-1 0 0,1 0 1,2 0-1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4480,'0'0'1664,"0"0"-1312,0 33-64,-17-17 1376,17 1-960,-17 16 224,17 17-576,-16 0 0,16 16-224,-17 1 640,17 32-416,17-32 384,-17-1-416,16-16-640,-16 0 128,0-34-2624,0 18 1568</inkml:trace>
  <inkml:trace contextRef="#ctx0" brushRef="#br0" timeOffset="1">0 399 5984,'0'-16'2208,"0"16"-1728,0 0-128,17 0 608,0 0-608,-1 0 480,17 0-480,17-17 192,0 17-320,16-17 480,-16 1-384,0 16 0,0 0-192,-17-17-3040,0 17 1568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68 2400,'-14'-27'779,"14"27"-772,0 0-1,0 0 1,0 0 0,0-1 0,-1 1 0,1 0 0,0 0 0,0 0 0,0 0 0,0-1 0,0 1 0,0 0 0,0 0 0,-1 0 0,1-1 0,0 1 0,0 0 0,0 0 0,0-1-1,0 1 1,0 0 0,0 0 0,0 0 0,0-1 0,0 1 0,0 0 0,0 0 0,0 0 0,1-1 0,-1 1 0,0 0 0,0 0 0,0 0 0,0-1 0,0 1 0,0 0 0,0 0 0,0 0-1,1-1 1,-1 1 0,0 0 0,0 0 0,5-5 119,-3 3 65,0 0-1,-1 0 1,1 0 0,0 0-1,0 0 1,0 1-1,0-1 1,1 0-1,-1 1 1,0 0-1,1 0 1,-1 0-1,1 0 1,-1 0-1,1 0 1,4 0-1,26 0 558,-21 0-589,1 0 0,-1 2-1,1-1 1,19 5 0,3 5 70,-15-7-85,-15-3-113,0 1 0,-1-1 0,1 1 0,0 0 0,-1 1 1,1-1-1,-1 1 0,0-1 0,1 1 0,-1 1 0,5 2 0,24 23 268,-27-24-237,1 1-1,-1 0 1,0 1 0,-1-1 0,1 1-1,7 12 1,-11-15-23,0-1 0,0 1 1,-1 0-1,1 0 0,-1 0 0,0 1 1,0-1-1,0 0 0,0 0 0,0 1 1,-1 5-1,0-6-13,0-1 0,0 0 0,-1 1 0,1-1 0,-1 0-1,0 1 1,0-1 0,0 0 0,0 0 0,0 0 0,0 0 0,0 0 0,-1 0 0,1 0 0,-1 0 0,-2 2 0,-26 18 411,-82 57-453,109-77-20,0 0-1,0 0 0,0 1 0,1-1 0,-1 1 0,0-1 1,1 1-1,0 0 0,0 0 0,0 0 0,-2 4 0,3-4 20,0-1-1,0 1 0,0 0 1,1 0-1,-1 0 0,1 0 0,0 0 1,0 0-1,0-1 0,0 1 1,1 0-1,-1 0 0,1 0 0,-1 0 1,3 3-1,2 4-22,0-1 0,1 0-1,0 0 1,1-1 0,0 0 0,14 13-1,-18-18 35,0 1 4,1-1-1,0 0 1,1 1-1,-1-1 1,0-1-1,1 1 1,-1-1 0,1 0-1,0 0 1,7 2-1,-6-2 12,0 0 1,-1 0-1,1 1 0,0 0 0,-1 0 0,7 5 0,-8-6 7,2 3 2,0 0 0,11 10 1,-16-13-7,1 0 1,-1 0 0,1 0 0,-1 0-1,1 0 1,-1 1 0,0-1 0,0 0-1,0 1 1,0-1 0,-1 0-1,1 1 1,-1-1 0,1 5 0,-1-7-13,0 3 14,0 0 1,0 0-1,0 0 1,-1 0-1,1 0 1,-2 4-1,-9 4 135,8 0-79,3-9-7,0 0 1,-1 0-1,1-1 0,0 1 0,-1 0 0,0 0 0,1-1 1,-1 1-1,0 0 0,0-1 0,0 1 0,0-1 0,0 1 1,0-1-1,0 0 0,-1 1 0,1-1 0,0 0 0,-3 1 1,-58 45 1589,58-45-1591,0 0 0,1 1 1,-1-1-1,0-1 0,0 1 1,0-1-1,0 1 0,-1-1 0,-6 1 1,-8 2 93,3 0-59,0-1 0,0 0 1,-29 0-1,32-3-58,0-1-1,0 0 1,-21-5 0,6 1-13,-84-12-74,104 16 20,0-1 0,-1 0 0,1 0 0,0-1 0,0 0 0,-13-8 0,9 5-21,10 5-125,-1 0 1,1 0 0,-1 0-1,1-1 1,0 1 0,-1-1-1,1 0 1,0 0-1,0 1 1,0-1 0,0 0-1,-1-3 1,-5-5-1125,7 10 1189,1-1 0,-1 1 0,0-1 0,1 1 0,-1-1 1,0 1-1,0 0 0,0-1 0,1 1 0,-1 0 0,0-1 0,0 1 0,0 0 0,0 0 0,0 0 0,1 0 1,-1 0-1,-1 0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3904,'0'-14'1253,"0"11"-762,-3 3-1,-5 0 822,13 0-272,-13 0 240,5 0-533,6 0-475,241 0 1163,-227 1-1348,0 0 1,0 1-1,17 5 1,-20-4-22,0 0 89,6 1 332,35 11 1,-25-1-210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5632,'-17'0'2112,"17"0"-1664,0 0-96,0 0 576,17 0-576,-1 0 544,1 0-480,33-16 32,0 16-256,-1 0 320,1 16-288,17-16 160,-18 0-224,-15 0-3232,-18 17 1664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4384,'0'17'1632,"0"-17"-1248,50 17-128,-34-17 1120,1 0-800,33 0-160,16 16-256,-16-16 288,16 0-256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36 4064,'-14'-14'1307,"11"11"-801,3 3-101,0 0 438,3 0-235,-1 0-542,-1 0-1,0 0 1,1-1-1,-1 1 1,1-1-1,-1 1 1,0-1 0,0 1-1,1-1 1,1-1-1,16-6 227,1 6-154,-1 1 0,28 1 0,-25 0-40,23 0 28,-27-1-76,1 1 1,35 4 0,-29 2 100,-15-4 34,1 0 0,0 0-1,15 0 1,-18-2-80,-23 0-223,-28 0-162,-21 0 72,61 0 181,-1 0 0,1 0 0,-1-1 0,1 0 0,0 1 0,-1-1 0,-5-3-1,-8 0-144,15 4 119,-1 1 1,1 0-1,-1-1 1,1 1-1,0 0 1,-1 0-1,1 0 1,0 1-1,-1-1 1,1 1-1,0-1 1,-3 4-1,4 0 3,0 0 0,0 0 0,1 0-1,-1 0 1,1 1 0,1 7 0,-1 6-26,0 19 10,-1-13 127,1 1 0,4 32 1,1-32 39,-2-10-17,0 1-1,0 21 1,-2-32-77,-1 0 1,0 0-1,0 0 1,-1 1 0,0-1-1,0 0 1,0 0-1,-1 0 1,0 0-1,0-1 1,-6 12-1,4-11-99,-2 0 0,1-1-1,-1 0 1,1 0 0,-1 0-1,-1 0 1,1-1 0,-1 0-1,0 0 1,0-1 0,0 0-1,0 0 1,0-1 0,-1 0-1,-10 2 1,-2-1 89,1-1 0,-1-1 1,-31-3-1,12 1 766,36 1-224,8 0-107,170 0 1264,-158 1-1520,0 0 0,21 6 1,-23-4 18,-1-1 0,18 1 0,-4-4-39,22 1 441,-47 0-759,-1 0 0,1 1 0,0-1 0,-1 1 0,1-1 0,-1 1 0,1 0 0,-1 0 0,1 0 0,-1 1 1,0-1-1,1 0 0,2 3 0,-3-1-1246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333 178 5056,'-14'-14'1642,"12"8"-1002,1 4-560,1 1 0,0-1 0,-1 0 0,1 0 0,-1 0 0,0 0 0,0 1 0,0-1 0,1 0 0,-2 1 0,1-1 0,0 1 0,0-1 0,-2-1 0,0 0 379,3 5-444,0-1-1,0 1 1,-1 0-1,1-1 1,0 1-1,-1 0 1,1-1-1,-1 1 1,1 0-1,-1-1 1,0 1-1,0-1 1,0 0-1,0 1 1,-2 1-1,-3 6-43,-18 35 38,20-35 16,-1 0 0,0 0 0,0 0 0,0-1 0,-1 0 0,0 0 0,-1 0 0,-9 7 0,-2-1 5,4-4 91,-17 16 0,25-21-48,1 0-1,-1-1 1,1 1-1,-11 5 0,4-3 57,-41 23 378,51-29-484,0 0 0,-1-1 1,1 1-1,-1-1 0,1 0 0,-1 1 1,1-1-1,-5-1 0,3 1-19,4 0-5,0 0 0,0 0 0,0 0 0,-1 0-1,1 0 1,0 0 0,0 0 0,0 0 0,0 0 0,0 0 0,0 0 0,0 0-1,0 0 1,0 0 0,0 0 0,-1 0 0,1 0 0,0 0 0,0 0 0,0 0-1,0 0 1,0 0 0,0 0 0,0 0 0,0 0 0,0 0 0,0 0 0,-1 0-1,1 0 1,0 0 0,0 0 0,0 0 0,0-1 0,0 1 0,0 0 0,0 0-1,0 0 1,0 0 0,0 0 0,0 0 0,0 0 0,0 0 0,0 0 0,0 0-1,0-1 1,0 1 0,0 0 0,0 0 0,0 0 0,0 0 0,0 0 0,0 0-1,0 0 1,0 0 0,0 0 0,0-1 0,0 1-8,0-1-1,0 0 1,1 1-1,-1-1 1,0 0-1,0 1 1,0-1-1,1 1 1,-1-1-1,0 0 1,1 1-1,-1-1 1,1 1-1,-1-1 1,1 1-1,-1-1 1,1 1-1,-1-1 1,1 1-1,-1 0 1,1-1-1,-1 1 1,1 0-1,0-1 1,-1 1-1,1 0 1,-1 0-1,1 0 1,0-1-1,-1 1 1,1 0-1,0 0 1,0 0-1,34 0-259,-17 0 264,4 2-25,33 5-1,-18-2-10,-3-1 17,-3 0 44,37 8 0,-35-4 1,64 14 81,-77-19-127,0 0 0,23 8 0,-39-10 188,0 0-1,1 0 0,-1-1 0,1 0 0,-1 1 1,1-1-1,4-1 0,0 1 343,-7-1-64,-4-1-13,-8-8-42,-2 0-1,1 1 0,-22-12 1,26 17-327,1 0 0,-1-1 0,1 0 0,0 0 0,0-1 0,1 1 1,-1-1-1,1 0 0,0-1 0,-5-9 0,-10-14 8,-5-5-26,-38-75 1,44 61-42,17 45-2,1 1 0,-1 0 1,1-1-1,0 1 0,0 0 1,1-1-1,-1 1 0,1-1 1,0 0-1,0 1 0,0-1 1,0 1-1,0-1 0,1 1 1,0-1-1,0 1 0,1-4 1,-1 3-7,0 0-19,0 0-1,0 0 1,0 0 0,1 0-1,2-6 1,-2 8 6,0 0 0,0 0 0,-1 0 0,1 0 0,0 1 0,0-1 0,1 1 0,-1 0 0,0-1 0,4 0 1,-3 0-53,0 0 0,0 1 1,1-1-1,-1 1 0,0 0 1,1 0-1,3 0 0,-6 1 50,1 0 0,-1 0 0,0 1-1,0-1 1,0 0 0,0 1 0,1-1 0,-1 1-1,0 0 1,0-1 0,0 1 0,0 0-1,0-1 1,-1 1 0,1 0 0,2 2 0,-3-3 23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3488,'14'14'1115,"-13"-14"-1088,-1 1 1,1-1 0,-1 1 0,1-1 0,0 0 0,-1 1 0,1-1 0,-1 0 0,1 0 0,0 1 0,0-1 0,-1 0 0,1 0 0,0 0 0,-1 0 0,1 0 0,0 0 0,0 0 0,-1 0 0,1 0 0,0 0 0,-1 0 0,2-1 0,0 1 133,0 0-15,0-1 0,0 1 0,0 0 1,-1 0-1,1-1 0,0 1 0,0-1 1,-1 0-1,1 0 0,0 1 0,2-3 1,8-3 209,19 0 28,19-12 95,-17 6-323,-27 10-137,17-5 81,0-2-1,-1 0 1,37-21-1,-52 26-62,-1 0 1,0 0-1,-1-1 0,1 0 0,-1 0 1,0-1-1,0 1 0,0-1 1,-1 0-1,0 0 0,0-1 0,-1 1 1,0-1-1,0 0 0,0 0 0,-1 0 1,2-8-1,-3 4 112,0 0 0,0-1 0,-1 1 0,-1 0 0,0 0 0,0-1 0,-1 1 0,0 0 0,-1 0 1,-1 1-1,1-1 0,-2 0 0,0 1 0,0 0 0,0 0 0,-1 1 0,-1 0 0,-7-9 0,10 14-96,1 0 0,-1 1-1,0 0 1,0-1 0,-1 1 0,1 1 0,-1-1-1,1 1 1,-9-3 0,12 4-55,0 1 0,0 0 0,1-1 0,-1 1 0,0 0-1,0 0 1,0 0 0,0 0 0,0 0 0,0 0 0,0 0 0,0 0 0,0 0 0,0 0 0,0 1 0,0-1-1,1 0 1,-1 1 0,0-1 0,0 0 0,0 1 0,-1 0 0,-6 5-24,0 0 0,1 1 0,0 0 0,0 0 0,0 1 0,1-1 0,0 1 0,0 1 1,1-1-1,-7 17 0,-1 6 53,-15 62 0,18-57 28,5-19 42,1 0 0,1 0 0,1 0 0,-1 28 0,3-41-49,1 1 0,-1-1-1,0 0 1,1 0 0,0 0-1,0 0 1,0 0 0,1 0-1,-1 0 1,1 0 0,0-1 0,0 1-1,5 6 1,-1-3 64,1 0 0,0 0 0,1-1 0,8 6-1,-14-10-100,4 2 30,0 0 0,0 0 0,0-1 0,1 0 0,0 0 0,0 0 0,12 2 0,-5-2-415,-1-1 0,0-1 0,16 0 0,20-1-650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4064,'-17'0'1504,"17"0"-1184,-16 17-64,-1-17 1536,17 16-1024,-16 1 960,16-1-992,-17 18-160,17-1-384,0-17 352,0 18-288,0-1 928,0 0-640,17-16-5824,-1 16 2848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1472,'0'0'475,"0"-3"-283,0-8 122,0 8 721,0 3-112,0 0 447,0 0-410,0-2 53,0-9-287,0 8 159,0 3-309,0 0-75,3 0-207,-1 0-257,0-1 2,1 1-1,0 0 1,0 0-1,0 0 1,-1 1-1,1-1 1,0 1-1,3 1 1,1 0-29,-1 1 0,1-1 1,0 0-1,0 0 0,0 0 1,0-1-1,0 0 0,1-1 1,-1 0-1,0 0 0,7-1 1,22 0 14,67 4 28,-71 0-39,52 2 20,85-13 41,30 3-38,64-6-26,11 5 42,419-30 347,-520 25-224,78-6 43,-37 1 133,-46-4-53,-12-12 257,-93 17-296,-42 11-204,-6 1 128,1-1-1,21-7 1,-34 10-288,0-1 1,0 1-1,-1 0 0,1-1 1,0 1-1,-1-1 0,1 0 1,-1 0-1,1 0 0,-1 0 1,0-1-1,0 1 0,0 0 1,0-1-1,-1 1 0,1-1 1,2-5-1,-2-12-1117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4480,'2'-11'2907,"5"14"718,1 3-3944,-7-6 369,1 1 1,-1 0-1,1-1 1,-1 0-1,1 1 0,-1-1 1,1 0-1,-1 0 0,1 0 1,0 0-1,-1 0 1,1 0-1,-1 0 0,1 0 1,-1-1-1,1 1 0,-1 0 1,1-1-1,-1 0 1,1 1-1,-1-1 0,1 0 1,1-1-1,0 0-19,-1 1 0,0 0 1,1 0-1,-1 0 0,1 0 0,-1 0 0,1 0 0,-1 1 1,1-1-1,3 1 0,2 1 43,0 0 1,0 1-1,-1 0 1,10 3-1,-13-4-6,1 1-1,-1-1 0,1-1 1,6 1-1,49-1 730,-34 0-3359,-9 0 845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34 3136,'0'-27'1029,"0"21"-629,0 6-26,0 0 553,0 0-260,0 0-43,-5 0-267,-17 0-122,21 0-232,1 0 1,0 0-1,-1 0 0,1 0 0,0 0 0,0 0 1,-1 0-1,1 0 0,0 0 0,-1 0 1,1 0-1,0 0 0,0 0 0,-1 0 1,1 0-1,0 1 0,0-1 0,-1 0 0,1 0 1,0 0-1,0 0 0,-1 1 0,1-1 1,0 0-1,0 0 0,0 0 0,-1 1 0,1-1 1,0 0-1,0 0 0,0 1 0,0-1 1,0 0-1,0 0 0,-1 1 0,1-1 1,0 1-1,-4 7 34,-1 0 1,-11 11-1,10-11 66,-1 1-1,1-1 0,1 1 0,-9 19 1,5-8 101,2 2 1,-10 41-1,16-58-160,0 1-1,0 0 1,0 0 0,1 0-1,0 1 1,1-1-1,-1 0 1,1 0 0,0-1-1,0 1 1,1 0-1,0 0 1,0 0 0,0-1-1,1 1 1,5 8-1,-5-10-22,0-1-1,0 1 1,1 0-1,0-1 1,0 1-1,0-1 1,0 0-1,0-1 1,0 1-1,8 3 1,-5-4 46,0 0-1,0 0 1,0 0 0,1-1 0,-1 0 0,14-1 0,7 1 98,0-1 75,32-3 0,-26-2-133,-4 1-467,39-1 0,-2 5-136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6240,'16'-17'2304,"-16"17"-1792,0-32-160,17 32 1504,-1 0-1088,0-17 1056,1 17-1088,32 0-416,-16 0-256,16 0 288,16 0-192,17 17-1760,-32-17 864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34 3232,'-33'-34'1184,"33"34"-896,-17 17-96,1-17 608,16 17-480,-17 32 576,1 1-512,-1 17 64,0 16-256,1 0 384,16-17-320,-17-16 96,17 0-224,-16-17 160,16 0-192,0-33-2784,16 17 1472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5888,'34'-17'2176,"-34"17"-1664,116 0-160,-66-16 512,-1 32-544,18-16 224,-17 0-320,16 0 416,1 0-352,-1 0-608,-16 17 128</inkml:trace>
  <inkml:trace contextRef="#ctx0" brushRef="#br0" timeOffset="0.5">382 17 3488,'0'50'1280,"0"-50"-992,17 100-64,-34-50 480,17-1-416,-16 1 320,-1 0-352,17-17 0,-16 0-160,16-16 352,-17 0-224,17-1-3552,17-16 1792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5632,'-17'16'2112,"17"-16"-1664,0 34-96,0-1 640,0 0-608,0 0 416,0 17-480,0-17 416,0 0-448,-16 1-192,16-18-96,0 1-4800,0-1 2624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3648,'-14'0'1173,"11"0"-703,0 3-199,2-2-228,0 1-1,-1 0 0,1-1 0,0 1 0,0 0 0,0 0 0,0 0 0,0 0 0,1 0 0,-1 0 0,0 0 0,1 3 0,-2 30 146,0-1-75,-15 33 80,3-15 25,6-17-109,-14 77 203,16-51-194,-5-20-28,8-24-62,3-11-6,-1 0-1,-1 0 0,1 0 0,-1 0 0,-5 11 0,6-15-6,0 1 0,1-1 0,-1 1 0,1-1 1,0 0-1,-1 1 0,1-1 0,1 5 0,-1-3 36,0-1 2,0-6-117,0 2 62,0-1 0,-1 1-1,1-1 1,0 1 0,-1-1 0,1 1-1,-1 0 1,1-1 0,-1 1 0,0-1-1,-1-1 1,1 1 10,-1 0 0,1 0-1,0 0 1,0 0 0,1 0 0,-1 0 0,0 0 0,1 0-1,-1 0 1,1-1 0,0 1 0,-1-3 0,1-8-12,0 1-25,0 0 0,3-21 0,4-3-77,2-1 1,1 1-1,2 0 0,2 1 0,31-58 0,-40 84 70,1 1 1,0 0-1,0 0 0,0 0 0,1 1 0,1 0 0,14-11 0,-7 8 93,0 1 0,1 0 1,19-7-1,-27 13-14,1-1 0,0 1 0,0 0 0,0 1 0,16-2-1,-21 4-26,1 0 0,-1 0 0,0 0 0,0 0 0,0 1 0,0 0 0,0 0 0,0 0-1,0 1 1,0-1 0,0 1 0,0 0 0,-1 0 0,7 4 0,21 22 261,-30-27-259,0 1-1,1-1 1,-1 1 0,0-1-1,0 1 1,0-1-1,0 1 1,0 0 0,0 0-1,-1-1 1,1 1-1,0 0 1,-1 0 0,0 0-1,1 0 1,-1-1 0,0 1-1,0 0 1,0 0-1,0 0 1,0 0 0,-1 0-1,1 0 1,0 0-1,-1 0 1,1-1 0,-1 1-1,-1 2 1,-2 9 95,3-7-67,0 0-1,-1 0 1,0-1-1,0 1 1,0-1-1,-1 0 1,1 0-1,-6 8 1,-2 2 40,-2 8-5,7-15 0,0 1 1,0-1 0,-8 10 0,10-15-55,1 0 0,-1 0 0,0-1-1,0 0 1,0 1 0,0-1 0,0 0 0,-1-1 0,1 1 0,0-1 0,-1 1-1,-5 0 1,-24 4 123,16-1-105,14-3-42,-1-1 0,1 0 0,0 0 0,-1 0 0,0-1 0,1 1 0,-1-1 1,1 0-1,-1 1 0,1-2 0,-1 1 0,-3-1 0,-11-4 6,11 3-46,0 0 0,0 0 0,-1 1 0,-9-1 0,7 2-14,8 0-11,0-1-1,0 1 0,0 0 1,0 0-1,0 1 0,0-1 0,0 0 1,-3 1-1,5 0 50,-1-1 1,1 1-1,0-1 0,-1 0 1,1 1-1,0-1 0,-1 1 1,1-1-1,0 1 0,-1-1 1,1 1-1,0-1 0,0 1 1,0 0-1,0-1 1,-1 1-1,1-1 0,0 1 1,0-1-1,0 1 0,0-1 1,0 1-1,0 0 0,0-1 1,1 1-1,-1-1 0,0 1 1,0-1-1,0 1 0,0-1 1,1 1-1,-1-1 0,1 2 1,4 7 60,0 0 0,0-1 1,1 1-1,0-1 0,1 0 1,0 0-1,10 8 0,-12-11 3,3 2 9,0-1-1,0 0 1,0 0-1,1-1 1,8 5-1,6 2 96,15 16 58,-34-26-186,-1 0 1,0 0-1,1-1 0,-1 1 0,1-1 0,-1 0 0,6 1 0,25 7 327,-24-6-151,0 0 0,0 0 0,12 1 1,6-3-3924,-28-1 2334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4480,'0'0'1445,"8"-3"-885,28-8-139,-33 11-358,-1-1-1,0 1 1,0-1-1,0 1 1,1 0-1,-1 0 1,0 0-1,0 0 1,0 1-1,1-1 1,-1 0-1,0 1 0,0 0 1,0-1-1,0 1 1,0 0-1,3 2 1,9 2 114,4 0 12,-10-4-133,0 1 0,0 0 0,0 1 0,8 4 0,-12-5-33,31 17 125,-33-17-122,0 0 0,0 0 0,1-1-1,-1 2 1,0-1 0,0 0 0,-1 0 0,1 0-1,0 1 1,-1-1 0,0 1 0,2 2 0,-2 1 41,0 0-1,0-1 1,0 1 0,-1 0 0,1 0-1,-2 10 1,1-13-44,-1 0-1,1 1 0,-1-1 0,0 0 1,1 1-1,-1-1 0,-1 0 1,1 0-1,0 0 0,-1 0 0,1 0 1,-3 2-1,3-4-23,1-1-1,0 1 1,-1-1-1,1 1 1,-1 0-1,1-1 1,0 1-1,0-1 1,-1 1-1,1-1 0,0 1 1,0 0-1,0-1 1,0 1-1,0 0 1,0-1-1,0 1 1,0 0-1,0-1 1,0 1-1,0 0 1,0-1-1,0 1 1,0-1-1,1 2 1,-1-2-3,0 0 5,0 0-1,0 0 0,0 0 0,0 0 0,0 1 0,0-1 1,0 0-1,0 0 0,0 0 0,0 0 0,0 0 1,0 0-1,0 0 0,0 0 0,0 0 0,0 0 1,0 1-1,0-1 0,0 0 0,0 0 0,0 0 0,0 0 1,0 0-1,0 0 0,0 0 0,0 0 0,0 0 1,0 0-1,0 0 0,0 1 0,1-1 0,-1 0 1,0 0-1,0 0 0,0 0 0,0 0 0,0 0 0,0 0 1,0 0-1,0 0 0,0 0 0,0 0 0,0 0 1,1 0-1,-1 0 0,0 0 0,0 0 0,0 0 1,0 0-1,0 0 0,0 0 0,0 0 0,0 0 0,0 0 1,1 0-1,-1 0 0,13 0 181,3 0 64,32-3 1,-24-2-161,-13 2-238,0 1 0,1 0-1,16 0 1,22 2-268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4480,'0'0'1664,"0"0"-1312,17 17-64,-17-1 736,16 1-608,1 16 128,16 17-352,0 33 192,0-17-256,17 1 384,-17-1-288,17 0 320,-17-16-320,-16-17 448,16 1-384,-33-18-2464,17 1 1184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0 6464,'-17'17'2400,"17"-17"-1856,-16 16-160,-1 18 768,1-1-704,-1 17-32,-16-1-256,-17 1 384,17 0-320,-17 0 480,17 0-416,-17-17-416,17-17 64,16 1-3456,1 0 1920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3072,'-14'0'976,"11"0"-587,1 0-181,1 0-198,0 0 0,1 0-1,-1 0 1,1 0 0,-1 1 0,1-1-1,-1 0 1,0 0 0,1 0-1,-1 1 1,1-1 0,-1 0 0,1 1-1,-1-1 1,1 0 0,0 1 0,-1-1-1,1 0 1,-1 1 0,1-1-1,0 1 1,-1-1 0,1 1 0,0-1-1,-1 1 1,1-1 0,0 1 0,0-1-1,0 1 1,-1 0 0,1-1-1,0 2 1,-1 24 402,2-15-190,-2 2-38,0 0 1,-5 24-1,0 2-33,4-4-10,2 38 1,1-38 18,-6 52-1,0-52-103,2-14-9,-2 39 0,5-39-1,1-13-10,-1 0 1,0-1 0,0 1 0,-1 0 0,-2 12-1,-4-5 286,6-13-279,0-1 0,0 0 0,0 1 0,1-1 0,-1 1 0,1-1 0,-1 1 0,1-1 0,-1 1 0,1 2 0,0-2 277,-1-2-323,0 0 1,0 0-1,0 0 1,1-1-1,-1 1 1,0 0-1,0-1 0,0 1 1,0-1-1,1 1 1,-1-1-1,0 1 0,1-1 1,-1 0-1,0 1 1,1-1-1,-1 0 0,0 1 1,1-1-1,0 0 1,-1 0-1,1 0 0,-1 1 1,1-1-1,0 0 1,-1 0-1,1 0 0,0 0 1,0 0-1,0 0 1,0 1-1,0-1 0,0 0 1,0 0-1,0-1 1,0-6-147,0 1 0,1-1 1,2-14-1,8-28-235,-6 5 110,-3 25 159,1 0 0,9-39 0,-1 29 30,1 1 0,1-1-1,18-27 1,-24 46 54,1 1 1,0 0-1,1 0 0,0 1 0,0 0 0,1 1 1,11-8-1,-2 3 200,0 2 0,39-18 0,-40 22 68,1 0 0,0 1 0,0 1 0,22-3-1,-34 7-164,0 1-1,-1 0 0,1 0 0,0 0 1,0 1-1,-1 0 0,1 0 0,10 4 1,-2-1 44,-10-3-82,0 0 1,0 1-1,-1-1 1,1 1-1,0 0 0,-1 0 1,1 1-1,-1-1 1,0 1-1,0 0 1,0 0-1,5 5 1,-7-6-7,0 0 0,0 0 0,-1-1 0,1 1 0,-1 0 0,1 1 0,-1-1 0,0 0 0,0 0 0,0 0 0,0 1 0,0-1 1,-1 0-1,1 1 0,0 4 0,2 7 147,-3-11-150,2 1 11,-1-1 1,0 1-1,-1-1 1,1 1-1,-1-1 1,1 1 0,-1-1-1,0 1 1,-1-1-1,1 1 1,0-1-1,-1 1 1,0-1-1,0 1 1,0-1-1,0 0 1,-2 4-1,1-3-5,1 0-34,0-1 1,-1 0 0,1 1 0,-1-1-1,0 0 1,0 0 0,0 0 0,0 0-1,0 0 1,-4 3 0,1-3-111,0 0 0,0-1 0,0 1 0,-8 2 0,-7 3-261,2 4 26,14-10 259,0 1-1,0-1 1,0 0 0,-6 2-1,2-2-60,1 0 0,-1-1-1,-9 1 1,-4 0-102,-19 4-82,21-3 247,1-1 1,-1 0-1,1-1 1,-1-1-1,-30-3 1,29-2 78,12 2 5,0 1 1,0 1-1,-12-2 1,19 3 7,-1 0-1,1 0 1,-1 0-1,1 0 1,-1 0-1,1 0 1,0 1 0,-1-1-1,1 0 1,0 1-1,-1-1 1,1 1 0,0-1-1,-1 1 1,1 0-1,0-1 1,0 1-1,0 0 1,0 0 0,-1 0-1,1 0 1,1 0-1,-1 0 1,0 0 0,-1 3-1,1-4 3,1 1 0,0 0 1,0-1-1,-1 1 0,1 0 0,0 0 0,0-1 1,0 1-1,0 0 0,0 0 0,0-1 0,0 1 0,0 0 1,0 0-1,1-1 0,-1 1 0,0 0 0,0 0 1,1-1-1,-1 1 0,0 0 0,1-1 0,-1 1 0,0 0 1,2 0-1,7 10 255,0 0 0,16 13 0,-5-4-30,9 7-21,1-1-1,2-2 0,0-1 0,39 21 0,-55-35-173,34 21 107,-26-13-7,-16-10-65,1 0 0,0-1 0,1 0 0,-1 0 0,1-1 0,14 5-1,56 20 495,-56-19-122,-22-10-389,0 0 1,0 0-1,1 0 0,-1 0 0,0 0 1,0 0-1,0-1 0,1 1 1,3-1-1,-4 0 46,-2 0-522,0 0 80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3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68 333 2816,'-42'-14'917,"31"9"-565,9 3-189,1 0 1,-1 0-1,1-1 0,0 1 0,-1 0 0,1-1 1,0 1-1,1 0 0,-1-1 0,0 1 0,1-1 0,-1 1 1,1-1-1,-1-3 0,1 4-75,0 0-1,0 0 1,1 0-1,-1 0 1,0 0-1,1 0 1,-1 0-1,1 0 1,-1 0-1,1 0 1,0 0-1,0 1 1,0-1-1,0 0 1,0 0-1,1 1 1,-1-1-1,0 1 1,1-1-1,-1 1 1,4-3-1,22-15 212,-5-9 112,9 6-161,32-25-36,-56 43-159,-1-1 0,1 0 0,-1 0 1,-1 0-1,10-11 0,9-10 168,-17 18-156,-3 4 43,-1 1 0,0-1-1,1 1 1,0 0 0,4-3 0,6 1 226,-10-2-202,-3 7-130,-1-1 0,0 1 0,0-1 0,1 1 0,-1-1 0,0 1 0,1-1 0,-1 1 0,0 0 0,1-1 0,-1 1 0,1 0 0,-1-1 0,0 1 0,1 0 0,-1 0 0,1-1 0,-1 1-1,1 0 1,-1 0 0,1 0 0,-1 0 0,1 0 0,-1 0 0,1 0 0,-1 0 0,1 0 0,0 0 0,-1 0 0,1 0 0,0 0 0,0 0-2,0 0-1,0 0 1,0 1-1,0-1 1,0 0-1,0 0 1,0 1-1,0-1 1,0 1-1,0-1 1,0 1-1,0-1 1,-1 1-1,1 0 1,0-1 0,0 1-1,0 0 1,-1-1-1,1 1 1,-1 0-1,1 0 1,0 0-1,-1 0 1,1 0-1,-1 0 1,1 1-1,10 14 86,-9-14-72,-1 0 0,1-1 1,-1 1-1,0 0 0,1 0 0,-1 0 1,1 3-1,8 13 226,35 43 761,-41-54-992,1-1 0,0 0 0,9 8 0,5 6-567,0 13-56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365 130 2304,'-14'-27'752,"14"26"-742,0 1-1,0 0 1,0-1-1,-1 1 1,1 0 0,0 0-1,0-1 1,0 1 0,0-1-1,0 1 1,0 0 0,-1-1-1,1 1 1,0 0-1,0-1 1,0 1 0,0 0-1,0-1 1,0 1 0,1-1-1,-1 1 1,0 0-1,0-1 1,0 1 0,0 0-1,0-1 1,0 1 0,1 0-1,-1-1 1,0 1 0,3-5 231,-1 0 0,0 0 0,0 0 0,-1 0 0,0 0 0,0 0 0,0 0 0,0-1 0,-1-9 0,0 13-179,0 0 0,1 0 0,-1 1 0,0-1 0,1 0 0,-1 1 0,1-1 0,-1 0-1,1 1 1,0-1 0,0 0 0,0 1 0,0 0 0,0-1 0,0 1 0,0-1 0,2-1 0,-2 4-10,-1 0-1,0 0 1,1 0 0,-1-1 0,0 1 0,1 0-1,-1 0 1,0 0 0,0 0 0,0 0 0,0 0-1,0-1 1,0 3 0,0 32 228,-1 0 0,-2 0 0,-10 46 0,-34 98 360,39-144-541,-9 30 63,-24 37 132,2 3-65,31-87-130,-12 16 1,4-8 5,1 3-23,-9 14 33,19-37-75,0 0 0,0 0 0,-10 7 0,1 0 35,6-3 21,0-1 0,1 1 0,1 0 0,-9 18 0,10-18-2,0 0 0,-1 0 0,0-1-1,-11 12 1,14-18-120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5216,'-33'0'1952,"33"0"-1536,33 0-96,-16 0 1856,15 17-1248,34-34 480,-17 34-832,0-17-128,17 16-288,-17-16-448,-16 17 160</inkml:trace>
  <inkml:trace contextRef="#ctx0" brushRef="#br0" timeOffset="1">34 345 5472,'-33'16'2016,"33"-16"-1536,33 16-160,-1-16 2080,18 17-1376,15-17 0,17 0-608,0 0-224,-16 0-128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12 3968,'0'-12'1597,"0"27"-1061,0-2-269,0-3-81,0 0 1,0 0 0,-3 14-1,2-19-111,-15 97 842,-9 85-400,3-36-95,-44 245 591,60-372-1297,-1 0-1,-2 0 0,0 0 0,-20 35 0,22-46-99,-9 18-2437,-1-12 816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16 117 5408,'-14'-28'1728,"12"23"-1283,4 5-208,6 0-12,-2-1 0,-1 1 0,0 1 0,1-1 0,9 3 0,-8 0-91,1-1 1,0 0-1,0 0 0,0 0 1,0-1-1,0 0 1,0 0-1,13-2 0,-17 1-90,54 1 285,111-4 537,-100-8-637,-5 5-32,-12-5 219,-25 7-247,-14 2-63,0 0 0,0 0-1,18-7 1,5-5-127,-5 8-694,5-10-3279,-20 2 1946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3552,'-14'-14'1147,"11"11"-683,1 3 5,-6 0 806,16 0-225,-6 0 129,4 0-427,1 1-513,-3-1-147,0 1 1,0-1-1,0 0 1,-1 0-1,1-1 1,0 1 0,0-1-1,5-1 1,-1-1 14,-1 0-41,-1 1 0,1 0 0,0 1 1,0 0-1,-1 0 0,15 0 0,-3 0 2,-1 0-1,1-1 0,-1-1 0,27-7 0,-23 5 61,1 1 0,-1 0 0,1 2 0,41 1 0,48 1-154,-111 0 26,2-1-371,1 1 0,0 1 0,-1-1-1,1 0 1,0 1 0,3 0 0,24 13-1575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9 3904,'-27'0'1253,"26"0"-1220,0 0 0,1 0-1,-1 0 1,0 0 0,0 0-1,1 0 1,-1 0 0,0-1 0,1 1-1,-1 0 1,0 0 0,1-1-1,-1 1 1,0-1 0,-2 0 19,0 0-1,1 0 1,-1 0 0,0 1-1,0-1 1,0 1 0,1-1 0,-1 1-1,0 0 1,-4 0 0,-37 8 951,26-4-719,9-2-158,0 1 0,0 0 0,0 0-1,1 1 1,-1 1 0,1-1 0,0 1 0,-9 8 0,-6 6 100,-23 25 0,40-39-185,-13 16 37,1 0-1,1 1 0,1 0 1,1 2-1,-20 41 0,-40 124 72,68-171-138,-19 61 187,-28 135-1,45-151-49,-1 65 0,7-67-81,0-28-42,1-17 29,1 1 1,0 0-1,2 0 0,-1-1 0,2 1 1,5 22-1,-3-23 11,-2-5 15,0-1 0,1 0-1,0 0 1,1-1 0,0 1 0,7 11 0,6-2 155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3392,'-27'0'1088,"26"0"-1074,1 0-1,-1 0 1,1 0 0,-1 0-1,1 0 1,0 1 0,-1-1-1,1 0 1,-1 0 0,1 0-1,-1 0 1,1 0 0,0 1-1,-1-1 1,1 0 0,0 0-1,-1 1 1,1-1 0,-1 0-1,1 1 1,0-1 0,0 0-1,-1 1 1,1-1 0,0 0-1,0 1 1,-1-1 0,1 1-1,0-1 1,0 1 0,0 0-1,-6 7 49,1-2 97,0 1 0,1 0 0,0 0 0,0 0 0,0 0 0,1 0 0,-4 14-1,2 26 509,-6 6-43,5 8-267,0-26-192,3-20-96,1 1 1,-1 17 0,3-14 15,-1-14-54,1 1 0,0-1 1,0 0-1,1 0 0,-1 0 0,3 9 1,8-3 314,-11-10-327,1 0 0,-1 1 1,0-1-1,1 0 0,-1 1 0,0-1 0,0 0 0,0 1 0,0-1 0,0 2 0,0-1 97,4-9 48,-4 7-163,9-17 168,-5 10-30,0 0 1,6-15-1,-2-9 40,-7 23-154,1 0 0,0 1 0,0-1 0,5-10 0,5-3 72,1 0 0,1 0 0,1 1 0,25-27 0,-22 30 11,-9 7-42,0 0-1,0 2 0,1-1 0,1 1 1,-1 0-1,17-8 0,-6 5 66,-17 8-80,1 0 0,0 1 0,0-1 0,-1 1 0,1 0 0,1 0 0,-1 1-1,0 0 1,10-2 0,-14 3-32,0 0-1,-1 1 0,1-1 1,0 0-1,0 0 1,0-1-1,0 1 0,-1 0 1,1 0-1,0 0 0,0 0 1,0-1-1,-1 1 0,1 0 1,0-1-1,-1 1 1,1-1-1,0 1 0,0-1 1,-1 1-1,1-1 0,-1 1 1,1-1-1,-1 1 1,1-1-1,0-1 0,-1 2-21,1-1 0,-1 1 0,0-1 0,1 1-1,-1-1 1,1 1 0,-1-1 0,1 1 0,-1-1 0,1 1 0,-1 0-1,1-1 1,0 1 0,-1 0 0,1-1 0,-1 1 0,1 0-1,0 0 1,-1 0 0,1 0 0,0-1 0,-1 1 0,1 0-1,0 0 1,-1 0 0,2 1 0,-1-1-138,0 0-1,0 0 1,0 0 0,-1 0-1,1 0 1,0 0 0,0-1-1,0 1 1,0 0 0,0 0-1,0-1 1,-1 1 0,3-1-1,-3 0 38,1 0-1,-1 0 0,0 1 0,1-1 1,-1 0-1,0 0 0,0 0 0,1 0 1,-1 0-1,0 0 0,0 1 0,0-1 0,0-2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4640,'-33'-16'1728,"33"16"-1344,-17 0-96,17 0 1152,17 0-832,-1-17-32,18 17-352,-1 0 64,17 0-192,-1-17 192,-15 17-192,15 0-5376,-15 17 2848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34 3648,'0'-14'1173,"0"11"-703,0 0-92,0 3-341,-1-1-1,1 1 1,0-1-1,0 1 1,0-1 0,1 1-1,-1-1 1,0 1-1,0-1 1,0 1-1,0-1 1,0 1 0,1-1-1,-1 1 1,0-1-1,0 1 1,1-1-1,-1 1 1,0 0 0,1-1-1,-1 1 1,0-1-1,1 1 1,-1 0-1,1 0 1,-1-1 0,0 1-1,1 0 1,-1-1-1,1 1 1,-1 0-1,1 0 1,-1 0 0,1 0-1,-1 0 1,1-1-1,-1 1 1,1 0-1,-1 0 1,1 0 0,0 1-1,5 1 561,4 7-320,-5-5-192,-1 0 1,1 1-1,-1 0 1,0-1-1,0 1 1,0 1-1,3 5 0,0 5 149,6 21-1,3 9-6,-14-39-202,5 10 58,-1 0-1,4 23 0,-6-10-10,-2 1 0,-1 37 0,0 13 48,5-23-47,-3-27 57,-1 0 0,-2 45 1,-5-40 195,-12 46 1,9-47-31,0-7 42,-1 0 0,-18 41 0,24-62-259,-1 2-15,0 0 0,-1 0 0,0-1 0,-1 0 1,1 0-1,-1-1 0,-1 1 0,1-1 0,-1 0 0,-14 9 0,17-12-38,-15 12 29,3-3-173,-24 17-1,33-26 14,1 0-1,-1-1 1,0 0 0,0-1 0,0 1-1,0-1 1,-9 1 0,4-1-818,-23-1 1,-1-1-390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5472,'0'0'2016,"0"0"-1536,0 0-160,0 0 1088,17 0-832,-1 0 544,17 0-640,1 16-128,15-16-224,-15 17 320,15-1-224</inkml:trace>
  <inkml:trace contextRef="#ctx0" brushRef="#br0" timeOffset="1">0 382 5824,'0'17'2144,"0"-17"-1664,50 0-128,-34 0 512,18 0-544,15 0 64,-15 0-224,15 17 320,1-1-256,-17-16-2592,-16 17 1312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4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1113 284 2560,'0'-59'1147,"0"23"-833,0 35-247,1-1 0,-1 0-1,0 0 1,-1 1 0,1-1 0,0 0-1,0 0 1,-1 1 0,1-1 0,-1 0-1,1 1 1,-1-1 0,0 0 0,0 1-1,0-1 1,0 1 0,-2-3 0,-3-5 150,-6-9 225,-19-27 646,28 41-996,-1 0 0,0 0 0,0 0 0,0 0 0,-1 1 0,1 0 0,-8-5 0,-4 0 5,-48-21 417,55 26-472,1 0-1,-1 1 1,1 1-1,-1-1 1,0 1-1,-9 0 1,9 1-47,0 0-33,1 0-1,0 0 1,0 1-1,0 0 1,-14 4-1,19-4 26,0 0 0,0 1 0,0-1-1,0 1 1,1 0 0,-1 0 0,1 0 0,-1 0 0,1 0 0,0 0 0,0 1-1,0-1 1,0 1 0,0 0 0,1-1 0,-1 1 0,1 0 0,-2 5-1,-6 16-34,1 1 0,-8 48 0,7-2 186,1 120 0,5-60-51,-10 60 105,-1 10 272,10-104-281,-12 199 87,2-170-236,-2 36 71,14-124-73,-4 38 160,2-58 0,-1-1 1,-6 18-1,6-20-49,-1 2 2,3-7 22,0 1 0,-10 18-1,6-19 19,0 0 0,-1 0 0,0 0 0,0-1 0,-1 0 0,-1-1 0,1 0-1,-19 12 1,23-18-111,1-1 0,-1 1 0,0-1-1,0 0 1,0 0 0,-6 0 0,-2 1 60,-4 1 8,5-1-45,1-1-1,-12 1 1,10-3 7,1 0-1,0-1 1,0 0-1,0-1 1,-22-8 0,10 1 11,-37-21 1,48 24-135,0-2 0,0 0 0,1 0 0,1-1 0,0 0 0,-13-16 0,16 16-327,1 0 1,1 0 0,0-1-1,0 0 1,-6-19-1,4 12-312,-11-34-888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34 3808,'-28'-14'1227,"8"1"-438,20 12-674,-1 1-1,0-1 1,1 1 0,-1-1-1,0 1 1,1-1 0,-1 1-1,0 0 1,0-1 0,0 1-1,1 0 1,-1-1 0,0 1-1,0 0 1,0 0 0,1 0-1,-1 0 1,0 0-1,-1 0 1,384 0 2232,-366 0-2247,0 2 0,1 0 0,-1 0 1,16 6-1,-14-7 20,-16-1-88,0-1 1,1 1 0,-1 0 0,0 0-1,0 1 1,0-1 0,0 0-1,0 1 1,0-1 0,0 1-1,4 1 1,-6-2-30,0 1-1,0-1 1,1 0 0,-1 0 0,0 0-1,0 0 1,0 0 0,0 1-1,1-1 1,-1 0 0,0 0 0,0 0-1,0 1 1,0-1 0,0 0-1,1 0 1,-1 0 0,0 1 0,0-1-1,0 0 1,0 0 0,0 1 0,0-1-1,0 0 1,0 0 0,0 1-1,0-1 1,0 0 0,0 0 0,0 1-1,0-1 1,0 0 0,0 0-1,-1 0 1,1 1 0,0-1 0,0 0-1,0 0 1,0 1 0,0-1-1,0 0 1,-1 0 0,1 0 0,0 0-1,0 1 1,-15 5-58,12-5 38,-7 2-34,-1 0-1,0 0 1,0-1-1,0-1 1,-12 1-1,12-1-13,0 0-1,0 1 1,1 1 0,-1-1-1,1 2 1,0 0 0,0 0-1,0 0 1,0 1 0,1 1-1,-11 8 1,17-12 36,0 0-1,1 0 1,-1 1 0,1-1 0,0 1-1,0 0 1,0 0 0,0 0-1,0 0 1,0 0 0,1 0 0,0 0-1,-1 0 1,1 1 0,0-1 0,0 4-1,-3 7-75,0-2 47,0 0 1,2 1-1,-1 0 0,1-1 0,1 1 0,0 14 0,0-1 41,-6 34-1,3-32 110,0 38 0,2-50 4,0 0-1,0-1 0,-2 1 0,0-1 1,-1 0-1,-9 22 0,11-31-67,1 0-1,-1-1 1,0 1-1,-1-1 1,1 0-1,-1 0 1,0 0 0,0 0-1,0-1 1,-7 5-1,-1 0 29,0-1-1,-27 12 0,30-15-49,2-2 2,-1 0 1,1-1 0,-1 1-1,0-2 1,0 1-1,0-1 1,0 0 0,0 0-1,-13-2 1,15 1-5,-7 0 13,0-1-1,-1 0 0,1-1 1,-17-4-1,24 4-69,0 0-1,0 0 1,0-1-1,0 0 1,0 0-1,0 0 1,1-1-1,-1 1 1,-7-9-1,14 12 36,0-1 0,0 1 0,0-1 0,0 1 0,0 0 1,0-1-1,0 1 0,0 0 0,1 0 0,-1 0 0,0 0 0,0 0 0,2 0 0,12 0 47,4 0 164,30 3 1,14 8 41,-28-7-124,-4 0 15,36 8 0,-44-7 19,-1-1 0,1-1 1,42 1-1,-40-3 100,0 1 1,38 9-1,-58-10-175,0 0 1,0 0-1,0-1 0,0 1 1,0-1-1,0 0 0,0-1 1,0 1-1,0-1 0,0 0 1,0 0-1,0-1 0,-1 1 1,1-1-1,7-4 0,-7 3 31,-4 3-121,0 0-1,-1 0 1,1-1 0,0 1 0,-1 0-1,1-1 1,0 1 0,-1-1-1,1 1 1,-1-1 0,1 1 0,-1-1-1,1 1 1,-1-1 0,1 1 0,-1-1-1,0 0 1,1 1 0,-1-1 0,0 1-1,1-2 1,2-3-189,24-29-4378,-26 33 4347,-1 0-1,1-1 0,-1 1 1,0-1-1,1 1 1,-1-1-1,0 1 1,0-1-1,0-1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2496,'0'0'784,"0"0"-464,0-3-80,0-5 283,0 16-27,0-8-482,0 0 0,0 0 0,0 0 0,0 0 0,0 0 0,0 0 0,0 0 1,0 1-1,0-1 0,0 0 0,0 0 0,0 0 0,0 0 0,0 0 0,0 0 1,0 0-1,0 0 0,0 0 0,0 1 0,0-1 0,0 0 0,0 0 0,0 0 1,0 0-1,1 0 0,-1 0 0,0 0 0,0 0 0,0 0 0,0 0 0,0 0 1,0 0-1,0 0 0,0 1 0,0-1 0,0 0 0,0 0 0,0 0 1,1 0-1,-1 0 0,0 0 0,0 0 0,0 0 0,0 0 0,0 0 0,0 0 1,0 0-1,0 0 0,0 0 0,0 0 0,1 0 0,-1 0 0,0 0 0,0 0 1,0 0-1,0 0 0,79 0 3516,-77-1-3467,0 1-1,0 0 0,0 0 1,-1-1-1,1 1 0,0-1 1,0 0-1,-1 0 0,4-1 0,7-2 387,0 8-112,-10-3-273,0 0-1,-1 0 0,1-1 1,0 1-1,0 0 1,-1-1-1,1 1 0,0-1 1,3 1-1,74-2 785,126 4-395,-77 8-101,31-8-53,54 0 74,-144 0-278,94 2 50,126-11-38,-101 11-72,-81-1-11,575-1 155,-432-4-150,528 1 381,-559 0-319,-137 1-68,34-1 45,153-17 1,-193 8-13,93 2 0,-139 7-1011,-29-1 881,-1 1 0,0 0 0,0 0 0,0 0-1,0 0 1,0 0 0,0 0 0,1 0 0,-1 0 0,0 0-1,0 0 1,0 0 0,0 0 0,0 0 0,0 0 0,1 0-1,-1 0 1,0 0 0,0 0 0,0 0 0,0 0-1,0 0 1,1 0 0,-1 0 0,0 0 0,0 0 0,0 0-1,0 0 1,0 0 0,0 0 0,1 0 0,-1 0 0,0 0-1,0 1 1,0-1 0,0 0 0,0 0 0,0 0 0,0 0-1,0 0 1,1 0 0,-1 0 0,0 1 0,0-1 0,0 0-1,0 0 1,0 0 0,0 0 0,0 0 0,0 1 0,0-1-1,0 0 1,0 0 0,0 14-2875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78 3904,'0'-1'9,"-2"-35"1653,2 34-1551,0 0-1,-1 0 1,1 0 0,-1 0-1,1 0 1,-1 0-1,0 0 1,0 0 0,0 0-1,0 1 1,0-1-1,-3-2 1,-1 1 593,-10-2 107,13 4-762,1 0 1,-1 0 0,0 1 0,1-1 0,-1 1-1,0-1 1,0 1 0,-2-1 0,-27 9 360,25-6-381,0 0 0,0 0-1,1 0 1,-1 0 0,0 1 0,1 0-1,0 0 1,-1 1 0,1-1-1,1 1 1,-1 0 0,0 1 0,-4 5-1,5-6-14,-8 9 34,0 0 0,1 1-1,0 0 1,-10 19-1,-23 59 200,20-36-124,17-41-73,-16 34 186,-25 81 1,24-20 200,12-54-213,9-44-130,1-1 0,1 1 1,-1 0-1,2 0 0,0 0 0,0 0 0,1 0 0,1 0 0,0 0 0,0 0 0,1 0 0,1-1 1,7 17-1,-9-22-108,-2-4-105,1 0 0,-1-1 0,1 1 1,0 0-1,0-1 0,-1 1 0,1 0 0,0-1 0,0 1 0,1-1 1,-1 1-1,0-1 0,0 0 0,1 1 0,-1-1 0,1 0 0,-1 0 1,1 0-1,-1 0 0,1 0 0,0-1 0,-1 1 0,1 0 0,0-1 1,2 1-1,26 13-1913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84 4384,'-4'11'539,"2"-6"-248,-1 0 0,1 0 0,-1-1 0,-5 7 0,-10 22-1,6-8 300,-16 9 200,23-24-601,4-7-170,0-1 0,0 1-1,0-1 1,-1 0 0,1 1-1,-1-1 1,1 0-1,-3 2 1,-10 10 98,11-12 246,3-2-86,0 0-31,0-2-102,0-1-120,0 1 1,0-1 0,0 1 0,0-1-1,0 1 1,1-1 0,-1 1-1,1 0 1,0-1 0,-1 1-1,1 0 1,0-1 0,1 1 0,-1 0-1,0 0 1,0 0 0,1 0-1,3-3 1,-1-1 47,1 1 0,-1 0 0,0-1 0,0 0 0,-1 0 1,4-6-1,-3 3 47,1 0 1,7-10 0,-2 8 100,1 0-1,-1 1 1,2 0 0,23-15 0,-25 19-118,1 0 0,0 1 1,0 0-1,12-3 1,-17 6 67,0 1 1,0 0-1,0 1 1,0-1 0,0 1-1,11 1 1,-3 0-133,-9-4-1228,9-8-127,0 6-1243,-14 4 2435,1 0 0,-1 0 0,0 0 0,1 0 0,-1 1 0,0-1 0,0 0 0,1 0 1,-1 0-1,0 0 0,0 0 0,0 0 0,0-1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4064,'0'0'1307,"0"-3"-801,0 2-465,0 1 0,0-1-1,0 1 1,0-1 0,0 1 0,0-1-1,0 1 1,0-1 0,0 1 0,0-1 0,0 1-1,-1-1 1,1 1 0,0-1 0,0 1-1,-1-1 1,1 1 0,0-1 0,0 1-1,-1 0 1,1-1 0,-1 1 0,1 0-1,0-1 1,-1 1 0,1 0 0,-1-1-1,1 1 1,-1 0 0,1 0 0,-1-1-1,1 1 1,-1 0 0,1 0 0,-1 0 0,1 0-1,-1 0 1,1 0 0,-1 0 0,1 0-1,-2 0 1,0 0 914,2 0 223,0 0-420,2 3-252,9 8-239,-10-11-257,0 1 0,-1-1 1,1 1-1,0-1 0,-1 0 0,1 1 1,0-1-1,-1 0 0,1 0 0,0 1 0,0-1 1,-1 0-1,1 0 0,0 0 0,0 0 0,-1 0 1,1 0-1,0 0 0,0 0 0,-1 0 1,3-1-1,2 1 37,23 1 261,37-1 134,-61 0-726,0 0-1,-1 0 0,1-1 1,-1 1-1,1-1 1,-1 0-1,0 0 1,1 0-1,-1-1 0,0 1 1,0-1-1,6-3 1,-6 2-1380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5216,'-33'17'1952,"33"-17"-1536,-17 17-96,0 16-32,17-17-224,0 18 320,0-1-192,0 0 96,0 0-160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0 4576,'14'14'1450,"-13"-13"-1411,-1 0 0,1-1 0,-1 1 0,1 0-1,-1 0 1,0 0 0,1-1 0,-1 1-1,0 0 1,1 0 0,-1 0 0,0 0-1,0 0 1,0 1 0,7 21 125,1 1 367,5 37 0,-11-37-177,0 31-1,0 13 204,1-41-393,2 29 88,-6-38-130,-3 21 0,1-16-35,-2 31 98,5-39-68,-1 0 0,-1 0 0,0-1 0,-1 1 0,-1-1 0,0 1 0,-1-1-1,-8 17 1,-16 20 463,25-46-513,0 1 0,0-1 1,-1 1-1,0-1 0,0 0 1,-8 6-1,6-7 35,0-1 0,-1 1-1,-9 2 1,-2 2 83,-37 19-100,6-10-874,39-14 597,2-1-272,-1 0-1,1 0 1,-1-1-1,0 0 1,0-1-1,0 0 1,1 0 0,-1-1-1,-15-3 1,24 4 431,-38-3-2255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283 730 3328,'28'-28'1061,"-20"17"-634,9-33 559,-6 24-479,-6-7 117,6 2-187,-9 13-317,-1 0 0,-1 0 0,0 0 0,-1 0 0,0 0 0,-1 0 0,0 0 0,0 0 0,-9-21 0,-17-20 179,23 41-192,-1 1-1,0 0 1,-1 0 0,0 0-1,-1 1 1,0 0 0,-1 1-1,0-1 1,-12-8 0,19 16-90,0 1 1,0-1 0,0 1 0,0 0-1,-1 0 1,1 0 0,0 0 0,-1 1-1,1-1 1,0 1 0,-1-1 0,1 1-1,-1 0 1,1 0 0,-4 0-1,1 1-4,1 0-1,0 0 0,0 0 0,-1 0 0,1 1 0,0 0 0,0 0 0,-4 2 0,0 2-18,1-1 1,-1 1-1,1 0 0,1 1 1,-1-1-1,1 2 0,-7 8 0,8-8-5,1 0 0,-6 16 1,4-11 5,-5 14 2,-2 1 109,1 1 0,-13 47 0,25-72-77,-1 1 1,0-1-1,1 0 0,0 1 1,0-1-1,0 1 1,0-1-1,1 0 1,-1 1-1,3 6 1,1-2 75,0 0 0,1-1 1,9 14-1,-12-20-77,-1 1 10,1 0 7,0 0 0,0 0 0,0 0-1,0 0 1,0 0 0,1-1 0,-1 1 0,1-1-1,0 1 1,0-1 0,0 0 0,0 0 0,0 0 0,0-1-1,0 1 1,5 1 0,0-2 43,1 0 0,0-1 0,0 0 0,-1 0 0,1-1 0,0 0 0,-1 0 0,17-5 0,-6 2-11,-10 2-34,0 0 1,0-1-1,0 0 0,0 0 0,0-1 0,-1 0 1,13-8-1,-21 11-42,9-5 26,0 0 0,-1-1 0,0 0 0,0 0-1,-1-1 1,0 0 0,0 0 0,0-1 0,6-12 0,3-8-1,18-50-1,-31 72-25,31-96-47,-16 43-82,10-9-15,-6 8-64,3 20 48,-17 14 56,-7 20 57,0 1 1,1 0 0,0 0-1,3-6 1,-4 9-4,0 0 0,0 0 0,0 0 1,-1-1-1,1 1 0,-1 0 0,0 0 0,0 0 1,0-1-1,-1-2 0,0 0-31,1 1-61,-3 7 12,-16 24-75,5-5 132,2-5 42,-1 1 35,0 1 0,1 0 0,-15 32-1,-12 47 29,18-48-25,4-11 35,-22 74 0,11 20 310,24-110-246,2 0 1,1 1 0,2 41 0,1-55-62,0-1 1,0 1 0,1 0-1,0-1 1,0 0 0,1 0-1,0 0 1,1 0 0,0 0-1,0-1 1,0 0 0,1 0-1,0 0 1,1-1 0,-1 0-1,1 0 1,0-1 0,1 0 0,-1 0-1,1 0 1,0-1 0,9 3-1,-9-4 5,0-1-1,1-1 1,-1 0-1,0 0 1,0 0-1,13-1 1,-4 0 8,1 0 0,0-1 0,-1-1 0,1 0-1,-1-2 1,24-7 0,-21 4 36,0-1 0,-1-1 0,-1-1 0,32-22 0,-43 25-56,0 0 1,-1 0 0,0 0-1,6-9 1,-8 10-24,16-20 39,-9 11-33,0 0 0,0 0 0,-2-1 0,9-19 1,-7 6-38,-1 0 1,-2-1-1,-1 0 1,-1 0-1,-2-1 1,-1 0-1,-1 0 1,-2 0-1,-4-32 1,-7 11-406,9 41 316,2 8 68,0 1 0,-1 0 0,1 0 0,-1-1 0,1 1 0,-1 0 0,-2-4 1,-11-7-376,6 6 168,7 7 223,1-1 0,-1 1 1,1 0-1,-1-1 0,1 1 1,-1-1-1,1 1 0,-1 0 1,1 0-1,-1-1 0,1 1 1,-1 0-1,1 0 0,-1 0 1,0-1-1,1 1 0,-1 0 1,0 0-1,1 0 0,-1 0 1,1 0-1,-1 0 0,-1 1 1,1-1-1,0 1 1,0-1-1,-1 1 1,1 0 0,0-1-1,0 1 1,0 0-1,0 0 1,0 0-1,0 0 1,-1 2 0,-5 6-71,1 0 0,-10 22 0,16-31 91,-10 19-85,-8 25 0,-4 34-6,12-52 87,-5 20 19,12-30 9,0 23 0,1-11 40,-2 11 85,-6 105 456,10-122-451,1 0 0,0 0 0,2 0 1,8 33-1,3-2 385,-12-37-406,-1-11-110,-1 0 1,1 0-1,1 1 1,1 4-1,-2-6-46,2 0-1,-1 0 1,0 0-1,5 5 1,0-1-57,-1 4-128,-6-12 139,1 1 0,-1-1 0,0 1 0,0-1 0,1 0 0,-1 1 1,0-1-1,0 1 0,1-1 0,-1 1 0,0-1 0,1 0 0,-1 1 0,1-1 0,-1 0 1,1 0-1,-1 1 0,0-1 0,1 0 0,-1 0 0,1 1 0,-1-1 0,1 0 1,-1 0-1,1 0 0,-1 0 0,1 0 0,-1 0 0,1 0 0,0 0 0,-1 0 1,1 0-1,-1 0 0,1 0 0,0-1 0,15 1-1424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4160,'0'-17'1536,"0"17"-1216,0 0-64,17 0 1536,-17 0-1024,17 0 608,-1 0-800,1 0-32,16 0-352,0 0 192,0 0-256,17-16 608,-17 16-448,1-17 384,-1 17-384,0 0-992,0 0 352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5984,'17'-17'2208,"-17"17"-1728,0 17-128,0-17 192,0 16-384,0 17 64,0 1-128,0 16 512,0-17-352,0 17 960,0-17-672,-17 17-5824,17-1 2848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3808,'-16'-17'1408,"16"17"-1088,16 34-96,1-18 800,16 17-608,0-16 320,1 33-416,-1 0 96,17-17-256,-17 17 224,0-17-256,-16-17 448,16 34-320,-17-33 512,1-1-448,0-16-3232,-1 17 1568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5216,'-33'17'1952,"33"-17"-1536,-33 49-96,16-32 384,-16 0-448,-17 16 256,-16 17-288,0-17 224,-1 0-256,17 0 160,1 0-192,15 1 64,1-18-128,17 1-1120,-1-17 576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3904,'0'0'1253,"6"0"-762,5 1-246,1 0 1,-1 1 0,13 4-1,13 3 293,-27-7-444,-1 1 0,0 0 0,1 1 0,-1 0 1,-1 0-1,10 7 0,49 37 402,-45-32-302,7 6 9,-1 2-1,43 45 1,-40-33-103,24 26 109,58 86-1,-106-139-178,-3-2 37,1-1 0,6 15 0,-10-19-11,0 1 0,-1-1 0,1 1 0,0-1 0,-1 1 0,1-1-1,-1 1 1,0 0 0,0-1 0,0 1 0,0 0 0,-1-1 0,0 4 0,0-2 8,-1 1 0,1-1-1,-1 0 1,0 1 0,-1-1 0,1 0 0,-1 0 0,0-1 0,1 1 0,-2 0 0,1-1 0,0 0 0,-1 0 0,0 0 0,-7 4 0,0 0 49,-1-1 0,-1 0 0,1-1 1,-21 5-1,19-7-75,-1-1 0,0 0 0,0-1 0,0 0 0,0-1 0,1-1 0,-19-4 0,27 5-27,-47-5 52,38 5-51,0-1 0,1-1 0,-1 0 0,1-1 0,-1 0 0,1-2-1,0 1 1,-16-9 0,23 9-39,0 0-1,1 0 0,-1 0 0,-10-10 1,14 10 8,0 0 0,0 0 1,0 0-1,0 0 0,-4-9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2976,'-13'-14'971,"10"11"-603,3 1-27,0-6 448,0 16-69,0-8-701,0 0 0,0 0-1,0 0 1,0 0 0,0 0-1,0 0 1,0 0 0,0 0 0,0 0-1,0 0 1,0 1 0,0-1-1,0 0 1,0 0 0,0 0 0,0 0-1,0 0 1,0 0 0,0 0-1,0 0 1,0 0 0,0 0 0,0 1-1,0-1 1,0 0 0,0 0-1,0 0 1,0 0 0,0 0 0,0 0-1,1 0 1,-1 0 0,0 0-1,0 0 1,0 0 0,0 0 0,0 0-1,0 0 1,0 0 0,0 0-1,0 0 1,0 0 0,0 1 0,1-1-1,-1 0 1,0 0 0,0 0-1,0 0 1,0 0 0,0 0-1,0-1 1,0 1 0,0 0 0,0 0-1,1 0 1,-1 0 0,8 1 513,-4-1-296,-1 0 0,1 1 0,0-1 0,-1-1 0,1 1 0,0 0 0,-1-1 0,6-1 0,-1-3 93,-6 3-278,-1 1 0,1 1 0,-1-1 0,1 0 0,-1 0 0,1 0 0,0 1-1,-1-1 1,1 1 0,0 0 0,0-1 0,-1 1 0,1 0 0,3 0 0,268 0 1154,-229 0-1168,78 3 1,-40 8-6,-5-6 21,-50-1 29,-1 2 0,38 11 0,-58-15 33,16 7 338,-22-8-447,0-1-1,0 0 1,0 0-1,0 0 1,1 0-1,-1 0 1,0 0 0,0 0-1,0 0 1,0 1-1,0-1 1,0 0-1,0 0 1,0 0-1,0 0 1,0 0-1,0 1 1,0-1 0,0 0-1,0 0 1,0 0-1,0 0 1,0 0-1,0 0 1,0 1-1,0-1 1,0 0-1,0 0 1,0 0 0,0 0-1,0 0 1,0 1-1,0-1 1,0 0-1,0 0 1,-1 0-1,-8 6 315,-40 24 352,39-24-615,0 0 1,1 0-1,0 1 0,-15 14 1,4-4-25,2-1-73,0 0 0,0 1 0,-26 35 0,-63 111-145,86-129 173,-34 67-47,43-83 137,-22 43 175,30-54-223,1-1 0,-1 1 0,0-1 0,0 0 1,-10 11-1,0 0 237,11-10-171,-2 0 56,-9-5-6,12-2-130,0 0 0,1 0-1,-1 0 1,0 0 0,0-1-1,0 1 1,0-1 0,0 1-1,0-1 1,1 0 0,-1 1-1,0-1 1,1 0 0,-1 0 0,0 0-1,1-1 1,-1 1 0,1 0-1,0 0 1,-1-1 0,1 1-1,0-1 1,0 1 0,0-1-1,-1-2 1,-21-23 238,16 19-250,0 0 0,1-1 0,0 0 0,0 0 0,-8-20 0,8 16-7,-11-20-17,-5-8-18,-16-46 0,29 61 45,-3-9 26,-2 1 0,-19-35 1,-32-59 286,48 99-201,13 24-159,0-1-1,1 1 1,0-1-1,0 0 1,1 0 0,-1 0-1,1 0 1,1 0 0,-1-1-1,1 1 1,0-1 0,0-7-1,1 14 24,0-1-1,0 0 1,0 0-1,0 0 1,0 1-1,0-1 1,0 0-1,0 0 1,0 1-1,1-1 1,-1 0-1,0 0 1,0 1-1,1-1 1,0-1-1,0 1-21,0 1-1,0 0 0,0-1 0,0 1 0,0 0 0,0-1 1,0 1-1,0 0 0,0 0 0,0 0 0,0 0 1,0 0-1,2 0 0,27 3-1651,3 10 465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3328,'-41'14'1061,"33"-10"-783,2 11-129,6-14-147,-44 117 519,36-99-426,2 1 0,0 0 0,2 0 1,0 0-1,1 1 0,1-1 1,1 39-1,1-9 254,2-1-1,13 79 0,-8-95-217,19 50 0,-23-76-38,0 0 0,-1 0 1,1 0-1,-2 0 0,1 0 1,-1 1-1,1 9 0,-2-19-76,-1 1 0,1-1-1,0 1 1,-1-1 0,1 1-1,-1-1 1,1 1 0,-1-1-1,0 1 1,1-1 0,-1 1-1,-1-2 1,-7-12-15,-1-5-86,1 0 0,1 0-1,1 0 1,-6-30 0,10 25 20,2 0 0,0 0 0,2 0 0,0 0 0,2 0 0,1 1 0,0-1 0,11-30 0,-6 29-15,2-1 0,0 2 1,2 0-1,0 0 0,2 1 1,0 1-1,22-24 0,-32 40 51,2 1 0,-1-1-1,0 2 1,1-1 0,0 1-1,1 0 1,-1 0 0,1 1-1,0 0 1,13-5-1,-15 7 40,-1 1 1,0 0-1,0 0 0,1 0 0,-1 1 0,0 0 0,1 0 0,-1 0 0,0 1 0,1-1 0,-1 1 0,0 1 0,0-1 0,1 1 0,-1 0 1,0 0-1,-1 0 0,1 1 0,5 3 0,-4-2 29,-1 1 0,0-1 1,1 2-1,-2-1 1,1 0-1,-1 1 0,1 0 1,-1 0-1,-1 0 0,5 11 1,-2-4 57,-1 0-1,-1 1 1,0-1 0,2 22 0,-4-25-4,-1 0 0,0 0-1,0 1 1,-1-1 0,-1 0 0,0 1 0,0-1-1,-1 0 1,0 0 0,-1 0 0,-6 16-1,5-12 36,3-11-86,0 1-1,0-1 0,0 0 0,0 1 1,-1-1-1,1 0 0,-1 0 1,0 0-1,0 0 0,0-1 0,0 1 1,0 0-1,-1-1 0,1 0 0,-5 4 1,-2-1 65,0 0 1,-1-1-1,0 0 0,0 0 1,-19 4-1,24-7-83,-1-1-1,1 1 1,0-1-1,-1 0 0,1-1 1,0 1-1,-1-1 1,1 0-1,-9-3 1,-10-2 13,-26 0-27,23 1-68,17 2-5,0 1 0,-1 0 1,-11 1-1,21 0 17,-1 1-1,1 1 1,0-1 0,-1 0 0,1 0 0,0 0 0,-1 1-1,1-1 1,0 0 0,0 1 0,-2 0 0,3-1 35,0 1-1,-1-1 1,1 0 0,0 1 0,0-1-1,0 0 1,0 1 0,0-1 0,-1 0 0,1 1-1,0-1 1,0 0 0,0 1 0,0-1 0,0 0-1,0 1 1,0-1 0,0 0 0,0 1-1,0-1 1,0 0 0,0 1 0,0-1 0,1 0-1,-1 1 1,0-1 0,0 0 0,0 1-1,0-1 1,1 0 0,-1 1 0,0-1 0,0 0-1,1 0 1,-1 1 0,0-1 0,0 0-1,1 0 1,-1 1 0,0-1 0,1 0 0,-1 0-1,22 17-378,-15-11 309,1 0 0,0 1 0,11 13 0,13 22-10,22 29 95,4-5 251,-30-26-141,-18-25-7,1 0 0,1 0 0,0-1 1,17 15-1,-2-9 393,43 26 0,-66-44-442,-1 1 3,0-1-1,0-1 1,0 1-1,0 0 1,1-1-1,-1 0 1,0 1-1,1-1 1,-1-1-1,1 1 1,0 0-1,5-1 1,-9 1-61,1-1 0,-1 0 0,1 0 0,-1 0 0,1 0 0,-1 0 0,1 0 0,-1 0 0,1 0 0,-1-1 0,1 1 0,-1 0 0,1 0 0,-1 0 0,1 0 0,-1-1-1,1 1 1,-1 0 0,1-1 0,-4-6-561,-2 0 77,5 5 404,-1 1 0,1-1 0,-1 1 1,1 0-1,0-1 0,0 0 0,0 1 0,-1-1 0,2-1 0,-1 3 79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3808,'-50'-16'1408,"50"16"-1088,0 0-96,0 0 1920,0 16-1216,34-16 128,-18 0-640,17 0 0,17 0-256,0-16 416,0 16-320,-17 0 576,0 0-448,0 0-4416,1 0 2176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2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2720,'0'-14'891,"0"14"-885,0 0 0,0 0 0,0-1 0,0 1 0,0 0 0,0 0 0,0 0 0,0 0 0,0 0 0,0 0 0,0 0 1,0 0-1,0 0 0,0-1 0,0 1 0,0 0 0,0 0 0,0 0 0,0 0 0,0 0 0,0 0 0,0 0 0,0 0 1,1 0-1,-1 0 0,0 0 0,0-1 0,0 1 0,0 0 0,0 0 0,0 0 0,0 0 0,0 0 0,0 0 0,0 0 0,0 0 1,0 0-1,0 0 0,1 0 0,-1 0 0,0 0 0,0 0 0,0 0 0,0 0 0,0 0 0,0 0 0,0 0 0,0 0 1,0 0-1,1 0 0,-1 0 0,0 0 0,0 0 0,0 0 0,0 0 0,0 0 0,2 0 65,0-1 0,0 1 1,0 0-1,0-1 0,-1 0 0,1 1 0,0-1 0,0 0 0,-1 0 0,1 0 0,-1 0 1,1 0-1,-1-1 0,3-1 0,-4 3-22,1-1 1,-1 1-1,1 0 1,-1-1-1,1 1 0,0 0 1,-1-1-1,1 1 1,-1 0-1,1 0 0,0-1 1,-1 1-1,1 0 1,-1 0-1,1 0 1,0 0-1,-1 0 0,1 0 1,0 0-1,-1 0 1,1 0-1,0 0 0,-1 1 1,1-1-1,0 0 1,-1 0 46,27 0 1620,-19-1-1576,-1 1 0,0 0-1,1 0 1,-1 1 0,12 2 0,6 8 9,-15-9-128,0-1 0,0 0 1,16-2-1,1 1 6,2 0 2,92-3 86,-8-8 157,31 8 0,299-13 448,113-1-173,-401 14-459,234-9 89,149-3-8,672 11 153,-760 5-324,-450-1 2,562 3 27,38 11 176,19 5 25,328 9 317,-535-26-348,-412-2-197,346 0 166,-75 0 138,-58-2-16,-60-12 170,-57-3-228,-89 15-246,0 0-1,0 0 1,11-6 0,-6-2-128,-12 10 128,0-1 0,0 1-1,1 0 1,-1-1 0,0 1 0,0-1 0,0 1 0,0-1-1,0 1 1,0-1 0,0 1 0,0 0 0,0-1-1,0 1 1,0-1 0,0 1 0,0-1 0,0 1 0,0-1-1,0 1 1,0 0 0,-1-1 0,1 1 0,0-1-1,-1 0 1,-3-4-275,-1 1 0,1-1 0,-1 1 0,0 0 0,-9-5 0,-40-23-1909,37 22-107,-30-11 1,-19 2-905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3072,'-2'0'84,"0"0"1,1 1 0,-1-1-1,0 0 1,0 1-1,1-1 1,-1 1-1,0-1 1,1 1-1,-1 0 1,0 0-1,1 0 1,-1 0-1,1 0 1,-1 0 0,1 0-1,0 0 1,0 0-1,-2 3 1,3-4-85,-13 13 284,1 1 0,1 0-1,0 1 1,1 0 0,1 1 0,0 0 0,1 0 0,1 1 0,0 0 0,2 0 0,-7 29 0,11-39-243,1 1-1,0-1 1,0 0 0,0 1-1,1-1 1,0 1-1,1-1 1,-1 0-1,4 8 1,3 5 130,15 30 0,-19-41-103,0-2-25,-1-1-1,1 1 0,0-1 0,0 0 0,1 0 1,0-1-1,0 1 0,0-1 0,1 0 1,0-1-1,-1 1 0,8 3 0,2 2 44,-7-4-23,2 0 0,-1-1 1,0 1-1,1-2 0,0 0 0,21 6 0,-11-6 77,1-1 0,24 1 0,0-1 33,-3 3 66,-26-3-169,1-1 1,0-1-1,0 0 1,23-3 0,24-9-770,-49 10 416,23-1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3488,'-33'0'1280,"33"0"-992,-34 33-64,18 1 928,16-1-672,-17 33 416,17 1-512,-33 16 288,33 0-384,-17 0 416,1 0-416,16-17 160,0-16-288,-17-17 928,17-16-640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5408,'50'-33'1984,"-50"33"-1536,83 0-128,-33 0 896,0 0-736,16 0 160,17 0-384,0 0 192,0 0-256,-16 17 384,-18-17-320,-15 0-960,-1 16 352</inkml:trace>
  <inkml:trace contextRef="#ctx0" brushRef="#br0" timeOffset="1">299 0 3328,'-16'0'1216,"16"0"-928,-17 50-96,17-17 1152,0 1-768,0 32 544,-17 0-640,17 1 160,0 16-384,-16-17 192,16-16-224,0-17 576,0 1-448,-17-34-1920,34 0 832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5472,'-16'0'2016,"16"0"-1536,16 0-160,-16 17 672,0 0-608,0 32 0,-16 1-256,16 33 320,-17-16-224,17-1 576,-16 1-416,16-18-1696,0-15 704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3712,'-13'0'1221,"12"0"-1204,1 0 1,-1 1-1,1-1 0,-1 0 0,1 0 0,0 0 0,-1 0 1,1 1-1,0-1 0,-1 0 0,1 0 0,0 1 1,-1-1-1,1 0 0,0 1 0,-1-1 0,1 0 1,0 1-1,0-1 0,-1 0 0,1 1 0,0-1 0,0 1 1,0-1-1,0 0 0,-1 2 0,-5 6 91,2-2 33,1-1 1,0 1-1,-1 0 1,2 0 0,-1 1-1,-2 9 1,1-2 14,1-1-1,0 0 1,1 1 0,0 14 0,-1 1 3,-11 56 191,1-1 10,7 15-83,2-63-190,0 23 50,4-41-69,5 27 0,-2-28 40,0 24 0,-3-31-64,-1-7 3,1 0 0,0 0 0,0 0 0,0 0 0,0 0 0,0 0 0,1 0 1,-1-1-1,1 1 0,0 0 0,0 0 0,0 0 0,0-1 0,1 1 0,-1-1 0,1 1 0,-1-1 1,4 5-1,5 1 270,-9-8-310,-1 0-1,0 0 1,0 0 0,0 1 0,0-1-1,1 0 1,-1 0 0,0 0 0,0 0-1,0 0 1,1 0 0,-1 0-1,0 0 1,0 0 0,0 0 0,1 0-1,-1 0 1,0 0 0,0 0 0,0 0-1,1 0 1,-1 0 0,0 0 0,0 0-1,0 0 1,1 0 0,-1 0 0,0-1-1,0 1 1,1 0 0,-1-2 6,0 0-1,1 0 1,-1 0 0,0 0-1,0 0 1,0 0 0,0 0-1,0 0 1,-1 0 0,1 0 0,-1 0-1,1 0 1,-2-2 0,-28-96 168,25 74-142,0-1 0,1-30 0,1-57 4,2 73-40,0 16-138,2-25 1,0 43 88,0 1-1,0-1 1,1 0 0,-1 1-1,2-1 1,-1 1 0,1-1 0,4-7-1,-4 10-9,0-1 0,1 1-1,0 0 1,0 0 0,0 0-1,0 1 1,1-1 0,-1 1-1,1 0 1,0 0 0,7-2-1,-4 1 3,-1 1 0,1 1 0,-1 0 0,1 0 0,0 0-1,0 1 1,11 0 0,-6 2 31,0 1 0,-1 0 0,1 1 1,0 1-1,-1 0 0,22 10 0,-26-9 55,0 0 0,-1 0 0,1 1 0,-1 0 0,-1 1 0,1-1 0,-1 1 0,6 10 0,-10-16-18,-1 1-1,0 0 1,0-1 0,0 1-1,0 0 1,0 0 0,0-1-1,-1 1 1,1 0 0,-1 0-1,1 0 1,-1 0-1,0 0 1,0 0 0,0 0-1,0 0 1,0 0 0,-1 4-1,0-2 43,0 0-1,-1 1 1,0-1-1,0 0 0,-6 8 1,3-4 29,1 0-32,-1 0-1,-1-1 0,1 0 0,-1 0 0,-1 0 0,1-1 0,-1 0 1,0 0-1,-12 7 0,8-5-8,-22 14 25,-2-1 0,0-1 1,-44 17-1,69-34-64,-1 1 1,1-1-1,-16 2 0,-3 2-85,-1 4-341,29-11 409,0 0 0,0 0 0,0 1-1,0-1 1,0 1 0,0-1 0,0 1 0,0-1 0,0 1 0,0-1-1,0 1 1,1 0 0,-1-1 0,0 1 0,0 0 0,1 0 0,-1 0 0,0-1-1,1 1 1,-1 0 0,1 0 0,0 0 0,-1 0 0,0 1 0,1 0 12,0-1 1,1 1-1,-1-1 1,0 1-1,0-1 0,1 1 1,-1-1-1,1 1 1,-1-1-1,1 1 1,-1-1-1,1 1 1,0-1-1,1 2 1,4 5 94,1 0 1,0-1-1,0 0 1,11 8-1,-1-3 35,2 0 0,-1-1 0,2-1 0,33 13 0,16 8 122,-39-17-18,1-1 1,38 10 0,14 7 927,-80-29-1079,0 0-1,1 0 0,-1-1 0,0 0 1,0 1-1,0-1 0,4-1 1,-3 1-22,-1 0-66,-8-3-384,3 3 281,-4-3-322,0-1 1,0 1-1,1-1 1,-1 0-1,1 0 1,-6-7-1,-20-17-2045,-2 9 833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3808,'0'0'1227,"0"0"-742,0-3-112,0 2-339,0 1 0,0-1-1,0 1 1,0-1 0,0 1 0,0-1 0,0 1-1,1-1 1,-1 1 0,0-1 0,0 1-1,0-1 1,0 1 0,1-1 0,-1 1 0,0-1-1,0 1 1,1 0 0,-1-1 0,0 1-1,1-1 1,-1 1 0,1 0 0,-1-1 0,0 1-1,1 0 1,-1-1 0,1 1 0,-1 0-1,1 0 1,-1 0 0,1-1 0,-1 1 0,1 0-1,-1 0 1,1 0 0,-1 0 0,1 0-1,-1 0 1,1 0 0,0 0 0,2 0 840,-3-3-298,0 2-548,0 1-1,1-1 0,-1 0 1,0 0-1,0 0 0,1 0 1,-1 1-1,1-1 0,-1 0 1,1 0-1,-1 1 0,1-1 0,-1 0 1,1 1-1,-1-1 0,1 1 1,0-1-1,0 0 0,0 0 1,20-10 188,-19 10-189,3-1-4,0 1 1,0 0 0,0 1 0,0-1-1,0 1 1,0 0 0,1 0 0,-1 1 0,0 0-1,8 2 1,-7-1-19,0 1-1,0 0 1,-1 1 0,1-1-1,-1 1 1,0 0 0,6 6-1,-9-8-2,-1 0-1,1 0 0,0 0 0,-1 1 1,1-1-1,-1 1 0,0-1 1,0 1-1,0-1 0,0 1 0,0 0 1,0 3-1,1 34 184,-2-35-147,0 0 16,-1 1 1,0-1-1,0 0 0,-1 0 0,0 0 0,1 0 0,-2 0 0,1 0 0,0 0 0,-1-1 0,0 1 0,0-1 0,-7 7 0,-6 11 101,14-19-167,0 0 0,-1-1 0,1 1 0,-1-1 0,1 1 0,-1-1 1,0 0-1,-6 4 0,-9 7-25,5 5 28,12-16 5,0 1 0,-1-1 0,1 0 0,-1 1 0,0-1 0,0 0 0,0 0 0,0 0 0,0 0 0,-4 2 0,-1-1-71,6-3 70,1 0 0,-1 1 0,1-1 0,-1 0 0,1 0 0,-1 0 0,1 1 0,-1-1 1,1 0-1,0 1 0,-1-1 0,1 0 0,-1 1 0,1-1 0,0 1 0,-1-1 0,1 0 1,0 1-1,0-1 0,-1 1 0,1-1 0,0 1 0,0-1 0,-1 1 0,1-1 0,0 1 0,0-1 1,0 1-1,0-1 0,0 1 0,0 0 0,0-1 0,0 1 0,0-1 0,0 1 0,0-1 1,1 1-1,-2 0 18,1 0 1,0 0-1,0-1 1,0 1 0,0 0-1,0 0 1,0-1-1,1 1 1,-1 0-1,0 0 1,0-1 0,0 1-1,1 0 1,-1-1-1,0 1 1,1 1 0,1-2 6,-1 1 0,0-1 1,1 1-1,-1-1 0,0 1 1,1-1-1,-1 0 1,0 0-1,1 0 0,-1 0 1,1 0-1,1 0 1,373 0 1637,-363 0-1577,-1 2-1,1-1 1,-1 2-1,14 3 1,-19-4-36,0-1 85,-1 0 0,1-1 0,12 1 0,-11-2 49,-5 1 258,-3-2-202,0-9-224,0 8-43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2720,'-33'-17'1024,"33"17"-800,0 0-64,0 17 544,0-1-416,0 18 608,0-1-512,0 17 224,0-1-352,-16 18 288,16-1-320,0-16-32,0 16-128,0-16 512,-17-17-320,17 1 128,-17-18-256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7392,'16'0'2720,"-16"0"-2080,33 0-224,-17 0 2176,17 17-1504,-16-17 128,-1 0-737,-16 0 97,16-17-320,-16 17-1631,0 0 735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50 4224,'14'-27'1365,"-9"10"-553,-2 12-540,8 4 116,-8 1-341,-1 0 0,1 1 1,0-1-1,-1 0 0,1 1 0,0-1 0,-1 1 0,1 0 1,-1 0-1,1 0 0,-1 0 0,0 0 0,1 1 0,-1-1 0,4 4 1,22 13 237,-24-17-258,1 2 15,1 0 0,-1 0 0,0 0 0,0 0 1,0 1-1,0 0 0,-1 0 0,1 0 0,-1 0 1,7 9-1,-7-7-4,1-1 0,0-1 0,0 1 0,9 5 0,13 13 113,-22-18-93,-1-1 0,0 2 0,0-1 0,-1 0 0,4 7 0,-6-10-18,0 0 1,0 0-1,0 1 0,0-1 0,0 0 1,-1 1-1,1-1 0,-1 1 0,1-1 1,-1 0-1,0 1 0,0-1 0,0 1 1,0-1-1,-1 3 0,-2 0 13,1-1 0,0 0 0,-1 0 0,0 0 0,0-1 0,0 1 0,-1-1 0,1 1 0,-1-1 0,0 0 0,-5 3 0,5-3-1,-15 10 90,0-1 0,-26 13 1,30-18-177,-1-2 1,1 1 0,-1-2 0,-20 4 0,6-2-137,-72 24-502,89-28 581,-10 3-108,22-5 188,1 0-1,-1 1 1,0-1-1,1 0 1,-1 0 0,1 1-1,-1-1 1,1 0 0,-1 1-1,1-1 1,-1 0 0,1 1-1,0-1 1,-1 1-1,1-1 1,-1 1 0,1-1-1,0 1 1,-1-1 0,1 1-1,0-1 1,0 1 0,0-1-1,-1 1 1,1 0-1,0-1 1,0 2 0,0-1-5,1 0 0,-1 1 0,0-1 0,1 0 0,0 0 1,-1 0-1,1 1 0,0-1 0,-1 0 0,1 0 0,2 1 1,2 5-41,4 6-47,-1-1 22,1-1 1,0 0-1,0-1 0,16 13 1,21 17-44,82 64 24,-119-98 100,2 2-8,19 17 0,6 16-62,-28-33 37,-5-5 61,0-1 0,0 1 0,-1-1 0,1 1 0,-1 0 0,0 0 0,0 0 0,3 6 1,-5-8-14,0-1 1,0 1-1,0 0 1,0 0 0,1 0-1,-1 0 1,0 0 0,0 0-1,-1 0 1,1-1 0,0 1-1,0 0 1,0 0-1,-1 0 1,1 0 0,-1 1-1,0 0 15,0-1-1,0 1 0,-1 0 1,1-1-1,-1 1 1,1-1-1,-1 1 0,0-1 1,-2 2-1,-1 1 43,-4 2 0,0 0 0,0-1 0,0 0 0,-1 0 0,0-1 0,-18 6 0,12-8 89,-24 2 0,11-2 8,-49 9 204,39-8-113,0-2-1,-55-5 1,85 3-220,-1-1 0,1 0 0,-1 0 0,1-1 0,0 0 1,-15-7-1,22 9-49,0 0 0,-1-1 0,1 1 0,0-1 0,0 0 0,-1 0-1,1 0 1,1 0 0,-1 0 0,0 0 0,0 0 0,1-1 0,-1 1 0,1 0 0,0-1 0,0 0 0,0 1 0,0-1 0,0 1 0,1-1 0,-1 0 0,1 0 0,-1-4 0,2 0-18,0 0 0,0 0 1,0 0-1,1 0 0,3-8 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34 4896,'-33'-33'1824,"33"33"-1440,-34 16-96,1 1 576,17 0-544,-18-1-128,1 17-128,0 1-64,16-1 0,34 0-2976,0 0 1632</inkml:trace>
  <inkml:trace contextRef="#ctx0" brushRef="#br0" timeOffset="1">199 499 4800,'-83'50'1792,"83"-50"-1408,-66 116-96,49-66 832,1-1-672,-1 1 32,17 0-288,0-17 512,17 0-416,-1-16 256,18 0-320,-1-17-1120,0-17 480,0 0-4704,0 17 2816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6048,'0'7'541,"0"-1"0,-1 1 0,0 0 1,0-1-1,-4 12 0,3-12-412,0 0 0,1 0 0,0 1 0,0-1 0,0 11 0,0-10 0,1 0 0,-1-1 0,0 1 0,-4 11 0,-1 7 117,4-17-198,1 0 0,0 0 0,1 0 0,0 0 0,0 0 0,1 0 0,2 13 0,13 15 672,-14-34-692,-1-1 1,1 1-1,-1-1 1,1 1-1,0-1 1,-1 0-1,1 0 0,0 1 1,0-1-1,0-1 1,0 1-1,0 0 1,0 0-1,0-1 1,0 1-1,0-1 1,0 0-1,1 1 1,-1-1-1,0 0 1,3-1-1,5 1-64,0 0-1,19-4 1,-23 3-144,-1-1 0,1 0 0,-1 0 1,0 0-1,1 0 0,-1-1 0,-1 0 0,1 0 0,0 0 0,-1 0 1,1-1-1,-1 0 0,0 0 0,0 0 0,-1 0 0,1-1 1,2-5-1,-4 8 150,0 0 0,-1-1 0,1 1-1,-1 0 1,0-1 0,1 1 0,-1-1 0,-1 1 0,1-1 0,0 0 0,0 1 0,-1-1 0,0 0 0,1 0 0,-1 1 0,0-1 0,0 0 0,-1 0 0,1 1 0,-1-1-1,1 0 1,-1 1 0,0-1 0,0 0 0,0 1 0,0-1 0,0 1 0,-1 0 0,1-1 0,-1 1 0,1 0 0,-4-3 0,-4-6 94,-1 0 0,-1 1 0,0 0 0,0 1 0,-1 0 0,-15-8 0,2 8 53,19 7-121,5 2-2,0-1 0,0 0 0,-1 1 0,1-1-1,0 1 1,-1-1 0,1 1 0,-1 0 0,1 0-1,0-1 1,-1 1 0,1 0 0,-1 0 0,1 0 0,0 0-1,-1 1 1,1-1 0,-1 0 0,1 1 0,0-1-1,-1 1 1,1-1 0,0 1 0,-1 0 0,1-1 0,-2 2-1,1 1-68,4-3-4,12 0-33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50 4576,'-33'-16'1664,"33"16"-1280,-33-17-96,33 0 1088,0 17-800,16 0 0,1 0-384,16 0-192,17 0-32,-17 0 32,34 0 0,-18 17 352,1-17-192,17 0-512,-17 0 192,-17 0-2816,0 0 1600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3808,'-14'0'1227,"14"0"-1219,0 0 1,0 0-1,0 0 1,0 0-1,0 0 1,0 0-1,0 0 1,0 0-1,0 0 1,0 0-1,-1 0 1,1 0-1,0 0 1,0 0-1,0 0 1,0 0-1,0 0 1,0 0-1,0 0 1,0 0-1,0 0 1,0 0-1,-1 0 1,1 0-1,0 0 1,0 0-1,0 0 1,0 0-1,0 0 1,0 0-1,0 1 1,0-1-1,0 0 1,0 0 0,0 0-1,0 0 1,0 0-1,0 0 1,0 0-1,0 0 1,0 0-1,-1 0 1,1 1-1,0-1 1,0 0-1,0 0 1,0 0-1,0 0 1,0 0-1,0 0 1,0 0-1,1 0 1,-1 0-1,0 0 1,0 1-1,0-1 1,0 55 1857,0 416 1713,-1-467-3532,1 1 0,1 0 0,-1 0 0,1 0-1,-1-1 1,1 1 0,1 0 0,-1-1 0,1 1 0,-1-1 0,1 1 0,1-1 0,-1 0-1,0 0 1,1 0 0,0 0 0,0 0 0,0-1 0,1 1 0,-1-1 0,1 0 0,0 0-1,4 3 1,-6-5-110,1 1-51,0 0 0,0 0-1,0 0 1,1-1 0,4 2-1,16 0-4309,7-3 1347</inkml:trace>
  <inkml:trace contextRef="#ctx0" brushRef="#br0" timeOffset="1">449 449 5888,'0'-16'2176,"0"16"-1664,33 16-160,-16-16 864,-1 0-736,18-16 352,-1 16-480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765 167 3072,'0'-47'2725,"-3"42"-1968,-6-4-164,4 3-430,-1 0 0,0 0 0,0 1 0,0 0 1,-1 0-1,0 0 0,0 1 0,0 0 0,-13-5 0,-23-5-120,-1 2 0,-63-9-1,81 19 16,0 1 0,0 0 0,0 2 0,0 2 0,0 0 0,-31 8 0,49-9-93,0 1 0,0 0 1,0 0-1,1 0 0,-1 1 1,-7 5-1,14-8 28,-1 1 0,0-1 0,1 1 0,-1-1 0,0 1 0,1-1 0,0 1 0,-1 0 0,1 0 0,0 0 0,0-1 1,0 1-1,0 0 0,0 0 0,1 1 0,-1-1 0,1 0 0,-1 0 0,1 0 0,0 0 0,0 0 0,-1 1 0,2-1 0,-1 0 0,0 0 0,0 0 0,1 3 0,1 0 4,0 0-1,0 0 0,0 0 0,1 0 0,0 0 1,3 4-1,150 193 231,-72-97-60,-40-48-57,48 85-1,-90-138-105,2 3 25,0 0 1,0 0 0,4 12 0,-8-16 4,1-1 0,-1 1 0,1 0 0,-1 0 0,0-1 0,0 1 0,-1 0 0,1 0 0,0-1 0,-1 1 0,1 0 0,-3 3 0,2-2 24,1-3-45,0 0 1,-1 1-1,1-1 0,-1 0 1,1 0-1,-1 0 1,0 0-1,1 0 0,-1 0 1,0 0-1,0 0 1,0 0-1,1 0 1,-1 0-1,-2 1 0,-8 5 31,1-1-1,-1-1 0,-1 0 0,1 0 0,0-1 1,-1-1-1,0 0 0,0 0 0,-14 1 0,-13-2 444,-58-4 0,-38-10 171,105 10-559,10 0-6,0 0-1,0-1 1,-23-7 0,39 9-93,1-1 1,-1 0-1,0 1 1,0-2 0,1 1-1,-1 0 1,1-1 0,0 1-1,0-1 1,0 0-1,-5-6 1,7 8-20,0-1 1,0 1-1,0-1 0,0 1 0,0-1 1,1 1-1,-1-1 0,0 0 0,1 1 1,-1-1-1,1 0 0,0 1 0,0-1 1,-1 0-1,1 0 0,0 1 0,0-1 1,1 0-1,-1 1 0,0-1 0,1 0 1,-1 0-1,1 1 0,-1-1 1,1 1-1,0-1 0,1-1 0,-1 1-93,1 0 0,0 0 0,0 0 0,0 0 0,1 0 0,2-1 0,5-4-240,-1 1-62,0 0 0,0 0 0,0 1 0,1 1 0,-1 0 0,1 0 0,0 1 0,0 0 0,1 0 0,12 0 0,74-14-1794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333 232 4064,'14'-41'1307,"-14"40"-1288,0 1 0,1-1 1,-1 1-1,0-1 1,0 1-1,0-1 1,1 1-1,-1-1 1,0 1-1,0-1 1,0 1-1,0-1 1,0 0-1,0 1 1,0-1-1,0 1 1,0-1-1,0 1 1,-1-1-1,1 1 1,0-1-1,0 1 1,0-1-1,-1 1 1,1-1-1,-2-3 52,0 1 20,0-1 0,1 1 0,-1 0 0,1 0 0,0-1 0,0 1 0,0 0 0,1-1 0,-1 1 0,1-5 0,0 5 3,-1-1 0,1 1-1,-1 0 1,1-1 0,-1 1-1,0-1 1,0 1 0,-3-5-1,-1-4 141,3 7-202,-1 0 0,1 0-1,-1 0 1,0 0-1,-1 0 1,1 1 0,-1-1-1,0 1 1,0 0 0,0 0-1,-1 1 1,-9-7-1,10 7-38,0 1 1,0-1-1,0 1 0,0 0 0,-1 1 0,1-1 0,-1 1 0,1 0 0,-1 0 0,0 0 0,1 0 0,-1 1 0,0 0 1,1 0-1,-1 0 0,-4 1 0,3 1 11,0 0 0,1 1 0,-1-1 0,1 1 0,0 0 0,0 1 0,0-1 0,-7 8 0,4-4 12,1 0 0,1 1 0,-1-1 1,-7 14-1,-9 22 96,-7 11-16,26-47-82,0-1 0,0 1 0,1-1-1,-1 1 1,1 0 0,-3 15 0,4-7 73,0 0 0,1 29-1,1-40-62,0 0 0,0 0-1,0 0 1,1 0-1,-1 1 1,1-1 0,2 4-1,-2-6 15,0 0-1,0 0 1,0 0-1,1 0 1,-1-1-1,1 1 1,0 0 0,-1-1-1,1 1 1,0-1-1,0 1 1,0-1-1,0 0 1,4 2-1,15 9 213,-16-9-217,-1 0 0,0-1 0,1 1 0,0-1 0,0 0 0,-1-1 0,1 1 0,0-1 0,0 0 1,10 1-1,49-2-60,-61 0-31,-1 0 1,1 0-1,0-1 0,0 1 0,0-1 0,-1 1 1,1-1-1,0 0 0,-1 0 0,1 0 1,-1 0-1,1-1 0,4-2 0,-4 1 9,1-1 0,-1 1-1,0-1 1,0 0-1,4-7 1,-3 6-30,-2 1 60,1 0-1,-1 0 1,0 0-1,-1 0 1,1 0-1,-1 0 1,0 0-1,0-1 1,0 1-1,0-1 1,-1 1 0,1 0-1,-1-1 1,-1-7-1,1-3-13,0 11 26,0 0 1,0 0 0,1 0 0,0 0-1,0 0 1,0 0 0,0 0-1,0 0 1,1 0 0,3-6-1,-1 3 86,-4 7-70,0-1 0,0 1 0,0-1 0,0 1-1,0-1 1,1 1 0,-1-1 0,0 1-1,0-1 1,1 1 0,-1 0 0,0-1-1,0 1 1,1 0 0,-1-1 0,1 1 0,-1 0-1,0-1 1,1 1 0,-1 0 0,1 0-1,-1-1 1,1 1 0,-1 0 0,0 0-1,1 0 1,-1 0 0,1-1 0,-1 1-1,1 0 1,-1 0 0,1 0 0,-1 0 0,1 0-1,0 0 1,4 3 386,0 2-307,-1 1 1,0-1-1,0 1 1,0 0-1,4 9 1,-5-7-38,2 0 0,-1 0 0,1-1 0,0 0 0,11 12 0,-6-8-15,-4-5 24,0 1 0,0-2 0,0 1 0,10 6 0,-4-5 19,-6-3 56,1 0 0,-1 1 0,10 8 0,-14-11-109,-1-1 0,1 1 0,0-1 1,0 1-1,1-1 0,-1 0 0,0 0 0,0 0 1,1 0-1,-1 0 0,0 0 0,1-1 0,2 1 1,9 2 48,-1 4-8,-12-6-51,1 0-1,0 0 1,-1 0 0,1-1 0,-1 1 0,1-1 0,0 1-1,0-1 1,-1 1 0,1-1 0,0 0 0,0 0-1,2 0 1,-4 0-16,2 0 22,1 0-1,0 0 0,0 0 1,0 0-1,0-1 0,4 0 1,-1-7 120,-3 4-60,11-4 30,5-17-102,-10 18-16,-7 5 4,-1 1 0,1-1 1,0 1-1,0-1 0,-1 0 1,1 0-1,-1 1 1,2-4-1,-1 0 1,0 0 0,-1-1 1,3-10-1,-3 9-9,0 0 0,1-1 0,1 1 0,3-9 0,2-1-95,14-30-222,-21 45 299,-1 1 1,1-1-1,-1 0 0,1 1 1,0-1-1,0 0 1,-1 1-1,1-1 1,0 1-1,1-1 1,-1 1-1,0 0 0,0-1 1,0 1-1,1 0 1,-1 0-1,1 0 1,-1 0-1,1 0 1,-1 0-1,3-1 0,1 0-5,-5 2 31,0 0 0,1-1 0,-1 1 0,0 0 0,1 0 0,-1 0 0,0 0 1,1-1-1,-1 1 0,0 0 0,1 0 0,-1 0 0,0 0 0,1 0 0,-1 0 0,1 0 0,-1 0 1,0 0-1,1 0 0,-1 0 0,0 0 0,1 0 0,-1 0 0,0 1 0,1-1 0,-1 0 1,0 0-1,1 0 0,-1 0 0,1 1 0,3 1-7,0 0 0,0 1 0,0-1 0,0 1 0,0 0-1,-1 0 1,1 0 0,-1 0 0,0 1 0,0-1 0,0 1 0,0 0 0,-1 0 0,1 0 0,-1 0-1,3 9 1,1 20 137,5 0-42,-5-5-35,10 30 170,-16-57-229,3 7 152,-1 1-1,2-1 1,-1 0-1,1 0 1,7 11-1,-8-17 230,0-2-111,-1 0-238,0 0 1,-1 0 0,1-1 0,0 1 0,0-1-1,-1 0 1,1 0 0,0 1 0,-1-1 0,1 0-1,-1 0 1,1 0 0,-1-1 0,1 1 0,-1 0-1,0 0 1,0-1 0,1 1 0,-1-1-1,1-1 1,4-7-16,-1 0-1,6-14 1,-2 6-11,-7 12-19,1-1 1,-1 0 0,0 0 0,2-13-1,5-13-112,13-3 21,-11 3 53,11 0 59,-16 11 31,-4 11-14,9-23 15,-5 4-21,1 17 6,-6 11-1,-1 1 0,1-1 0,0 1 0,0-1 0,-1 1 0,1-1 0,-1 0-1,1 1 1,-1-1 0,0 0 0,1 1 0,-1-1 0,0-3 0,0-6 133,0 8-63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85 3648,'-14'-14'1173,"14"14"-1165,0 0 1,0 0-1,0 0 0,-1 0 0,1 0 1,0 0-1,0 0 0,0 0 0,0 0 1,0 0-1,0 0 0,0 0 0,0-1 0,-1 1 1,1 0-1,0 0 0,0 0 0,0 0 1,0 0-1,0 0 0,0 0 0,0-1 1,0 1-1,0 0 0,0 0 0,0 0 0,0 0 1,0 0-1,0 0 0,0-1 0,0 1 1,0 0-1,0 0 0,0 0 0,0 0 1,0 0-1,0 0 0,0-1 0,0 1 1,0 0-1,0 0 0,0 0 0,0 0 0,1 0 1,-1 0-1,0 0 0,0 0 0,0-1 1,0 1-1,0 0 0,0 0 0,0 0 1,0 0-1,1 0 0,-1 0 0,0 0 1,1-1 29,-1 1 0,1-1 0,-1 1 0,1-1 0,-1 1 0,1-1 0,-1 1 0,1-1 0,-1 0 0,0 1 1,1-1-1,-1 0 0,0 1 0,0-1 0,1 0 0,-1 1 0,0-1 0,0 0 0,0 0 0,0 1 0,0-1 1,0 0-1,0 1 0,0-1 0,0 0 0,0 0 0,0 1 0,-1-1 0,1 0 0,0 1 0,0-1 1,-1 0-1,1 1 0,-1-1 0,1 0 0,0 1 0,-1-1 0,1 1 0,-1-1 0,1 1 0,-2-2 0,-1-3 885,3 4-834,0 0 0,-1-1 0,1 1 0,-1 0 0,1 0 0,-1 0-1,1 0 1,-1 0 0,0 1 0,1-1 0,-1 0 0,0 0 0,0 0 0,0 1 0,1-1 0,-1 0-1,0 1 1,0-1 0,0 0 0,0 1 0,0-1 0,-1 1 0,-11-9 474,13 9-550,-1-1 0,1 1 0,0 0 1,0 0-1,-1 0 0,1-1 0,0 1 0,-1 0 0,1 0 0,0 0 0,0 0 1,-1-1-1,1 1 0,0 0 0,-1 0 0,1 0 0,0 0 0,-1 0 0,1 0 1,0 0-1,-1 0 0,1 0 0,0 0 0,-1 0 0,0 0 0,-6 0 23,5 0-43,0-1 1,-1 1-1,1 0 0,0 0 0,-1 0 0,1 0 0,-1 1 1,1-1-1,0 0 0,-1 1 0,1 0 0,0 0 0,0 0 1,-1 0-1,1 0 0,0 0 0,0 0 0,0 1 0,0-1 1,0 0-1,1 1 0,-1 0 0,-1 2 0,-5 10-46,0 1 0,1 0 0,1 0 0,1 1 1,-5 21-1,4-17 29,0 1 42,2-1 1,-4 37-1,7-50 9,1 0 0,-1 0 0,2 0 0,-1-1 0,1 1 0,0 0 0,0 0 0,1 0-1,0-1 1,0 1 0,1-1 0,4 9 0,-3-9 35,0 0-1,1 0 0,0-1 1,0 0-1,1 0 0,-1 0 1,8 4-1,2-3 187,-8-4-144,4 3 5,-8-3-97,0-1 1,0 0-1,1 0 1,-1 0 0,0 0-1,1 0 1,-1 0-1,0-1 1,7 0 0,15 0-61,-25 0 39,0 0 1,1 0 0,-1 1 0,0-1 0,1 0-1,-1 0 1,0 0 0,1 0 0,-1-1 0,0 1-1,1 0 1,-1 0 0,0 0 0,1 0 0,-1 0-1,0 0 1,1 0 0,-1-1 0,0 1 0,0 0-1,1 0 1,-1 0 0,0-1 0,0 1 0,1 0-1,4-8-89,-1 0-1,0 0 1,0 0-1,0 0 0,2-12 1,-5 19 97,0-3-34,0 0 0,-1 0 0,1 1-1,0-1 1,-1 0 0,0 0-1,0 0 1,-1-5 0,0-1-32,1 0-28,0 6 25,0 0 1,0-1-1,0 1 0,0 0 1,1 0-1,0 0 0,1-4 1,-2 7 56,0 1 1,1-1 0,-1 1-1,0-1 1,0 1 0,1 0-1,-1-1 1,1 1 0,-1-1-1,0 1 1,1 0 0,-1-1-1,1 1 1,-1 0 0,1-1-1,-1 1 1,1 0-1,-1 0 1,1 0 0,-1-1-1,2 1 1,-1 0-3,1 0-1,-1 0 1,1 0-1,-1 0 1,1 1 0,-1-1-1,1 1 1,-1-1-1,1 1 1,-1-1-1,3 2 1,10 10-39,-13-10 63,1-1 1,0 1 0,0 0-1,0-1 1,0 1-1,0-1 1,0 1-1,5 1 1,23 2 86,-13 0-19,-10-3-47,0 0 0,0 0 0,0-1-1,0 0 1,7 0 0,186-1 370,-196 0-391,1 0-1,-1 0 1,1 0-1,7-3 1,-2 0 32,-9 2-37,-1 1-1,1-1 1,0 1-1,-1 0 1,1-1 0,0 1-1,-1 0 1,1 0-1,0 0 1,-1 0 0,1-1-1,0 1 1,-1 0-1,1 0 1,0 0-1,-1 0 1,1 0 0,0 1-1,0-1 1,-1 0-1,1 0 1,0 0 0,-1 1-1,1-1 1,-1 0-1,1 0 1,0 1 0,-1-1-1,1 1 1,-1-1-1,1 1 1,-1-1 0,1 1-1,-1-1 1,1 1-1,-1-1-2,1 0 0,-1 0-1,0 0 1,0 1 0,0-1-1,0 0 1,0 0 0,0 0-1,0 0 1,0 0 0,1 0-1,-1 0 1,0 0 0,0 0-1,0 0 1,0 1-1,0-1 1,0 0 0,0 0-1,0 0 1,0 0 0,0 0-1,0 0 1,0 1 0,0-1-1,0 0 1,0 0 0,0 0-1,0 0 1,0 0 0,0 0-1,0 1 1,0-1 0,0 0-1,0 0 1,0 0 0,0 0-1,0 0 1,0 0 0,0 0-1,0 1 1,0-1 0,0 0-1,0 0 1,0 0-1,0 0 1,-1 0 0,1 0-1,0 0 1,0 0 0,0 0-1,0 1 1,0-1 0,0 0-1,0 0 1,-1 0 0,0 1 25,0 0 0,0 1 0,-1-1 0,1 0 0,0 1 0,0-1 0,0 1 0,1-1 0,-1 1 0,0 0 0,1-1 1,-1 1-1,1 0 0,-1-1 0,1 1 0,0 0 0,-1 2 0,1-2 10,0 0 0,0 0 1,0 0-1,-1 0 0,1-1 0,-1 1 0,1 0 0,-1 0 1,0-1-1,0 1 0,0 0 0,-1 1 0,1-2-6,0 1 1,0 0-1,0-1 0,1 1 1,-1 0-1,0 0 0,1 0 1,-1-1-1,1 1 0,-1 0 0,1 0 1,0 2-1,0 27 434,3-26-37,-1-3-372,0 0 0,1-1 0,-1 1 0,1-1 1,-1 0-1,1 1 0,0-1 0,-1-1 0,1 1 0,0 0 1,0 0-1,0-1 0,0 0 0,0 0 0,0 0 1,-1 0-1,1 0 0,0 0 0,0-1 0,0 1 1,0-1-1,3-1 0,20-12 120,-5 0 61,-16 12-210,0 0 1,0-1-1,0 0 1,0 0-1,-1 0 1,0-1 0,1 1-1,3-6 1,-7 8-21,3-3 9,1-1 0,-2-1 0,1 1 0,0 0 1,-1-1-1,0 1 0,-1-1 0,1 0 0,-1 0 0,3-11 0,-3 10-22,0-1-1,1 0 0,0 1 1,4-8-1,6-4-225,23-26-1,-21 26 88,-9 12 86,-1 0 0,2 0 0,-1 1 0,1-1 0,0 2 0,0-1 0,1 1 0,-1 0 0,1 0 0,0 1 0,0 0 0,1 1 0,-1 0 0,1 0 0,17-3 0,0 4 111,0 1 0,-1 2 0,1 0 1,29 6-1,-14-2 39,-5-1 40,-5-2 56,48 11 0,-57-7 112,42 4 1,-58-9-220,1-1 0,0 0 0,0 0 0,-1-1 0,1 0 0,0 0 0,-1 0 0,1-1 0,-1 0 0,9-4 0,-7 2-146,-5 4 33,-1-2 0,1 1 0,-1 0 0,0 0 0,1-1 0,2-2 0,-4 4-43,-1-1 1,1 1-1,-1-1 1,0 0 0,1 1-1,-1-1 1,0 1-1,1-1 1,-1 0 0,0 1-1,0-1 1,1 0 0,-1 0-1,0 1 1,0-1-1,0 0 1,0 1 0,0-1-1,0 0 1,0 0-1,0 1 1,-1-1 0,1 0-1,0 1 1,0-1-1,0 0 1,-1 1 0,1-1-1,-1-1 1,-13-14-1385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4224,'-14'0'1365,"11"0"-826,1 2-139,-18 32 1002,8-18-964,4-6-215,1-1-1,0 1 1,-6 14-1,-31 88 651,8-17-332,21-59-276,2 0-1,-9 39 1,20-66-195,-1 0 0,2 0-1,-1 0 1,1 1 0,1 17 0,1-22-28,0 1 0,0-1 0,1 1-1,0-1 1,0 0 0,0 0 0,0 0 0,1 0 0,0 0 0,6 8 0,-6-9-4,0 0 0,1-1 0,-1 0 1,0 0-1,1 0 0,0 0 0,0 0 0,-1-1 0,2 1 0,-1-1 0,0 0 0,0 0 0,5 1 0,5 0 30,0-1 0,-1 0 1,16 1-1,8 0 92,29 11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1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95 2816,'14'-14'917,"-14"14"-903,1 0-1,-1-1 1,0 1-1,0 0 1,1 0-1,-1-1 1,0 1 0,0 0-1,0-1 1,0 1-1,1 0 1,-1-1-1,0 1 1,0 0-1,0-1 1,0 1-1,0 0 1,0-1-1,0 1 1,0 0 0,0-1-1,0 1 1,0 0-1,0-1 1,0 1-1,-1-6 53,1 3 44,-1-1-1,1 1 0,0 0 1,0 0-1,0 0 1,1-1-1,-1 1 0,1 0 1,0 0-1,1-4 1,9-6 615,-11 12-699,0 1 0,1 0-1,-1 0 1,0 0 0,0 0 0,1-1 0,-1 1 0,0 0 0,0 0 0,0-1 0,1 1-1,-1 0 1,0 0 0,0-1 0,0 1 0,0 0 0,0-1 0,1 1 0,-1 0 0,0-1-1,0 1 1,0 0 0,0-1 0,0 1 0,0 0 0,0-1 0,0 1 0,0 0 0,0 0-1,0-1 1,0 1 0,0 0 0,-1-1 0,1 1 0,0 0 0,0-1 0,0 1-1,0 0 1,0 0 0,-1-1 0,1 1 0,0 0 0,0 0 0,-1-1 0,1 1 0,0 0-1,0 0 1,-1-1 0,1 1 130,-1 0-145,1 0-1,-1 0 1,1 0 0,-1 0 0,1 0-1,0 1 1,-1-1 0,1 0 0,-1 0-1,1 1 1,-1-1 0,1 0 0,0 0-1,-1 1 1,1-1 0,0 0 0,-1 1-1,1-1 1,0 1 0,0-1 0,-1 0-1,1 1 1,0-1 0,0 1 0,0-1-1,-1 1 1,-6 24 275,-4 22 183,3 22-112,-17 25 65,3 6-140,0-22-76,7-23-48,-9 58 1,7-13 321,16-93-306,-1 0 0,0 1 1,0-1-1,0 0 0,-5 9 0,6-13-91,0-1 1,1 0-1,-1 1 0,1-1 0,-1 1 0,1-1 0,0 1 0,1 4 0,-1-3 71,0-4-150,0 0-1,0 0 1,0 0 0,0 0 0,0 0 0,0 0 0,0 0 0,0 0 0,0 1 0,0-1 0,0 0 0,0 0 0,0 0 0,0 0 0,0 0-1,0 0 1,0 0 0,0 0 0,0 0 0,0 1 0,0-1 0,0 0 0,0 0 0,0 0 0,0 0 0,0 0 0,0 0 0,0 0 0,0 0 0,0 0-1,0 0 1,0 0 0,0 0 0,1 0 0,-1 0 0,0 1 0,0-1 0,0 0 0,0 0 0,0 0 0,0 0 0,0 0 0,0 0 0,0 0-1,0 0 1,1 0 0,-1 0 0,0 0 0,0 0 0,0 0 0,0 0 0,0 0 0,0 0 0,0 0 0,0 0 0,1-1 0,10 1 97,-9 0-112,1 0-197,1 0 142,-1 0 28,-1 0-1,1 0 0,-1 0 0,1 0 0,-1 0 0,1 1 0,-1-1 0,5 2 0,9 7-63,-10-6 106,-1 0 1,1 0 0,0-1 0,0 0-1,0 0 1,9 2 0,134 15 390,-86-10-169,68 0 1,64-9 13,-88-1-240,-71 1-76,-8 1-3,41-5-1,-20-7 182,-44 10-94,41-10 114,-44 10-124,1 0-1,-1 0 0,0 0 1,0 0-1,0 0 0,1 0 1,-1-1-1,-1 1 0,1-1 1,0 1-1,0-1 0,0 0 1,-1 1-1,3-5 0,1-5-30,-4 9 25,0-1 0,1 1-1,-1 0 1,0-1 0,1 1 0,-1 0 0,1 0 0,2-2 0,9-10-39,-7 7 45,1 0 1,0 1-1,12-10 0,-4 6 11,0 0 0,19-20 0,-4 0 12,-28 27-2,-6 0-16,-4 0-20,1 0-1,-1 0 1,0 0 0,-11-1 0,7 1 2,2 0-6,0 0-1,0 1 1,-1 1-1,-16-1 1,8 1-7,8 1-1,0 0 0,0 0 0,-20 4 0,-14 7-99,39-10 90,0 0 1,-1 1 0,1-1 0,0 2-1,0-1 1,-6 4 0,8-3-18,0 0-1,0 0 1,0 1 0,0 0 0,0 0 0,1 0 0,0 0-1,-4 6 1,5-6 25,0-1 1,0 1-1,1 0 0,-1 0 0,1 0 0,0 0 0,0 0 0,-1 7 1,0 37 16,2-41 38,0-3-1,0 0 1,1 1-1,-1-1 0,1 0 0,0 0 0,0 0 0,0 0 0,1 0 0,0 0 0,-1 0 1,1 0-1,1-1 0,-1 1 0,0-1 0,1 1 0,0-1 0,0 0 0,0 0 0,0 0 1,0-1-1,1 1 0,5 3 0,-1-1 88,-7-4-91,1 0-1,-1 0 1,1 0 0,0-1-1,-1 1 1,1 0-1,-1-1 1,1 1 0,0-1-1,0 1 1,-1-1-1,1 0 1,0 0 0,3 0-1,10 1 47,0-1-20,-1 0 0,19-3 0,3-8 39,-17 6-11,-14 5-59,1-1 0,-1-1 0,0 1 0,-1-1 0,1 0-1,0 0 1,5-3 0,96-71 198,-93 67-204,-6 2-51,0 0-1,-1 0 1,0 0-1,0 0 1,8-14-1,-10 16-2,-2 2-14,0 0 0,1 0 0,0 0 0,-1 0 0,1 1 0,0-1-1,0 1 1,1 0 0,-1 0 0,4-2 0,5-2-124,-11 5 155,0 0-36,1 0 0,-1 0 0,1 0 0,-1 0 0,1 0 0,0 0 0,-1 0 0,1 1 0,2-2 0,-3 3 38,0-1 0,1 0 0,-1 1 1,0-1-1,0 0 0,0 1 0,-1-1 1,1 1-1,0-1 0,0 1 1,0 0-1,0-1 0,0 1 0,-1 0 1,1 0-1,1 1 0,1 1-11,0 1 0,-1 1 0,1-1 0,-1 0 0,1 0 0,-1 1 0,2 6-1,7 12 252,22 27 179,-31-46-354,1 0 0,-1-1-1,0 1 1,-1 0 0,1 0-1,-1 1 1,2 4-1,0 4 114,-1-10-106,-1-1 0,1 1 0,-1 0 1,1-1-1,0 1 0,0-1 0,0 0 1,1 0-1,-1 0 0,0 0 0,1 0 1,-1 0-1,1 0 0,0-1 0,0 0 1,3 2-1,14 10 419,-19-13-441,-1 1-1,1-1 1,-1 0 0,1 1-1,0-1 1,-1 0 0,1 1-1,0-1 1,-1 0 0,1 0-1,0 1 1,-1-1 0,1 0 0,0 0-1,0 0 1,-1 0 0,1 0-1,0 0 1,-1 0 0,1 0-1,0 0 1,-1-1 0,2 1-1,1-1 83,-3 2-98,1-1 0,-1 0 1,1 0-1,-1 0 0,1 0 1,0 0-1,-1 0 0,1 0 0,-1 0 1,1 0-1,-1 0 0,1 0 1,-1 0-1,1-1 0,0 1 1,-1 0-1,1 0 0,-1-1 1,1 1-1,-1 0 0,1 0 1,-1-1-1,0 1 0,1-1 1,-1 1-1,1 0 0,-1-1 1,0 1-1,1-1 0,-1 1 1,0-1-1,1 1 0,-1-1 1,0 1-1,0-1 0,0 1 0,1-1 1,-1 0-1,0 1 0,0-1 1,0 1-1,0-2 0,2-4 33,8-29 37,10-29-83,-16 51-61,0 0 1,3-22-1,4-18-233,-10 48 248,1 1 1,-1 0-1,1-1 1,0 1-1,0 0 1,1 1 0,-1-1-1,1 0 1,3-3-1,-5 6 17,-1 1 1,1-1-1,-1 0 0,1 1 0,0-1 1,-1 1-1,1-1 0,0 1 0,0-1 0,-1 1 1,1 0-1,0-1 0,0 1 0,0 0 0,-1 0 1,1 0-1,0-1 0,0 1 0,0 0 1,0 0-1,-1 0 0,1 0 0,0 1 0,0-1 1,0 0-1,0 0 0,-1 0 0,1 1 0,0-1 1,0 0-1,0 1 0,1 0 0,1 1-18,-1 1-1,1-1 1,0 1 0,-1-1-1,5 7 1,-1-1 1,21 14 2,-4 8 182,4 3 10,-25-30-127,2 2 23,0 1 0,0-1 0,0 0 0,0-1-1,1 1 1,0-1 0,0 0 0,0 0 0,9 4 0,3 4 107,-9-7-61,-1 0 1,1 0 0,0-1-1,0 0 1,16 5-1,6-3 234,-17 0-171,-11-5-112,-1 0-1,1 0 1,0 0 0,-1 0-1,1-1 1,0 1-1,-1-1 1,1 1 0,0-1-1,0 0 1,-1 1-1,1-1 1,2 0 0,43 0 645,-46 0-672,0-1 0,0 1 1,0 0-1,0 0 0,1-1 0,-1 1 0,0-1 0,0 1 0,0-1 1,0 1-1,0-1 0,-1 0 0,1 1 0,0-1 0,0 0 0,0 0 1,-1 1-1,1-1 0,0 0 0,-1 0 0,1 0 0,0 0 0,-1 0 1,1 0-1,-1-2 0,8-9-98,-7 12 62,0-1 0,-1 1 0,1 0 0,-1-1 0,1 1 0,0-1 1,-1 1-1,1 0 0,0 0 0,-1 0 0,1-1 0,0 1 0,-1 0 0,1 0 0,0 0 0,-1 0 0,1 0 0,0 0 0,0 0 0,-1 0 0,1 0 0,0 1 0,0-1 0,2 0-103,0 0 18,0 0 0,0 0 0,0 1 0,0-1 1,0 1-1,0-1 0,0 1 0,0 0 0,0 0 0,3 1 0,-1 2 9,1 0 1,-1 0-1,0 1 1,4 5-1,-6-8 81,25 29-128,-22-22 117,-4-6 47,1 1 0,-1-1-1,1 0 1,0 0 0,-1 0 0,2 0 0,-1 0 0,0 0-1,0-1 1,1 0 0,-1 0 0,1 0 0,6 3 0,3-1 52,-1-1 1,1 0 0,0 0-1,21 0 1,-6 0 63,-7 0-60,-8-1 11,23 1 0,-23-3-6,0-1 0,-1 0 1,1-1-1,0-1 1,0 0-1,-1-1 1,0 0-1,17-8 1,18-16 195,-41 25-236,-1 0-1,1-1 1,-1 1 0,1-2 0,-1 1 0,0 0 0,0-1 0,3-5 0,-4 4 2,-1-1 0,0 1 1,-1-1-1,0 0 0,0 0 0,0 0 0,-1 0 0,1-8 0,0-1 17,3-20 118,1-59-1,8-75 73,-14 166-244,3-63-60,-3 15-10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83 3904,'0'-28'1253,"-3"17"-762,2 9-447,0 1 0,0-1 0,0 0 0,0 1 1,0-1-1,0 1 0,-1-1 0,1 1 0,0-1 0,-1 1 1,1 0-1,-1 0 0,0 0 0,1 0 0,-1 0 0,0 0 1,0 0-1,0 1 0,1-1 0,-1 0 0,0 1 0,0 0 0,0-1 1,-3 1-1,-9-3 574,12 2-550,-7-2 157,0 1 0,0 0 0,-1 0 0,1 0 0,0 1 0,-13 1 0,-6 1 94,0 2 0,0 2 0,0 0 0,-46 16 0,63-16-222,1 1 1,-1 0-1,1 0 0,0 1 1,1 0-1,-1 1 1,2 0-1,-1 1 0,-13 17 1,15-18-16,-10 13 129,1 0 1,1 2 0,1 0 0,1 0 0,-18 46 0,11-14 120,-18 84 1,27-87-211,1 1 0,-3 92 1,12-114-75,2 0 0,2-1 0,1 1 0,1 0 0,17 56 1,-17-75-127,0 0 1,0-1 0,2 1-1,-1-2 1,1 1 0,1-1-1,0 0 1,0 0 0,12 10-1,-12-12-573,0 0-1,1-1 0,0 1 0,9 5 1,-8-9 174,0 0 0,0 0 0,0 0 1,13 1-1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798 231 2976,'14'-27'971,"-14"26"-961,0 1 1,0 0-1,0 0 1,0-1-1,0 1 1,0 0-1,0 0 1,0-1-1,0 1 1,0 0-1,0 0 1,0 0-1,1-1 1,-1 1-1,0 0 1,0 0-1,0 0 1,0 0-1,1-1 1,-1 1-1,0 0 1,0 0-1,0 0 1,1 0-1,-1 0 1,0-1-1,0 1 1,0 0-1,1 0 1,-1 0-1,0 0 1,0 0 0,1 0-1,-1 0 1,2 0 38,0 0 1,0-1-1,-1 1 0,1-1 1,0 1-1,-1-1 1,1 0-1,0 0 1,-1 0-1,4-2 1,4-2 238,-3 2-111,-1 1-11,0-1 0,-1 1 0,1-1 0,6-5 0,-10 7-141,0 0 1,0-1 0,1 1-1,-1 0 1,0-1-1,0 1 1,0-1-1,-1 1 1,1-1 0,0 0-1,-1 1 1,1-1-1,-1 0 1,1 1-1,-1-1 1,0 0 0,0 0-1,0-1 1,1 0-7,-1 0 0,0 0-1,0 0 1,-1 0 0,1 0 0,0 0 0,-1 1 0,0-1 0,0 0 0,0 0-1,0 1 1,0-1 0,0 0 0,-1 1 0,1-1 0,-1 1 0,0 0-1,0 0 1,0-1 0,0 1 0,0 0 0,0 1 0,-1-1 0,1 0 0,-5-2-1,-3-2-9,-1 1 0,0 0 0,-14-5 0,5 3-7,11 4-2,0 0 1,-1 0 0,1 1-1,-1 0 1,0 1-1,1 0 1,-11 1 0,-32-4-33,25-1-13,16 2 36,0 1-1,1 1 0,-1 0 1,0 0-1,0 1 1,-14 2-1,-35 9 335,45-9-262,1 0-1,0 1 1,-1 1-1,2 0 1,-1 1-1,-20 11 1,16-7-11,1 0 0,1 2 1,-1 0-1,2 1 0,0 0 0,0 1 1,1 1-1,1 0 0,-13 19 0,12-12-22,0 0 0,2 1 0,-15 37 0,-23 78 42,35-91 13,1 0-1,3 1 1,1 1-1,3 0 1,-2 66-1,9-106-38,0 0-1,0 0 1,1 0 0,0 0 0,1 0-1,-1 0 1,2-1 0,-1 1-1,1 0 1,0-1 0,1 0 0,-1 0-1,7 9 1,0-2 19,0 1 0,1-2 0,23 23 0,-24-28-54,0 0 0,0 0 0,1-1-1,0-1 1,0 0 0,16 6 0,64 24 42,-5 5 17,-24-22 57,-41-13-84,21 7 19,82 21-332,-73-23 55,48 9-1676,-33-18 771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349 168 2976,'-83'-41'971,"77"38"-898,1 0 1,-1 1-1,0 0 1,-7-2 0,-70-21 352,36 8 763,35 15-852,-10-4 276,-27-24 1301,36 17-1542,12 13-368,1 0 1,0-1 0,0 1 0,-1 0 0,1-1-1,0 1 1,0 0 0,-1-1 0,1 1-1,0 0 1,0-1 0,0 1 0,0 0 0,0-1-1,0 1 1,-1-1 0,1 1 0,0 0-1,0-1 1,0 1 0,0-1 0,1 1-1,-1-1 1,0 1 0,0 0 0,0-1 0,0 1-1,0 0 1,0-1 0,1 1 0,-1-1-1,0 1 1,0 0 0,0-1 0,1 1 0,-1 0-1,0 0 1,1-1 0,-1 1 0,0 0-1,0-1 1,1 1 0,0 0 0,5-1-8,0-1 0,0 2 0,0-1 0,0 1 0,0 0 0,1 0 0,-1 1 0,11 2 0,34 8-3,25 6 17,-50-14 7,-3-1 12,-1 1-1,26 8 1,-29-6 25,1-2-1,38 4 1,45-5 37,-73-3-65,-17 2 15,1 0 0,24 6 0,-25-4-15,1-1 0,27 1 1,-35-3-29,0 0 0,0 1 0,0 0 0,1 0 0,-1 0 0,0 1 0,-1 0 0,1 0 0,0 0 0,0 1 0,-1 0 0,0 0 0,1 1 0,-1-1 0,5 5 0,12 22-213,1-5 72,-18-19 87,1-1-1,-1 1 1,0 0-1,0 0 1,7 12 0,12 41-79,-18-50 160,1 0 1,11 12-1,-7-8 13,28 34 94,2-11 48,-31-24-137,-8-10-51,-1 0 1,1-1-1,0 1 0,-1 0 0,1-1 0,0 1 1,4 2-1,-2-3-53,0 0 0,1 0 0,-1 0 0,0 0 0,1-1 0,-1 1 0,7-2 0,-11 1 60,36 0-352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4224,'-17'0'1568,"17"0"-1216,-33 16-96,16 1 832,1 16-640,-18 17 128,1 16-384,-33 1 192,16-1-256,17 1-672,-17-18 288,17 1-3808,16-17 2272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3712,'-34'66'1408,"34"-66"-1120,-49 83-64,15-16 800,34-1-608,-33 51-32,17-18-224,-18 17 160,34-16-192,-16 0-32,-1-1-64,0-32-256,17-1 128,0-49-2144,0 16 1216</inkml:trace>
  <inkml:trace contextRef="#ctx0" brushRef="#br0" timeOffset="1">183 116 3328,'83'-27'1061,"-81"26"-1032,0 0-1,0 0 1,0 1-1,0-1 0,0 1 1,0-1-1,0 1 1,0 0-1,0 0 1,0 0-1,0 0 1,0 0-1,0 1 0,3 0 1,70 10 323,-50-9-59,-20-2-213,-1 0 0,1 1 0,0-1 0,-1 1 0,1 0 0,-1 0 0,1 0 0,-1 1 0,1 0 0,-1-1 0,0 2 0,0-1 0,4 3 0,1 1 54,-1 1 0,0-1 0,-1 1-1,1 1 1,-1 0 0,-1 0 0,0 0 0,0 0-1,0 1 1,6 16 0,19 52 597,-31-76-718,0 0 1,1 0-1,-1 0 1,0 0-1,0 0 0,0 0 1,1-1-1,-1 1 1,0 0-1,0 0 1,0 0-1,-1 0 1,1 0-1,0 0 0,0 0 1,-1 0-1,1 0 1,0 0-1,-1-1 1,1 1-1,0 0 1,-2 1-1,-1 2 26,1 0-1,-1-1 1,0 0-1,0 0 1,-1 0 0,1 0-1,0 0 1,-1 0-1,0-1 1,0 0 0,0 0-1,0 0 1,0 0-1,0 0 1,0-1-1,-6 2 1,-15-2 21,1 0 0,0-1 1,0-1-1,-34-6 0,16 1-308,10 4 113,16 1-1083,-1-1 0,0 0 0,-31-10 0,-2-4-1625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4480,'0'0'1445,"0"3"-885,0-2-515,0 0-30,0-1 0,0 1 0,0-1 0,0 1 1,0-1-1,0 1 0,0-1 0,0 0 0,0 1 0,0-1 0,1 1 0,-1-1 0,0 1 0,0-1 0,0 0 0,0 1 1,1-1-1,-1 1 0,0-1 0,1 1 0,1 0 67,-1-1 1,1 1-1,-1-1 1,1 0-1,-1 1 1,1-1-1,-1 0 1,1 0-1,-1 0 1,3 0-1,6 0 94,-1 1-50,0-1 1,0-1 0,15-2 0,12-8 28,-20 9-119,15-4 34,19-16 106,0 11-42,-3-12 26,-25 17-92,-20 5-67,1 1 0,-1-1 0,0 1 0,0-1 0,1 0 0,-1 0 0,0 0-1,0 0 1,0 0 0,0-1 0,0 1 0,3-4 0,-2 1-8,4-4-1,-17 1 48,10 7-39,-2-1-3,0 0-1,0 0 0,1 1 1,-1-1-1,0 0 0,0 1 1,0-1-1,0 1 0,1 0 0,-1 0 1,0 0-1,0 0 0,0 0 1,0 0-1,0 0 0,0 1 1,0-1-1,1 1 0,-4 0 1,-5 2-25,-25 4 6,-13 5 197,23-3 176,-33 15 0,55-22-311,0 0 0,0-1 0,0 1 0,0 0 0,0 0 1,0 0-1,1 1 0,-1-1 0,1 1 0,0-1 0,0 1 0,0 0 0,0 0 0,-3 5 0,3-2 31,0 1 0,0 0-1,1-1 1,0 1-1,0 0 1,1 0 0,0 9-1,-1-3 33,0 22 76,1-33-165,0 0-1,1 0 0,-1 0 1,0 0-1,1 0 1,-1 0-1,1 0 0,0 0 1,-1 0-1,1-1 0,0 1 1,0 0-1,2 2 1,4 0 34,-1 0-1,1 0 1,-1-1 0,1 0 0,0 0 0,0-1 0,0 0 0,1 0 0,-1-1 0,1 0-1,9 1 1,-3-3 17,-1 0 0,1-1 0,-1-1 0,16-4 0,56-22-492,-42 14-251,23-7-299,-11-6-459,3 6 385,-52 18 829,0 1 1,0-1 0,6-6-1,-3 3-87,3-1 12,-10 7 235,0-1 0,0 1 0,0-1 0,0 1 0,0-1 0,-1 0 1,1 0-1,0 0 0,-1 0 0,1 0 0,-1 0 0,2-5 0,8-10-77,-5 4 164,1 9 202,-14 5 547,7-1-762,0 0 0,0 0-1,-1 0 1,1 0 0,0 0-1,0 0 1,0 0 0,0 0 0,0 0-1,0 0 1,0 0 0,0 0 0,0 0-1,-1 0 1,1 0 0,0 0-1,0 0 1,0 0 0,0 0 0,0 0-1,0 0 1,0 0 0,0 0 0,0 0-1,0 0 1,0 0 0,-1 0-1,1 0 1,0 0 0,0 0 0,0 0-1,0 0 1,0 1 0,0-1-1,0 0 1,0 0 0,0 0 0,0 0-1,0 0 1,0 0 0,0 0 0,0 0-1,0 0 1,0 0 0,0 1-1,0-1 1,0 0 0,0 0 0,0 0-1,0 0 1,0 0 0,0 0 0,0 0-1,0 0 1,0 0 0,0 1-1,0 0 100,0 1 0,-1-1 0,1 1 0,0-1 0,-1 1 0,0-1 0,1 1-1,-1-1 1,0 1 0,-1 1 0,-5 12 305,5-5-297,1 1 0,-1-1 0,2 1 0,0-1 0,1 18 0,0 5 163,-1-19 42,0-14-321,0 0 1,0 0-1,0 0 0,0 1 0,0-1 0,0 0 0,0 0 0,0 0 0,0 0 1,0 0-1,0 0 0,0 0 0,0 0 0,0 0 0,0 1 0,0-1 0,0 0 0,0 0 1,0 0-1,0 0 0,0 0 0,0 0 0,0 0 0,0 0 0,1 0 0,-1 0 1,0 0-1,0 1 0,0-1 0,0 0 0,0 0 0,0 0 0,0 0 0,0 0 0,0 0 1,0 0-1,0 0 0,0 0 0,1 0 0,-1 0 0,0 0 0,0 0 0,0 0 1,0 0-1,0 0 0,0 0 0,0 0 0,0 0 0,0 0 0,0 0 0,1 0 0,-1 0 1,0 0-1,0 0 0,0 0 0,0 0 0,1 0 8,0-1-1,0 1 1,-1 0-1,1 0 1,0-1-1,0 1 1,-1-1 0,1 1-1,0-1 1,-1 1-1,1-1 1,0 1-1,-1-1 1,1 0-1,-1 1 1,1-1 0,-1 0-1,1 1 1,-1-1-1,0 0 1,1 0-1,-1 1 1,0-1 0,0 0-1,1 0 1,-1 0-1,0 1 1,0-1-1,0 0 1,0 0-1,0 0 1,0-1 0,0-41-205,-1 22-529,1-43-2500,0 63 3211,0 0-1,0-1 0,1 1 1,-1 0-1,0-1 0,1 1 0,-1 0 1,1 0-1,-1-1 0,1 1 0,0 0 1,0 0-1,-1 0 0,1 0 1,0 0-1,0 0 0,0 0 0,0 0 1,0 0-1,0 0 0,0 1 1,0-1-1,1 0 0,-1 1 0,2-2 1,9-5-26,4-6 2,-10 7 12,0 1 1,1 1-1,0-1 1,0 1-1,13-7 0,89-37-422,-35 13-11,-39 19 268,-1-1 0,51-36 0,-70 42 265,0-1 1,0 0-1,-1-1 0,0-1 0,-2-1 0,1 1 0,12-22 0,-17 23 353,-5 9-111,1-1 0,-1 0 0,0 0-1,-1-1 1,1 1 0,-1-1-1,0 1 1,-1-1 0,1 0 0,1-11-1,-3 16-260,0 0 0,0-1-1,-1 1 1,1 0 0,0-1-1,-1 1 1,1 0 0,0-1-1,-1 1 1,1 0 0,-1 0-1,0-1 1,1 1 0,-1 0-1,0 0 1,0 0 0,0 0-1,0 0 1,0 0 0,0 0 0,0 0-1,0 0 1,0 1 0,0-1-1,-1 0 1,1 1 0,0-1-1,0 1 1,-1-1 0,1 1-1,-3-1 1,1 0 54,0 0-35,-1 0-1,0 0 1,0 1 0,1-1 0,-1 1 0,0 0 0,0 0 0,-5 1 0,-4-1-1,10 0-66,1 0 1,0 0-1,0 1 1,0-1-1,0 0 1,-1 1 0,1-1-1,0 1 1,0-1-1,0 1 1,0 0-1,-3 2 1,2 0 10,0-1 1,1 1-1,-1-1 1,1 1 0,0 0-1,-2 4 1,2-5-216,0 1 0,0 0 1,0 0-1,1 0 1,-1 0-1,1 0 1,0 0-1,0 0 1,0 0-1,0 0 0,1 0 1,-1 1-1,1-1 1,0 0-1,0 0 1,0 4-1,0 40-1843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6720,'-33'17'2496,"33"-17"-1952,-33 16-128,-1-16 1184,18 17-960,-1-17 0,-16 0-384,16 0 128,1 0-256,-1 0-256,17 0 64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66 360 2560,'0'-14'832,"0"12"-517,0 2-43,0 0 341,0 0-144,0 0 128,0 2-223,1 7-199,-1 0 1,0 0-1,-1-1 1,0 1-1,0 0 1,-1-1-1,0 1 1,-1-1-1,-4 11 0,4-14-97,1 1 1,-1-1-1,1 1 0,1-1 0,-1 1 0,1-1 0,0 1 0,0 0 0,0 0 0,1 7 0,0-1 4,-1-1 0,-1 0-1,0 0 1,0-1 0,-5 13 0,6-19-61,0-1 1,1 1 0,-1 0-1,1 0 1,-1 0 0,1-1 0,0 1-1,1 6 1,0 0 39,-1-9-52,0 0 0,0 0 1,0 0-1,0 0 0,0 0 1,-1 1-1,1-1 0,0 0 1,0 0-1,-1 0 1,1 0-1,-1 0 0,0 1 1,1-1-2,-1-1 0,1 0 0,-1 0 1,1 1-1,0-1 0,-1 0 0,0 0 1,1 1-1,-1-1 0,1 0 1,-1 0-1,1 0 0,-1 0 0,1 0 1,-1 0-1,1 0 0,-1 0 0,0 0 1,-2 0 129,6-3 65,3-5-154,0-1 0,0-1 1,-1 1-1,0-1 0,3-11 0,3-3-88,3-1 7,-6-5 27,-2 19 9,1 0 1,12-14-1,10-14-76,-23 28-26,-4 8 65,-1 0 0,1 0 0,0 0 1,-1 0-1,1 0 0,1 1 0,-1-1 1,0 1-1,0 0 0,6-4 0,3 1-85,-9 4 102,1 0-1,-1-1 1,1 1-1,-1 0 1,0-1-1,0 1 1,0-1-1,2-2 1,-2 3 6,0-1 1,0 0 0,0 1 0,0-1-1,0 1 1,0 0 0,0 0 0,0 0-1,1 0 1,-1 0 0,0 0 0,1 1-1,-1-1 1,1 1 0,-1 0 0,1-1-1,-1 1 1,5 1 0,-7-1 10,0 0 1,1 0 0,-1 0 0,0 0 0,0-1-1,0 1 1,0 0 0,0 0 0,0 0-1,0 0 1,0 0 0,0 0 0,1 0 0,-1 0-1,0 0 1,0 0 0,0 1 0,0-1-1,0 0 1,0 0 0,0 0 0,0 0 0,0 0-1,0 0 1,0 0 0,1 0 0,-1 0-1,0 0 1,0 0 0,0 0 0,0 0 0,0 0-1,0 0 1,0 0 0,0 0 0,0 1-1,0-1 1,0 0 0,0 0 0,0 0 0,0 0-1,0 0 1,0 0 0,0 0 0,0 0-1,0 0 1,0 1 0,0-1 0,0 0 0,0 0-1,0 0 1,0 0 0,0 0 0,0 0-1,0 0 1,0 0 0,0 47 611,0-46-610,0 0-1,0 0 1,0-1-1,0 1 1,0 0 0,0 0-1,0-1 1,1 1-1,-1 0 1,0-1-1,0 1 1,0 0-1,1-1 1,-1 1-1,1 0 1,-1-1-1,0 1 1,1-1-1,-1 1 1,1-1-1,-1 1 1,1-1 0,-1 1-1,1-1 1,0 1-1,0-1-1,0 1 0,-1-1 0,1 1 0,-1-1 0,1 1 0,-1-1 0,1 1 0,-1-1 0,1 1 0,-1-1 0,1 1 0,-1 0 0,0-1 0,0 1-1,1 0 1,-1-1 0,0 1 0,0 0 0,1-1 0,-1 1 0,0 0 0,0 0 0,0-1 0,0 1 0,0 1 0,0 10 31,1-9-4,-1 1-1,0-1 1,0 1 0,0-1 0,0 0-1,-1 1 1,1-1 0,-1 0 0,-1 4-1,-3 2 15,4-8-28,0 1 1,0-1 0,0 1 0,0-1-1,0 1 1,1-1 0,-1 1 0,1 0-1,-1-1 1,1 1 0,-1 0 0,1-1-1,0 1 1,0 0 0,0 1 0,-1 5 169,5-16 181,7 3-178,-4-6-315,-7 9 118,1 1-1,0-1 1,0 1 0,0-1 0,-1 1-1,2-1 1,-1 1 0,0 0-1,0-1 1,0 1 0,1 0 0,1-2-1,5-2-8,64-39 81,-56 35-90,-1 0 1,26-21-1,6-5-65,-34 27 87,-6 4-41,0-1-1,11-9 0,-18 14 39,0-1 1,1 1 0,0 0 0,-1-1 0,1 1 0,-1 0-1,1-1 1,-1 1 0,1 0 0,0 0 0,-1 0 0,1-1-1,-1 1 1,1 0 0,0 0 0,-1 0 0,1 0-1,0 0 1,-1 0 0,1 0 0,0 0 0,-1 0 0,1 1-1,0-1 1,0 0 0,-1 0-9,0 0 16,0 0-1,0 0 0,0 0 1,1 0-1,-1 0 0,0 0 1,0 0-1,0 0 0,0 0 0,0 0 1,0 0-1,0 0 0,0 0 1,0 0-1,1 0 0,-1 0 1,0 0-1,0 0 0,0 0 1,0 0-1,0 0 0,0 0 1,0 1-1,0-1 0,0 0 1,0 0-1,0 0 0,1 0 0,-1 0 1,0 0-1,0 0 0,0 0 1,0 0-1,0 0 0,0 0 1,0 0-1,0 0 0,0 1 1,0-1-1,0 0 0,0 0 1,0 0-1,0 0 0,0 0 1,0 0-1,0 0 0,0 0 0,0 0 1,0 0-1,0 1 0,0-1 1,0 0-1,0 0 0,0 0 1,0 0-1,0 0 0,0 130 1085,0-122-1043,0 0 1,1 0-1,0-1 0,1 1 0,-1 0 1,2-1-1,-1 1 0,4 8 1,8 9 113,-11-12-105,-3-12-30,0 1-1,1 0 1,-1 0-1,0 0 1,1-1-1,-1 1 1,1 0-1,0 0 1,0-1-1,0 1 1,-1 0-1,1-1 1,1 1-1,-1-1 1,0 0-1,0 1 1,0-1-1,1 0 1,-1 0-1,2 2 1,2 0 45,0-1 1,-1 1 0,10 3 0,-12-6-41,0 1 0,0 0 1,0-1-1,0 1 1,0-1-1,0 0 1,0 0-1,0 0 1,0 0-1,0 0 1,0 0-1,0-1 1,0 1-1,0 0 1,4-2-1,11-10 142,-6 6-332,0-2 0,0 1 0,-1-2 0,0 1 0,18-20 0,-10 9-614,-16 18 747,-1-1 0,0 1-1,1 0 1,-1-1 0,0 1 0,0 0 0,0-1 0,0 1 0,0-1 0,0 0 0,0 1 0,-1-1 0,1 0 0,-1 1 0,1-1 0,-1 0 0,1 0-1,-1 0 1,0-2 0,0 2 19,0 0-1,1 0 0,-1 0 1,0 0-1,1 0 0,0 0 1,-1 0-1,1 0 1,0 0-1,0 1 0,2-4 1,-2 4 6,0-1 0,0 1 1,-1-1-1,1 1 1,0-1-1,-1 1 1,1-1-1,-1 0 0,1 1 1,-1-1-1,1-2 1,-1 4 5,0 0 1,0 0-1,0 0 1,0 0 0,0 0-1,0 0 1,0 0-1,0 0 1,0 0 0,0 0-1,0-1 1,0 1-1,0 0 1,0 0 0,0 0-1,0 0 1,0 0-1,0 0 1,0 0 0,0 0-1,0 0 1,0 0-1,-1-1 1,1 1 0,0 0-1,0 0 1,0 0-1,0 0 1,0 0 0,0 0-1,0 0 1,0 0-1,0 0 1,0 0 0,0 0-1,0 0 1,0 0-1,-1 0 1,1 0 0,0 0-1,0 0 1,0-1-1,0 1 1,0 0 0,0 0-1,0 0 1,0 0-1,0 0 1,0 0 0,-1 0-1,1 0 1,0 1-1,0-1 1,0 0-1,0 0 1,0 0 0,-1 0-6,1 0 1,-1 0 0,1 0-1,-1 0 1,1 0-1,-1 0 1,1 0 0,-1 1-1,1-1 1,-1 0 0,1 0-1,0 1 1,-1-1 0,1 0-1,-1 0 1,1 1-1,0-1 1,-1 1 0,1-1-1,0 0 1,-1 1 0,1-1-1,-1 1 1,-3 16 44,4 25 329,1-27-193,-1-13-143,0 0 0,0-1 0,0 1 0,0 0-1,1 0 1,-1-1 0,1 1 0,-1 0 0,1-1 0,-1 1-1,1 0 1,0-1 0,0 1 0,2 2 0,2 4 141,-4-6-150,0 0 1,0 0-1,0 0 0,0 0 1,1 0-1,-1-1 1,1 1-1,-1 0 0,1-1 1,0 1-1,-1-1 1,1 0-1,0 0 0,0 1 1,0-1-1,0 0 0,0 0 1,0-1-1,1 1 1,-1 0-1,0-1 0,0 1 1,3-1-1,0 0-75,0 0 0,0-1 0,0 1-1,0-1 1,0 0 0,0-1 0,0 1 0,0-1-1,8-4 1,27-14-1020,-11 7-1134,32-21-1,-25 4 102,-22 24 1642,-14 6 469,0 0 0,1-1 0,-1 1 1,0 0-1,0-1 0,0 1 0,0 0 0,1-1 0,-1 1 1,0 0-1,0-1 0,0 1 0,0-1 0,0 1 0,0 0 0,0-1 1,0 1-1,0 0 0,0-1 0,0 1 0,0 0 0,0-1 1,0 1-1,-1 0 0,1-1 0,0 1 0,0 0 0,0-1 1,0 1-1,-1-1 0,1 1 24,0 0 0,-1 0 1,1-1-1,0 1 0,0 0 1,0 0-1,-1 0 0,1 0 1,0 0-1,0 0 0,-1-1 0,1 1 1,0 0-1,0 0 0,0 0 1,-1 0-1,1 0 0,0 0 1,0 0-1,-1 0 0,1 0 0,0 0 1,0 0-1,-1 0 0,1 0 1,0 1-1,0-1 0,-1 0 0,1 0 1,0 0-1,-1 0 0,-7 9 852,-4 16 879,12-22-1677,-1 0 0,1 0 0,0 0 0,-1 1 0,2-1 0,-1 0 0,0 0-1,0 0 1,1 0 0,0 0 0,0 0 0,-1 0 0,2 0 0,-1 0-1,0-1 1,1 1 0,-1 0 0,1-1 0,2 4 0,3 2 99,-1 0 1,1-1 0,0 0-1,15 12 1,-18-17-137,-1 1 0,1-1 1,0 0-1,0 0 0,0-1 0,0 1 1,0-1-1,1 0 0,7 1 0,0-1 87,25 0-1,-21-2-86,-10 2-51,0-1-1,-1 0 0,1-1 0,0 1 1,-1-1-1,1 0 0,0-1 0,-1 1 1,0-1-1,1 0 0,-1-1 0,9-4 1,2-10-789,-7 6 217,18-11-628,-24 19 945,0 0 1,-1-1-1,0 1 1,1-1-1,1-4 0,-3 7 118,-1-1-1,1 1 0,-1-1 1,1 0-1,-1 1 0,1-1 1,-1 0-1,0 0 1,0 1-1,0-1 0,0 0 1,0 1-1,0-1 0,0 0 1,-1 0-1,1 1 0,-1-1 1,1 1-1,-2-4 0,1 5 152,1 0-1,-1-1 1,0 1-1,1 0 1,-1-1-1,0 1 1,1 0-1,-1 0 1,0 0 0,0 0-1,1-1 1,-1 1-1,0 0 1,0 0-1,1 0-8,0 0 22,-1 0 0,1 0 0,0 0 0,0 0-1,0 1 1,0-1 0,0 0 0,-1 0 0,1 0-1,0 0 1,0 0 0,0 0 0,0 0 0,0 0 0,0 0-1,-1 0 1,1 0 0,0 0 0,0 0 0,0 0 0,0 1-1,0-1 1,0 0 0,0 0 0,0 0 0,-1 0 0,1 0-1,0 0 1,0 1 0,0-1 0,0 0 0,0 0-1,0 0 1,0 0 0,0 0 0,0 1 0,0-1 0,0 0-1,0 0 1,0 0 0,0 0 0,0 0 0,0 1 0,0-1-1,0 0 1,0 0 0,0 0 0,0 0 0,0 0 0,1 0-1,-1 1 1,0-1 0,0 0 0,0 12 461,-1 2 640,1 1-1,4 24 0,-3-32-982,0-1 0,1 1-1,-1-1 1,2 0-1,-1 1 1,1-1-1,-1 0 1,2 0-1,-1-1 1,1 1-1,6 7 1,31 20 351,-37-30-445,-1 0 0,1 0-1,0 0 1,0 0 0,0 0 0,1-1 0,-1 0 0,1 0 0,-1 0 0,1 0 0,0-1 0,-1 0 0,1 0 0,0 0 0,0 0-1,0-1 1,6 0 0,3 0-39,0-1 0,0 0-1,-1-1 1,1 0 0,0-1-1,-1-1 1,0 0 0,0 0-1,0-2 1,0 0 0,22-14-1,78-60-3414,-107 75 3067,0 1-1,0-2 1,-1 1-1,1-1 0,-1 1 1,0-1-1,-1-1 0,0 1 1,0-1-1,0 0 0,-1 0 1,0 0-1,0 0 0,-1 0 1,1-1-1,0-8 1,0 7-121,-2 5 323,0 0 0,0 0 0,0 0 0,-1 0 0,1-6 0,-5-34-426,1 24 439,-1-29 1,4 25 459,-2 1 1,-1-1 0,-8-35-1,6 39 728,1 1-1,0-1 0,0-38 0,4 49-387,0 0 0,-3-17 0,3 25-609,0 0 0,0 0 0,0 0 0,-1 0 0,1 0 0,0 0 0,-1 0 0,1 1 0,-1-1 0,1 0 0,-1 0 0,1 0 0,-1 0 0,0 1 0,1-1 0,-3-1 0,3 2-41,0 0 1,-1 0 0,1 0 0,0 1-1,0-1 1,-1 0 0,1 0 0,0 0-1,-1 0 1,1 1 0,0-1-1,0 0 1,0 0 0,-1 1 0,1-1-1,0 0 1,0 0 0,0 1 0,-1-1-1,1 0 1,0 1 0,0-1-1,0 0 1,0 1 0,0-1 0,0 0-1,0 1 1,0-1 0,0 0-1,0 1 1,0-1 0,0 0 0,0 1-1,0-1 1,0 0 0,0 1 0,0-1-1,0 1 1,0 179 1431,0-159-1286,-2 0 0,-5 25 1,3-18 17,-13 71-2188,14-63 624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14 548 4160,'-14'-14'1333,"15"14"-1272,0-1-1,0 1 1,0-1-1,0 1 1,0 0 0,0-1-1,0 1 1,1 0-1,-1 0 1,0 0-1,0 0 1,0 0 0,2 0-1,2 1 56,1-1 1,-1 1-1,1 0 0,6 2 0,26 5 194,34-2 58,2 5-160,81-8-14,-97-4-148,43 2 57,172-4 92,-171-8-109,-68 8-35,-20 3-20,-1-1 1,0-1-1,0 0 1,0 0-1,20-8 1,0-4 165,-20 9-98,-13 5-98,0-1-1,0 1 1,0 0 0,0 0-1,0 0 1,0-1 0,0 1-1,0 0 1,0 0 0,0 0 0,0-1-1,0 1 1,0 0 0,0 0-1,0 0 1,0-1 0,0 1-1,0 0 1,0 0 0,0 0-1,0 0 1,0-1 0,-1 1-1,1 0 1,0 0 0,0 0-1,0 0 1,0 0 0,0-1-1,-1 1 1,-4-8-4,4 6 11,0 0 1,0 0-1,-1 0 0,1 0 0,0 0 0,-1 1 0,1-1 0,-1 0 0,1 1 0,-1-1 0,0 1 0,0-1 0,0 1 0,0 0 0,0 0 0,0 0 1,0 0-1,0 0 0,0 1 0,-1-1 0,1 0 0,0 1 0,0 0 0,-4-1 0,-15-3 36,6-1-28,13 4-14,-1-1-1,1 1 1,-1 0-1,0 0 1,1 0-1,-1 1 0,0-1 1,1 1-1,-1-1 1,0 1-1,0 0 1,0 0-1,1 0 1,-1 1-1,0-1 0,0 0 1,-3 2-1,-10 9 10,15-11-15,0 1 0,0-1 0,0 0-1,0 1 1,0-1 0,0 1 0,0-1 0,1 1 0,-1-1 0,0 1-1,0 0 1,0-1 0,1 1 0,-1 0 0,1 0 0,-1-1 0,0 1-1,1 0 1,-1 0 0,1 0 0,0 0 0,-1 0 0,1 0 0,0 0-1,-1 0 1,1 0 0,0 0 0,0 0 0,0 0 0,0 0 0,0 0-1,0 0 1,0 0 0,0 0 0,1 1 0,-1 5 20,0 43 176,0-49-182,0 0 1,0-1-1,0 1 1,0 0 0,0 0-1,-1 0 1,1 0-1,0-1 1,0 1-1,-1 0 1,1 0-1,-1-1 1,1 1 0,-1 0-1,1-1 1,-1 1-1,1 0 1,-1-1-1,1 1 1,-1-1-1,0 1 1,1 0 0,-1-1-1,0 0 1,0 1-1,1-1 1,-1 1-1,-1-1 1,0 1 5,1-1 0,0 1-1,0 0 1,0-1 0,0 1 0,0 0 0,-1 0 0,1 0 0,1 0-1,-1 0 1,0 0 0,0 0 0,0 0 0,0 1 0,0-1-8,1 0 1,0 0 0,-1 0 0,1 0-1,-1-1 1,1 1 0,-1 0 0,0 0-1,1 0 1,-1-1 0,0 1 0,1 0-1,-1-1 1,0 1 0,0 0 0,1-1-1,-1 1 1,0-1 0,0 0 0,0 1-1,0-1 1,0 0 0,0 1 0,0-1-1,-1 0 1,-9 3 68,5 5-10,4-4-54,-5 1-21,6-5 1,1 0 0,-1 0 0,1 0 1,0 1-1,-1-1 0,1 0 0,0 0 0,-1 1 1,1-1-1,0 0 0,-1 1 0,1-1 0,0 0 1,-1 1-1,1-1 0,0 0 0,0 1 0,0-1 1,-1 1-1,1-1 0,0 0 0,0 1 0,0-1 1,0 1-1,0-1 0,0 1 0,0-1 0,0 1 1,0-1-1,0 1 0,0 2-452,0-6-15,0 2 412,0 1 0,0-1 1,1 0-1,-1 0 0,0 0 0,0 1 1,1-1-1,-1 0 0,0 0 0,1 1 1,-1-1-1,1 0 0,-1 1 1,1-1-1,-1 1 0,1-1 0,-1 0 1,1 1-1,0-1 0,-1 1 1,2-1-1,21-10-519,-6 4 354,-13 5 214,1 0 0,-1 0 0,1 0 0,-1 0 0,1 1 0,0 0 0,-1 0-1,1 0 1,0 1 0,0 0 0,0 0 0,5 0 0,-8 0 17,0 0 1,-1 0-1,1 1 0,0-1 1,-1 0-1,1 1 0,0-1 1,-1 1-1,1 0 1,0-1-1,-1 1 0,3 2 1,-2-2 8,0 0-1,-1 0 1,1 0 0,0 0 0,0 0 0,0-1 0,0 1 0,0-1-1,0 1 1,0-1 0,0 0 0,4 1 0,-1-1 38,1 1 0,-1 0-1,1 0 1,9 4 0,-9-3-20,0-1-1,0 1 1,0-1-1,0 0 1,7 0-1,67-1 55,-78 0-187,0 0 0,0 1-1,0-1 1,0 0 0,0 1-1,0-1 1,0 1-1,0 0 1,0-1 0,3 3-1,6 1-605,-7-5 428,0 0-1,-1 0 1,1 0 0,-1-1 0,1 0 0,-1 1-1,1-1 1,-1 0 0,0-1 0,0 1 0,0-1-1,3-3 1,27-58-61,-28 56 396,0-1-1,-1 0 1,0 0 0,-1 0-1,0 0 1,3-18 0,3-9 165,19-36 302,-15 24 200,-9 28-246,2 0 0,10-25 0,31-52 1486,-17 47-847,-29 48-1085,1-1 0,0 0 0,-1 0 0,1 1 0,0-1-1,2-2 1,-3 5-24,0-1 0,0 0 0,-1 1 0,1-1 0,0 1 0,0-1 0,0 1 0,0-1-1,0 1 1,0 0 0,0 0 0,0-1 0,0 1 0,0 0 0,2 0 0,-3 0 1,0 0 0,1 0 0,-1 0 1,0 0-1,1 0 0,-1 1 0,0-1 1,0 0-1,1 0 0,-1 0 0,0 1 1,1-1-1,-1 0 0,0 0 0,0 1 1,0-1-1,1 0 0,-1 1 0,0-1 1,0 0-1,0 1 0,0-1 0,1 0 1,-1 1-1,0-1 0,0 0 0,0 1 1,0-1-1,0 0 0,0 1 0,0-1 1,0 0-1,0 1 0,0-1 0,0 1 1,-1 2 41,1 0-1,0 0 1,-1 0 0,0 0 0,0 0 0,-1 5-1,-4 4 124,1 0 124,-7 22-1,1 35 340,-14 11 197,6-9-369,-14 38-68,22-79-325,1-1-1,2 2 0,1-1 1,2 1-1,1 0 0,-1 53 1,5-77-25,0 1 0,0 0 1,0 0-1,1-1 0,1 1 1,-1-1-1,1 1 0,0-1 1,1 0-1,0 1 0,0-1 1,0-1-1,7 11 0,-8-15-33,-1 0 0,1 0 0,-1-1-1,1 1 1,-1-1 0,1 1 0,0-1-1,0 1 1,0-1 0,0 0-1,0 0 1,0 0 0,0 0 0,0 0-1,0-1 1,0 1 0,0-1 0,1 1-1,-1-1 1,0 0 0,0 0 0,1 0-1,-1 0 1,0 0 0,1 0 0,-1-1-1,3 0 1,3-2-168,0 0-1,0 0 1,-1-1-1,0 0 1,11-8-1,-14 9 26,33-21-982,-1-2 0,-1-2 0,-2-1 1,0-2-1,40-49 0,-58 57 700,-2 0 0,0 0-1,-1-1 1,-1-1 0,8-29 0,-17 48 343,17-50-689,15-89 1,-20 81 792,-9 41 339,-1 10 95,-2 1 1,0-1-1,0 0 0,0-18 1,-2-30 2581,0 58-1877,0 6-410,0 0-628,0 0-1,1 0 1,-1 0-1,1 0 1,0 0 0,2 4-1,4 20 124,-5-9-86,-1 27 0,2 22 44,10 17 18,-6-50-86,-2 0 0,0 44-1,-5-58-45,-1 0 0,-2 0 0,-4 22-1,4-29-33,0-1-1,-1 0 1,-1-1 0,0 1-1,0-1 1,-8 13-1,8-19-265,1 0 0,0 1 1,-8 6-1,3-5-525,-7 10-269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3648,'16'33'1344,"-16"-33"-1024,-16 50-128,16-33 832,0 16-608,0-16-96,0 16-192,0-17 224,16 1-160</inkml:trace>
  <inkml:trace contextRef="#ctx0" brushRef="#br0" timeOffset="1">50 67 4736,'-33'33'1760,"33"-33"-1376,-16 50-96,16-1 544,0-15-512,16 32 128,-16 1-256,17-1 32,-1 0-128,1-16 96,16 0-128,-33-17-1216,17 17 608,-34 0-3072,1 0 1984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83 549 6400,'-83'-33'2368,"83"33"-1856,0-83-128,17 49 1568,-17 1-1152,66-33 384,-16 16-704,50 0-288,-17 0-128,0 17-288,-17-17 128,1 1-5248,-1 32 2944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 4320,'-14'-14'1392,"14"14"-1349,-1 0 1,1-1-1,-1 1 1,1-1-1,-1 1 1,1 0-1,-1 0 1,0-1-1,1 1 1,-1 0-1,1 0 1,-1 0-1,0-1 1,1 1 0,-1 0-1,0 0 1,1 0-1,-1 0 1,1 0-1,-1 0 1,0 1-1,1-1 1,-1 0-1,0 0 1,0 1-1,1-1 244,55-1 56,-14 0-407,57 5-1,-65 1 6,-4-1 134,40 1-1,-44-4-28,0 1 0,24 6-1,-33-5-43,27 2 3,-18 6 86,-17-10 144,0 0-1,0 0 1,17-1 0,-14 0 239,-8 0 129,-6 3-256,-22 25-202,1 1 1,-36 58 0,-11 44-183,-9-16 10,18-33 427,59-78-382,0 0 115,0 1 0,0-1 1,-1 0-1,1 0 0,-1 0 0,0-1 0,0 1 0,-1-1 0,1 0 0,-8 4 1,-9 5 382,19-10-414,-1 0 1,0 0 0,0 0 0,0 0 0,0-1 0,0 1 0,0-1 0,0 0 0,-1 0-1,1 0 1,0 0 0,-1-1 0,1 1 0,-1-1 0,1 0 0,0 0 0,-5-1 0,3 0 35,1-1 0,0 1 0,-1-1 1,1 0-1,0-1 0,0 1 1,0-1-1,-6-5 0,-1-1 106,0 2 137,-22-13 0,19 14-204,8 3-80,1 0 0,-1 0 0,-9-6 0,6 0 55,1 0 0,0 0 0,1-1 0,0 0 0,-7-13 0,-1 0-2,6 9-102,0 0 0,2 0 1,-9-21-1,14 29-107,0 1-1,0 0 1,1-1-1,0 1 0,0-1 1,0 1-1,1-1 1,0 1-1,0-1 1,0 1-1,1-1 1,-1 1-1,3-8 1,-1 10-25,-1 1-1,1 0 1,-1-1 0,1 1-1,0 0 1,0 0 0,0 0 0,0 0-1,0 1 1,0-1 0,0 0 0,1 1-1,-1 0 1,1-1 0,-1 1 0,5-1-1,1-2-695,25-10-4783,-28 13 4554,1 1-1,0-1 1,9 1 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299 609 2656,'55'0'837,"-53"0"-803,0 0-1,-1 0 1,1 0 0,0 0-1,0 0 1,-1-1-1,1 1 1,0-1 0,1 0-1,31-10 229,-10 6 714,-7-7-385,-10 9-398,-6 3-175,-1 0-1,1 0 0,-1 0 1,1-1-1,-1 1 1,1 0-1,-1 0 0,1-1 1,-1 1-1,1 0 1,-1-1-1,1 1 0,-1 0 1,0-1-1,1 1 0,-1-1 1,0 1-1,1 0 1,-1-1-1,0 1 0,0-1 1,0 1-1,1-1 0,-1 1 1,0-1-1,0 1 1,0-1-1,0 0 0,0 1 1,0-1-1,0 1 1,0-1-1,0 1 0,0-1 1,0 1-1,0-1 0,0 0 1,0 0 1,0 0 1,0 0-1,0 0 1,0 0 0,0 0-1,-1 0 1,1 0-1,0 0 1,0 0-1,-1 0 1,1 0-1,-1 0 1,1 0-1,-1 0 1,1 0-1,-1 0 1,1 0 0,-1 0-1,0 1 1,0-1-1,1 0 1,-3-1-1,-1 0 29,1 1 1,-1-1-1,0 1 0,0 0 0,-6-1 0,-6-2 120,0 0-94,0 1-1,-1 0 0,-31-1 1,38 4-51,-25 0 191,0 1 0,-36 6 0,61-5-178,1 0 1,-1 0 0,1 1-1,0 0 1,0 1-1,0 0 1,0 0 0,1 1-1,-1 0 1,1 0 0,0 1-1,-7 8 1,8-8-6,2 1 0,-1 0 0,1 0 0,-8 15 0,12-21-26,1-1 0,0 1 0,0-1 0,-1 0 0,1 1 0,0-1 0,0 0 0,0 1 0,-1-1 0,1 1 0,0-1 0,0 1 0,0-1 0,0 0 0,0 1 0,0-1 0,0 1 0,0-1 0,0 1 0,0-1 0,0 1 0,0-1 0,1 0 0,-1 1 0,0-1 0,0 1 0,0-1 0,0 0 0,1 1 1,-1-1-1,1 1 0,0-1 17,0 1 0,0-1 0,0 1 0,0-1 0,0 1 0,1-1 1,-1 0-1,0 0 0,0 0 0,1 0 0,1 0 0,22 0 104,1-1-1,-1-2 0,46-10 1,-39 6-48,-17 4-47,0 0 1,0-1-1,-1-1 0,25-11 0,13-23 7,-4 11-1,-44 25-31,0-1 0,0-1-1,-1 1 1,1 0 0,-1-1 0,0 0 0,0 1-1,0-1 1,2-6 0,2-9 36,7-24 0,0-2 51,-6 26-65,-3 8-10,7-25 0,-6-15-24,-3 26-4,2-19-12,3-40-52,-7 78 92,-1 0 0,0 0 1,1 1-1,1-1 0,-1 0 0,5-13 1,-3 12 45,-1-3-8,-2 8 5,-2 9 174,-12 89 446,10-57-408,-11 47-1,-4-18-78,-9 32 167,15-47-204,-4 29 198,15-64-283,1-10-20,0 0 1,0 0 0,-3 8 0,-18 32 560,14-11-437,2-20-516,0 2-435,4 0-4174,2-4 2208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1 565 3232,'28'-14'1035,"-28"14"-1005,1-1 0,0 1 0,0-1 0,0 1 0,0 0 0,-1 0 0,1-1 0,0 1 0,0 0 0,0 0 1,0 0-1,0 0 0,1 0 0,15-1 299,0-2 0,24-7-1,-31 9-177,0-1 0,0 1 0,0 1 0,0-1 0,12 3 0,-12-2-42,0 1 1,0-1 0,18-3-1,11-8 169,5 5-70,-16 0 23,-22 4-57,0 0 0,1 1 0,10-2 1,-178 3 278,150 1-330,0-1 1,-1 1-1,1 1 1,0 0-1,0 0 1,-19 7-1,26-7-77,0 0 0,0 0 0,0 1 0,0-1 1,0 1-1,1 0 0,-1 0 0,1 0 0,-1 1 0,1-1 0,0 1 0,1-1 0,-1 1 1,1 0-1,-1 0 0,1 1 0,0-1 0,1 0 0,-1 1 0,1-1 0,0 1 0,0-1 1,0 1-1,0-1 0,1 8 0,0-6-6,0 0 1,0-1-1,1 1 1,0-1-1,0 1 1,0-1-1,1 1 0,0-1 1,0 0-1,0 0 1,1 0-1,-1 0 1,1 0-1,0 0 0,1-1 1,-1 0-1,1 1 1,0-1-1,0 0 1,7 4-1,-4-4 16,0 0 0,0-1-1,15 5 1,-5-2 20,3 2-9,-8-3 1,26 7-1,-24-10-35,0 0 0,0-1 0,1-1 0,-1 0 0,0-1 0,17-3-1,82-21-492,-102 23 337,9-4-270,0-1 0,-1 0 1,28-15-1,-36 16 161,-1 1-147,0-1 0,0 0 0,16-14 0,-10 8-132,-7 5 271,-6 5 192,0 0 0,0 0 0,-1 0-1,1 0 1,-1 0 0,1 0 0,-1-1-1,0 1 1,0-1 0,0 0 0,0 0 0,0 1-1,0-1 1,-1 0 0,0 0 0,2-4-1,4-27-130,5-15 131,0 12 51,20-56 91,-26 76-8,2 0 1,17-29 0,26-21 154,-36 48-181,4-2 25,23-22 0,-22 24-28,-8 7 88,1 1 0,28-19 0,-38 29-87,-1-1-1,1 0 1,0 0 0,-1-1 0,0 1 0,1 0-1,-1-1 1,0 0 0,-1 1 0,1-1 0,0 0-1,-1 0 1,1 0 0,-1 0 0,0 0 0,0 0 0,0 0-1,0 0 1,-1-1 0,1 1 0,-1 0 0,0-4-1,0 6-22,0 0 0,0 1-1,0-1 1,0 0-1,0 0 1,0 1 0,0-1-1,0 0 1,0 0 0,-1 0-1,1 1 1,0-1-1,0 0 1,-1 1 0,0-2-1,0 1-2,0 1 0,0-1 0,0 1 0,0-1 0,0 1 0,0 0 0,0 0 0,0-1-1,0 1 1,0 0 0,0 0 0,-1 0 0,0 0 0,-5 1 58,0 0 0,1 0 0,-1 0 0,1 1 0,-1 0 0,1 0 0,0 0 0,0 1 0,0 0 0,0 0 0,0 1 0,1 0 0,-1 0 0,1 0 0,0 0 0,-4 6 0,-1 1-14,0 0 1,1 1 0,0 0 0,1 1-1,0 0 1,-7 17 0,9-15-15,-6 25 1,5-15-15,-5 16 40,-23 84 162,29-93-104,-3 9 126,2 1 1,-4 73 0,11-105-355,-1 1-1,0-1 1,0 1-1,-1-1 0,-7 21 1,8-28 53,-5 10-1034,6-12 942,0-1-1,-1 0 0,1 1 1,-1-1-1,1 0 0,-1 0 1,1 0-1,-1 1 0,1-1 1,-1 0-1,1 0 1,-1 0-1,1 0 0,-1 0 1,1 0-1,-1 0 0,0 0 1,-5-3-1772,-4-13-255,9 13 1930,0 0 1,-1 0-1,1 1 0,-1-1 1,0 1-1,1-1 0,-1 1 1,0 0-1,-1 0 1,-3-4-1,0 2 98,1 0-1,-1 0 1,1-1 0,0 0-1,0 0 1,1 0 0,-7-10-1,7 10 184,0 0 0,0 1-1,-7-7 1,9 9 71,0 1 1,-1-1-1,2 0 0,-1 0 0,0 0 1,0 0-1,1 0 0,-1 0 0,1 0 1,-1 0-1,1-1 0,0 1 0,0-1 1,0 1-1,0-1 0,1 1 0,-1-1 1,0-2-1,1 4-85,0 0 1,0 1 0,0-1-1,1 0 1,-1 1 0,0-1-1,0 0 1,0 0-1,1 1 1,-1-1 0,0 0-1,1 1 1,-1-1 0,1 1-1,-1-1 1,1 1-1,-1-1 1,1 0 0,-1 1-1,1 0 1,-1-1 0,1 1-1,0-1 1,-1 1 0,1 0-1,0-1 1,-1 1-1,1 0 1,0 0 0,-1-1-1,1 1 1,0 0 0,1 0-1,4-1 180,1 1-1,-1 0 1,10 1-1,1-1 122,4 1 70,31 6 1,-8-1-209,-18-4-110,25 4 60,24 17-7,-17-17-19,-28-4-67,23 4 38,-26-2 30,29 0 1,-32-4-60,42-2 161,-58 1-174,-1 0 1,1-1 0,0 0-1,-1 0 1,1-1 0,8-4 0,-15 7-60,0-1 1,0 1 0,0-1 0,0 1 0,0-1-1,-1 0 1,1 1 0,0-1 0,0 0 0,-1 0-1,1 0 1,0 1 0,-1-1 0,1 0-1,-1 0 1,1 0 0,-1 0 0,1 0 0,-1 0-1,0 0 1,1 0 0,-1 0 0,0 0 0,0-1-1,0 1 1,0 0 0,0 0 0,0 0 0,0-2-1,-1 0-9,0-1 0,0 0-1,-1 1 1,1-1-1,-1 1 1,0 0 0,-3-6-1,3 6 2,-1 0-1,1 0 0,-1 1 0,0-1 0,0 1 0,0-1 1,0 1-1,0 0 0,0 0 0,-4-2 0,-5-3 4,8 5-11,0 0-1,0-1 1,0 1 0,-1 0 0,1 1 0,0-1 0,-1 1 0,1 0-1,-1 0 1,0 1 0,1-1 0,-1 1 0,1 0 0,-1 0 0,-6 1-1,-14 0-17,22-1 29,0 0 3,1-1 0,-1 1 0,1 0 0,0 1 0,-1-1 1,1 0-1,-1 1 0,1-1 0,0 1 0,0 0 0,-1 0 0,1 0 1,0 0-1,0 0 0,0 0 0,0 0 0,0 1 0,0-1 1,0 1-1,0 0 0,-1 1 0,0 0 11,1-1 0,-1 1 0,1-1 0,-1 1 0,1 0 0,0 0 0,0 0 0,1 0 0,-1 0 0,0 0 0,1 0 0,0 1 0,0-1 0,0 1 1,0-1-1,0 1 0,1-1 0,0 6 0,-1 6 143,1-10-104,-1 1 0,1-1 0,0 0 0,1 0 0,0 1 0,-1-1 0,2 0 0,1 7 0,1-4 10,-1 0-1,2-1 0,-1 0 1,1 0-1,9 11 1,-11-14-32,1 0 0,0-1 0,-1 1 0,1-1 0,1 0 0,-1 0 0,0 0 0,1-1 1,-1 0-1,1 0 0,0 0 0,7 2 0,5-2-285,0 0 0,0-2 0,0 0 1,28-4-1,-24 0-416,-1 0 1,-1-2 0,37-14 0,-29 9-433,30-8 1,-35 14 475,-8 3 179,-1-2-1,0 0 0,0 0 1,25-12-1,1-12-171,-17 17 454,-17 10 187,-1-1 0,1 0 0,-1-1 0,0 1 0,0-1-1,0 1 1,0-1 0,3-4 0,1-1 76,-7 6 65,1 0 1,0 0-1,0 0 0,0 0 1,0 0-1,0 1 0,0-1 1,0 1-1,0-1 0,1 1 1,-1 0-1,0 0 0,1 0 1,-1 0-1,1 0 0,2 0 1,1 3 1233,-4 1-1296,0-1 0,-1 0 0,1 1 0,-1-1-1,0 1 1,1-1 0,-1 1 0,0-1 0,-1 1 0,1 0 0,0 0 0,-1-1-1,0 1 1,1 0 0,-1 0 0,0 0 0,0 0 0,-1 5 0,0 2 154,1-1 0,3 19 1,24 83 608,-23-81-654,-3-20-145,0-1 1,4 16-1,-3-21-9,-1 0-1,1 0 0,-1 0 1,1 0-1,1-1 0,-1 1 1,0-1-1,1 1 0,4 4 1,-6-7-39,0-1 1,-1 1-1,1 0 1,0 0-1,0-1 1,-1 1 0,1 0-1,0-1 1,0 1-1,0-1 1,0 1-1,0-1 1,0 1 0,0-1-1,0 0 1,1 1-1,0-2 14,0 1 0,0-1-1,0 1 1,-1-1 0,1 0-1,0 0 1,-1 0 0,1 0-1,1-2 1,-2 3-18,5-4 41,-4 3-37,1-1-1,-1 1 1,0-1 0,0 1-1,0-1 1,0 0-1,2-3 1,2-13 52,-4 9-42,12-16 21,-7 4-27,0 0 0,6-41 0,-9 41-52,-4 18 44,1-1 1,0 0-1,0 1 0,0 0 0,0-1 1,1 1-1,-1-1 0,1 1 1,0 0-1,0 0 0,0 0 1,0 0-1,1 0 0,-1 1 0,1-1 1,5-3-1,7-9 102,1-2-9,10-10 39,-16 20-111,0 1 0,0 0 0,0 0 0,1 1 0,0 0 0,18-4 1,-1 1-1293,44-6 0,-57 12 450,22 1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2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2304,'0'-31'1360,"0"29"-576,3 2-197,8 0 4,-11 0-584,0 0 0,0 0 0,0 0-1,0 0 1,0-1 0,0 1 0,0 0-1,0 0 1,1 0 0,-1 0 0,0 0-1,0 0 1,0 0 0,0 0 0,0 0-1,0 0 1,0 1 0,0-1-1,0 0 1,1 0 0,-1 0 0,0 0-1,0 0 1,0 0 0,0 0 0,0 0-1,0 0 1,0 0 0,0 0 0,0 0-1,0 0 1,0 0 0,0 0 0,0 0-1,0 0 1,1 1 0,-1-1-1,0 0 1,0 0 0,0 0 0,0 0-1,0 0 1,0 0 0,0 0 0,0 0-1,0 0 1,0 1 0,0-1 0,0 0-1,0 0 1,0 0 0,0 0 0,0 0-1,0 0 1,0 0 0,-1 0-1,1 299 2656,1-293-2611,-1-1 1,-1 0-1,1 0 0,-1 1 1,0-1-1,0 0 0,0 0 1,-1 0-1,0 0 1,-3 7-1,4-9 16,0 0 0,0 0 0,1 0 0,-1-1 0,1 1 0,0 4 0,0-3 282,1-18-79,-2 5-235,0 0 0,0 0 1,-4-14-1,3 16-53,0-1 1,0 1 0,1-1-1,0 0 1,1 0-1,0 1 1,0-1-1,2-14 1,9-22-52,-10 39 59,-1 1 0,1-1 1,1 1-1,-1-1 0,0 1 1,1 0-1,0-1 0,0 1 1,0 0-1,1 0 0,-1 1 1,1-1-1,0 0 0,0 1 1,5-5-1,5-5-62,-5 5-6,0 0 1,15-12-1,-20 18 58,0 0-1,0 0 1,1 0-1,-1 1 1,1-1-1,-1 1 1,1 0 0,-1 0-1,1 0 1,0 0-1,-1 1 1,6-1-1,0 1-24,-5 0 63,1 0 0,-1 0 0,1 0 1,-1 0-1,1 1 0,5 1 0,-9-1 6,0-1 1,0 1-1,0-1 1,0 1-1,0 0 0,0 0 1,0-1-1,0 1 1,0 0-1,0 0 0,0 0 1,-1 0-1,1 0 1,0 0-1,-1 0 0,1 0 1,0 0-1,-1 0 1,1 0-1,-1 0 0,0 1 1,1-1-1,-1 0 1,0 0-1,0 0 0,0 1 1,0-1-1,0 2 1,0-1 16,0 0-1,1-1 1,-1 1 0,0 0 0,1 0 0,-1-1 0,1 1 0,0-1 0,1 4 0,-1-4-19,-1 0 1,1 1-1,0-1 1,-1 1-1,1-1 1,-1 0 0,0 1-1,1-1 1,-1 3-1,-2 6 171,0 1-1,-1-2 0,-8 20 0,4-10-54,6-17-104,0 1 1,1 0-1,-1 0 0,1 0 1,-1 0-1,1 0 0,0-1 1,0 1-1,0 0 0,0 0 0,1 0 1,-1 0-1,1 0 0,0 0 1,0-1-1,0 1 0,0 0 1,0-1-1,0 1 0,1-1 1,-1 1-1,3 2 0,2-16 276,-2 9-274,3-4 13,1-19 31,14 3-43,-16 4-30,-3 8-3,8-12 17,-6 1-15,-4 16-10,0 0 0,1 0 0,-1 0 0,1 0 1,0 1-1,3-7 0,2-1-148,12-24 0,-9 15-45,-9 19 171,0 1 0,0 0 0,0 0 0,1-1 0,-1 1 0,0 0 1,1 0-1,-1 0 0,0 0 0,1 0 0,-1 1 0,1-1 0,0 0 0,-1 1 1,1-1-1,-1 1 0,3-1 0,-1 0 4,-1 1 0,0 0 0,1-1 0,-1 1 0,1 0 0,-1 0 0,1 1 0,-1-1 0,1 0 0,-1 1 0,1 0 0,4 1 0,40 28-5,-44-27 75,0 0 0,0 0 0,0 0 0,0 0 0,0 0 0,-1 1 0,0-1 0,1 1 1,-1-1-1,-1 1 0,1 0 0,0 0 0,-1 0 0,0 0 0,0 0 0,0 0 0,0 5 0,0-3-9,0-1-1,0 0 1,1 1 0,0-1 0,0 0-1,4 8 1,-4-11-18,0 1 0,0 0 0,0 0 0,-1 0 0,1-1 0,-1 1 0,0 0 0,0 1 0,0-1 0,0 0 0,-1 0 0,1 0 0,-1 1 0,0-1 0,0 4 0,0 1 11,1 0 0,0-1 0,1 1 0,-1-1 0,6 14 0,-5-16-11,-2-3-4,1 0 0,0-1-1,-1 1 1,0 0 0,1 0-1,-1 0 1,0 0 0,0 0-1,0-1 1,0 1 0,0 0-1,-1 0 1,1 0 0,0 0 0,-1 0-1,0-1 1,1 1 0,-1 0-1,0-1 1,0 1 0,-1 1-1,1 0 5,0-1-1,0 0 1,0 0-1,0 1 1,0-1-1,0 0 1,0 1-1,1-1 1,-1 1 0,1-1-1,0 3 1,0-4-18,0-1 1,0 1-1,0-1 1,0 1-1,0-1 1,0 1-1,0-1 1,0 1 0,0-1-1,0 1 1,-1-1-1,1 1 1,0-1-1,0 1 1,-1-1-1,1 1 1,0-1 0,0 0-1,-1 1 1,1-1-1,0 1 1,-1-1-1,1 0 1,-1 1-1,1-1 1,0 0 0,-1 1-1,1-1 1,-1 0-1,1 0 1,-1 0-1,1 1 1,-1-1-1,1 0 1,-1 0 0,1 0-1,-1 0 1,1 0-1,-1 0 1,1 0-1,-2 0 1,-1 0 92,3 0 53,0-3-90,0-8-123,0 8-11,3 3-10,11-2 26,5-15-165,9-8-725,-27 24 899,0 1 1,0-1-1,0 0 1,1 1-1,-1-1 1,0 1-1,0 0 1,1-1-1,-1 1 1,0 0-1,0 0 1,1-1-1,1 2 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5216,'-17'-67'1952,"17"67"-1536,0 0-96,0 0 1312,0 0-960,-16 0 0,16 0-416,0 0-32,0 17-128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5568,'-33'67'2048,"33"-67"-1568,-16 66-160,16-33 960,0-16-768,-17 16 128,34 0-352,-17 0-64,0 1-128,16-18-128,-16 1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102 281 4800,'-27'14'1557,"16"-6"-954,5-2-467,3-4-21,1 0 0,0 1 0,0 0 0,-1-1 0,2 1 0,-1 0 0,0 0 0,0 0 0,1 0 1,0 0-1,0 0 0,-2 5 0,-8 20 670,8-22-563,0 0-1,0 1 1,1 0-1,0-1 1,0 1-1,1 0 0,-1 0 1,1 12-1,0 18 162,0-14-175,1-1 1,5 40-1,-5-59-179,1 1 0,0-1-1,1 0 1,-1 0 0,1 0 0,-1 0-1,5 5 1,-4-4 74,1-1 1,-1 1-1,0 0 1,2 6-1,-2-2-9,-1-6-52,-1 0 1,0 0 0,1-1 0,0 1 0,-1 0 0,1 0-1,0-1 1,0 1 0,2 2 0,-3-3-28,1-1-1,0 1 1,0-1-1,-1 1 1,1-1-1,0 0 1,0 1-1,0-1 1,0 0-1,0 0 1,-1 0 0,1 1-1,0-1 1,0 0-1,0 0 1,0 0-1,0-1 1,0 1-1,0 0 1,-1 0 0,1 0-1,0-1 1,0 1-1,0 0 1,0-1-1,-1 1 1,1-1-1,1 0 1,1-1-4,-1 1 1,1-1 0,-1 0-1,0 0 1,0 0-1,1 0 1,-1 0-1,-1 0 1,1-1 0,0 1-1,0-1 1,-1 1-1,0-1 1,1 0-1,-1 0 1,0 1 0,0-1-1,0-3 1,1 0-19,0 0 0,0 0 1,1 0-1,4-6 1,-4 6-135,0 1 0,-1-1 0,0 0 0,0 0 0,3-12 0,-4 11-12,0 1 1,1 0 0,0 0-1,0 0 1,6-10 0,-5 12 88,-1 0 0,0 1 0,0-1 0,0 0 0,-1 0 0,0-1 0,2-4 0,1-4-27,7-12-255,-10 24 319,-1 1-1,1-1 1,-1 0-1,1 0 1,0 1-1,0-1 1,-1 0-1,1 1 1,0-1-1,0 0 1,0 1 0,0-1-1,0 1 1,0 0-1,-1-1 1,1 1-1,0 0 1,0 0-1,0-1 1,2 1-1,30 0 370,-32 0-328,-1 0 1,1 0 0,0 0-1,-1 0 1,1 0 0,0 0 0,-1 0-1,1 0 1,-1 1 0,1-1-1,-1 0 1,1 0 0,0 0-1,-1 1 1,1-1 0,-1 0 0,1 1-1,-1-1 1,1 1 0,-1-1-1,1 0 1,-1 1 0,0-1-1,1 1 1,-1-1 0,0 1-1,1 0 1,1 17 333,-2-13-259,1 8 148,4-9-15,5 3 12,4 16-21,-12-20-167,0 0-1,0 0 1,0 0-1,0 0 0,0-1 1,1 1-1,-1 0 1,1-1-1,4 3 0,-1 1 99,-5-6-135,0 0 0,-1 1 0,1-1 0,-1 1 0,1-1 0,0 0 0,-1 1 0,1-1 1,0 0-1,-1 0 0,1 0 0,0 1 0,-1-1 0,1 0 0,0 0 0,0 0 0,-1 0 1,1 0-1,0 0 0,-1 0 0,1-1 0,0 1 0,0 0 0,2-1 18,6 1-48,22-2-345,-29 2 365,0-1-1,0 1 1,1-1-1,-1 0 0,0 0 1,0 0-1,-1 0 1,1-1-1,0 1 1,0 0-1,2-3 1,9-8 41,1 0 1,23-14 0,-34 24-44,0-1 0,0 1-1,0-1 1,-1 0 0,1 0-1,-1 0 1,0 0 0,1 0-1,-1-1 1,1-3 0,4-4-41,26-39 2,-32 48 48,1 0 0,-1 1 1,1-1-1,-1 0 0,1 1 1,0-1-1,0 1 0,0 0 1,4-2-1,-6 2-3,1 1-1,0 0 1,-1-1-1,1 1 1,0 0 0,-1-1-1,1 1 1,0-1-1,-1 1 1,1 0-1,-1-1 1,1 0 0,-1 1-1,1-1 1,-1 1-1,1-1 1,-1 0 0,0 1-1,1-1 1,-1 0-1,0 1 1,1-1 0,-1 0-1,0 0 1,0 1-1,0-2 1,0-1-94,-8 5 51,0 0 1,0 1-1,0 0 0,0 1 0,0-1 1,0 2-1,1-1 0,-13 10 0,6-4 9,12-9 20,0 1-1,0-1 1,0 1 0,0-1 0,0 1-1,0 0 1,0 0 0,0 0 0,1 0-1,-1 0 1,1 0 0,-1 0 0,1 1-1,-1 2 1,1-3 11,1-1 0,0 1 1,0 0-1,0 0 0,0-1 0,0 1 0,0 0 1,1-1-1,-1 1 0,1 0 0,-1-1 0,1 1 0,-1 0 1,1-1-1,0 1 0,0-1 0,0 1 0,1 1 1,-1-2 3,0 0-1,-1 0 1,1 0 0,0 0 0,0 1 0,0-1 0,1 0 0,-1-1 0,0 1 0,0 0 0,0 0 0,1 0 0,-1-1 0,0 1 0,1-1-1,-1 1 1,1-1 0,2 1 0,17 1 85,-1 0-1,29-3 0,-9 1-289,270 0-3959,-265 0 3707,0-2 0,0-1-1,50-11 1,84-34 170,-171 47 309,-1-1 0,0-1-1,0 1 1,0-1-1,-1-1 1,1 1 0,-1-1-1,0 0 1,0-1-1,0 1 1,0-1 0,-1 0-1,1-1 1,4-6-1,-7 8 3,-1 1-1,0-1 0,1 1 1,-1-1-1,-1 0 0,1 0 0,-1 0 1,1 0-1,-1 0 0,0 0 1,0-1-1,-1 1 0,1 0 1,-1 0-1,0-1 0,0 1 0,-1 0 1,1 0-1,-1-1 0,0 1 1,0 0-1,0 0 0,-2-4 0,1 3 38,0 1 0,-1 0-1,1 0 1,-1 0-1,1 0 1,-1 0-1,0 1 1,-1-1-1,1 1 1,-1 0 0,1 0-1,-1 0 1,0 1-1,0-1 1,0 1-1,0 0 1,-1 0-1,1 0 1,-1 1-1,-5-2 1,4 2 52,0 0 1,-1 0-1,1 0 1,-1 1-1,1 0 0,-1 1 1,-9 1-1,13-1-108,-1 0 1,1 0-1,0 0 0,-1 1 0,1-1 1,0 1-1,0 0 0,0 0 0,0 0 0,0 0 1,0 0-1,0 1 0,1-1 0,-4 5 0,1 0 4,0 1-1,1-1 1,0 1-1,1 0 0,-1 0 1,2 0-1,-1 0 1,1 1-1,-1 9 0,1-6 48,1-1-1,1 1 0,0 0 1,0-1-1,4 22 0,-2-27-36,-1 0-1,1 0 1,0 0 0,0 0-1,1 0 1,0 0-1,0-1 1,0 1-1,0-1 1,1 0 0,0 0-1,0-1 1,1 1-1,-1-1 1,1 1-1,0-2 1,0 1-1,0 0 1,0-1 0,1 0-1,0 0 1,-1-1-1,1 1 1,0-1-1,9 1 1,3-1-242,1 0-1,20-3 1,-18 1-323,-18 0 441,1 0 0,-1 0-1,1-1 1,-1 1 0,1-1 0,-1 0 0,1 0 0,-1 0-1,0-1 1,0 1 0,1-1 0,-1 1 0,5-5-1,9-5-406,-5 7 202,-10 3 263,0 1-1,-1-1 1,1 1-1,0-1 0,-1 0 1,1 0-1,-1 0 1,1 0-1,1-1 0,0-1-54,-1-1-1,0 1 1,0 0-1,0-1 0,2-5 1,1-1-105,-3 5 139,1 0 1,-1 0-1,0 0 1,0 0 0,-1 0-1,1 0 1,-1 0-1,0 0 1,0-11-1,1-6-37,9-25-1,-7-106 497,-5 104 442,1-37 2171,0 84-2461,3 7-16,0 2-370,0 1 1,-1 0 0,0 0 0,0 0 0,0 1 0,-1-1-1,-1 0 1,0 17 0,-10 75 493,5-63-468,1 44 45,2-15-90,-9 6 18,8 54 90,3-69-2532,0-10 746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6816,'-17'0'2528,"17"0"-1984,0 0-128,0 0 608,0 0-640,0 0-96,0 17-160,17-17-192,-1 0 32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2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4160,'-17'66'1536,"17"-66"-1216,0 116-64,0-83 1280,0 17-896,17-17 288,-1 17-544,-16-17 128,17 1-288,-17-34 576,17 16-448,-17 1 32,16-17-224,-16-17-96,0 17-32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3488,'28'14'1115,"-28"-14"-1094,1 0 0,-1 0 0,1 1 0,-1-1 0,1 0 0,-1 1 0,1-1 0,-1 0 0,0 1 0,1-1 0,-1 0 0,1 1 1,-1-1-1,0 1 0,1-1 0,-1 0 0,0 1 0,0-1 0,1 1 0,-1 0 0,3 5 186,-1 0 0,0 1-1,0-1 1,0 0-1,-1 1 1,0-1 0,0 8-1,-1-12-108,0 0 0,0 0-1,0-1 1,-1 1-1,1 0 1,0 0-1,-1-1 1,1 1 0,-1 0-1,0-1 1,0 1-1,1 0 1,-2 1-1,-5 10 601,6-5-449,0 0-1,0 0 1,1 11-1,0-15-223,0-3-6,0 1 1,0-1-1,0 0 1,0 1-1,1-1 1,-1 0-1,0 1 1,0-1-1,1 0 1,-1 0-1,1 0 1,-1 1-1,1-1 0,0 0 1,-1 0-1,1 0 1,0 0-1,0 0 1,0 0-1,0 0 1,0 0-1,0 0 1,0 0-1,0-1 0,0 1 1,0 0-1,0-1 1,0 1-1,0-1 1,1 1-1,-1-1 1,0 0-1,1 1 1,-1-1-1,0 0 1,3 0-1,1-2 125,10-12-32,31-20 0,-37 28-117,0-2-1,0 1 1,8-11 0,6-3-65,-22 20 66,1 0-1,-1 0 1,1 0-1,0 1 1,-1-1-1,1 1 1,0-1-1,0 1 1,0 0-1,-1-1 1,1 1-1,0 0 1,0 0-1,3 1 1,-1-1 135,1 3 787,0 2-749,-1 0 0,0 1 1,0-1-1,-1 1 0,4 8 1,-2-4-68,0 0 0,8 9 0,-6-11-98,0 0 0,0 0 0,1-1 0,0 0 0,0-1 0,1 1 0,17 8 0,8 2-414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3072,'-16'-33'1120,"16"33"-864,-17-17-64,17 0 1504,0 17-960,-16 17 416,16 0-672,0 32 320,0 18-448,0 32 128,0-16-320,0 17 64,16-34-128,-16-16-1120,0 17 576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5216,'17'0'1952,"-17"0"-1536,49 16-96,-33-16 1248,1 16-928,16 34 352,-1-18-576,18 17 64,-1 1-320,0 15-64,0-32-64,-16 0-128,0 0 64,-1-17-2784,1 0 1536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35 366 4576,'-28'-41'1450,"22"26"-769,6 15-670,0 0-1,0-1 1,0 1-1,0-1 1,0 1-1,0 0 1,0-1-1,0 1 1,0 0-1,0-1 1,0 1-1,0 0 1,0 0-1,1-1 1,-1 1-1,0 0 1,0-1-1,0 1 1,0 0-1,1 0 1,-1-1-1,0 1 1,1-1-1,0 1 1,0-1 0,0 1-1,0 0 1,0-1-1,0 1 1,0 0-1,0 0 1,0 0-1,0 0 1,0 0-1,1 0 1,0 0 39,2 0-32,1 0 0,0-1 0,-1 1 0,1-1 1,0 0-1,-1 0 0,6-2 0,14-4 23,-4 5 0,1 0-1,35 2 1,-20 1-8,-8-2 9,0-2 0,1-1-1,53-14 1,-67 14-22,36-9 27,98-27 76,61-23-171,-170 52-2,72-28-1,-62 17 126,-17-3 282,-21 18-162,-12 7-169,1 0 1,-1 0 0,1-1 0,-1 1 0,0 0 0,1 0 0,-1-1 0,1 1 0,-1 0-1,1-1 1,-1 1 0,0 0 0,1-1 0,-1 1 0,0-1 0,0 1 0,1-1 0,-1 1 0,0-1-1,0 1 1,1-1 0,-1 1 0,0-1 0,0 1 0,0-1 0,0 1 0,0-1 0,0 1-1,0-1 1,0 1 0,0-1 0,0 1 0,0-1 0,0 1 0,-1-1 0,1 0-1,1 0 1,-1 1 0,0-1-1,0 1 1,-1-1 0,1 0-1,0 1 1,0-1 0,0 0 0,0 1-1,0-1 1,-1 1 0,1-1-1,0 1 1,-1-1 0,1 1-1,0-1 1,-1 1 0,1-1-1,0 1 1,-1-1 0,1 1-1,-1-1 1,1 1 0,-1 0-1,1-1 1,-2 1 0,-15-2 566,12 2-440,3 0-123,0 0 0,-1 0-1,1 1 1,0-1 0,0 1 0,0-1 0,0 1-1,0 0 1,0 0 0,0 0 0,0 0 0,0 0-1,0 0 1,0 0 0,0 1 0,1-1 0,-1 1 0,0-1-1,1 1 1,0 0 0,-1-1 0,1 1 0,0 0-1,0 0 1,-2 4 0,1-3 11,-3 9 25,-1-1 1,2 1-1,0 1 1,0-1-1,1 0 1,-1 15-1,-2 1 88,-17 138 468,16-102-466,4-36-29,1 0-1,3 34 1,0-6 187,-1-12 198,3-38-411,-3-6-100,8 7 34,-3-10 7,-2-1-19,8-2 9,-5-7-21,0 3-23,0 0-1,0 0 1,9-8 0,13-20-72,-6-4-87,-5 26 86,-6 7 26,-2-1-26,-8 8 74,0 1-1,0 0 1,0-1 0,0 1-1,0 0 1,0 0-1,0 0 1,0 0 0,1 0-1,-1 0 1,0 0-1,1 0 1,-1 1 0,0-1-1,1 0 1,-1 1-1,1-1 1,-1 1 0,1 0-1,-1-1 1,1 1-1,0 0 1,-1 0 0,1 0-1,-1 0 1,1 0-1,-1 0 1,1 1 0,2 0-1,1 0-56,0 1 0,0 0 0,-1 1-1,1-1 1,-1 1 0,0-1 0,1 1-1,4 5 1,-1-1-8,-1 1 0,12 14 0,-14-15 71,-1 0 0,0 1 0,0-1 0,4 13 0,6 12 40,-9-26 6,0 1 0,0-1 0,0 0 0,1 0 0,0 0 0,0-1-1,0 0 1,1 0 0,0-1 0,0 0 0,0 0 0,0 0 0,1-1 0,-1 0 0,1-1-1,0 0 1,0 0 0,0 0 0,0-1 0,0 0 0,0-1 0,0 0 0,14-1 0,28-10 145,-38 9-150,9-1-6,0-1 0,-1 0 0,1-2 1,28-11-1,-38 11-9,-9 6-16,0-1 1,-1 0 0,1 0-1,0 0 1,0 0 0,0 0-1,-1 0 1,1-1-1,1-1 1,-3 3-5,0-1-1,0 0 1,0 1 0,0-1 0,0 0-1,0 1 1,0-1 0,0 0-1,-1 1 1,1-1 0,0 0-1,0 1 1,0-1 0,-1 1 0,1-1-1,0 0 1,-1 1 0,1-1-1,-1 1 1,1-1 0,-1 1-1,1-1 1,-1 1 0,1 0 0,-1-1-1,0 0 1,-1 0-6,0-1-1,0 1 1,0-1 0,0 1 0,0-1 0,0 1-1,0 0 1,0 0 0,-1 0 0,1 0 0,0 1-1,-4-2 1,-29 1-186,18 2 114,11-1 32,-1 0 0,1 1 0,0 0 0,0 0 0,0 1 0,0 0 0,0 0 0,-6 3 0,12-5 45,-1 0 1,1 0 0,0 0-1,0 0 1,-1 0 0,1 0 0,0 0-1,0 0 1,-1 1 0,1-1-1,0 0 1,0 0 0,-1 0-1,1 0 1,0 1 0,0-1 0,0 0-1,-1 0 1,1 1 0,0-1-1,0 0 1,0 0 0,0 1-1,0-1 1,0 0 0,-1 0 0,1 1-1,0-1 1,0 0 0,0 1-1,0-1 1,0 0 0,0 0-1,0 1 1,0-1 0,0 0 0,0 1-1,0 1 9,0-1 0,1 1 0,-1 0 0,0 0 0,0-1 0,1 1 0,-1 0 0,1-1 0,-1 1 0,1 0 0,0-1 0,-1 1 0,3 1 0,-1-1 20,-1 0 0,2 0 1,-1 0-1,0 0 0,0-1 1,0 1-1,1-1 0,-1 1 1,1-1-1,3 1 0,22 7-328,-1-1 0,48 8 0,-72-16 268,94 17-667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3808,'-33'16'1408,"33"-16"-1088,-66 67-96,32-51 32,18 34-192,16 0 480,-17 0-320,17-1 128,17 18-224,-17-17 160,16-1-192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67 5056,'0'-52'2282,"0"51"-2259,0 1-1,0-1 0,0 1 0,0-1 0,0 1 0,0-1 1,0 0-1,0 1 0,-1-1 0,1 1 0,0-1 0,0 1 1,0-1-1,-1 1 0,1-1 0,0 1 0,-1 0 0,1-1 1,0 1-1,-1-1 0,1 1 0,-1 0 0,1-1 1,0 1-1,-1 0 0,1-1 0,-2 1 0,1-1 29,-1 1 0,1 0-1,-1 0 1,1-1 0,0 1 0,-1 0-1,1 1 1,-1-1 0,1 0-1,-3 1 1,-4 1 82,0 1 1,0 0-1,-9 5 0,11-5-103,1 0 0,-1 1 0,0 0 0,1 0 0,0 0 0,0 1 0,0 0 0,-5 7 0,-1 4 43,-16 28-1,19-29-1,1-3-2,0 1 0,1 0 0,0 0 0,1 1 0,1 0 0,0 0 0,1 0 0,1 0 0,0 0 0,0 1 0,2-1 0,0 0 0,0 1 0,1-1 0,1 0 1,1 1-1,0-1 0,5 15 0,46 85 315,-13-32-150,-36-68-197,-2-7-8,-1-1 1,1 0-1,6 9 1,7 1 144,-12-13-143,0 1 0,-1-1 0,1 1 1,-1 0-1,4 6 0,-7-10-26,0 1-1,1 0 1,-1 0 0,0-1 0,0 1-1,1 0 1,-1-1 0,0 1 0,0 0-1,0-1 1,0 1 0,0 0-1,0 0 1,0-1 0,0 1 0,0 0-1,-1 0 1,1-1 0,0 1-1,0 0 1,0-1 0,-1 1 0,1 0-1,-1-1 1,1 1 0,0-1 0,-1 1-1,1 0 1,-1-1 0,1 1-1,-1-1 1,1 1 0,-1-1 0,0 0-1,1 1 1,-1-1 0,0 1-1,1-1 1,-1 0 0,-1 1 0,0-1 5,0 1 1,0 0 0,0-1-1,0 0 1,0 1 0,0-1-1,0 0 1,-4-1 0,-21-1 35,1-2 0,0-1 1,-41-13-1,55 14-55,-11-2 52,0-1 0,-28-14 0,44 17-45,0 0 1,0 0-1,1-1 0,-1 1 1,1-1-1,1-1 1,-1 1-1,1-1 1,0 0-1,-6-8 1,10 13-3,0-1 1,0 1-1,0-1 1,0 1-1,0-1 1,1 0-1,-1 0 1,0 0-1,1 1 1,-1-1-1,1 0 1,0 0-1,-1-3 1,2 3 7,-1 1 0,1-1-1,-1 0 1,1 0 0,0 0 0,0 1 0,0-1 0,0 0 0,0 1-1,0-1 1,1 1 0,-1-1 0,3-1 0,3-3 8,-1 1 1,2-1-1,-1 2 0,0-1 1,15-6-1,47-16 78,-21 8-35,60-32 114,33-14-168,-133 62-37,33-16 238,-40 19-252,0-1 0,1 0 0,-1 0 0,0 1 0,1-1 0,-1 0 0,0 0 0,0 0 0,0 0-1,0 0 1,0-1 0,0 1 0,0 0 0,-1 0 0,1-1 0,0 1 0,-1 0 0,1-1 0,-1 1 0,2-3 0,-2 1-595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4640,'-28'0'1504,"15"2"-912,-13 4-330,17-5 29,0 1-1,0 0 1,0 0-1,1 1 1,-1 0-1,1 1 1,-13 7-1,-12 16 366,26-22-578,1-1 0,-1 1-1,2 0 1,-1 1-1,0-1 1,1 1-1,0 0 1,0 1 0,1-1-1,-4 8 1,0 3 188,-12 31 1,19-43-226,-1 0 1,1 0 0,0-1 0,0 1 0,1 0 0,0 0 0,-1 0 0,2 0-1,-1 0 1,0 0 0,1 0 0,1 4 0,14 24 208,-7-16-127,-3-4-44,-4-9-53,0 0 0,0 0 1,0 0-1,1 0 0,-1 0 0,4 3 0,-2-4-4,0 0 1,-1 0-1,1-1 1,0 0-1,0 1 1,5 0 0,4 3 21,-4-1-25,-3-1 22,1-1 0,0 1 0,1-1 0,-1-1 0,0 1 0,1-1 0,-1-1 0,1 1 0,0-1 0,12 0 0,-20-1-39,10 0 51,0 0 1,0-1 0,0 0-1,0 0 1,-1-1 0,1 0 0,0-1-1,11-4 1,-7 2 9,-11 5-46,0-1 0,1 0-1,-1 0 1,0-1 0,0 1-1,0-1 1,0 1 0,0-1 0,0 0-1,0 0 1,0 0 0,-1-1-1,1 1 1,-1 0 0,3-5 0,-3 5-11,0 0 0,-1-1 0,1 1 0,-1-1 0,0 1 0,0-1 0,0 1 0,0-1 0,0 0 0,0 0 0,-1 1 0,1-1 0,-1 0 0,0 0 0,0 0 0,0 1 0,0-1 0,0 0 0,-1 0 0,1 0 1,-1 1-1,0-1 0,0 0 0,0 1 0,0-1 0,0 1 0,-1-1 0,1 1 0,-4-5 0,-61-87-33,49 75-47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27 1312,'0'-14'421,"0"11"-245,0 3-90,-3 0 15,-41 0 3014,39-3-2332,4 3-767,-7-7 673,3 11-16,2-1-456,-11 3 263,11-5-451,0 1 0,0 0 0,0 0 0,0 0-1,0 1 1,1-1 0,-1 1 0,1-1 0,-1 1 0,1 0 0,0 0-1,0 0 1,0 0 0,1 0 0,-1 0 0,1 1 0,-1-1 0,0 6-1,0 4-10,0 0-1,1 0 1,0 25-1,1-22 16,1-7-15,0 0 1,0 0 0,1-1 0,0 1-1,1 0 1,0-1 0,0 0 0,1 1-1,-1-1 1,2-1 0,-1 1 0,1-1-1,1 1 1,-1-2 0,1 1 0,0 0-1,8 5 1,-6-5-7,1 0 1,0-1-1,0 0 0,0 0 1,0-1-1,1 0 1,0-1-1,0 0 0,0 0 1,1-1-1,-1-1 0,1 1 1,0-2-1,15 1 0,-23-2-3,51-2 118,-48 1-105,0 0 0,-1 0 1,1-1-1,0 1 1,0-1-1,-1-1 1,8-3-1,23-22 303,-28 23-156,-1-1-1,0 0 1,12-14-1,-16 16-91,0 0 0,0 0 1,-1-1-1,0 1 0,0-1 0,0 0 0,0 0 0,-1 0 1,2-5-1,-2 7-65,-1 0 1,1 1-1,0-1 1,-1 0 0,0 1-1,0-1 1,0 0-1,0 1 1,0-1 0,0 0-1,-1 1 1,1-1-1,-1 0 1,0 1-1,0-1 1,0 1 0,0-1-1,0 1 1,0-1-1,-1 1 1,1 0 0,-1 0-1,0 0 1,-3-4-1,-7-7 25,-36-32 1,42 40-51,1 0 0,-2 1 0,1 0 0,0 0 0,-1 0 0,-9-3 0,-15 1-34,15 4 36,-29-12-1323,87 17-2282,-28 0 2307,22 7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3:3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4576,'0'17'1664,"0"-17"-1280,66 0-96,-33 0 672,1 16-576,15-16 256,1 0-352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66 2816,'0'0'33,"2"-27"1302,-1 26-1310,-1 0 0,0 0-1,1-1 1,-1 1 0,1 0 0,-1 0 0,1 0 0,0 0-1,-1 0 1,1 0 0,0 0 0,0 0 0,-1 0 0,1 0 0,0 1-1,0-1 1,0 0 0,2-1 0,11-3 204,-10-2-67,0 2-37,10 3 239,-13 2-349,-1 0 1,1 0-1,0 1 1,-1-1-1,1 0 1,0 0-1,-1 1 1,1-1-1,0 0 0,-1 1 1,1-1-1,-1 0 1,1 1-1,-1-1 1,1 1-1,-1-1 1,1 1-1,-1-1 1,1 1-1,-1 0 1,0-1-1,1 1 0,-1-1 1,0 1-1,0 0 1,1-1-1,-1 1 1,0 0-1,0-1 1,0 1-1,0 0 1,0-1-1,0 2 1,0 32 459,0-19-415,0 2-21,0-1 0,-1 0 0,0 0 0,-1 0-1,-1-1 1,-7 22 0,6-23-31,-6 22 0,8-21-2,-4 20 20,-14 11 23,12-30-31,-8 22 0,-17 58 36,12-31 100,11-30-164,9-32 1,1 0 0,-1 0 1,0 0-1,1 1 0,0-1 0,0 0 0,0 3 1,0-1-18,0-2-38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68 202 1664,'13'-14'528,"-12"14"-520,-1-1 0,0 1-1,0 0 1,1 0 0,-1-1 0,0 1-1,0 0 1,0 0 0,1-1 0,-1 1 0,0 0-1,0-1 1,0 1 0,0 0 0,0-1 0,0 1-1,0 0 1,0-1 0,1 1 0,-1 0 0,0-1-1,-1 1 1,1 0 0,0-1 0,0 1 0,0-10 85,-1 4 104,1 1 0,0-1 0,0 1 0,0-1 0,0 0 0,1 1 0,2-7 0,44-69 1611,-45 79-1764,0-1 0,1 0 0,-1 0 1,1 1-1,-1 0 0,1-1 0,0 1 0,0 0 1,0 0-1,0 1 0,0-1 0,1 1 0,-1-1 0,0 1 1,1 0-1,6-1 0,2 0 50,1 1 0,0 1 0,17 1 0,-5-1 16,-12 0-67,0 1 0,0 0 0,0 0 0,17 5 0,-24-4-26,0 0 0,1 1 0,-1-1-1,0 2 1,-1-1 0,1 0 0,-1 1 0,1 0-1,-1 1 1,5 4 0,-10-9-17,7 8 46,1-1-1,-2 1 0,10 13 0,-14-18-25,-1 0 0,1-1 0,-1 1 0,0 0 1,0 0-1,0 0 0,0 0 0,0 0 0,-1 0 0,1 0 0,-1 0 0,0 0 0,0 0 0,0 0 1,-1 1-1,0 4 0,-1-2 7,-1 0-1,0 0 1,0-1 0,0 1 0,-1-1 0,1 0-1,-1 0 1,-1 0 0,1 0 0,-7 5 0,9-8-18,-4 4 0,-1-1 0,1 0 0,-1 0 0,0-1-1,0 0 1,-1 0 0,1 0 0,-13 3 0,-2 2-4,-17 12 16,28-14 1,-1 0-1,-15 5 0,16-7-20,-2 0 14,0 0 0,1 0 0,-2-1 0,1-1 0,-18 3 0,30-6-27,1 0 1,0 0-1,-1 0 0,1 0 1,0 0-1,-1 0 0,1 0 1,0 0-1,-1 0 0,1 0 0,0 0 1,-1 0-1,1 0 0,0 0 1,-1 0-1,1 1 0,0-1 1,-1 0-1,1 0 0,0 0 1,0 1-1,-1-1 0,1 0 0,0 0 1,-1 1-1,1-1 2,-1 1 0,1-1 0,-1 1 0,0 0 1,1-1-1,0 1 0,-1-1 0,1 1 0,-1 0 0,1-1 0,0 1 0,-1 0 0,1 0 0,0-1 0,0 1 1,0 0-1,0 0 0,-1-1 0,1 1 0,0 0 0,0 0 0,0 0 0,1-1 0,-1 1 0,0 0 0,0 0 1,1 1-1,0 0-6,0-1 0,0 1 1,0 0-1,1-1 1,-1 1-1,1-1 0,-1 0 1,1 1-1,-1-1 1,4 2-1,6 3-29,-1-1 0,1 0 0,13 3 0,-14-4 20,0 1-1,0-1 1,-1 1 0,0 1 0,14 11-1,12 6-52,-17-13 49,23 10-1,-22-13 71,-2 2 0,29 17 0,-26-10 10,0 2-1,19 21 0,-19-18 2,-16-18-35,-1 0 0,0 0-1,0 0 1,-1 0 0,1 1 0,-1-1 0,1 1-1,-1 0 1,0 0 0,-1 0 0,1 0 0,0 0-1,-1 0 1,0 0 0,0 0 0,-1 0 0,1 1-1,-1-1 1,0 8 0,0-9 17,0 0 0,0 0 0,0-1 1,-1 1-1,1 0 0,-1 0 0,0 0 0,0-1 0,0 1 0,0-1 0,0 1 1,-1-1-1,1 1 0,-1-1 0,1 1 0,-1-1 0,0 0 0,0 0 0,0 0 1,0 0-1,0-1 0,-1 1 0,1 0 0,-3 1 0,-7 5 169,4-1-95,0-2 0,-1 1 1,1-1-1,-2 0 0,1-1 0,0 0 0,-1-1 1,-10 3-1,-5 2 65,-15 6 46,18-6-38,0-1 0,-41 8 0,44-13-100,-1 0 0,1-2 1,-1 0-1,-23-4 0,34 3-84,1-1-1,0 0 1,0 0 0,0-1 0,0 0 0,0 0 0,0-1 0,1 0 0,0-1 0,0 1-1,-7-7 1,10 8-16,0 0 0,-1 0 0,2-1 0,-1 1 0,0-1 0,1 0 0,-1 0 0,1 0 0,-3-7 0,4 5-13,0 0 0,0-1-1,1 1 1,-1-1 0,2 1 0,-1-1 0,1 1 0,0-8-1,0 4-61,0 3 23,0 1 0,0 0 0,0-1 0,1 1-1,0 0 1,0 0 0,0 0 0,1 0 0,0 0 0,0 0 0,1 0 0,4-7 0,20-31-2281,-7 8 656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5728,'0'0'2112,"0"0"-1632,0 0-128,0 0-128,16 0-192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0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465 149 1824,'28'-14'587,"-28"14"-576,1 0 0,-1 0 0,1 0 0,-1-1 0,1 1 1,-1 0-1,1-1 0,-1 1 0,1 0 0,-1-1 1,0 1-1,1 0 0,-1-1 0,0 1 0,1-1 0,-1 1 1,0-1-1,0 1 0,1-1 0,-1 0 0,11-24 208,-5 9 362,-2 13-400,3-3 129,-2-19 405,1 13-401,-5 8 100,-9-1 216,7 4-533,-13-10 434,12 9-465,0 0 1,0 0 0,0 1-1,0-1 1,0 1 0,0-1 0,0 1-1,-4-2 1,2 2-24,1 0 0,0 1 0,0 0 1,0-1-1,0 1 0,-1 0 0,1 1 0,0-1 0,0 1 0,-5 0 0,-29 12 419,36-13-443,-21 9 239,-42 18 737,12 1-419,30-19-327,-17 7 185,30-10-309,0 0 1,-13 12 0,9-6 19,0-2 54,1 1-1,0 0 0,0 1 0,1 0 0,-12 17 1,9-8-57,1 0 1,1 1 0,-9 24 0,16-32-98,0 0 0,2 0 0,0 0-1,0 1 1,1-1 0,0 26 0,2-22-86,1 0-1,3 19 1,-3-29 50,1-1 1,0 0 0,0 0-1,1 0 1,0 0 0,0 0-1,1-1 1,7 12 0,-5-10 9,1 0 0,0-1 0,0 1 1,0-2-1,1 1 0,0-1 1,0 0-1,1-1 0,0 0 0,0 0 1,0-1-1,11 4 0,4 1-203,38 10-838,-55-18 278,0 1 0,0-2-1,0 1 1,0-1 0,1 0 0,12-1-1,29-13-2560,-48 14 3224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33 4224,'-14'-28'1365,"14"28"-1349,0 0-1,0 0 0,0 0 1,0-1-1,0 1 1,0 0-1,0 0 0,0-1 1,0 1-1,0 0 0,0 0 1,0 0-1,-1-1 1,1 1-1,0 0 0,0 0 1,0 0-1,0-1 1,0 1-1,-1 0 0,1 0 1,0 0-1,0 0 1,0 0-1,-1 0 0,1-1 1,0 1-1,0 0 0,0 0 1,-1 0-1,1 0 1,0 0-1,0 0 0,-1 0 1,-1 0 114,0 0 0,1 1 0,-1-1 1,0 1-1,0-1 0,1 1 0,-1 0 0,0-1 1,1 1-1,-1 0 0,0 0 0,1 0 0,0 0 1,-1 0-1,1 1 0,0-1 0,-3 3 0,-17 15 1180,-77 49 1426,-16 28-1676,6-4-760,-57 31-78,145-109-215,0 0-54,4-2-110,0-1 1,-28 15-1,42-25-26,-20 11-683,21-11 817,1-1 0,-1 0 0,1 0 0,0 0 0,-1 1-1,1-1 1,-1 0 0,1 0 0,0 1 0,-1-1 0,1 0 0,0 1 0,-1-1 0,1 0 0,0 1 0,0-1 0,-1 1 0,1-1-1,0 1 1,0-1 0,0 0 0,0 1 0,-1-1 0,1 1 0,0-1 0,0 1 0,0-1 0,0 1 0,0-1 0,0 1-1,0-1 1,0 0 0,0 1 0,1-1 0,-1 1 0,0-1 0,0 1 0,0-1 0,0 0 0,1 2 0,0-2-200,0 1 0,-1-1 0,1 0 1,0 1-1,0-1 0,0 0 0,0 0 1,0 0-1,0 0 0,-1 1 0,1-1 1,0 0-1,2-1 0,13 1-2156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7296,'17'17'2720,"-17"-17"-2112,16 0-192,-16 0 1696,0 0-1248,0 0-128,0 0-480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2 299 4160,'-1'-5'480,"1"3"-389,-1 1 0,1 0 0,0 0 0,0 0 0,0-1 0,1 1 0,-1 0 0,0 0 0,0-1 0,1 1 0,-1 0 0,0 0 0,1 0 0,0-2 0,11-30 256,-12 32-325,0 1 1,0-1-1,0 0 0,0 1 1,0-1-1,0 1 0,0-1 1,1 1-1,-1-1 0,0 1 1,0 0-1,1-1 0,-1 1 1,0-1-1,1 1 1,-1-1-1,1 1 0,-1 0 1,0-1-1,1 1 0,-1 0 1,1-1-1,-1 1 0,1 0 1,0 0-1,3-2 36,-1 0 0,1 0-1,-1-1 1,1 1 0,3-4 0,2-5 28,7-6 14,25-8-41,-18 2-89,-7 5 1,-4 7 16,0 1 0,21-13-1,4-2 12,-16 4-27,-18 18 12,1-1 1,-1 0-1,1 1 1,0 0 0,0 0-1,6-3 1,-2 4-13,-6 7 68,-7 14 137,2-11-90,2 0-25,0-4-33,0 0-1,0 0 1,0 0 0,-1 0 0,0 0 0,-3 6 0,-30 43 206,13-23-90,-26 50 0,5 11 126,-58 172-1,89-216-280,-12 91 1,24-130 2,-1 0 1,1-1-1,0 1 1,1 0-1,-1 0 0,1-1 1,1 1-1,0-1 1,3 10-1,-3-12 9,0-1 0,1 1-1,-1 0 1,1-1 0,0 0 0,1 0-1,-1 0 1,1 0 0,-1 0-1,1-1 1,0 1 0,0-1 0,1 0-1,-1 0 1,6 2 0,7 2 3,2-1 1,-1 0 0,1-1-1,-1-1 1,1-1 0,0-1-1,29 1 1,-38-3 5,0 0-1,1-1 1,-1 0-1,12-3 1,-13 1-13,-1 0 1,0 0-1,0-1 0,-1 0 1,1 0-1,-1-1 0,0 0 1,0-1-1,-1 1 0,1-1 1,-1 0-1,0-1 0,-1 0 1,0 0-1,8-12 0,-10 10-3,1 0-1,-1-1 0,-1 1 1,1-1-1,-2 1 0,1-1 1,-1 0-1,-1 0 0,0 0 1,0 1-1,-3-16 0,1 8 8,-1 0 0,-1 1 0,-1-1 0,0 1 0,-1 0-1,0 0 1,-2 1 0,0-1 0,0 2 0,-2-1-1,0 1 1,-12-13 0,6 10-20,0 1 0,-2 1-1,0 0 1,-1 1 0,0 1 0,-1 1 0,0 0-1,-1 2 1,-41-15 0,59 24 8,0 0 1,0 0-1,0 1 0,0-1 1,0 1-1,0 0 0,0 0 1,0 0-1,0 0 0,-1 0 1,1 1-1,0 0 0,-4 1 1,6-1 3,0-1 1,1 1 0,-1 0 0,1 0-1,-1 0 1,1 0 0,-1 0-1,1 0 1,0 0 0,-1 0 0,1 0-1,0 0 1,0 0 0,0 0-1,0 0 1,0 0 0,0 0 0,0 0-1,0 0 1,0 0 0,0 0-1,0 0 1,1 0 0,-1 0 0,0 0-1,1-1 1,0 3 0,13 2-74,6 7 109,-14-7-12,0-2-1,1 1 1,6 3 0,5 0-3,-5-1 12,0-1-1,26 7 0,8-7 125,3 7-65,-3-7-122,-22 1-1,-18-4 39,-1 0 0,1-1 1,-1 0-1,12 1 0,-14-2 9,1 0 1,-1 1 0,0-1-1,0 1 1,0 0 0,0 0-1,0 0 1,-1 1 0,1-1-1,6 5 1,-8-5-18,1 0 1,-1-1-1,0 1 0,1 0 0,-1-1 1,1 0-1,2 1 0,-4-1 1,0 0 0,0 0 0,0 0 0,0 0-1,1 0 1,-1 0 0,0 1 0,0-1 0,0 0 0,0 1 0,0-1 0,0 0-1,0 1 1,0 0 0,0-1 0,0 1 0,-1 0 0,1-1 0,0 1 0,0 0-1,0 0 1,-1-1 0,1 1 0,0 0 0,0 2 0,0 0 9,0 0 1,-1-1-1,1 1 1,-1 0-1,0 0 1,0-1-1,0 1 1,0 0-1,0 0 0,-1 0 1,1-1-1,-1 1 1,0 0-1,0-1 1,0 1-1,0 0 1,-2 2-1,-2 10-1,5-12-5,-1 0 1,1 0 0,0 0-1,0 1 1,0-1-1,0 0 1,1 0 0,-1 0-1,1 1 1,0-1 0,0 0-1,2 3 1,-1-1 2,0 0 0,1 0-1,-1-1 1,1 0 0,0 1 0,7 6 0,3 5 21,-12-15-15,-1 0-1,0 0 1,1 0-1,-1 0 1,1 0-1,-1 0 1,1-1-1,0 1 1,-1 0-1,1 0 1,0 0-1,-1-1 1,1 1-1,0 0 1,0-1-1,0 1 1,0-1-1,0 1 1,0-1-1,-1 1 1,1-1-1,0 0 1,0 0-1,0 1 1,0-1-1,0 0 1,0 0-1,1 0 1,-1 0-1,0 0 1,1 0-1,2 0 11,-4 0-10,0 0 0,1 0-1,-1 0 1,0 0 0,1 0 0,-1 0-1,1 0 1,-1 0 0,0 0 0,1 0-1,-1 0 1,0 0 0,1 0-1,-1-1 1,0 1 0,0 0 0,1 0-1,-1 0 1,0 0 0,1-1 0,-1 1-1,0 0 1,0 0 0,1 0 0,-1-1-1,11-10 75,-10 10-76,-1 1-1,1-1 0,-1 0 0,0 1 0,1-1 1,-1 0-1,0 1 0,1-1 0,-1 0 0,0 0 0,0 1 1,0-1-1,0 0 0,0 0 0,1 1 0,-1-1 1,-1 0-1,1 0 0,0 1 0,0-1 0,0-1 1,-1-3 21,2-4 23,-1 6-31,0-1 0,1 1 0,-1 0 0,0 0 0,-1 0 0,1 0 0,0 0 0,-1 0 0,0 0 0,-1-4 0,-2-2-24,-8-18-93,8 16 67,-9-25-88,8 27 97,4 8 28,0 0 1,0-1-1,0 1 1,0-1-1,0 0 1,1 1-1,-1-1 1,1 1-1,-1-1 1,1 0-1,-1 1 1,1-1-1,0 0 1,0 0-1,0-1 1,0 1 2,0 1 0,0-1 0,-1 1 0,1-1 1,0 1-1,-1-1 0,1 1 0,-1 0 0,0-1 0,1 1 0,-3-3 1,2 2-18,0 0 0,0 0 0,0 0 0,0 0 0,0 0 0,0 0 0,0 0 1,1 0-1,-1 0 0,1 0 0,0-1 0,0-2 0,-1 4 10,1 0 0,0 1-1,0-1 1,0 0 0,0 0 0,-1 1-1,1-1 1,0 0 0,-1 1 0,1-1-1,-1 0 1,1 1 0,-1-1 0,1 0-1,-1 1 1,1-1 0,-1 1 0,1-1-1,-1 1 1,0-1 0,1 1 0,-1 0-1,0-1 1,1 1 0,-1 0 0,-1-1-1,1 1 2,-1-1-1,1 0 0,0 0 0,0 1 0,-1-1 0,1 0 0,0 0 0,0 0 0,0 0 0,0 0 0,0 0 1,0-1-1,-1 0 0,2 0-7,-1 0-1,0 1 1,1-1 0,-1 1 0,0-1 0,0 1-1,0 0 1,0-1 0,0 1 0,0 0-1,0 0 1,-1-1 0,1 1 0,-3-1 0,4 2 3,0 0 0,0-1 0,-1 1 0,1 0 0,0 0 0,0 0 0,0-1 0,-1 1 0,1 0 0,0 0 0,0-1 0,0 1 0,0 0 0,0 0 0,-1-1 0,1 1 0,0 0 0,0 0 0,0-1 0,0 1 0,0 0 0,0-1 0,0 1 0,0 0 0,0 0 0,0-1 0,0 1 0,0 0 0,0-1 0,0 1 0,0 0 0,1-1 0,-1 1 1,0 0 1,0 0 0,0 0-1,0 0 1,0 0 0,0-1-1,0 1 1,0 0 0,-1 0-1,1 0 1,0 0 0,0 0-1,1 0 1,-1 0 0,0 0-1,0 0 1,0 0 0,0-1-1,0 1 1,0 0 0,0 0-1,0 0 1,0 0 0,0 0-1,0 0 1,0 0 0,0 0-1,0 0 1,0 0 0,0 0-1,0-1 1,0 1 0,0 0-1,0 0 1,1 0 0,-1 0-1,0 0 1,0 0 0,0 0-1,0 0 1,0 0-1,0 0 1,0 0 0,0 0-1,0 0 1,0 0 0,1 0-1,-1 0 1,0 0 0,0 0-1,0 0 1,0 0 0,0 0-1,0 0 1,0 0 0,1 0-1,3 0-43,-2 1 21,1-1 1,0 0-1,0-1 0,0 1 0,0 0 0,0-1 0,3 0 0,2-4 38,20-7 33,-23 10-51,2 0-7,1-1 1,-1 1-1,1 0 0,-1 1 1,15-1-1,110 2 215,-126 0-121,-1 0 0,1 0 0,-1 1 1,1 0-1,-1 0 0,0 0 0,0 1 0,1-1 1,-1 1-1,0 1 0,0-1 0,-1 1 1,1-1-1,0 1 0,-1 1 0,0-1 0,0 1 1,0-1-1,0 1 0,0 1 0,-1-1 1,0 0-1,6 10 0,-1 1-1,1-1 1,16 20-1,-1-1-16,-19-26-4,0 0-1,1-1 0,-1 0 0,10 8 1,-4-4 80,-10-8-121,1-1 0,-1 0-1,0 1 1,1-1 0,0 0 0,-1 0 0,1 0 0,2 2-1,-3-3-14,0 0-1,-1 0 1,1 0-1,0 0 0,0 0 1,-1 0-1,1-1 1,0 1-1,-1 0 1,1 0-1,0 0 0,0-1 1,-1 1-1,1 0 1,0-1-1,10-3 8,-2 1-4,9-3 70,5-19 279,-6 13-152,-13 9-122,-1 1 1,1 0 0,-1-1 0,1 0 0,-1 0 0,0 0 0,0 0 0,2-4 0,3-3 83,0 0 0,1 1 0,0 0 0,0 0 0,12-8 1,45-44 440,-59 57-677,-1-1 0,0 0 1,0-1-1,0 1 1,-1-1-1,9-12 1,3-2-284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582 132 2240,'0'0'720,"0"-5"-448,0 2-387,0-2 313,1 1 1,-1 0-1,0-1 0,0 1 1,-1 0-1,0-1 0,-1-5 1,-3 4-7,4 5-144,0 0 1,0 0-1,0 0 0,0 0 1,0-1-1,0 1 1,0 0-1,0 0 1,0-1-1,1 1 1,-2-2-1,2 1-40,-1 0 0,0 0 1,0 0-1,0 0 0,-1 0 1,1 0-1,0 1 0,-1-1 1,0 0-1,1 1 0,-1-1 1,0 1-1,0-1 0,0 1 1,1 0-1,-2 0 0,-2-2 0,-17-10-6,20 11 10,-1 0 0,1 1 0,-1-1 0,0 0 0,0 1 0,0 0 0,0 0 0,0 0 0,0 0-1,0 0 1,0 0 0,0 1 0,0 0 0,0-1 0,-1 1 0,1 0 0,0 1 0,0-1 0,-5 1-1,-39 11 192,30-10-88,-18 4 122,7 4 16,0 2-1,-44 27 0,51-27-62,-1 1 0,2 1 0,0 1-1,0 1 1,2 0 0,-27 30-1,40-39-140,-1-1 0,1 1 0,0 0 0,1 0 0,0 0 0,0 1 0,0 0 0,1-1 0,0 1 0,1 0 0,0 1 0,0-1 0,1 0 0,0 0 0,0 12 0,1-16-27,1 1-1,-1-1 0,1 0 1,0 0-1,1 0 0,-1 0 1,1 0-1,-1 0 0,1-1 1,0 1-1,1 0 0,-1-1 1,1 0-1,-1 1 0,1-1 1,0 0-1,0 0 0,0-1 1,1 1-1,-1-1 0,7 4 1,0 0 15,0-1 0,0-1 1,0 0-1,0 0 0,0-1 1,1 0-1,15 2 0,41 0 118,-34 0-29,-18-2-75,0-1-1,0 0 1,-1-2-1,26-1 1,2-7-75,-1-2 0,-1-2 0,50-21 0,-54 19 24,-8 8-38,-11-10-239,-18 15 274,1 1 0,0-1 1,0 1-1,0-1 0,-1 1 0,1-1 0,0 1 1,-1-1-1,1 1 0,0 0 0,-1-1 0,1 1 1,-1 0-1,1-1 0,0 1 0,-1 0 1,1-1-1,-1 1 0,1 0 0,-2-1 0,-3 10 62,-9-4 250,12-4-288,0 0-1,0 0 1,0 1-1,0-1 1,0 0 0,1 1-1,-1-1 1,0 1-1,1 0 1,-1-1-1,1 1 1,0 0-1,-1 0 1,1 0-1,0 0 1,0 0-1,0 0 1,0 2 0,-1 4 15,1 0 0,0 0 0,1 0 0,0 10 0,0-16-28,0 0-1,0 0 1,0 0-1,0 0 1,0-1-1,1 1 1,-1 0-1,1 0 1,-1 0-1,1-1 1,0 1-1,0 0 1,1 1-1,1 1 42,1 0 1,-1-1-1,1 0 0,6 5 0,-8-7-32,3 3 10,-1-1 20,0 0-1,1 1 1,0-1-1,-1-1 1,1 1-1,0-1 1,0 0-1,1 0 1,-1 0-1,11 1 1,-3 0 29,5 1-203,-1-1 0,32 1 1,-18-3-89,-20 0 27,0 0-1,1-1 1,-1-1 0,0 0 0,15-3 0,-25 4 179,0 0 1,0 0-1,0 0 1,0-1-1,-1 1 1,1 0-1,0-1 1,0 1-1,-1 0 1,1-1 0,0 1-1,0-1 1,-1 0-1,1 1 1,-1-1-1,1 1 1,0-1-1,-1 0 1,1 1-1,-1-1 1,0 0-1,1 0 1,-1 1-1,1-1 1,-1 0-1,0 0 1,0 0-1,0 0 1,1-1 0,-2 0-7,1-1 1,-1 1 0,1 0 0,-1 0-1,0-1 1,0 1 0,0 0 0,-2-3 0,0-1-4,2 4 13,0 0-1,-1-1 1,1 1 0,-1 0 0,1 0 0,-1 0-1,0 0 1,0 0 0,0 0 0,-3-2 0,-7-7-2,-2-4 13,12 12-1,-1 0-1,1 0 1,0 1 0,-1-1 0,0 1-1,0 0 1,1 0 0,-1 0 0,0 0 0,-7-3-1,6 4-20,0-1 0,0 1 1,0-1-1,0 0 0,1 0 0,-1 0 0,1-1 0,-6-4 0,8 7 10,1-1 0,-1 1 1,1-1-1,-1 0 0,1 1 0,-1-1 1,1 0-1,0 1 0,-1-1 0,1 0 1,0 1-1,-1-1 0,1 0 0,0 0 1,0 1-1,0-1 0,0 0 0,0 0 1,0 0-1,0 1 0,0-1 0,0 0 0,0 0 1,0 0-1,0 1 0,0-1 0,1 0 1,-1 0-1,0 1 0,1-1 0,-1 0 1,0 1-1,1-1 0,-1 0 0,1 1 1,-1-1-1,1 1 0,0-2 0,4-2 31,-1 0 0,1 0 0,0 1 0,0-1 0,1 1 0,8-4 0,-5 3 8,-7 3-25,1 1 0,-1-1 0,0 1 0,1-1 0,-1 1 0,1 0 0,-1 0-1,5 0 1,-3 0-4,-4 0-4,0 0 1,0 0-1,1 0 1,-1 0-1,0 0 0,0 1 1,0-1-1,0 0 0,0 0 1,0 0-1,0 0 1,0 0-1,0 0 0,1 0 1,-1 0-1,0-1 0,0 1 1,0 0-1,0 0 1,0 0-1,0 0 0,0 0 1,0 0-1,0 0 0,0 0 1,0 0-1,1 0 1,-1 0-1,0 0 0,0 0 1,0 0-1,0 0 0,0 0 1,0 0-1,0-1 0,0 1 1,0 0-1,0 0 1,0 0-1,0 0 0,0 0 1,0 0-1,0 0 0,0 0 1,0 0-1,0 0 1,0-1-1,0 1 0,0 0 1,0 0-1,0 0 0,0 0 1,0 0-1,0 0 1,0 0-1,0 0 0,0-2 0,1 1-1,-1 0 0,0 0 0,1 0 0,-1 0 0,1 0 1,-1 0-1,1 0 0,0 0 0,-1 1 0,1-1 0,0 0 1,0 0-1,0 0 0,0 1 0,0-1 0,-1 0 0,1 1 1,0-1-1,0 1 0,0-1 0,2 1 0,9-9-60,-11 8 57,0 1 0,-1-1 0,1 1 0,0 0 0,-1-1 0,1 1 0,0 0 0,-1-1 0,1 1 0,0 0 0,0 0 1,-1 0-1,1 0 0,0 0 0,0 0 0,-1 0 0,1 0 0,0 0 0,0 0 0,-1 0 0,3 0 0,2 1-15,72-1-189,-67 0 152,-1 0 0,1 1 0,-1 0 0,10 2 0,-15-2 31,0 1 0,0-1 0,0 1 0,0 0 0,0 0 0,0 1 0,-1-1 0,1 1 0,-1 0 0,4 4 0,-6-6 19,4 3 2,-1 1 0,0-1 0,0 1 0,4 6-1,-7-8 37,0 0-1,1-1 1,-1 1 0,-1 0-1,1 0 1,0 0-1,-1 1 1,1-1-1,-1 0 1,0 4-1,0-6-18,-1 1 1,1 0-1,0-1 0,0 1 1,-1 0-1,1-1 0,-1 1 0,1-1 1,-1 1-1,0-1 0,0 1 1,0 1-1,-6 11 59,1 11 104,-2-17-60,8-8-102,0 0-1,-1 1 0,1-1 1,-1 0-1,1 1 0,-1-1 1,1 0-1,0 1 1,-1-1-1,1 1 0,0-1 1,0 0-1,-1 1 1,1-1-1,0 1 0,0-1 1,0 1-1,-1-1 0,1 1 1,0-1-1,0 1 1,0-1-1,0 1 0,0-1 1,0 1-1,0 0 1,0-1-1,0 1 0,0 0 1,3-1 146,-2 0-152,0-1 1,0 1-1,0 0 1,0-1-1,0 1 1,0 0-1,0-1 1,0 1-1,-1-1 1,1 0-1,0 1 1,0-1-1,-1 0 1,1 1-1,0-1 1,-1 0-1,1 0 1,0 1 0,-1-1-1,1 0 1,-1 0-1,0 0 1,1-1-1,12-15 49,34-19 2,-34 17 5,-12 17-57,0-1 0,1 1-1,-1 0 1,1 0 0,0-1 0,0 1-1,0 0 1,0 0 0,0 0 0,4-2-1,5-1-75,-9 4 50,0 0 1,1 0 0,-1 0-1,0-1 1,1 1 0,-1-1-1,0 1 1,2-3 0,-3 2-1,0 1 1,1 0 0,-1-1 0,1 1 0,-1 0 0,1 0-1,-1 0 1,1 0 0,0 0 0,0 0 0,-1 0-1,1 1 1,0-1 0,0 0 0,0 1 0,2-1-1,-1 1-231,-3 9 140,2 22 202,-2-28-65,1-1-1,0 0 0,0 0 1,-1 0-1,1 0 0,0 0 1,1 0-1,-1 0 0,0 0 1,1-1-1,2 4 0,-1-2 14,1 0-1,-1 0 0,1 0 0,0 0 1,0-1-1,0 0 0,0 0 1,1 0-1,-1 0 0,0 0 0,1-1 1,5 1-1,4 0 13,0-1 0,25-1 0,-12 0 49,266 0-938,-286 0 828,0-1 0,1 0 0,-1 0 0,0 0 0,0-1 0,10-4 0,-10 4 45,-3 1-37,0-1-1,0 1 1,-1-1-1,1 0 1,0 0-1,0-1 1,-1 1-1,1-1 1,-1 0-1,6-5 1,-6 4 1,-2 3 4,-1 1 0,1-1 0,-1 1 0,0-1 0,1 1 0,-1-1 0,0 1 0,0-1 0,1 0 0,-1 1 0,0-1 0,0 1 0,0-1 0,0 0 0,0 1 0,0-1 0,0 0 0,0 1 0,0-1 0,0 0 0,0 1-1,0-1 1,0 1 0,0-1 0,-1-1 0,1 2 0,0 0-5,0 0 0,0 0 0,0 0 0,0 0-1,0 0 1,0 0 0,0 0 0,0 0 0,0-1 0,0 1 0,0 0 0,0 0-1,0 0 1,0 0 0,0 0 0,0 0 0,0 0 0,0 0 0,0 0 0,0-1-1,0 1 1,0 0 0,0 0 0,0 0 0,0 0 0,0 0 0,0 0 0,0 0-1,0 0 1,0 0 0,0 0 0,-1 0 0,1 0 0,0 0 0,0-1 0,0 1-1,0 0 1,0 0 0,0 0 0,0 0 0,0 0 0,0 0 0,0 0 0,0 0-1,-1 0 1,1 0 0,0 0 0,0 0 0,0 0 0,0 0 0,0 0 0,0 0-1,0 0 1,0 0 0,0 0 0,-1 0 0,0 0 5,-1 0 0,1 0-1,-1-1 1,0 0 0,1 1 0,-1-1 0,1 0-1,0 1 1,-3-3 0,3 2 12,0 0-1,0 1 1,0-1 0,-1 0 0,1 1-1,0-1 1,0 1 0,0-1 0,0 1-1,-1-1 1,1 1 0,0 0 0,-1-1-1,1 1 1,0 0 0,0 0 0,-1 0-1,1 0 1,0 0 0,-1 1 0,1-1-1,-2 1 1,-13 10 80,15-11-92,0 0 1,0 1-1,0-1 0,0 0 0,0 1 1,0-1-1,0 1 0,1-1 0,-1 1 1,0 0-1,0-1 0,1 1 1,-1 0-1,0 0 0,1-1 0,-1 1 1,0 0-1,1 0 0,-1 0 0,1 0 1,0 0-1,-1-1 0,1 1 0,0 0 1,0 0-1,-1 0 0,1 0 1,0 0-1,0 0 0,0 0 0,0 0 1,0 0-1,0 0 0,0 0 0,1 2 1,-1 4 33,0-5 5,0 1 0,0 0 0,0 0-1,0-1 1,0 1 0,1 0 0,-1 0 0,1-1 0,0 1 0,0 0 0,0-1-1,0 1 1,0-1 0,0 1 0,1-1 0,-1 0 0,1 0 0,0 0 0,0 1-1,0-1 1,0-1 0,0 1 0,0 0 0,0 0 0,4 1 0,-3-2-128,-1 0 0,1 0 1,-1-1-1,1 1 0,0-1 0,-1 1 1,1-1-1,0 0 0,-1 0 1,1-1-1,0 1 0,-1 0 1,1-1-1,0 0 0,-1 1 1,1-1-1,-1 0 0,1 0 1,-1 0-1,0-1 0,1 1 0,-1-1 1,0 1-1,4-4 0,7-8-361,12-11 91,-24 22 351,1 0-1,-1 0 1,0 0-1,0 0 1,0 0-1,0 0 1,0 0-1,-1-1 1,1 1-1,-1 0 1,1 0-1,-1-1 1,0-2-1,0-105 64,0 102 52,0 1 1,-1 0-1,0 0 0,-1 0 1,1 0-1,-5-10 1,4 10 73,1 4-89,0 0 0,0 0 1,0 0-1,1 0 0,-1 0 0,1 0 0,0-1 0,0 1 0,1-5 0,0-11 85,-1 19-182,0 0 1,0 0 0,0-1-1,-1 1 1,1 0-1,0 0 1,0 0 0,0 0-1,0-1 1,0 1 0,0 0-1,0 0 1,0 0-1,0 0 1,0-1 0,0 1-1,0 0 1,0 0 0,0 0-1,0 0 1,0 0-1,0-1 1,0 1 0,1 0-1,-1 0 1,0 0 0,0 0-1,0 0 1,0-1-1,0 1 1,0 0 0,0 0-1,0 0 1,0 0 0,1 0-1,-1 0 1,0 0-1,0-1 1,0 1 0,0 0-1,0 0 1,1 0 0,-1 0-1,0 0 1,0 0-1,0 0 1,0 0 0,1 0-1,-1 0 1,0 0 0,0 0-1,0 0 1,0 0-1,1 0 1,-1 0 0,0 0-1,0 0 1,0 0 0,0 0-1,0 0 1,1 0-1,-1 1 1,0-1 0,11 14-40,-8-10 47,-1 0 0,0 0 0,0 0 0,0 0 0,-1 1 0,1-1 0,-1 1 1,1 7-1,-2 118 734,0-126-711,0 0-1,-1 0 1,1-1 0,-1 1 0,0 0-1,0-1 1,0 1 0,-2 3 0,-3 9 65,1 14 11,0-15-42,3-10-8,0 0-1,0 0 0,1 1 1,-2 7-1,3-12-47,0-1 0,0 1-1,0 0 1,0-1 0,0 1-1,0 0 1,0-1 0,0 1 0,0 0-1,1-1 1,-1 1 0,0-1-1,0 1 1,1 0 0,-1-1-1,0 1 1,1-1 0,-1 1 0,0-1-1,1 1 1,-1-1 0,1 1-1,-1-1 1,1 1 0,-1-1-1,1 0 1,-1 1 0,1-1 0,-1 0-1,1 1 1,0-1 0,-1 0-1,1 0 1,-1 0 0,1 1-1,0-1 1,-1 0 0,1 0-1,0 0 1,-1 0 0,1 0 0,0 0-1,0 0-4,-1 0-1,1 0 0,-1 0 1,1 0-1,0 0 1,-1 0-1,1 0 0,-1 0 1,1 0-1,-1 0 1,1 0-1,-1 0 0,1 0 1,-1 0-1,1-1 0,-1 1 1,1 0-1,-1 0 1,0 0-1,1-1 0,-1 1 1,1 0-1,-1-1 1,0 1-1,1 0 0,-1-1 1,1 1-1,-1-1 0,0 1 1,0 0-1,1-2 1,7-8 27,8-2 10,12-9-16,-21 14-52,0 1 1,1 0-1,0 0 1,8-4-1,7-5 91,-11 8-116,0 0 0,25-9-1,-36 16 49,0-1 0,0 1 1,0 0-1,0 0 0,0-1 0,0 1 0,0 0 0,0-1 0,-1 1 0,1-1 0,0 1 1,0-1-1,0 0 0,0 1 0,-1-1 0,1 0 0,0 0 0,0 0 0,4-6 34,2 5 38,0 1-1110,-7 4 803,0-1 219,-1-1 0,1 1 0,-1-1-1,1 1 1,-1-1 0,1 1 0,-1-1 0,0 1-1,-1 2 1,1-3 13,0 0 0,0 0 0,0 0 0,1 0 0,-1 0 0,0 0 1,1 0-1,-1 1 0,1-1 0,0 0 0,-1 0 0,1 1 0,0-1 0,0 0 0,0 0 0,0 1 0,0-1 0,0 0 0,0 1 0,0-1 1,0 0-1,1 2 0,2 2 33,15 28 262,-17-30-255,1-1 0,0 1 1,0-1-1,1 1 0,-1-1 0,0 0 1,1 0-1,-1 0 0,5 3 0,-4-4 4,0 0-1,0-1 1,0 1-1,0 0 1,0-1 0,0 0-1,0 0 1,0 0-1,0 0 1,5-1-1,4 1 38,4 0 45,-8 0-59,0 0 1,0 0 0,1-1 0,8-1-1,-10 0-11,-1 1-1,1-1 1,-1 0-1,0-1 1,0 0-1,0 0 1,0 0-1,0-1 0,5-4 1,-4 0-8,-3 5-10,-1-1 0,0 1-1,1 0 1,0 0 0,4-3 0,-1 3 11,-7 3-51,1-1-1,-1 1 1,1 0 0,-1 0-1,1 0 1,-1 0 0,1-1-1,-1 1 1,0 0 0,1 0-1,-1-1 1,1 1 0,-1 0-1,0-1 1,1 1 0,-1 0-1,0-1 1,1 1 0,-1-1-1,0 1 1,0 0 0,1-1-1,-1 1 1,0-1 0,0 1-1,0-1 1,0 1 0,1-1-1,-1 1 1,0-1 0,0 1-1,0-1 1,0 1 0,0-1-1,0 0 1,-1 1 5,1 0-1,0 0 1,0 0 0,0 0-1,0 0 1,0 0 0,0 0-1,0 0 1,0-1 0,0 1-1,0 0 1,0 0 0,0 0-1,0 0 1,0 0 0,0 0-1,0 0 1,0 0 0,0 0-1,0-1 1,0 1 0,1 0-1,-1 0 1,0 0 0,0 0-1,0 0 1,0 0 0,0 0-1,0 0 1,0 0 0,0 0-1,0 0 1,0 0 0,0 0-1,0-1 1,0 1 0,0 0-1,1 0 1,-1 0 0,0 0-1,0 0 1,0 0 0,0 0-1,0 0 1,0 0 0,0 0-1,0 0 1,0 0 0,1 0-1,-1 0 1,0 0 0,0 0-1,0 0 1,0 0 0,0 0-1,0 0 1,8 0-361,-1-1 205,0 1 0,-1 0 0,1 0 0,0 1 0,-1-1 0,10 3 0,-8 2 194,-6-4-23,-1 0-1,1 0 0,-1 0 1,1 0-1,-1 0 1,1-1-1,0 1 0,-1 0 1,1-1-1,0 0 1,0 1-1,-1-1 1,3 0-1,179 0 1298,-181 0-1294,-1 0 1,1 0-1,0-1 1,0 1 0,-1 0-1,1-1 1,0 1 0,-1-1-1,1 0 1,-1 0 0,1 1-1,-1-1 1,1 0-1,-1 0 1,1 0 0,-1-1-1,2-1 1,-14-2-9,6-2-109,5 6 98,0 1 0,0-1 1,-1 1-1,1 0 0,0-1 0,0 1 1,-1-1-1,1 1 0,-1 0 0,1-1 1,0 1-1,-1 0 0,1-1 1,-1 1-1,1 0 0,-1 0 0,1-1 1,-1 1-1,1 0 0,-1 0 0,1 0 1,-1 0-1,1-1 0,-1 1 0,1 0 1,-1 0-1,1 0 0,-1 0 0,1 0 1,-1 1-1,0-1 0,-10-1-74,8 1 52,0 0 0,0-1 0,0 1-1,0 0 1,0 1 0,0-1 0,0 0 0,0 1 0,0 0 0,-3 1 0,0 9-73,-1-7 87,7-3 14,-1-1 1,1 0-1,-1 0 1,1 1-1,0-1 0,-1 0 1,1 1-1,-1-1 1,1 0-1,0 1 1,-1-1-1,1 1 0,0-1 1,-1 0-1,1 1 1,0-1-1,0 1 1,0-1-1,-1 1 0,1-1 1,0 1-1,0-1 1,0 1-1,0-1 1,0 1-1,0 0 0,0-1 1,0 1-1,0-1 1,0 1-1,0 0 1,0 2 27,0 0 1,0 0-1,0 0 1,0 0-1,1-1 1,-1 1-1,1 0 1,0 0-1,0 0 1,0-1-1,0 1 1,0 0-1,0-1 1,1 1-1,-1-1 1,1 1-1,0-1 1,0 0-1,0 0 1,0 0-1,0 0 1,0 0-1,0 0 1,1 0-1,3 2 1,-2-2 12,0 0 0,0 0 1,0 0-1,0-1 0,1 1 0,-1-1 1,0 0-1,9 1 0,39-1-254,-33-1 23,-19 0 190,11 0-163,0 0 1,0-1-1,19-3 0,34-19-1581,-29 17 862,-18 4 468,3-2 29,0-1-1,-1-1 0,0-1 0,0 0 1,17-11-1,-32 16 380,-1 0 0,0 0 0,1 0 0,-1 0 0,0 0 0,0-1 0,-1 0 0,1 0 0,-1 1 0,5-8 0,-2 1 100,0 0 0,6-19-1,-2 5 124,-1 2 435,-1 0 1,8-34-1,-11 28 160,-2 14-374,0 0 0,0 0 1,7-18-1,5 1 576,-11 24-545,-3 9-698,0 0 204,-1 1-1,1-1 1,-1 0 0,0 1 0,0-1 0,-3 6 0,-2 9 99,5-10 15,0 0 0,0 0 0,0 15-1,0 10 331,-6-8-256,5-19-469,1 1 1,-1-1-1,1 1 0,0 11 0,1 49-4414,0-34 2582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50 117 5312,'-28'-28'1701,"28"28"-1671,0-1-1,0 1 0,0 0 1,-1-1-1,1 1 1,0 0-1,-1-1 1,1 1-1,0 0 1,0-1-1,-1 1 1,1 0-1,-1 0 0,1 0 1,0-1-1,-1 1 1,1 0-1,-1 0 1,1 0-1,0 0 1,-1 0-1,0-1 0,0 2-2,1-1 0,-1 0 0,0 0 1,1-1-1,-1 1 0,0 0 0,0 0 0,1 0 0,-1 0 0,0-1 0,1 1 0,-1 0 0,0-1 0,0 1 0,1 0-14,0-1 0,0 1 0,-1 0 0,1 0 0,0 0 1,0 0-1,0-1 0,0 1 0,0 0 0,0 0 0,-1 0 1,1 0-1,0-1 0,0 1 0,0 0 0,0 0 0,0-1 0,0 1 1,0 0-1,0 0 0,0 0 0,0-1 0,0 1 0,0 0 0,0 0 1,0 0-1,0-1 0,0 1 0,0 0 0,0 0 0,0-1 0,0 1 1,1 0-1,-1 0 0,0 0 0,0 0 0,0-1 0,0 1 0,0 0 1,1 0-1,-1 0 0,0-1 0,7 5 208,-5-3-195,0 0 0,0 0 0,0-1 0,-1 1 0,1 0 0,0 0 0,0-1 0,0 1 0,0-1 0,0 0 0,3 0 0,32 0 108,-10-1-29,0 1 0,29 4-1,-41-1-62,-8-1-22,1-1 1,0 0-1,9 1 0,46-7 76,18-2-16,49 7 0,-117 1-24,0-2 0,-1 0 0,1 0 0,13-4 1,-23 4-21,1 0 1,-1 0 0,1-1 0,-1 1 0,1-1 0,-1 1 0,0-1-1,0 0 1,0 0 0,0-1 0,0 1 0,-1-1 0,1 1 0,-1-1-1,1 0 1,-1 0 0,3-5 0,-4 5 78,0 0 0,-1 1 1,1-1-1,-1 0 0,0 0 0,0 1 0,0-1 0,0-4 1,0 5-166,0-1 71,0 3-224,0 0 54,3 6 64,12 20 67,-8-17 26,0 2-1,8 18 1,-14-26 3,0 0 0,0 1 0,0-1 0,0 0 0,1 0 0,0 0 0,-1 0 0,1 0 0,0 0 0,0-1 0,1 1 1,3 3-1,2 2 0,-6-7-13,0 1 1,-1 0-1,1 0 1,-1 0-1,1 0 1,-1 0-1,1 0 1,-1 1-1,0-1 1,0 0-1,0 1 1,-1-1 0,1 0-1,0 5 1,2 6 49,4 1 131,-6-13-154,0 1 1,-1-1-1,1 1 0,0-1 1,0 1-1,-1 0 0,1-1 1,-1 1-1,0 0 0,1 0 1,-1-1-1,0 1 0,0 2 1,0-4-26,0 3 24,0 0 0,0 0 1,0 0-1,1 0 1,-1 0-1,2 4 0,5 1 75,-6-8-91,-1 1 1,1-1-1,-1 0 1,1 1 0,-1-1-1,1 0 1,-1 1-1,0-1 1,1 1-1,-1-1 1,0 1-1,0-1 1,1 1 0,-1-1-1,0 1 1,0-1-1,0 1 1,1-1-1,-1 1 1,0-1-1,0 1 1,0-1 0,0 1-1,0-1 1,0 1-1,0-1 1,0 1-1,0 0 1,-1 11 640,4-24-471,2 6-254,-1 0 1,1 0-1,1 0 1,-1 1-1,1 0 1,10-8 0,-2 8-48,-8-7-16,8 7 33,-6 0 55,-7 4 35,1 0 0,-1 0 0,1 0 0,-1 0 1,1 0-1,-1 1 0,1-1 0,0 1 0,-1-1 1,1 1-1,0-1 0,0 1 0,-1 0 0,1 0 0,2 0 1,-4 0 12,1 0 0,0 0 0,-1 0 1,1 0-1,-1 0 0,1-1 1,0 1-1,-1 0 0,1 0 0,-1 0 1,1-1-1,0 1 0,-1 0 0,1-1 1,-1 1-1,1-1 0,-1 1 1,1 0-1,-1-1 0,0 1 0,1-2 1,0 2 0,-1-1 1,0 0 0,1 1-1,-1-1 1,1 0 0,-1 1-1,1-1 1,-1 1 0,1-1-1,0 1 1,-1-1 0,1 1-1,0 0 1,-1-1 0,1 1-1,0 0 1,-1-1 0,1 1-1,0 0 1,0 0 0,-1 0-1,2-1 1,-2 1-4,0 0-1,1 0 1,-1 0 0,0 0-1,0 0 1,0 0 0,0 0-1,0 0 1,0 0 0,0 0-1,0 0 1,0 0 0,0 0-1,1 0 1,-1 0 0,0 0-1,0 0 1,0 0 0,0 0-1,0 0 1,0 0 0,0 0-1,0 1 1,0-1 0,0 0-1,1 0 1,-1 0 0,0 0-1,0 0 1,0 0 0,0 0-1,0 0 1,0 0 0,0 0-1,0 0 1,0 0 0,0 0-1,0 1 1,0-1 0,0 0-1,0 0 1,0 0 0,0 0-1,0 0 1,0 0 0,0 0-1,0 0 1,0 0 0,0 0-1,0 1 1,0-1 0,0 0-1,0 0 1,0 0 0,0 0-1,0 0 1,0 64-763,0-62 761,0-1-1,0 1 1,1 0 0,-1-1 0,0 1-1,1-1 1,-1 1 0,1 0-1,0-1 1,-1 1 0,1-1 0,1 2-1,5 11 71,-2 14 246,6-6-47,-7-8-98,-4-12-136,0 0 0,1 0 0,-1 0 0,1 0 0,0 1 1,-1-1-1,1 0 0,2 3 0,-2-4-10,0 0 0,0 0-1,0 0 1,1 0 0,-1 0 0,0 0 0,0-1-1,0 1 1,1-1 0,-1 1 0,0-1 0,1 1-1,-1-1 1,1 0 0,-1 1 0,0-1 0,1 0-1,-1 0 1,3 0 0,6 0 53,-6 1-27,0-1 1,0 0-1,0 0 0,0 0 0,-1 0 1,1-1-1,0 0 0,5-1 0,0-1 32,5-1-25,1-1 0,24-13 1,-37 17-36,-1 0 0,0 0 1,1 0-1,-1 0 1,0 0-1,0 0 1,0 0-1,0 0 0,0 0 1,0 0-1,0 0 1,0-1-1,0 1 1,-1 0-1,1-1 0,0 1 1,-1-1-1,1 1 1,-1 0-1,0-1 1,0 1-1,1-1 0,-1 1 1,0-4-1,0 3-19,0 1 0,0-1 0,1 0 0,-1 0-1,0 0 1,1 0 0,0 1 0,-1-1 0,1 0-1,0 0 1,0 1 0,1-3 0,-1 3-10,0-1 0,0 1 0,0-1 1,0 0-1,0 0 0,-1 1 0,1-1 0,-1 0 1,1 0-1,-1 0 0,0 0 0,0-2 0,0-43-1080,0 47 1087,0 0 0,0 0 0,0 0 0,0 0 0,0 0 0,0 0 0,0 0 0,0 0 0,0 0 0,0 0 0,0-1 0,0 1 0,0 0 0,0 0 0,0 0 0,0 0 0,0 0 0,0 0 0,0 0 0,0 0 0,0 0 0,0-1 0,0 1 0,1 0 0,-1 0 0,0 0 0,0 0 0,0 0 0,0 0 0,0 0 0,0 0 0,0 0 0,0 0 0,0 0 0,0 0 0,0 0 0,0 0 0,1 0 0,-1 0 0,0 0 0,0 0 0,0-1 0,0 1 0,0 0 0,0 0 1,0 0-1,0 0 0,0 0 0,0 0 0,1 0 0,-1 0 0,0 1 0,0-1 0,0 0 0,0 0 0,0 0 0,2 0-13,0 0 1,-1 0 0,1 1 0,0-1 0,-1 1-1,1-1 1,-1 1 0,1 0 0,0-1-1,-1 1 1,2 1 0,-1-1 26,-1 1 0,1-1 0,0 0 0,0-1 0,0 1 0,0 0 0,0 0 0,0-1 0,0 0 0,0 1 0,3-1 0,-1 0 14,-1 1 1,0-1-1,1 1 0,-1-1 0,0 1 1,1 0-1,-1 0 0,3 2 1,11 3 80,16 0 73,-29-5-140,9 2 98,1 0-1,-1 0 1,24 0 0,145-3 719,-180 1-833,0-1 1,-1-1-1,1 1 0,0 0 0,0 0 1,0-1-1,-1 1 0,1-1 1,0 1-1,-1-1 0,1 0 0,-1 0 1,1 0-1,2-1 0,4-3 92,-6 4-102,-1 0 0,0-1 0,0 1 0,1 0 1,-1 0-1,0-1 0,0 1 0,0-1 0,0 1 0,0-1 0,0 1 1,-1-1-1,1 0 0,-1 1 0,1-1 0,-1 0 0,1 1 0,-1-1 1,0 0-1,0-2 0,1-8-108,-2-23 1,1 16-17,0 17 100,-1-1 0,1 1 0,0 0 0,-1-1 0,0 1 1,1 0-1,-1-1 0,0 1 0,0 0 0,0 0 0,0 0 0,-1 0 0,1 0 0,-1 0 1,1 0-1,-1 0 0,0 1 0,1-1 0,-4-2 0,-2-2 79,7 6-65,0 0 0,0 0 0,0 0 0,0 0 1,0 0-1,0-1 0,0 1 0,0 0 0,0 0 0,0 0 1,-1 0-1,1 0 0,0 0 0,0 0 0,0 0 1,0 0-1,0 0 0,0-1 0,0 1 0,0 0 1,-1 0-1,1 0 0,0 0 0,0 0 0,0 0 0,0 0 1,0 0-1,0 0 0,-1 0 0,1 0 0,0 0 1,0 0-1,0 0 0,0 0 0,0 0 0,0 0 1,-1 0-1,1 0 0,0 0 0,0 1 0,0-1 0,0 0 1,0 0-1,0 0 0,0 0 0,-1 0 0,1 0 1,0 0-1,0 0 0,0 0 0,0 0 0,0 1 1,0-1-1,0 0 0,0 0 0,0 0 0,-7 6-118,5-4 99,0-1 0,0 1 0,1-1-1,-1 1 1,0 0 0,1 0 0,0 0 0,-1 0 0,1 0-1,0 0 1,0 0 0,0 0 0,0 0 0,0 1 0,0-1 0,1 0-1,-1 1 1,1-1 0,-1 4 0,1 4 20,-1-6 50,1 0 0,0 0 0,0 0-1,0-1 1,0 1 0,1 0 0,0 0 0,1 5 0,1-2 104,0 1 0,0-1 1,0 0-1,1 0 1,0 0-1,9 11 1,-5-12-150,-1 0 0,15 9 1,-9-6-496,17 7-113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5056,'-17'-17'1888,"17"17"-1472,34 17-128,-1 0 480,-17-1-480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48 2720,'14'-28'891,"-14"28"-866,1-1 0,-1 1 0,0-1 1,1 1-1,-1-1 0,0 0 1,0 1-1,1-1 0,-1 1 0,0-1 1,0 0-1,0 1 0,0-1 0,0 1 1,0-1-1,0 0 0,0 1 1,0-1-1,0 0 0,0 1 0,0-1 1,0 1-1,0-1 0,-1 0 1,1 1-1,0-1 0,0 1 0,-1-1 1,0 0-1,1 0 1344,-2 3-1335,0 0 0,1 1 0,0-1 0,-1 0 0,1 1 0,0-1 0,0 1 0,0-1 0,0 1-1,1 0 1,-1 0 0,1-1 0,-1 6 0,-1 4 9,-13 50 153,0-7-83,-32 166 479,41-166-464,2-29-258,0-9 24,2 0 0,-2 20 0,4-23 198,-1-12-55,1 1 0,0-1 0,-1 1 0,1 0-1,0-1 1,1 1 0,-1 0 0,0-1 0,1 1-1,0-1 1,-1 1 0,2 2 0,-1-5-32,-1 0 0,0 1-1,1-1 1,-1 0 0,0 0 0,1 0 0,-1 0 0,1 0 0,-1 1 0,1-1-1,-1 0 1,0 0 0,1 0 0,-1 0 0,1 0 0,-1 0 0,1 0 0,-1-1-1,0 1 1,1 0 0,-1 0 0,1 0 0,-1 0 0,0 0 0,1-1 0,-1 1-1,0 0 1,1 0 0,-1-1 0,0 1 0,1 0 0,-1-1 0,0 1 0,1-1-1,2-4 46,0 0 0,0 0-1,0 0 1,-1-1-1,0 1 1,3-9-1,7-18 47,49-101-50,-53 114-39,89-175-236,-94 188 197,0 0-1,0 1 1,1 0 0,0-1-1,0 1 1,0 0-1,0 1 1,1-1 0,0 1-1,0 0 1,0 0 0,0 1-1,8-4 1,-10 5 11,1 0 1,-1 0-1,1 1 1,0-1 0,5 0-1,-8 2 22,-1 0 0,0 0 0,1 0 0,-1 0-1,0 0 1,1 0 0,-1 0 0,0 0 0,0 1 0,1-1 0,-1 0-1,0 0 1,0 0 0,1 0 0,-1 1 0,0-1 0,0 0 0,1 0-1,-1 1 1,0-1 0,0 0 0,0 1 0,0-1 0,1 1 0,3 5 25,3-1-8,-6-4-10,1 0 0,0 1 0,0-1 0,-1 1 1,1 0-1,-1-1 0,0 1 0,2 3 0,0 2 34,-2 1 1,1-1 0,-1 1 0,-1-1-1,1 1 1,-1 0 0,-1 10-1,0 5 22,1 4 17,1 2-4,-5 31 0,-1-25-8,1-14-12,2-1 0,-1 23 0,3-9 53,-2-13 45,2 1 0,5 42 1,-4-61-115,0-1 1,0 1-1,0-1 0,1 0 1,-1 1-1,1-1 1,-1 0-1,1 0 0,0 0 1,-1 0-1,1 0 1,0 0-1,0-1 0,1 1 1,-1-1-1,3 2 1,-5-3-32,1 1 0,0-1 0,-1 0 0,1 0 0,-1 0 0,1 1 0,0-1 1,-1 0-1,1 0 0,0 0 0,0 0 0,-1 0 0,1 0 0,0-1 0,-1 1 0,1 0 0,0 0 1,-1 0-1,1-1 0,-1 1 0,1 0 0,0 0 0,-1-1 0,1 1 0,-1-1 0,1 1 0,-1 0 1,1-1-1,-1 1 0,1-1 0,-1 0 0,1 1 0,0-2 0,8-18 41,-9 19-45,2-4 8,0 0-1,1-1 1,-1 1 0,1 0 0,0 0 0,1 0 0,4-5 0,-4 5 1,0 0 0,0 0 1,-1-1-1,0 0 0,5-9 0,45-99 53,7-18-104,-53 114-6,-1 0-28,1 0-1,1 1 0,17-29 0,-11 22-67,-7 12 23,15-21 0,-20 31 115,0-1-1,1 1 0,-1-1 0,1 1 0,-1 0 0,1 0 0,0 0 1,-1 0-1,1 1 0,0-1 0,0 1 0,6-2 0,-8 2 7,1 1 0,-1 0 0,1-1 0,-1 1-1,1 0 1,0 0 0,-1 0 0,1 0 0,-1 0-1,1 1 1,-1-1 0,1 0 0,-1 1 0,1-1-1,-1 1 1,1-1 0,-1 1 0,1 0 0,-1 0-1,0 0 1,1 0 0,-1 0 0,0 0 0,0 0 0,0 0-1,0 0 1,0 0 0,2 3 0,0 3 35,1-1 1,-1 1-1,0 1 1,3 13-1,-1-6-22,0 4 20,-1 0-1,0 0 1,-2 0 0,0 0-1,-1 1 1,-2 19 0,1-11 21,-2 9 30,-6 37 1,4-38-22,-2 33 38,-5-2 42,6-4 1,-6-10 196,5-6-31,-5-11 122,9-23-311,2-12-115,-1 0 1,1 0-1,0 0 1,0 0 0,0 0-1,0 0 1,-1 0-1,1 0 1,-1 0-1,1 0 1,0 0-1,-1 0 1,0 0-1,1 0 1,-1-1-1,1 1 1,-1 0-1,0 0 1,0-1-1,1 1 1,-1-1-1,0 1 1,0 0-1,0-1 1,0 1-1,0-1 1,-1 1-1,0 0-4,1-1 0,0 1 0,0 0 0,0 0-1,0 0 1,0 0 0,0 0 0,0 0 0,0 0 0,0 0-1,1 0 1,-1 0 0,0 0 0,1 1 0,-1-1 0,1 0-1,-1 0 1,1 1 0,0-1 0,-1 0 0,1 1-1,0-1 1,0 0 0,0 3 0,0-3-7,0-1 0,0 1 0,1-1 0,-1 1 1,0 0-1,0-1 0,0 1 0,0-1 0,0 1 0,0-1 0,0 1 0,-1-1 0,1 1 1,0-1-1,0 1 0,0-1 0,0 1 0,-1-1 0,1 1 0,0-1 0,-1 1 1,1-1-1,0 1 0,-1-1 0,1 0 0,0 1 0,-1-1 0,1 1 0,-1-1 0,1 0 1,-1 0-1,1 1 0,-1-1 0,1 0 0,-1 0 0,1 1 0,-1-1 0,1 0 0,-1 0 1,1 0-1,-1 0 0,1 0 0,-1 0 0,1 0 0,-2 0 0,3 0 13,0 0-1,0-1 0,0 1 1,0 0-1,0-1 1,0 1-1,0-1 0,0 1 1,-1-1-1,1 1 1,0-1-1,0 0 0,-1 1 1,1-1-1,0 0 0,-1 0 1,1 1-1,0-1 1,-1 0-1,1 0 0,-1 0 1,0 0-1,1-1 0,12-15 102,-13 16-126,5-3 6,-1-1-1,0 1 1,0-1-1,4-6 1,-7 8-13,1 0 0,-1 1 0,0-1 1,0 0-1,-1 0 0,1 0 0,-1-1 1,1 1-1,-1 0 0,0-4 0,0 6-160,0-1-1,0 1 0,0-1 0,0 1 1,0-1-1,1 1 0,-1-1 0,0 1 1,2-2-1,11-14-1185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0 631 3808,'0'-14'1227,"0"11"-742,0 3-27,3 0 710,-2 1-1112,-1-2-1,1 1 0,0 0 0,-1 0 0,1 0 0,-1 0 0,1 0 0,-1 0 0,1-1 0,0 1 0,-1 0 0,1 0 0,-1-1 1,1 1-1,-1 0 0,1-1 0,-1 1 0,1-1 0,-1 1 0,0-1 0,1 1 0,-1-1 0,1 0 0,0 0-9,-1 1 0,0-1 0,1 0 0,-1 1 0,1-1 0,0 1 0,-1-1-1,1 1 1,-1-1 0,1 1 0,0-1 0,-1 1 0,1 0 0,0-1 0,0 1 0,-1 0 0,1-1-1,0 1 1,0 0 0,-1 0 0,1 0 0,0 0 0,0 0 0,0 0 0,16-1 43,-1 0 0,-1-1 0,19-5 0,-19 4-77,107-19 105,-102 17-64,-10 3-8,1-1 1,0 1-1,15 0 1,-25 2-31,1 0 1,0 0-1,-1 0 1,1 0 0,0 0-1,-1-1 1,1 1-1,0-1 1,-1 1 0,1-1-1,-1 1 1,1-1-1,-1 0 1,1 0-1,-1 0 1,0 0 0,1 0-1,-1 0 1,2-2-1,-2 2-12,-1 1 0,0-1-1,1 1 1,-1-1-1,0 1 1,1-1-1,-1 1 1,0-1 0,0 1-1,0-1 1,1 1-1,-1-1 1,0 1-1,0-1 1,0 1-1,0-1 1,0 1-1,0-1 1,0 0-1,0 1 1,0-1-1,0 1 1,0-1-1,-1 1 1,1-1-1,0 1 1,0-1-1,-1 1 1,1-1-1,0 1 1,0-1 0,-1 1-1,1-1 1,0 1-1,-1 0 1,1-1-1,-1 1 1,0-1-1,1 1-2,-3-2 11,0 0 0,0 0 1,1 1-1,-2-1 0,1 1 0,0 0 0,0-1 0,0 2 0,-1-1 0,1 0 0,0 1 0,-6-1 0,-52 0 458,41 1-388,0-1-19,15 1-52,-1-1-1,1 1 1,-1 0 0,1 0 0,-1 1 0,1-1-1,0 1 1,-1 0 0,-8 4 0,-20 20-165,30-22 129,0 0 25,1-1 0,0 0 0,0 1 0,1-1 0,-5 6 0,6-6 21,0 0 0,0 0 0,0 0 0,0 0 0,1 0 0,-1 0 0,1 0 0,0 1 0,-1-1 0,1 0 0,0 4 0,0-2 9,0-1 0,1 1-1,-1-1 1,1 0 0,0 1 0,0-1 0,0 0-1,0 0 1,0 1 0,1-1 0,-1 0 0,3 4-1,3 0 50,-1 1-1,1-1 1,8 7 0,5 6 48,-6-6-61,0-1 1,1-1 0,1 0 0,0 0-1,0-2 1,1 0 0,0-1 0,24 9 0,-15-9-165,1-2 0,-1-1 1,1-1-1,0-1 0,0-2 1,1 0-1,31-3 0,21-11 57,-61 11 58,25-7 0,-36 5 7,-1 1 0,1-1 0,-1 0 0,0-1 0,12-7 0,-6 1-3,-1 1-1,0-2 1,-1 1 0,0-2-1,13-17 1,-17 21 1,0-1 0,0 0 0,-1-1 0,0 1 0,-1-1-1,0 0 1,0-1 0,-1 1 0,-1-1 0,0 0 0,0 0 0,-1 0 0,-1 0 0,1-17 0,-1 26-35,-1-1-1,0 0 1,0 1 0,-1-1-1,1 0 1,0 0-1,-1 1 1,0-1-1,1 0 1,-1 1 0,0-1-1,-1 1 1,1-1-1,0 1 1,-1 0-1,-1-4 1,2 6 7,1 0 0,0 0-1,0-1 1,-1 1 0,1 0 0,0 0 0,0 0 0,-1-1-1,1 1 1,0 0 0,-1 0 0,1 0 0,0 0-1,-1 0 1,1 0 0,0 0 0,-1-1 0,1 1 0,0 0-1,-1 0 1,1 0 0,0 0 0,-1 0 0,1 1-1,-1-1 1,-4 0 0,-1 2 0,1-1 0,-1 0-1,1 1 1,0 0 0,0 0 0,0 1-1,0-1 1,0 1 0,0 0 0,0 0-1,1 1 1,-4 4 0,4-5 40,1 0 1,0 0-1,0 1 0,0-1 1,1 1-1,-1 0 1,1 0-1,0 0 0,0 0 1,0 0-1,1 0 0,-1 1 1,1-1-1,0 0 1,1 1-1,-1-1 0,1 1 1,-1-1-1,1 1 0,1-1 1,-1 1-1,1-1 1,-1 1-1,1-1 0,1 1 1,-1-1-1,0 0 0,1 0 1,0 0-1,3 5 1,2 4-348,-5-9 114,0-1 0,0 1 0,1 0 0,-1-1 0,1 1-1,-1-1 1,1 0 0,0 0 0,0 0 0,1 0 0,-1 0 0,0-1 0,8 4 0,-6-5-181,0 0 1,1 0-1,-1-1 1,10 0-1,-7 0-489,-8 0 842,0 0 1,1 0-1,-1 0 1,0 0 0,0 0-1,1 0 1,-1 0-1,0 0 1,0 0-1,0 0 1,1-1 0,-1 1-1,0 0 1,0 0-1,0 0 1,1 0 0,-1 0-1,0-1 1,0 1-1,0 0 1,0 0-1,1 0 1,-1-1 0,0 1-1,0 0 1,0 0-1,0 0 1,0-1-1,0 1 1,0 0 0,0 0-1,0 0 1,0-1-1,1 1 1,12-25-736,-10 21 732,-1 1 1,0 0-1,-1-1 0,1 1 1,0-1-1,-1 0 0,0 0 1,0 1-1,0-1 0,-1 0 1,1-7-1,2-8 47,8-36 80,-6 3 83,9-59 287,1-11 881,-11 81-590,1-1-1,21-77 0,-24 114-723,0 0-1,0 0 1,0 0-1,0 0 0,1 0 1,0 1-1,0-1 0,1 1 1,-1 0-1,1 0 1,0 0-1,0 0 0,5-3 1,-8 6-35,0 0 1,0 1-1,0-1 1,0 1 0,0-1-1,1 1 1,-1 0-1,0-1 1,0 1-1,0 0 1,0 0-1,1 0 1,-1 0 0,0 0-1,0 0 1,1 0-1,-1 0 1,0 1-1,0-1 1,0 0 0,0 1-1,0-1 1,1 0-1,0 2 1,0-1 8,0 1 0,1-1 0,-1 1 0,0 0 1,0 0-1,0 0 0,3 3 0,-2 0 33,-1-1 0,0 1 1,1 0-1,-2 0 0,1 0 0,0 0 1,-1 0-1,0 0 0,0 0 0,-1 0 1,1 1-1,-1-1 0,-1 8 0,-1 10 226,-8 39 0,7-48-166,-16 67 269,10-48-121,1 0 0,2 1-1,-2 48 1,7-55 30,0-16-96,1 1-1,1 13 1,-1-24-140,0 1 0,0-1 1,1 1-1,-1 0 0,0-1 1,1 1-1,-1-1 0,1 1 1,0-1-1,-1 1 0,1-1 1,0 0-1,0 1 0,0-1 1,0 0-1,0 1 0,0-1 1,0 0-1,1 0 0,1 1 1,-1-1-2,2 1-145,-1 0-1,0 0 1,1-1 0,0 0 0,-1 1 0,1-1 0,3 0-1,-5-1-27,0 0 0,0 0-1,0-1 1,-1 1 0,1 0-1,0-1 1,0 1 0,-1-1-1,1 0 1,0 0 0,-1 1-1,1-1 1,-1 0 0,1 0-1,-1-1 1,1 1 0,-1 0-1,2-2 1,-2 1-150,1 1 0,-1-1 0,1 1-1,0-1 1,-1 1 0,1 0 0,0 0 0,0 0 0,2-1 0,1 1-99,-1 0 0,1 1 0,-1-1 1,9 1-1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2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5472,'1'-12'1007,"-1"16"-102,0 0-724,0 0-1,-1 0 1,1 0 0,-3 7 0,-8 22-128,6 12-21,-6-9-53,5-3-6,1-16 22,3-9 5,0-1 0,1 0 0,-1 0 0,0 11 0,3-14 29,-1 1 0,0 0 0,0 0 0,0 0 0,-1-1 1,1 1-1,-1 0 0,-1 0 0,1-1 0,-1 1 0,1-1 0,-5 9 0,5-11 32,0 0 0,1 1 0,-1-1-1,1 1 1,-1-1 0,1 1 0,0-1-1,1 5 1,-1-3 112,0-1 99,3-3-96,143 0-528,-142 0 341,0 0 0,-1-1 0,1 1 0,0-1 0,-1 0 0,1 0-1,0 0 1,3-2 0,9-3-75,-3 3 44,-10 2 56,-1 1-1,1-1 1,-1 1 0,1-1-1,-1 0 1,0 0 0,0 0-1,1 0 1,-1 0 0,0-1-1,0 1 1,0-1-1,2-1 1,10-11 215,-14 13-200,0 1 0,1-1 0,-1 1 0,0-1 0,1 1 0,-1-1 0,0 1 0,0-1 0,1 0 0,-1 1 0,0-1 0,0 1-1,0-1 1,0 0 0,0 1 0,0-1 0,0 1 0,0-1 0,0 0 0,0 1 0,0-1 0,0 0 0,0 1 0,-1-1 0,1 1 0,0-1 0,0 1-1,-1-1 1,1 1 0,-1-2 0,1 1 66,-1 0-2,-1-3 33,1 1 1,-1-1-1,0 1 0,0 0 0,-1-1 0,-4-4 0,0 7-25,0 0-1,0 0 1,-14 1-1,19 0-112,1 0 16,0 0 0,-1 0 1,1 0-1,0 0 0,0 0 1,0 0-1,-1 1 0,1-1 1,0 0-1,0 1 0,0-1 1,0 1-1,0-1 0,-1 1 1,1-1-1,0 1 0,0 0 1,0-1-1,1 1 0,-1 0 1,0 0-1,0 0 0,0 0 1,1 0-1,-1 0 0,0 1 1,-1 2 27,1-1 0,0 1 0,1 0 0,-1-1 0,1 1 0,0 0 0,0 5 0,0-8-18,0 1 1,0-1-1,1 1 0,-1-1 1,0 0-1,1 0 0,-1 1 1,1-1-1,-1 0 0,1 0 1,0 1-1,0-1 0,-1 0 1,1 0-1,0 0 0,0 0 1,0 0-1,0 0 0,0 0 1,0-1-1,1 1 0,-1 0 1,0 0-1,0-1 0,3 2 1,4 2 92,10 10-57,-15-12-140,-1 0 0,1 0 0,-1 0 0,1-1 1,-1 1-1,1-1 0,0 1 0,0-1 0,0 0 0,0 0 1,0 0-1,0-1 0,0 1 0,0-1 0,0 0 0,6 0 1,3 1-181,-4-1 159,-1 0-1,0 0 1,0 0-1,13-3 1,-5-5 28,-14 8 78,1-1-1,-1 0 1,1 0-1,-1 1 1,0-1-1,1 1 0,-1-1 1,1 1-1,-1-1 1,3 1-1,-1 0-111,-3 0-6,-3 0-122,-8 0 47,11 0 193,0 0 0,0 0 0,0 0 1,0 0-1,0 0 0,0 0 0,0 0 0,-1 0 0,1 0 0,0 0 0,0 0 0,0 0 0,0 0 0,0 0 0,0 0 0,0 0 0,0 0 0,0 0 0,-1 0 0,1 0 0,0 0 0,0 0 0,0 0 0,0 0 0,0 0 0,0 0 0,0 0 1,0 0-1,0 0 0,0 0 0,0 0 0,0 0 0,0 1 0,-1-1 0,1 0 0,0 0 0,0 0 0,0 0 0,0 0 0,0 0 0,0 0 0,0 0 0,0 0 0,0 0 0,0 1 0,0-1 0,0 0 0,0 0 0,0 0 0,0 0 0,0 0 1,0 0-1,0 0 0,0 0 0,0 0 0,0 1 0,1 1 4,-1 0 0,0-1 0,1 1 0,-1 0 0,1 0 0,0 0 0,0 0 0,-1-1 0,1 1 0,0 0 0,1-1 0,-1 1 0,0-1 1,0 1-1,1-1 0,1 2 0,14 14 113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233 161 3968,'-55'0'1285,"52"0"-1211,1 0 0,-1 0 0,0-1 0,1 1 0,-1-1 0,-3 0-1,-2-1 43,-5-2 214,0 2 0,1-1 0,-1 2 0,-20-1 0,29 2-204,1-1 0,-1 0 0,0 0 1,0 0-1,0 0 0,0-1 0,1 1 0,-5-3 0,5 2-40,-14-4 813,13 4-744,3-6 71,1 5-71,0 3-225,4 0 60,1 1 0,-1-1 0,1 1 0,-1-2 0,6 1 0,10-1-31,78 2-11,170-5-3,-130-7 114,39 8 63,14 0-36,-99 0-52,281-7 76,-249 10-100,300-3 39,-292-1-9,366-6 58,598 10-231,-1096 0 133,385 3 43,-201 1-28,484 6 60,-167-10 75,33-3-65,-251-2-96,435-4-53,-178 9 128,-14-3-21,41-8-107,-17 6 11,62-6 69,-17 5 10,38-5-15,-24 8 21,28 3 21,-32-3-5,-399 0-24,205-2 27,-36 10-27,-188-2-32,383 0-83,432 14-3210,-560-1 1376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3072,'-13'0'976,"13"0"-969,-1 0 0,1 0-1,0 0 1,0 0 0,0 0 0,0 0 0,0 0 0,0 0-1,0 0 1,0 0 0,0 0 0,0 0 0,-1 0 0,1 0-1,0 0 1,0 0 0,0 0 0,0 0 0,0 0-1,0 0 1,0 0 0,0 0 0,0 0 0,0 0 0,-1 0-1,1 0 1,0 0 0,0 0 0,0 0 0,0 0 0,0-1-1,0 1 1,0 0 0,0 0 0,0 0 0,0 0 0,0 0-1,0 0 1,0 0 0,0 0 0,0 0 0,0 0 0,0 0-1,0-1 1,0 1 0,0 0 0,0 0 0,0 0 0,0 0-1,0 0 1,0 0 0,0 0 0,0 0 0,0 0 0,0-1-1,0 1 1,0 0 33,0-1 0,0 1 0,0-1 0,0 1 0,0-1 0,0 1 0,0-1 0,0 1 0,0-1 0,-1 1 0,1-1 0,0 1 0,0-1 0,0 1 0,-1-1 0,1 1 0,0-1 0,0 1 0,-1-1 0,1 1 0,0 0 0,-1-1 0,1 1 0,-1 0 0,1-1 0,-1 1 0,1 0 0,0 0 0,-1-1 0,1 1 0,-1 0 0,1 0 0,-1 0 0,1 0 0,-1-1 0,1 1 0,-1 0 0,1 0 0,-1 0 0,1 0 0,-2 0 0,-1 0 925,3 0 139,0 0-405,3 0-112,0 0-561,0-1 0,-1 1 0,1-1 0,0 0 0,-1 0 0,1 0 0,-1 0 0,1 0 0,-1-1 1,5-3-1,-4 3-38,1 0 0,-1-1 0,1 1-1,0 0 1,0 1 0,7-3 0,39-2 7,17-5 26,13 6-10,-38 0-1,79-4-79,12 9 85,-116 1-27,0 0 0,0 1-1,17 5 1,-19-4-24,-5-2 32,-8 0 2,0-1 1,0 0-1,0 1 1,0-1-1,0 1 1,0-1-1,0 1 1,0 0-1,4 2 1,-6-3 12,1 1 1,-1-1-1,0 0 1,1 1-1,-1-1 1,0 1-1,0-1 1,1 1 0,-1-1-1,0 1 1,0-1-1,0 1 1,1-1-1,-1 1 1,0-1-1,0 1 1,0-1 0,0 2-1,-5 15 558,2-14-514,1 1-1,-1-1 0,1 0 1,-1 1-1,-6 4 0,-2 3-24,-1 1-15,2 1 0,0 0 1,0 1-1,-13 25 0,-23 66 271,-23 75 1,55-136-226,13-38-37,0 1-1,-1-1 1,0 0 0,0 0-1,-1-1 1,1 1-1,-1 0 1,-1-1 0,1 0-1,-1 1 1,-5 5-1,6-8 10,1 0 0,-1 0 0,0 0 0,0-1 0,0 1-1,-1-1 1,1 0 0,-1 0 0,1 0 0,-1 0 0,1-1-1,-1 1 1,0-1 0,0 0 0,0 0 0,0 0 0,0-1 0,0 1-1,0-1 1,0 0 0,0 0 0,0-1 0,0 1 0,0-1-1,-6-2 1,-20-8 345,27 11-360,0-1 0,1 0 0,-1 0 0,1-1 0,-1 1 0,1 0 0,-1-1 0,1 1 0,0-1 0,0 0 0,0 0 0,0 0 0,0 0 0,0 0 0,0-1 0,1 1 0,-1 0 0,1-1 0,-2-2 0,-6-10 38,1 1-27,0 0 0,0-1 0,1 0 0,-7-24 0,-11-65 11,-4-11-136,16 83 12,-5-19-42,13 21 40,-2 16 23,6 13 37,0-1 0,0 1 0,1-1 0,-1 1-1,0-1 1,1 1 0,-1-1 0,1 0-1,0 1 1,-1-1 0,1 0 0,0-1 0,0-11-146,0 11 118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0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28 5824,'0'-13'1866,"0"12"-1853,0 1 0,0 0 0,0 0 0,0 0 0,0 0 0,0 0 0,0 0 0,0 0 0,0 0 0,0 0-1,0 0 1,0-1 0,0 1 0,0 0 0,0 0 0,0 0 0,0 0 0,0 0 0,0 0 0,0 0 0,0 0-1,0 0 1,0 0 0,0-1 0,0 1 0,-1 0 0,1 0 0,0 0 0,0 0 0,0 0 0,0 0 0,0 0 0,0 0-1,0 0 1,0 0 0,0 0 0,0 0 0,0 0 0,0 0 0,-1 0 0,1 0 0,0 0 0,0 0 0,0 0-1,0 0 1,0 0 0,0 0 0,0 0 0,0 0 0,0 0 0,0 0 0,-1 0 0,1 0 0,0 0 0,0 0-1,0 0 1,-2 0 76,0 0-1,1 1 0,-1-1 1,0 1-1,1-1 0,-1 1 1,0 0-1,1-1 1,-1 1-1,-2 2 0,-5 2 407,1 0-298,-1 0 1,1 0-1,1 1 0,-1 0 0,1 0 0,0 0 1,-7 9-1,-5 5-58,-134 166-80,52-36-331,98-145 288,0 1-1,0-1 1,1 1 0,0-1-1,1 1 1,-2 7 0,-2 7 135,3-15 21,-1 1 0,1 0-1,-1-1 1,-4 5 0,7-9-168,0-1 0,-1 0 0,1 0 0,0 1 0,-1-1 0,1 0 0,0 0 0,-1 0 0,1 0 0,0 0-1,-1 0 1,1 0 0,0 0 0,-1 1 0,1-1 0,0 0 0,-1 0 0,1-1 0,0 1 0,-1 0 0,1 0 0,-1 0 0,1 0 0,0 0 0,-1 0 0,1 0 0,0 0 0,-1-1 0,1 1 0,-1-1 0,1 0-9,-1 0 1,1-1 0,-1 1-1,1-1 1,-1 1 0,1-1 0,0 1-1,0-1 1,0 1 0,0-1-1,0 1 1,0-4 0,3-16 22,11-7 14,-7 11-30,0-3 3,2 0 0,20-34-1,79-105-267,-83 128 303,1 0 0,58-52-1,-78 79 74,0-1 0,0 1 0,0 0 0,0 1 0,1-1 0,0 1 0,-1 1 0,1-1 0,0 1 0,11-2 0,12-4 559,-26 9-551,0-1-1,0 1 1,0 0 0,0 1 0,0-1-1,0 1 1,-1-1 0,1 1-1,-1 1 1,5 2 0,-6-2-83,-1 0-1,0 0 1,0 0 0,-1 0 0,1 0 0,-1 0-1,1 5 1,1 7 60,4 29 222,1 56 0,-7 127-38,0-63 22,0-96-4298,0-51 1717</inkml:trace>
  <inkml:trace contextRef="#ctx0" brushRef="#br0" timeOffset="1">18 422 6816,'0'-17'2528,"0"17"-1984,66 0-128,-34 0 832,17 0-768,1-16 64,15 32-320,-16-32 0,1 16-128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5152,'0'17'1888,"0"-17"-1440,50 83-160,-17-50 128,0 0-288,17 1 160,0 15-160,0-15 416,0 15-288,16-32 224,-33 16-256,0-33-3872,1 17 1984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33 4224,'-33'-33'1568,"33"33"-1216,-50 33-96,17-16 1472,16 16-992,-32 17 0,-18 0-480,1-1 128,16 1-256,0-17 512,17 1-352,0-1-1536,16-17 672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631 117 4736,'28'-14'1530,"-11"8"-516,-13 4-409,-3-6 299,-4 2 115,2 5-922,-1-1-1,0 1 1,1 0 0,-1 0 0,0 0 0,0 0 0,0 0-1,0 0 1,0 0 0,0 1 0,0-1 0,0 1 0,-2-1 0,-33 0 425,30 2-467,-1-1 1,0 0-1,0-1 0,-9-2 0,-69-27 127,69 25-148,-1 1 0,1 1 0,-1 1 0,-25-1 0,21 3-123,-37-8 1,36 5-37,-42-2 1,60 5 83,1 0 1,-1 1 0,1-1-1,0 1 1,-1 1 0,1-1 0,0 0-1,-1 1 1,1 0 0,0 0-1,0 0 1,0 0 0,1 1 0,-1 0-1,1-1 1,-1 1 0,1 1-1,0-1 1,0 0 0,0 1-1,0-1 1,1 1 0,0 0 0,0 0-1,0 0 1,-2 5 0,-13 35 57,3 0 1,-19 92 0,27-85-10,-10 56-112,12-88 101,1-8 10,1-1 1,0 1-1,-1 18 1,3 54 445,0-81-449,1-1 1,-1 1-1,0-1 1,0 1-1,1-1 1,-1 0-1,1 1 1,-1-1-1,1 1 0,-1-1 1,1 0-1,0 1 1,0-1-1,0 0 1,0 0-1,0 0 1,0 0-1,0 0 0,0 0 1,0 0-1,0 0 1,3 1-1,1 1-21,1 0 0,-1-1 0,1 0 0,7 2 1,-3-1-18,13 4-110,34 5 1,-35-8 268,28 9 0,-47-12-112,6 2 61,1 0-1,-1 0 1,1-1-1,0 0 1,0-1-1,15 1 1,-15-2 59,1 0 0,12 2 1,-7 2-28,4 1-255,3-10-619,-13 1 341,21-1-986,-12-6-1574,-17 10 2782,-1 1-1,1-1 0,-1 1 1,1 0-1,-1-1 0,1 1 0,-1 0 1,1 0-1,1 0 0,-3 0 205</inkml:trace>
  <inkml:trace contextRef="#ctx0" brushRef="#br0" timeOffset="1">67 515 5824,'0'-16'2144,"0"16"-1664,50 0-128,-17 0 512,0 0-544,33 0 0,-16 0-192,17 0 480,-18-17-352,1 17-4608,0-16 2368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33 117 4640,'-33'-34'1728,"33"34"-1344,0-16-96,17-1 1376,-1 17-960,1-16 128,-1-1-480,18 17-160,-1-17-128,33 17 384,1 17-256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6656,'0'0'2464,"0"0"-1920,33 16-160,-16-16 640,-1 0-640,17 0 192,1 0-320,-1 17-320,17-17 32</inkml:trace>
  <inkml:trace contextRef="#ctx0" brushRef="#br0" timeOffset="1">51 333 6720,'33'0'2496,"-33"0"-1952,83-17-128,-33 17 192,0 0-416,16 0-512,0 0 160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5152,'-17'0'1888,"17"0"-1440,0 0-160,17 0 416,16 16-448,0-16 320,17 17-320,16-17 416,1 16-384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3072,'5'-16'373,"-4"10"-174,1 0-1,0 0 0,0 0 1,6-9-1,-6 11-164,-1 0 76,1 1 0,0-1 0,0 1 0,0-1 0,0 1-1,1 0 1,0 0 0,-1 0 0,1 0 0,6-4 0,-1 2-28,0 1 0,0 0 0,0 0 0,1 1 0,-1 0 0,1 1 0,0 0 1,0 0-1,0 1 0,0 0 0,0 0 0,0 1 0,0 0 0,0 1 0,0 0 0,0 1 0,-1-1 0,1 2 1,0-1-1,-1 1 0,1 1 0,-1-1 0,0 1 0,0 1 0,0-1 0,-1 2 0,9 6 0,59 60 160,-50-47-121,-9-7 82,0 1-1,-1 1 1,21 37-1,-3-5 108,-28-44-270,0 0 1,-1 0-1,0 0 0,0 1 0,-1-1 1,0 1-1,3 15 0,-6-19-6,1 0 1,0 0-1,-1 0 0,0 1 0,-1-1 0,1 0 1,-1 0-1,0 0 0,0 0 0,0 0 0,-1 0 1,0 0-1,0 0 0,0 0 0,-4 6 0,3-8-11,-16 23 186,18-25-193,0 0 0,0 0 1,0 0-1,-1 0 0,1 0 0,0 0 0,-1 0 0,1-1 1,0 1-1,-1 0 0,1-1 0,-1 1 0,1-1 0,-1 1 1,0-1-1,-1 0 0,1 0-5,1 0 1,0 0-1,-1-1 0,1 1 0,0 0 1,0-1-1,-1 1 0,1-1 0,0 0 1,-2-1-1,-6-3 20,2 2-18,-3-2-11,0 0-1,1 0 0,0-1 0,0 0 1,-15-14-1,-6-10-6,28 28-1,0 0 0,0 0 0,1 0 1,-1 0-1,1 0 0,-1 0 0,1 0 1,0 0-1,0-1 0,0 1 0,0-1 1,0 1-1,1-1 0,-1 1 0,1-1 1,-1 1-1,1-1 0,0 1 0,0-1 0,0 0 1,0 1-1,1-1 0,-1 1 0,2-6 1,-1 6-4,0 0 0,0-1 1,0 1-1,0 0 1,0 0-1,0 0 0,1 0 1,2-3-1,0 0-9,26-37-116,3 6 28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 3808,'-14'-14'1227,"14"14"-1219,0 0 1,0 0-1,0 0 1,0 0-1,0-1 1,0 1-1,0 0 1,0 0-1,-1 0 1,1 0-1,0 0 1,0 0-1,0 0 1,0 0-1,0 0 1,0-1-1,0 1 1,0 0-1,-1 0 1,1 0-1,0 0 1,0 0-1,0 0 1,0 0-1,0 0 1,0 0-1,-1 0 1,1 0-1,0 0 1,0 0-1,0 0 1,0 0-1,0 0 1,0 0 0,0 0-1,-1 0 1,1 0-1,0 0 1,0 0-1,0 0 1,0 0-1,0 1 1,0-1-1,0 0 1,-1 0-1,1 0 1,0 0-1,0 0 1,0 0-1,0 0 1,0 0-1,0 0 1,0 1-1,0-1 1,0 0-1,0 0 1,-5 4 83,1 0 122,0 0 0,0 0 0,1 0 0,-5 7 0,2-1 158,0 0 0,-8 11 0,7-11-189,0 0 0,-6 12-1,-13 24 134,20-37-231,0 1 0,1 0 0,0 0 1,1 0-1,0 0 0,-3 15 0,1 11 177,3-26-214,2-7-33,0 0-1,0 1 0,0-1 0,1 1 0,-1 5 0,6 24 71,-3-22 41,0-1 1,0 13-1,-2-20 13,-3-20-758,-6 0 143,4 11 194,1-2 0,-6-13-1,5-7 1,-1 12 173,5 14 106,0 0 0,0 0 0,0 0 0,0 0 1,1-1-1,-1 1 0,1 0 0,-1-1 0,1 1 0,0 0 0,0-1 1,0 1-1,0 0 0,1-1 0,0-2 0,3-10-85,0 1 0,1 0 0,12-24 0,-15 35 65,0 0-1,0 0 1,0 0-1,0 0 0,0 0 1,1 0-1,-1 0 1,1 1-1,0-1 1,3-2-1,2 1-7,-1 0-1,1 0 0,8-2 1,16-8 37,-28 12 33,-1 0 0,1 0 0,0 1 0,0-1 0,0 1 0,0 0 0,0 0 0,0 0 0,0 1 0,1-1 0,-1 1 0,0 0 0,0 0 0,0 1 0,1-1 0,-1 1 0,0 0 0,0 0 0,0 0 0,0 1 0,0-1-1,7 5 1,-4-3-13,-2 0 10,0-1 0,-1 1-1,1 0 1,4 3 0,-7-4-14,-1-1-1,0 0 0,0 0 0,0 0 0,0 1 1,0-1-1,0 0 0,0 1 0,0-1 0,-1 1 1,1-1-1,-1 1 0,1-1 0,-1 1 1,1-1-1,-1 1 0,0 0 0,0 2 0,0-1 58,0 0-1,0 0 1,0 0-1,0 0 0,-1 0 1,0 0-1,0 0 1,1 0-1,-2 0 0,0 4 1,-2-2 6,0 0 0,1-1-1,-2 1 1,-4 4 0,8-8-76,-6 7 163,5-6-127,0 1 0,0-1 1,-1 0-1,1 1 0,-1-1 0,1 0 1,-1-1-1,0 1 0,-4 2 0,-4-2 9,10-2-52,0 0 0,1 0 0,-1 0 0,0 0 0,1 0 0,-1 0 0,0 0-1,1 0 1,-1 0 0,0 0 0,0 1 0,1-1 0,-1 0 0,1 0 0,-1 1 0,0-1 0,1 1 0,-1-1 0,1 0-1,-1 1 1,0-1 0,1 1 0,0-1 0,-1 1 0,1 0 0,-1-1 0,1 1 0,0-1 0,-1 1 0,1 0-1,0-1 1,-1 1 0,1 0 0,0-1 0,0 2 0,0-2-6,0 0 1,0 0-1,0 1 1,0-1-1,0 0 1,-1 0-1,1 0 1,0 0-1,0 0 0,0 0 1,0 0-1,0 0 1,0 0-1,0 1 1,0-1-1,1 0 1,-1 0-1,0 0 0,0 0 1,0 0-1,0 0 1,0 0-1,0 0 1,0 0-1,0 0 1,0 0-1,0 1 0,0-1 1,0 0-1,0 0 1,0 0-1,0 0 1,0 0-1,0 0 1,1 0-1,-1 0 0,0 0 1,0 0-1,0 0 1,0 0-1,0 0 1,0 0-1,0 0 1,0 0-1,0 0 0,0 0 1,1 0-1,-1 0 1,0 0-1,0 0 1,0 0-1,0 0 1,0 0-1,0 0 0,0 0 1,0 0-1,4 0-37,-1 1 0,1-1-1,-1 1 1,0 0-1,1 0 1,5 3 0,9 2-86,0-2 37,-5-1 60,25 9 1,-20-5 44,-7-3-38,0 0 1,0 1-1,13 9 1,-20-12 13,-1 1 1,1-1 0,-1 1-1,0 0 1,0 0 0,0 1-1,0-1 1,-1 1 0,1-1-1,-1 1 1,0 0 0,0-1-1,2 8 1,-3-9 13,-1-1-1,1 1 1,0 0 0,-1 0 0,0 0-1,1 0 1,-1-1 0,0 1 0,0 0-1,0 0 1,0 3 0,-1-2 24,-1-1 0,1 0 0,0 0 0,-1 0 0,1 0 1,-1-1-1,1 1 0,-4 2 0,0 1 25,-4 5 60,-7 7 178,7-11-93,0-1 1,-1-1 0,1 0 0,-1 0-1,-1-1 1,1 0 0,0-1 0,-1 0-1,1 0 1,-15-1 0,20 0-133,0-1 0,0-1 0,1 1-1,-1-1 1,0 1 0,0-1 0,1-1 0,-1 1 0,1-1 0,-1 1 0,1-1-1,-7-4 1,10 5-48,-1 0 0,1-1-1,-1 1 1,1 0 0,0-1-1,-1 1 1,1-1 0,0 0 0,0 1-1,0-1 1,0 0 0,0 1-1,1-1 1,-1 0 0,0 0 0,1 0-1,-1 0 1,1 0 0,0 0-1,0 0 1,0 1 0,0-1-1,0 0 1,0-2 0,0 1-1,0-17 94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5408,'-16'0'1984,"16"0"-1536,33-16-128,0 16 736,-16-17-640,16 17-160,17-16-160,16-1 96,0 17-96,17 0 96,-16 0-96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4640,'0'0'1504,"3"0"-912,20 1 623,-9-1-663,1 0 1,-1 0-1,20-4 0,-23 2-397,-4 0-31,0 1 0,0-1-1,10 1 1,55 7 330,-4-11-214,-31 1-134,77-1 97,48-4-27,177-13 219,-253 15-314,340-19 451,-364 27-391,91-5 187,-83-4-93,-44 10-156,-23-1-92,-1-1 1,1 1 0,0-1-1,-1 0 1,1 0-1,-1 0 1,1 0 0,0-1-1,-1 1 1,1-1 0,-1 1-1,1-1 1,-1 0 0,5-2-1,3 0-506,-20 3-1004,-7 0 403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4896,'-16'-17'1824,"16"17"-1440,33 0-96,-33-16 1760,16 16-1184,1-17 352,15 17-704,17-16-320,1 0-128,-1-1-768,16 17 384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 4064,'-41'-14'1307,"41"13"-691,7 0-324,14 3 234,5 8-191,-16-5-162,1-1-1,22 5 1,-7-5-11,-2 0-32,28 7 0,45 24-3,-64-23-89,38 18 36,-63-26-55,1 1 0,-2 0 0,1 0-1,0 1 1,9 9 0,-9-7 47,0 2 1,-1-1 0,0 1 0,9 16-1,-13-22-25,-1 1-1,0-1 1,0 1-1,0 0 0,0 0 1,-1 0-1,0 0 0,0 0 1,0 0-1,-1 0 1,0 0-1,0 6 0,-1-4-9,-1-2 0,0 1 0,0 0 0,-1 0 0,0-1 0,0 1 0,0-1 0,0 0 0,-9 9 0,4-4-12,0-2 0,-1 1 0,0-1 0,-14 9 1,15-12-6,0 1 1,-1-2 0,-16 8-1,-8-5 85,16-5-48,1 1-9,-18 2 44,27-5-50,-1-1 1,0 0 0,0-1 0,0 0-1,1 0 1,-1 0 0,1-1-1,-1 0 1,1-1 0,0 1-1,0-1 1,1-1 0,-1 1 0,1-1-1,0 0 1,-9-10 0,13 13-26,0-1 1,1 1-1,-1-1 1,0 0-1,1 1 1,-1-1-1,1 0 0,0 0 1,0 0-1,0 0 1,0 0-1,1 0 1,-1 0-1,1 0 1,0-1-1,0 1 1,0 0-1,0 0 1,0 0-1,1 0 1,0 0-1,-1 0 1,1 0-1,0 0 1,0 0-1,1 0 0,-1 0 1,1 0-1,-1 1 1,1-1-1,0 0 1,4-4-1,2 0-41,0-1 0,1 2-1,0-1 1,0 1-1,0 0 1,1 1 0,0 0-1,0 0 1,13-3-1,27-3 291,52-6-1,-46 9-138,3 0-19,1 2-1,0 3 0,87 6 1,-64 8 74,-13-5 117,-36-2-188,59 5 366,-72-8-363,16-2 346,-35 1-444,0-1 0,0 1 0,0-1 0,0 0 1,0 1-1,0-1 0,0 0 0,0 0 0,-1 0 0,1 0 0,0 0 1,-1-1-1,3 0 0,-4 1-72,0 1-1,1 0 1,-1-1 0,0 1 0,0-1 0,1 1-1,-1-1 1,0 1 0,0 0 0,1-1-1,-1 1 1,0-1 0,0 1 0,0-1 0,0 1-1,0-1 1,0 1 0,0-1 0,0 1-1,0-1 1,0 1 0,0-1 0,0 1 0,0-1-1,0 1 1,-1-1 0,1 1 0,0-1-1,0 1 1,0 0 0,-1-1 0,1 1 0,0-1-1,-1 1 1,1-1 0,0 1 57,-12-6-2785,12 6 2650,0-1 0,-1 0 0,1 0 0,0 0-1,-1 1 1,1-1 0,0 0 0,0 0 0,0 0 0,0 0-1,0 0 1,0 0 0,0-1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3712,'-5'4'263,"0"0"-1,0 0 1,0-1 0,0 1-1,0-1 1,0 0-1,-8 2 1,12-5-201,0 1 1,0-1-1,0 1 0,0-1 1,0 1-1,0-1 0,0 1 1,0 0-1,0 0 0,0-1 1,0 1-1,0 0 0,1 0 1,-1 0-1,0 0 0,0 0 1,1 0-1,-1 0 0,1 0 1,-1 0-1,1 0 0,-1 2 1,0 2 34,1-1 0,-1 1 0,1-1 0,0 1 0,1 4 0,0 8 308,-1-2-220,0-5-69,-1 0 0,2 0 0,0 0-1,0 0 1,0 0 0,1-1 0,1 1-1,6 15 1,-2-6 33,-5-10-79,1 0 1,1-1-1,0 1 0,0-1 0,8 10 1,15 16 286,-23-29-289,0 0 1,0 0-1,0 0 0,1 0 0,-1-1 1,7 5-1,-7-7-30,-1 0 1,1-1-1,0 1 1,0-1-1,0 0 0,0 0 1,0 0-1,0-1 1,0 1-1,0-1 0,6-1 1,0 1-20,1 1 1,12 1-1,-9 2-34,-10-3-68,0 0 0,0 0-1,0 0 1,8 0-1,26-6-1191,-18 1 604,31 1-720,-50 3 1358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39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5408,'17'50'1984,"-17"-50"-1536,-17 66-128,1-33 192,-1-16-352,0 16 480,-16 0-352,0-16-2368,0 16 1088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4384,'-13'0'1424,"10"0"-854,3 0-186,3 0 315,1 1-597,0-1 1,0 1-1,-1 0 0,1 0 0,0 0 1,0 1-1,0-1 0,-1 1 0,6 3 1,-4-2-19,1 0 1,0-1-1,-1 1 1,13 2-1,29 0 220,8 6-112,20-5 38,-1 5-97,15-5-21,-14 5-32,93-8 153,-112-4 227,-106 1-390,41 0-81,-6 0-69,1 1 1,-25 3 0,34-3 54,-1 0 0,1 1 0,0 0 0,-1 0 0,1 0 0,0 0 0,0 1 0,1 0 0,-1 0-1,0 0 1,-6 7 0,5-3 5,0 0-1,1 0 0,0 1 0,0 0 0,1 0 0,-6 13 1,2 1 28,-9 34 1,-50 157 39,63-204-17,-1 0-1,-1 0 0,1 0 1,-1-1-1,-1 0 0,0 0 1,-11 9-1,13-11 15,1-2 98,-1 0 0,1 0 1,-1 0-1,1 0 0,-1-1 0,-10 5 0,12-7-89,1 0-1,-1 0 1,1-1 0,-1 1 0,1-1 0,-1 0-1,1 1 1,-1-1 0,1 0 0,-1-1 0,1 1-1,-1 0 1,-3-2 0,-21-9 501,7 8-250,14 2-227,0 0-1,0 0 1,0 0-1,0-1 1,0 0-1,0 0 0,1 0 1,-8-5-1,-1-3 100,1-1 1,0 0-1,1-1 0,-15-20 0,-5-3-49,27 30-122,0 0 0,0-1 0,0 0 1,1 0-1,0 0 0,0-1 1,1 1-1,-1-1 0,1 0 1,-3-13-1,1 5-43,-11-24-1,8 22-24,-18-30-110,23 42 109,-8-11-61,9 9 5,5 5-98,10 10-775,-11-7 920,-1-1 0,1 1 0,-1-1 0,1 0 0,-1 1 0,1-1 1,-1 0-1,1 0 0,1 0 0,-3 0 66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4736,'0'0'1760,"0"0"-1376,33 50-96,-16-33 1024,0 16-768,16 0 192,0 0-416,0 0 224,0 17-320,17-33 512,-17 16-416</inkml:trace>
  <inkml:trace contextRef="#ctx0" brushRef="#br0" timeOffset="1">365 0 5728,'-16'0'2112,"16"0"-1632,-33 50-128,16-17 352,17 1-448,-33 32 128,0-16-256,-17 0 288,0-1-224,17 1 320,0-17-288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4992,'0'0'1824,"0"0"-1408,-33 50-128,33-17 576,0 1-544,-17 32 224,17 17-320,-17-17 352,1 17-320,16-16 448,-17-1-416,17 1-1760,0-18 800,0-15-1536,17-1 1280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0 6048,'-33'17'2240,"33"-17"-1728,0 83-160,-17-34 320,17 1-448,-17 33 128,-16-16-224,0 32 640,16 1-416,-16-1-160,33-16-128,-16-16-1472,-1-1 768</inkml:trace>
  <inkml:trace contextRef="#ctx0" brushRef="#br0" timeOffset="1">17 581 5408,'-17'-33'1984,"17"33"-1536,0 0-128,0 0 1312,17 0-960,16-17 512,0 17-704,17-16-288,0 16-96,16-17 448,0 17-288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84 6720,'-67'0'2496,"67"0"-1952,17 0-128,0-17 480,-1 17-576,51-33 224,-1 33-320,17-17 64,0 1-160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6560,'17'0'2432,"-17"0"-1888,66-16-160,-16 16 576,-17 0-608,17 0 288,0 0-384,0 16-512,-17-16 160</inkml:trace>
  <inkml:trace contextRef="#ctx0" brushRef="#br0" timeOffset="1">34 117 6240,'-17'0'2304,"17"0"-1792,33 0-160,0 0 800,1 0-704,-1 0 128,17 16-384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3392,'0'-27'1088,"0"26"-1059,0 0 0,0 1 0,0-1 0,0 0 1,0 0-1,0 1 0,0-1 0,0 0 0,1 1 0,-1-1 1,0 0-1,0 1 0,1-1 0,0 0 0,1-3 23,0 1 1,0 0-1,1 0 0,-1 1 1,1-1-1,0 0 0,0 1 0,0 0 1,0-1-1,0 1 0,0 1 0,0-1 1,1 0-1,-1 1 0,1-1 0,0 1 1,-1 0-1,1 0 0,5 0 0,38-4 194,-31 2-209,9-1 264,0 0-1,25 1 0,-28 3-198,1 1 0,-1 2 0,0 0 0,-1 1 0,1 1-1,-1 1 1,40 17 0,-50-18-54,-1 0-1,0 1 1,0 0-1,0 1 0,-1 0 1,0 0-1,0 1 1,-1 0-1,0 0 1,0 1-1,-1 0 1,0 1-1,-1 0 0,0 0 1,-1 0-1,8 19 1,-11-22 9,0 0 0,-1 0 1,0 1-1,0-1 0,-1 0 1,0 0-1,0 1 0,-1-1 1,0 0-1,0 0 0,-3 11 1,2-14-17,0 0 1,-1 0-1,1 0 1,-7 7-1,2-2 24,-1 2-2,7-9-55,-1 1 0,0 0 1,1-1-1,-1 0 0,0 1 0,0-1 0,0 0 0,-1 0 1,1 0-1,0 0 0,-1-1 0,0 1 0,1-1 0,-1 1 1,0-1-1,1 0 0,-1 0 0,-4 1 0,-10 0 38,1-1 0,-25-1 0,21 0 30,14 0-21,1-1 0,0 1 1,0-1-1,0 0 0,-1 0 1,1-1-1,0 1 0,1-1 1,-1 0-1,0-1 0,0 1 1,-7-6-1,2 1 95,5 5-69,0-1 0,0 0 1,1-1-1,-1 1 0,1-1 0,0 0 1,-7-8-1,10 9-61,-1 1 1,1-1-1,0 0 1,0 1-1,0-1 0,0 0 1,1 0-1,-1 0 1,1 0-1,-1 1 1,1-1-1,0 0 1,0 0-1,1 0 0,-1 0 1,2-5-1,-1 1-15,0 3-10,0 0 0,0 0 0,0-1 0,0 1 0,1 0 0,0 0 0,-1 1 0,2-1 0,-1 0 0,0 1 0,1-1 0,-1 1 0,1-1 1,0 1-1,4-3 0,34-32 21,-34 33-8,-1 0 0,1 1 0,9-4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10 2304,'-11'-9'721,"11"9"-715,1 0 0,-1 0-1,0 0 1,0 0 0,0 0 0,0 0-1,0 0 1,0 0 0,0 0 0,0 1-1,0-1 1,0 0 0,0 0 0,0 0-1,0 0 1,0 0 0,0 0 0,0 0-1,0 0 1,0 0 0,0 0 0,0 0-1,0 0 1,0 0 0,0 0 0,0 0-1,0 1 1,0-1 0,0 0 0,0 0 0,0 0-1,0 0 1,0 0 0,-1 0 0,1 0-1,0 0 1,0 0 0,0 0 0,0 0-1,0 0 1,0 0 0,0 0 0,0 0-1,0 0 1,0 0 0,0 0 0,0 0-1,0 0 1,0 0 0,0 0 0,0 0-1,0 0 1,-1 0 0,1 0 0,0 0-1,0 0 1,0 0 0,0 0 0,0 0-1,0 0 1,0 0 0,0 0 0,0 0-1,0 0 1,0 0 0,0 0 0,0 0-1,11 24 330,3 8 506,-11-18-564,1-1 1,0 0-1,1 0 0,0 0 0,10 17 1,-3-10-14,-1 2 0,-1-1 0,-1 2 0,-1-1 0,0 1 0,-2 0 0,-1 1 0,-1-1 0,2 43 0,0 60 280,-3-85-418,2 38 121,-7-29 103,-2 0 0,-20 90 1,19-119-192,0 0 0,-2 0 1,0-1-1,-1 0 0,-1-1 1,-1 0-1,-24 34 0,20-37-20,0 0-1,-33 25 0,-36 20 124,83-61-261,-71 46 223,59-39-199,0-1 1,0 0-1,0-1 1,-17 4 0,19-6-51,0-1 0,-1-1 1,1 0-1,-1 0 0,-17-2 1,25 1-141,0-1 0,-1 1 0,1 0 0,0-1 0,0 0 0,0 0 0,0 0 1,0 0-1,0 0 0,0-1 0,0 1 0,0-1 0,1 0 0,-1 1 0,1-1 0,-1-1 1,1 1-1,0 0 0,0-1 0,-4-4 0,5 4-42,0 0 0,0 0 0,0 1 0,1-1 0,-1 0 0,1 0 1,0 0-1,0 0 0,0-4 0</inkml:trace>
  <inkml:trace contextRef="#ctx0" brushRef="#br0" timeOffset="1">1131 501 5056,'0'-16'1888,"0"16"-1472,33 0-128,-16 0 1536,-1 0-1056,0 0 768,17 0-896,0 16-288,16 1-224,0-17 32,-16 16-96,16-16-2208,-16 17 1152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5408,'-17'0'1984,"17"0"-1536,-33 16-128,17 1 32,16-1-256,-34 18-32,18 15-32,16 1 224,-17 17-128,17-18 320,0 1-256,0 0-1088,17-33 480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2912,'42'-13'923,"-41"12"-900,0 1 0,0-1 1,1 1-1,-1 0 0,0 0 1,0-1-1,1 1 0,-1 0 1,0 0-1,1 1 0,-1-1 1,0 0-1,0 0 0,1 0 1,1 2-1,2-1 12,16 3 330,0 1 0,37 15 1,-35-10-91,-1 1-1,0 0 1,0 2 0,-1 1 0,-1 0 0,25 24 0,-30-24-149,-2 0 0,1 1-1,-2 0 1,0 1 0,-1 1-1,-1 0 1,0 0 0,11 29-1,-18-36-24,0 0 0,-1 0 0,0 0-1,-1 0 1,0 1 0,-1-1-1,0 0 1,-1 1 0,1-1 0,-5 15-1,5-22-61,-1 3 45,0 0 0,0-1-1,0 1 1,0-1 0,-1 1 0,0-1 0,-4 8-1,3-9 10,-1 0-1,1 0 0,-1 0 0,1-1 0,-1 1 1,0-1-1,-9 5 0,-1 1 32,-1 0 1,1-1-1,-2-1 1,1-1-1,-1 0 1,0-1-1,0 0 1,-31 4-1,22-8-29,0 0 0,0-1 0,-1-2 0,1 0 1,-40-10-1,10-5 65</inkml:trace>
  <inkml:trace contextRef="#ctx0" brushRef="#br0" timeOffset="1">100 34 5728,'0'-17'2112,"0"17"-1632,33-16-128,0 16 704,0 0-640,34 0-96,-1 16-192,17-16 320,0 17-256,-16 0-352,-1-1 64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3328,'14'-13'1061,"-14"12"-1031,1 1 1,-1-1-1,1 1 0,-1 0 1,1-1-1,-1 1 0,1 0 0,-1-1 1,1 1-1,0 0 0,-1 0 1,1 0-1,0 0 0,-1 0 0,1-1 1,0 1-1,-1 0 0,1 0 1,-1 1-1,1-1 0,0 0 0,-1 0 1,1 0-1,0 0 0,0 1 1,-1-1 67,4 0 224,-1 0 0,1-1 0,-1 1 0,0-1 1,1 1-1,-1-1 0,0 0 0,5-2 1,13-4 318,-5 5-235,1 0 0,33 3 0,-20-1-88,432 0 1479,-94 0-1312,841 0 1334,-1197 0-1700,-9 1-89,0-1 0,0 0 0,0 0 0,0 0 0,0 0 0,-1 0 0,1-1 0,0 1 0,0-1 0,0 0 1,0 0-1,-1 0 0,1 0 0,0 0 0,-1-1 0,1 1 0,-1-1 0,1 1 0,1-3 0,-3 3-38,0 0 1,0 0-1,0 0 1,-1 1-1,1-1 1,0 0-1,-1 0 1,1 0-1,-1 0 1,1 0-1,-1 0 1,1-2-1,-1 3-5,0-1 0,0 1-1,0 0 1,0-1 0,0 1-1,0-1 1,0 1-1,0 0 1,-1-1 0,1 1-1,0-1 1,0 1 0,0 0-1,0-1 1,-1 1 0,1 0-1,0-1 1,0 1 0,-1 0-1,1-1 1,0 1 0,-1 0-1,1 0 1,0-1-1,-1 1 1,-5-3-389,0 1 0,0 0-1,0 0 1,0 0 0,-9 0-1,-40-9-3277,39 9 2387,-21 1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3808,'14'-14'1227,"-13"13"-1195,0 1 0,0-1 1,0 0-1,0 1 0,0-1 1,0 1-1,0 0 0,0-1 1,0 1-1,0 0 0,0 0 1,0-1-1,0 1 0,2 0 1,60-14 340,-55 12-269,-1 0 0,1 1 0,-1-1-1,1 1 1,-1 1 0,1-1 0,-1 1-1,1 1 1,-1 0 0,1 0 0,-1 0 0,14 4-1,16 3 195,-19-5-173,-1 1 0,0 0 0,0 1 0,21 10 0,-25-7-61,0 0 0,0 0-1,-1 1 1,-1 1 0,17 17 0,48 64 310,-67-80-338,-2-3 23,-1 0 1,0 1-1,0 0 0,-1-1 1,0 2-1,0-1 1,-1 1-1,-1-1 0,5 16 1,-6-12 46,-1 0 0,0 0 0,0 16 1,-2-24-75,1 0 1,-1 0-1,0 1 1,0-1 0,0 0-1,-1 0 1,0-1-1,0 1 1,0 0 0,0-1-1,-5 7 1,1-5 16,0 0 0,0 0 0,0-1 0,-1 0 0,0 0 1,0 0-1,0-1 0,-1 0 0,0 0 0,1-1 0,-1 0 0,-1 0 1,-10 1-1,14-3-23,0 0 1,-1-1 0,1 0-1,0 0 1,-1 0 0,1-1 0,0 0-1,0 0 1,-10-3 0,-8-2-28,14 5 2,4 0-14,0 0 0,-1 0 0,1 0 0,-7-3 0,10 2-4,-1 1-1,1 0 1,0-1-1,0 0 1,0 1 0,0-1-1,0 0 1,0 0-1,1 0 1,-4-5-1,4 6 9,0-1-1,0 0 1,1 1-1,-1-1 1,0 1-1,1-1 1,-1 0-1,1 0 1,-1 1-1,1-1 1,0 0-1,0 0 1,0 0-1,0 1 1,0-1-1,0 0 1,0 0-1,1-3 1,1 2-2,-1 0 0,1-1 0,-1 1 0,1 0 0,0 0-1,0 0 1,0 0 0,0 0 0,4-2 0,2-3-27,1 1 1,0 0-1,1 0 0,-1 1 1,13-6-1,-4 3 4,1 1 0,-1 1 1,2 1-1,21-5 0,76-3 80,-78 10 11,27-2 141,127 4 1,-139 8-168,72 2 194,-56-6-50,-34-1-6,1-1 0,36-5 0,-20-7 130,-34 10-213,-15 2-41,0 0 1,-1-1 0,1 0 0,0 0-1,0 0 1,0 0 0,-1 0 0,1-1-1,0 1 1,-1-1 0,6-4 0,21-11 226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 3648,'-28'-14'1173,"24"12"-866,3 4-144,1 0-84,0-1 0,-1 1 0,1-1 0,0 1 0,-1-1 0,1 1 0,-1-1 0,1 1 0,-1-1 0,0 0 0,-1 3 0,1-2 65,-1 0-1,1 0 1,0 0 0,0 0-1,1 0 1,-1 0 0,0 0-1,1 0 1,-1 0-1,1 1 1,0-1 0,-1 3-1,2 8 286,-1-3-180,0 0 0,-1 0 0,-1 14-1,-1-11-97,-1 4 64,1 1-1,-1 30 1,3-6-56,0-20-95,1-1 1,4 41-1,-3-59-50,0 1-1,0-1 1,1 0 0,-1 0-1,1 0 1,-1 0 0,5 5-1,-4-4 67,1 0-1,-1-1 1,0 1-1,2 6 1,-2-3-25,-2-6-33,1 1 0,-1-1 1,1 1-1,-1-1 1,1 1-1,0-1 1,-1 0-1,1 1 1,0-1-1,0 0 1,1 2-1,1-2 11,-1 1 0,1-1-1,0 0 1,0 0 0,-1 0 0,1 0 0,3 0-1,1 0 17,5 3-118,1-1-1,-1-1 1,1 0-1,13 0 1,24-2-203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3648,'-14'0'1173,"12"0"-703,2 0-12,0 0 801,0 0-326,2 0 11,211 0 1072,-192 0-1947,22-3 1,-23-1 39,15 0 123,-2 9-88,-27-4-118,-1 1 0,1-1 1,0 0-1,-1-1 0,1 1 0,0-1 0,-1-1 0,1 1 0,7-2 0,5-3 27,-11 3-6,0 0 0,0 0 0,0 1 0,11-1 0,-2 2-1913,-29 0 650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3968,'-50'-17'1472,"50"17"-1120,-33 33-128,16-16 1152,1 16-800,-18 0 416,18 1-608,-1 32 0,1 0-224,-1 1 256,17-1-224,0 1 320,0-18-288,0-15 320,0-1-320,17-17-3200,-1-16 1600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76 6400,'0'-41'2058,"1"33"-1534,9 7-248,178 1 3132,139 0-3402,-323 1-786,-6 1-72,1-1 719,0 0 0,0-1 0,-1 1 0,1 0 0,0-1 1,0 1-1,-1-1 0,1 0 0,-1 1 0,1-1 0,0 0 0,-1 0 1,1 0-1,-1 0 0,1 0 0,0 0 0,-1 0 0,1-1 0,-1 1 1,1 0-1,0-1 0,-1 1 0,-1-2 0,-1 1-109,-1 0 0,0 0-1,0 0 1,-5 0 0,-6 2-249,9-1 339,0 0 0,1 0 0,-1 0 0,0-1 0,-7-1 0,-8-9 19,-6 5 85,18 2-9,-2 1-59,11 4 113,-1-1-1,1 1 0,0-1 1,0 1-1,0 0 0,0-1 0,0 1 1,0 0-1,0 0 0,-2 2 1,1-2 22,1 1 0,-1 0 1,0 0-1,1 0 0,-1 0 1,1 0-1,0 0 0,0 1 1,0-1-1,0 0 0,0 0 1,0 1-1,0-1 0,1 1 1,-1 4-1,-16 86 1098,4-12-394,-32 144 621,40-196-1195,-8 47 395,1-2 523,-30 100-1,37-158-620,-5 33 0,6-28-255,3-18-143,1 0 1,-1-1-1,0 1 0,1 0 0,-2 0 1,1-1-1,-2 4 0,3-5-25,-1 0 1,0 0-1,0 0 0,0-1 0,0 1 0,0 0 0,0 0 1,0-1-1,0 1 0,0-1 0,0 1 0,0-1 0,0 1 1,0-1-1,0 0 0,-1 1 0,1-1 0,0 0 0,0 0 1,0 0-1,-2 0 0,-9 0 139,7 1-118,1-1 0,-1 0 0,0 0 0,0 0 0,1-1 1,-1 0-1,0 1 0,1-2 0,-6-1 0,-23-22 313,14 12-206,4 2-2,1 0 0,0-1 0,1 0 0,0-1 0,-15-20 0,-25-47 54,48 74-209,1 0 1,0 0-1,0 0 1,-5-14-1,8 16-274,0 0 0,0 0-1,0 0 1,0 0 0,1 0-1,0 0 1,0 0-1,0 0 1,0 0 0,1 0-1,1-8 1,12-21-1757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4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7392,'-33'0'2720,"33"0"-2080,0 0-224,17 0 864,-1 17-800,34-17 352,0 0-480,16 17 32,1-17-256,-1 0 288,1 0-224,-17 0-32,-1 16-96,-32-16-4416,0 17 2368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1093 1248,'-28'14'389,"28"-14"-385,0 0 0,0 0 0,-1 0 0,1 0 0,0 1 0,-1-1 0,1 0 0,0 0 0,0 0 0,-1 0 0,1 0-1,0 1 1,0-1 0,0 0 0,-1 0 0,1 0 0,0 1 0,0-1 0,0 0 0,0 0 0,-1 1 0,1-1 0,0 0 0,0 0 0,0 1-1,0-1 1,0 0 0,0 0 0,0 1 0,0-1 0,0 0 0,0 1 0,0-1 0,0 0 0,0 0 0,0 1 0,0-1 0,0 59 2476,0-59-2471,0 0 1,0 0 0,0 0 0,0 0 0,0 0 0,0 0 0,0 0 0,0 0 0,0 0 0,0 1 0,0-1 0,0 0-1,0 0 1,0 0 0,0 0 0,0 0 0,0 0 0,0 0 0,0 0 0,0 0 0,0 0 0,0 1 0,0-1 0,0 0-1,0 0 1,0 0 0,0 0 0,0 0 0,-1 0 0,1 0 0,0 0 0,0 0 0,0 0 0,0 0 0,0 0 0,0 0-1,0 0 1,0 0 0,0 0 0,0 1 0,0-1 0,-1 0 0,1 0 0,0 0 0,0 0 0,0 0 0,0 0 0,0 0 0,0 0-1,0 0 1,0 0 0,0 0 0,-1 0 0,1-1 0,0 1 0,0 0 0,-7 0 585,7 0-396,1 0-157,-1 1 0,1-1 0,0 0 0,-1 1 1,1-1-1,-1 1 0,1-1 0,-1 0 0,1 1 0,-1-1 0,1 1 0,-1 0 1,0-1-1,1 1 0,-1-1 0,0 1 0,1 0 0,-1-1 0,0 1 1,0 0-1,1-1 0,-1 1 0,0 0 0,0-1 0,0 1 0,0 0 1,0-1-1,0 2 0,3-5 416,0 0-319,1 0 0,1 0-1,-1 1 1,5-3 0,15-9 266,-3 2-267,-15 10-114,0-1 1,0 0-1,-1 0 0,0-1 0,10-8 0,5-13 55,-14 17-49,0 0 0,1 1 1,0-1-1,0 1 1,15-10-1,58-38 333,97-51-1,-125 83-253,1 2-1,59-15 0,-33 11 37,101-38 84,298-78 92,-209 66-237,16-11-36,758-155-122,-675 186 74,440-25 69,-447 62 200,-310 16-229,1075-12 1496,-791 31-1066,-39 11-124,-203-21-213,99 11 156,-10 12-68,-120-19-144,156 25 243,-177-29-268,223 36 355,-215-36-202,73 19 1,-111-23-178,-1 0 71,1 0 0,-1 0 1,1-1-1,-1-1 0,13 1 1,-4-2 118,-10 0-45,-20 0-410,-6 0-29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3392,'0'16'1248,"0"-16"-960,16 33-64,17-17 1344,-17 1-896,17-17-416,16 16-192,0-16 256,33 16-160,0-16-1216,0 0 576,0 0-1792,0 0 1280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366 218 3328,'28'0'1061,"-28"0"-1044,1 0-1,-1 0 0,0 0 1,1 0-1,-1 0 1,0 0-1,1 0 0,-1 0 1,0 0-1,1 0 1,-1 0-1,0 0 1,1 0-1,-1 0 0,0 0 1,1 1-1,-1-1 1,0 0-1,0 0 0,1 0 1,-1 0-1,0 1 1,0-1-1,1 0 0,-1 1 1,47 46 2335,-45-44-2284,1-1 0,-2 1 0,1 0 0,0 0 1,0 0-1,-1 1 0,0-1 0,0 0 0,0 1 0,0-1 1,0 0-1,-1 1 0,1-1 0,-1 1 0,0-1 0,0 1 1,0-1-1,-1 5 0,-1 4 73,0 1 1,-1-1 0,-5 15-1,6-23-114,0 1 1,0-1-1,0 0 1,0 0-1,-1 0 1,0 0-1,1 0 1,-2-1-1,1 1 0,0-1 1,-1 0-1,1 0 1,-1 0-1,-6 3 1,2-2 25,0 0 0,-1 0 0,1 0 0,-1-1 1,-16 3-1,13-4-21,0-1 1,1 0-1,-1 0 1,-16-2-1,3 0-8,-6 2 0,18-1 8,0 1 0,-15-3 0,23 1-22,1 1-1,-1-1 1,1-1-1,0 1 1,-1-1-1,1 1 1,0-1-1,0 0 0,0-1 1,-3-2-1,-2-1-4,1 0-1,0-1 0,1 0 1,0-1-1,0 1 0,1-1 1,0-1-1,0 1 0,0-1 1,1 0-1,1 0 0,0-1 1,0 1-1,1-1 0,-4-17 1,5 1-7,1-34 1,1 32-55,0 13-63,1-1 0,6-29 0,-5 37 119,0 0-1,0 1 0,1-1 0,0 1 1,0 0-1,1 0 0,5-8 0,-5 11 16,-1 0 0,1 1 0,0 0 0,1 0-1,-1 0 1,0 1 0,1 0 0,0-1 0,-1 2 0,1-1-1,0 0 1,8-1 0,2-1 38,-1-1 29,0 1 0,0 1 0,0 0 0,0 1 0,1 1 0,-1 0 1,0 1-1,1 1 0,23 3 0,15 7 291,8-5-133,-6 5-133,-8-8 296,69-3 1,-49-1 160,-64 1-529,31-1 453,-32 0-444,0 1 1,0 0-1,0-1 0,0 0 0,0 1 1,0-1-1,-1 0 0,1 0 0,0 0 1,0 0-1,-1 0 0,3-2 0,-1 0-390,-6 6-2161,-11 10 630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5888,'0'34'2176,"0"-34"-1664,-17 49-160,0-15 416,17-1-480,0 0 256,-16 0-320,16 0-64,0 1-96,0-18-3648,0 1 1952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5312,'0'33'1952,"0"-33"-1504,0 17-128,0-17 544,0 33-544,-16-33 352,16 16-384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333 118 2976,'14'-14'971,"-12"12"-729,-2 6-116,1 1-18,-1-1 0,1 1 1,0-1-1,0 0 1,1 1-1,-1-1 1,1 0-1,3 6 1,-4-8-59,-1 0 1,1 0 0,-1 0 0,1 0 0,-1 0 0,0 0 0,0 0 0,0 4 0,0 12 145,1 3 39,-5 37 1,-7 5 9,9-41-184,1-12-21,0-1 0,-3 14 0,1-15 3,0-1-1,0 1 0,-6 7 0,2 0 19,-6 12 70,6-12-77,0 1 1,-1-2 0,-11 15-1,16-25 0,0 0 0,0 0 0,0-1 0,-1 0-1,0 1 1,1-1 0,-1 0 0,-1-1 0,1 1-1,0-1 1,0 0 0,-1 0 0,1 0 0,-1 0 0,-5 0-1,-2 0 85,-1-1 0,1 0 0,-1-1 0,1 0-1,-20-4 1,29 4-123,0-1 1,1 0-1,-1 0 0,0 0 1,0-1-1,1 1 0,-1 0 0,1-1 1,-1 0-1,1 0 0,0 1 1,0-1-1,0-1 0,0 1 0,-3-3 1,1-2-2,0 0 1,0 0 0,-5-14-1,6 13 3,-5-9-10,2 0 1,0-1-1,2 0 1,-1 0-1,-1-22 1,5 30-3,1-1 1,0 0 0,1 0-1,0 0 1,0 1 0,1-1-1,0 0 1,1 1 0,6-15-1,19-31-15,-20 34-47,9-16-73,-11 28 86,0 1 1,12-12-1,-7 8-12,-6 7 0,9-11-42,0 2 0,16-15 0,-26 26 130,0 1-1,0 0 1,0 0-1,0 0 1,1 1-1,-1 0 1,1 0-1,-1 0 1,1 0-1,0 1 1,0-1-1,-1 1 1,1 0 0,6 0-1,5 1 225,-5 0-30,1 0 0,21 3-1,14 4 204,85 17 385,58 2-46,-153-22-629,32-1 303,-49-3-261,24 3 1,9 8 218,-3-6-720,-3 6-2091,-11-8 609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4064,'0'14'1307,"-1"-14"-1298,1 0 0,0 0 1,0 1-1,1-1 0,-1 0 1,0 0-1,0 0 1,0 0-1,0 0 0,0 1 1,0-1-1,0 0 0,0 0 1,0 0-1,0 0 1,0 0-1,0 0 0,0 1 1,0-1-1,0 0 1,1 0-1,-1 0 0,0 0 1,0 0-1,0 0 0,0 0 1,0 0-1,0 0 1,1 0-1,-1 1 0,0-1 1,0 0-1,0 0 1,0 0-1,0 0 0,1 0 1,-1 0-1,0 0 0,0 0 1,0 0-1,0 0 1,0 0-1,1 0 0,-1 0 1,0 0-1,0-1 0,0 1 1,0 0-1,0 0 1,0 0-1,1 0 0,-1 0 1,0 0-1,5 0 92,0 0 1,0 1-1,1 0 0,-1 0 1,0 0-1,-1 1 0,1 0 1,0 0-1,8 4 0,-1 1 187,0 0-1,17 6 1,-17-8-154,-1 0 0,13 8-1,-17-8-67,-3-3-16,0 1-1,1 0 1,-1 0-1,0 0 1,0 1 0,-1-1-1,6 7 1,-8-7 0,1 1 1,-1 0 0,0 0-1,0 0 1,0 0-1,0 0 1,-1 0-1,1 0 1,-1 0-1,-1 7 1,1-8-30,0 0-1,0 0 0,0 0 1,-1 0-1,1 0 1,-1 0-1,0 0 1,0 0-1,0-1 0,0 1 1,0 0-1,-1-1 1,1 1-1,-1 0 1,0-1-1,0 0 1,0 1-1,0-1 0,0 0 1,0 0-1,0 0 1,-1-1-1,-4 4 1,-40 25 875,42-28-684,-5 4 199,10-6-404,0 0 0,-1 1 0,1-1 0,0 0 0,0 0 0,0 0 0,0 1 1,0-1-1,0 0 0,0 0 0,0 1 0,0-1 0,0 0 0,-1 0 0,1 1 0,0-1 0,1 0 0,-1 0 1,0 1-1,0-1 0,0 0 0,0 0 0,0 1 0,0-1 0,0 0 0,0 0 0,0 0 0,0 1 0,0-1 0,1 0 1,-1 0-1,0 0 0,0 1 0,0-1 0,0 0 0,1 0 0,-1 0 0,0 0 0,0 1 0,2-1 25,-1 1-1,1-1 0,-1 1 1,1-1-1,0 1 0,-1-1 1,1 0-1,-1 0 0,1 0 1,-1 0-1,1 0 0,3 0 1,5-1 40,5 2 21,2-1 36,31-3 1,-23-2 72,-9 2-79,0 0 0,29 0 0,52 3-1015,-33 0-3395,-28 0 1557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 3072,'-55'-14'976,"31"9"-477,16 6-412,1 0 100,2-1 789,8 0-288,20 0-45,67 3 554,-71 0-1010,-4-1 2,26 1 0,47-7 260,37-3-55,-30 6-191,167 5 181,-236-1-302,39 9 1,-4 1 274,-40-10-232,-15-3-120,-1 0 0,1 1-1,-1 0 1,1 0-1,-1 1 1,0 0-1,1 0 1,-1 0-1,5 3 1,-9-5-40,0 1-1,0-1 1,-1 1 0,1-1-1,0 1 1,-1 0 0,1-1-1,0 1 1,-1 0 0,1-1 0,-1 1-1,1 0 1,-1 0 0,1-1-1,-1 1 1,1 0 0,-1 0-1,0 0 1,0 0 0,1-1-1,-1 1 1,0 0 0,0 0-1,0 0 1,0 0 0,0 0-1,0 0 1,0 0 0,0 0-1,0-1 1,-1 1 0,1 1 0,-1 0-88,0 0 1,0-1-1,-1 1 0,1-1 1,0 0-1,0 1 1,-1-1-1,1 0 1,-1 0-1,1 0 1,-1 0-1,0 0 1,1 0-1,-1-1 1,0 1-1,1 0 1,-1-1-1,-2 1 1,-9 1-615,0-1 1,0 0 0,-17-2-1,2 1 62,23 0 537,-26 1-285,0-2 1,0-1-1,0-1 0,-34-9 1,-45-18 1563,79 27-373,-8 3 54,38 0-780,-1 0 1,1 0-1,-1 0 1,0 0-1,1 0 1,-1 0-1,1 1 1,-1-1-1,0 0 1,1 1-1,-1-1 1,1 1-1,0 0 1,-1 0-1,1-1 1,-1 1-1,1 0 1,0 0 0,-2 2-1,2-2 3,0 1 1,0 0-1,0 0 1,0 0-1,1 0 1,-1 1-1,1-1 1,-1 0-1,1 0 0,0 2 1,-3 11 150,-8 21 519,5 14-219,-5 13-123,6 6-176,0-33-133,1 0 16,-1 42 0,5-40 11,-3 82 261,-8-65 395,9-39-544,2-11-119,-1 0 0,0 1 0,0-1 1,-2 5-1,-2-1 184,0 0 0,0-1 0,-10 12 0,0 0 238,14-17-397,-1 0 1,0-1-1,0 1 0,-1-1 0,1 1 0,0-1 0,-1 0 0,1 0 1,-1 0-1,0 0 0,0 0 0,0-1 0,0 1 0,0-1 0,0 0 0,0 0 1,0 0-1,-4 0 0,3-1-45,0 1-1,0-2 1,1 1 0,-1 0-1,0-1 1,0 0 0,1 1 0,-1-2-1,0 1 1,1 0 0,-1-1 0,1 1-1,0-1 1,-1 0 0,-4-4 0,-8-6 19,0 0 1,0-2 0,1 1 0,1-2 0,1 0-1,-13-18 1,16 19-76,-4-6-31,1 0 0,1-1 0,1 0 0,-12-32 1,9 9-874,14 42 719,-1 0 0,1 0 0,-1 0 1,1 0-1,0 0 0,0 0 1,0 0-1,0 1 0,0-1 1,0 0-1,1 0 0,-1 0 0,1 0 1,-1 0-1,1 0 0,0 0 1,0 1-1,-1-1 0,1 0 0,0 1 1,1-1-1,-1 1 0,0-1 1,0 1-1,1-1 0,-1 1 1,1 0-1,-1-1 0,3 0 0,2-1-372,0-1 0,0 1-1,1 0 1,12-3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3488,'0'0'1115,"2"0"-673,0 0-567,1 0 350,0 0 1,0 0-1,-1 0 1,1 0-1,0 0 1,0 1-1,-1-1 1,5 2-1,12 9 372,-6-7-402,-8-3-138,-1 0-1,0 1 0,0-1 0,0 1 1,0 0-1,0 0 0,4 3 1,5 3 43,-7-5-33,0 1 0,1 0 0,7 8 0,-12-10-34,0-1-1,-1 1 1,1 0 0,-1 0-1,0-1 1,0 1-1,0 0 1,0 0 0,0 0-1,0 0 1,0 1-1,0-1 1,-1 0 0,1 0-1,-1 0 1,1 5-1,-1-4-2,0-1-17,0 0 1,0 0 0,0 0 0,0 0-1,0-1 1,0 1 0,-1 0 0,1 0-1,-1 0 1,1 0 0,-1 0 0,0 0 0,0-1-1,1 1 1,-1 0 0,0-1 0,-1 1-1,1 0 1,0-1 0,0 1 0,-1-1-1,1 0 1,-1 1 0,-1 0 0,-25 17 55,6 9-53,-22 5 565,44-33-563,-1 1-1,1-1 1,0 1-1,-1-1 1,1 0-1,0 1 1,0-1-1,-1 1 0,1-1 1,0 1-1,0-1 1,0 1-1,0-1 1,0 1-1,0-1 1,0 1-1,-1-1 0,1 1 1,0-1-1,1 1 1,-1-1-1,0 1 1,0-1-1,0 0 1,0 1-1,0-1 0,0 1 1,1-1-1,-1 1 1,0-1-1,0 1 1,1-1-1,-1 0 1,0 1-1,1 0 1,-1-1-17,3 1 26,-1 0-1,1-1 1,-1 1 0,1 0 0,-1-1 0,1 0 0,0 0 0,-1 1-1,1-2 1,0 1 0,-1 0 0,3-1 0,9 1 72,163 0 865,-58 0-5224,-86 0 2212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4384,'0'0'1632,"0"0"-1248,0 0-128,0 0 1472,17-17-992,-1 17 352,17-16-672,-16-1-160,16 17-160,1-17 544,15 17-352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4224,'0'0'1568,"0"0"-1216,34 17-96,-18-17 1184,1 0-832,16 0-32,0 17-352,0-17 416,17 0-384,-17 0-3968,1 16 2016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17 317 5472,'-17'16'2016,"17"-16"-1536,33 0-160,-16-16 544,16 16-544,0-17 128,34 1-256,-1 16 192,1-17-256</inkml:trace>
  <inkml:trace contextRef="#ctx0" brushRef="#br0" timeOffset="1">996 18 1408,'0'0'448,"3"0"-267,113 0 2566,-112 0-2684,0 1 0,-1-1 1,1 1-1,-1-1 0,1 1 0,-1 1 1,6 1-1,7 3 284,7 0-82,-19-5-218,1 0 0,-1 0 1,0 0-1,0 1 1,0-1-1,0 1 0,0 0 1,0 1-1,0-1 1,0 1-1,-1-1 0,0 1 1,6 6-1,19 21 257,-9-2-107,-5-17 38,-13-8-211,-1 0 0,1 1 0,-1-1 0,1 0 0,-1 1 0,0 3 0,-1-3-1,1-1 1,0 1-1,1-1 0,-1 0 0,1 1 1,0 3-1,7 1 89,-7-7-104,-1-1 0,1 0 0,-1 1 0,0-1 0,1 0 0,-1 1 0,1-1 0,-1 0-1,0 1 1,1-1 0,-1 1 0,0-1 0,0 1 0,1-1 0,-1 1 0,0-1-1,0 1 1,0-1 0,0 1 0,0-1 0,1 1 0,-1-1 0,0 1 0,0-1 0,0 1-1,0 0 1,-1-1 0,1 1 0,0 1 11,0 0 1,0 1-1,-1-1 0,1 0 0,-1 0 0,1 0 1,-1 0-1,0 0 0,0-1 0,0 1 0,-2 3 1,2-4-4,0 0 0,0 1 1,1-1-1,-1 1 0,0 0 1,1-1-1,-1 1 0,1-1 1,-1 1-1,1 0 0,0 1 1,0 0 137,0 0-74,0 3-60,0-4-9,0-10 12,0 5-93,0 3 44,0 0 68,0 0-4,0 0 10,0 0 53,0 0-32,0 0-31,-3 0-1,-8 0 16,8 0-5,3 0 27,0 0-59,0 0-107,0 0 11,3 0-5,-2 0 81,-1 0 0,1 0 0,0 0 0,-1 0 1,1 0-1,0 0 0,0 0 0,-1 1 0,1-1 0,0 0 0,-1 0 0,1 1 0,0-1 0,0 1 0,-1-1 4,1 1 0,-1 0 0,0-1 0,1 1 0,-1 0 0,0-1 0,0 1 0,0 0 0,1 0 0,-1-1 0,0 1 0,0 0 0,0-1 0,0 2 0,0 53 496,-3-41-458,-8 0 106,8-11-27,0-1-5,0 1-85,-24 22-49,13-19 113,12-2-59,-4 3 16,5-7-43,0 1 0,0-1 0,-1 1-1,1-1 1,0 0 0,0 1 0,0-1 0,0 0 0,0 0-1,-1 0 1,1 0 0,0 0 0,-2 0 0,-12-1 98,-10 4 25,16 1-94,-5 1-15,10-6-31,-1 1-1,1-1 1,-1 0-1,1 0 1,0-1 0,-1 1-1,-6-5 1,8 5 16,1 0-1,-1-1 1,1 1 0,-1-1 0,1 0 0,0 0 0,-1 0 0,1 0 0,0 0-1,0 0 1,1 0 0,-1-1 0,0 1 0,1-1 0,-2-2 0,-1-9 73,3 10-53,0 0 0,0 0 1,-1-1-1,1 1 1,-1 0-1,0 1 0,-3-5 1,2 4-25,1 0 0,0 0 1,1 0-1,-1 0 0,1 0 1,0-1-1,0 1 0,-1-6 1,0-37-74,2 43 63,1-2 5,-1 1 1,1 0-1,1-1 1,-1 1 0,1 0-1,0 0 1,0 0-1,0 0 1,1 1 0,-1-1-1,1 1 1,6-8-1,11-19-1,-12 19-26,0-1 0,1 1 0,0 0 0,20-19 0,-23 25 25,0 1 1,0 0-1,1 0 1,0 0 0,-1 1-1,1 0 1,1 1-1,-1-1 1,0 1-1,10-2 1,-13 4 57,1 0 1,-1 0-1,1 0 0,0 1 1,-1 0-1,1 0 0,0 0 1,0 0-1,-1 1 0,1 0 1,-1 0-1,1 0 0,-1 1 1,1-1-1,-1 1 0,0 0 1,7 4-1,-3-2 107,0 1-1,1-2 1,10 4 0,17 7 182,-20-7-167,0-1 1,1-1-1,17 4 1,-17-5-26,-3-2 250,1-1 0,-1 0-1,29-2 1,-13 0-671,3 1-2362,0 0 646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82 3136,'-33'0'1184,"33"0"-928,0-16-64,0 16 1728,0 0-1088,0 0 352,17-16-672,-1-1 160,17 17-384,0-16 192,16 16-256,16-16-64,-15 16-96,15 0 224,-16 0-160,1 16-1504,-1 0 704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1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15 164 3072,'54'-55'1365,"-44"47"-1055,0 0 0,0 1 0,0 0 0,1 0 0,0 1 0,0 1 0,1 0 0,15-5-1,-2-4 330,-3 1 285,-12 6-215,-15 0-62,2 5-488,3 1-143,0 1 0,0 0 0,0 0 0,0 0 0,-1 0 0,1-1 1,0 1-1,0 0 0,0 0 0,0 0 0,-1 0 0,1 0 0,0 0 0,0 0 1,0 0-1,-1-1 0,1 1 0,0 0 0,0 0 0,-1 0 0,1 0 0,0 0 1,0 0-1,0 0 0,-1 0 0,1 0 0,0 1 0,0-1 0,0 0 0,-1 0 1,1 0-1,0 0 0,0 0 0,0 0 0,-1 0 0,1 0 0,0 0 0,0 1 1,0-1-1,0 0 0,-1 0 0,1 1 0,-7 2 326,-9 5 163,0 0 1,0 1-1,1 0 1,-21 19-1,20-10-360,1 1 0,1 1 0,1 0 0,1 1 0,-17 39 0,26-53-131,1-1 1,-1 0 0,1 0 0,0 1 0,1-1 0,0 1-1,0 0 1,0-1 0,1 1 0,0 0 0,0 0 0,2 11-1,0-13 2,-1 0-1,1-1 1,0 1-1,1-1 0,-1 0 1,1 1-1,0-1 1,0-1-1,0 1 0,0 0 1,1-1-1,0 1 1,-1-1-1,1 0 0,0 0 1,1-1-1,-1 1 0,7 2 1,16 8 150,1-2-1,38 12 1,-51-19-124,-1-1 0,1 0 0,-1-1 0,1-1-1,0 0 1,0-1 0,15-1 0,22-10 395,-40 9-345,-8 2-64,-1 0 0,1-1 0,0 0 0,-1 0-1,1 0 1,0 0 0,4-3 0,-4 1-5,0 1 0,-1-1 0,0 0 0,0 0 0,0-1 0,0 1 0,0 0 0,-1-1 0,1 0 0,-1 0 0,0 0 0,0 0 1,0 0-1,-1 0 0,2-5 0,0-3 55,-1 0 1,0 0 0,-1 0 0,0-18-1,0 20-8,-2-1-1,1 1 0,-1 0 1,-3-12-1,1 14 60,0 1 0,0-1-1,-5-7 1,0 1 76,5 7-107,-2-4-41,0 1 1,-1 0-1,0 0 1,0 1-1,-12-13 1,17 20-94,-1 0-1,0 1 1,1-1 0,-1 1 0,0-1 0,0 1 0,0 0 0,0 0-1,0 0 1,-1 0 0,1 0 0,0 0 0,0 0 0,-1 1 0,1-1-1,0 1 1,0 0 0,-1 0 0,-3 0 0,5 0 1,1 0 8,-1 0 0,1-1 0,0 1 0,0 0 0,0 0 0,0 0 0,-1 0 0,1 0 0,0 0 0,0 0 0,0 0 0,0 0 0,-1 0 0,1 0 0,0 0 0,0 0 0,0 0 0,0 0 0,-1 0 0,1 1 0,0-1 0,0 0 0,0 0-1,0 0 1,-1 0 0,1 0 0,0 0 0,0 0 0,0 0 0,0 1 0,0-1 0,0 0 0,-1 0 0,1 0 0,0 0 0,0 0 0,0 1 0,0-1 0,0 0 0,0 0 0,0 0 0,0 0 0,0 1 0,0-1 0,0 0 0,0 0 0,0 0 0,0 1-1,0-1 1,0 0 0,0 0 0,0 0 0,0 0 0,0 1 0,0-1 0,0 0 0,3 25-5343,-2-23 4981,0 0 0,0 0 0,0-1 0,0 1 1,0 0-1,1 0 0,-1-1 0,0 1 1,3 1-1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517 167 4160,'0'0'1333,"0"-6"-821,0-7-556,1 5 621,0 0 0,-1 0 0,0-1 0,-1 1 0,0 0 0,-2-10 0,-8-10-300,10 26-265,0 0-1,0 0 1,0 0-1,0 0 1,0 0-1,0 1 1,-1-1 0,1 0-1,0 1 1,-1-1-1,0 1 1,1-1-1,-1 1 1,0 0-1,0-1 1,1 1 0,-1 0-1,0 0 1,0 0-1,0 1 1,0-1-1,-3 0 1,-5-1 3,1 1 0,-1 0 0,-19 1 1,-11-2-18,15-2-28,8 0-2,1 2-1,-26-1 0,-85 3-260,124-1 265,0 1 0,0 1 0,-1-1 0,1 0-1,0 1 1,0-1 0,0 1 0,0 0 0,0 0 0,0 0 0,0 1 0,-4 1 0,1 0-60,5-2 55,-1 0 0,1 0 1,0 0-1,-1 0 0,1 0 0,0 0 1,-1 0-1,1 0 0,0 0 0,0 1 1,0-1-1,0 0 0,0 1 1,0-1-1,0 1 0,1-1 0,-1 1 1,0 2-1,0 1 35,0-1 1,1 1-1,0-1 1,0 0-1,1 6 1,-1 4 44,0 194 715,0-195-728,-1 0-1,0 1 1,-6 23 0,2-14-19,3-9-5,0-1 10,0 0 0,-1 0 0,-7 19 0,-10 33 146,10-30-97,9-31-81,0-1 1,0 1-1,0 0 0,1 0 0,-1 0 1,1-1-1,0 1 0,1 6 0,0 0 1,-1-8 16,0 0 0,0 0-1,0 0 1,1 0 0,-1 0 0,1 0 0,-1 0 0,1 0 0,0 0 0,0 0 0,0 0 0,0 0 0,0-1 0,0 1 0,0 0 0,1-1 0,-1 1 0,0-1-1,1 1 1,2 1 0,2 0 37,-1 1-1,2-1 1,-1 0-1,11 4 1,5 2 9,-15-6-20,1 0 1,-1-1-1,1 1 0,-1-2 0,15 3 0,-1-1 54,18 8 107,5-5 230,-5 5-230,-29-10-283,-1 0 0,13 0 1,-22-1 90,23 0-256</inkml:trace>
  <inkml:trace contextRef="#ctx0" brushRef="#br0" timeOffset="1">52 499 5632,'0'0'2112,"0"0"-1664,16-17-96,1 0 352,16 17-448,0 0 192,17 0-288,0-16 64,0 16-128,-17 0 352,0 0-224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4224,'-5'0'387,"-1"0"399,8 0-251,21 3 29,16 13 502,-12-4-730,-23-11-308,0 0 0,-1 0 0,1 0 0,-1 1 0,0 0-1,1 0 1,-1 0 0,0 0 0,0 0 0,3 4-1,7 5 41,0-1-12,-2-3 36,-1 0 0,0 1 0,-1 1 1,15 16-1,-22-23-62,-1 1 0,0-1 0,-1 0 0,1 1 0,0-1 0,-1 1 0,1-1 0,-1 1 0,0-1 0,1 1 0,-1-1 0,-1 1 1,1-1-1,0 1 0,-1-1 0,1 1 0,-1-1 0,-1 4 0,-1 0 42,0 1 1,0-1-1,0 0 1,-8 9-1,4-5 14,4-7-33,0 1 0,1-1 1,-1 0-1,0 0 0,-1 0 1,1-1-1,-1 1 0,1-1 1,-1 0-1,-5 3 0,6-4 0,0 1 0,0-1-1,0 1 1,0 0-1,0 0 1,1 0-1,-1 1 1,0-1 0,1 1-1,0-1 1,0 1-1,-1 0 1,-2 5-1,3 6-25,2-14-25,0 0-1,0 0 1,0 0 0,0 0-1,0 0 1,0 0 0,-1 0-1,1 1 1,0-1 0,0 0 0,0 0-1,0 0 1,0 0 0,0 0-1,1 0 1,-1 0 0,0 0-1,0 0 1,0 0 0,0 1-1,0-1 1,0 0 0,0 0-1,0 0 1,0 0 0,0 0-1,0 0 1,0 0 0,0 0 0,0 0-1,0 0 1,0 0 0,0 0-1,0 0 1,1 1 0,-1-1-1,0 0 1,0 0 0,0 0-1,0 0 1,0 0 0,0 0-1,0 0 1,0 0 0,0 0-1,0 0 1,1 0 0,-1 0 0,0 0-1,0 0 1,0 0 0,0 0-1,0 0 1,0 0 0,0 0-1,0 0 1,194 0 889,-187 0-1209,-1 0 1,0-1 0,11-1-1,16-12-668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3648,'-30'0'2064,"27"0"-971,3 0-186,0 0 351,3 0-426,41 0 763,-18 0-1236,-18-1-261,0 1 0,0 1 1,11 2-1,7 1 50,-10 0-60,1-2-1,24 1 1,-19-2 24,41 7-1,-43-5 68,38 2 0,28-5 1448,-85 0-1614,-1 0 1,1 0 0,-1 1 0,1-1 0,-1 0-1,1 0 1,-1 0 0,1 0 0,0 0 0,-1 0-1,1 0 1,-1-1 0,1 1 0,-1 0-1,1 0 1,-1 0 0,1 0 0,-1-1 0,1 1-1,-1 0 1,1-1 0,-1 1 0,0 0 0,1-1-1,-1 1 1,1 0 0,-1-1 0,0 1 0,1-1-1,-1 1 1,0-1 0,0 1 0,1-1 0,-1 1-1,0-1 1,0 1 0,0-1 0,1 1 0,-1-1-1,0 1 1,0-1 0,0 1 0,0-1 0,0 1-1,0-2 1,0 2-24,0 0-1,0 0 1,0 0-1,0 0 1,0 0-1,0 0 1,0 0-1,0-1 1,0 1-1,0 0 1,0 0-1,0 0 1,0 0-1,0 0 1,0 0 0,0 0-1,0 0 1,0 0-1,0-1 1,0 1-1,0 0 1,0 0-1,0 0 1,0 0-1,0 0 1,0 0-1,-1 0 1,1 0-1,0 0 1,0 0-1,0 0 1,0 0-1,0 0 1,0-1-1,0 1 1,0 0-1,0 0 1,0 0 0,0 0-1,-1 0 1,1 0-1,0 0 1,0 0-1,0 0 1,0 0-1,0 0 1,0 0-1,0 0 1,0 0-1,0 0 1,0 0-1,-1 0 1,1 0-1,0 0 1,0 0-1,0 0 1,-11 0-2971,8 0 789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1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1984,'0'0'640,"0"2"-389,0 2-199,0-2 53,0 0-1,0 1 1,0-1 0,0 0-1,0 0 1,1 0-1,-1 1 1,1-1 0,0 2-1,6 0 357,-2 0-145,-3 10 1526,-2 50 1123,0-64-2935,0 1 0,0 0 1,0-1-1,0 1 0,0 0 0,0-1 0,0 1 1,0 0-1,-1-1 0,1 1 0,0 0 1,0-1-1,0 1 0,-1-1 0,1 1 0,0 0 1,-1-1-1,1 1 0,-1-1 0,1 1 0,0-1 1,-1 1-1,1-1 0,-1 0 0,0 1 0,0 0 1,0-1 29,1 1 0,-1-1 0,0 1 0,1-1 0,-1 1 0,1-1 0,-1 1 0,1 0 0,-1-1 0,1 1 0,-1 0 0,1-1 0,-1 1 0,1 0 1,0 0-1,0-1 0,-1 1 0,1 0 0,0 0 0,0 0 0,0-1 0,0 1 0,0 0 0,0 0 0,0 0 0,0 1 0,0 9 298,0-8-102,0-3-150,6 0-116,0-1 2,1 0 1,-1 0-1,11-3 1,10-3 5,23-2-14,14-13-54,-25 17 42,-12 2 19,-11 0 5,25-7 1,-22 4 20,24-3 0,15 4 127,-30-2-40,-25 6-68,-1 0 0,1 0 0,0 0 0,-1 0 0,1 1 0,0-1 0,0 1 0,0 0 0,-1 0 0,1 0 0,0 0 0,0 1 0,2 0 0,21 11 607,-18-4-103,-7-8-525,-1 0 0,0 0-1,0 1 1,0-1 0,0 0-1,0 0 1,0 1 0,0-1-1,0 0 1,0 0 0,0 1-1,1-1 1,-1 0 0,0 0-1,0 1 1,-1-1 0,1 0-1,0 0 1,0 0 0,0 1-1,0-1 1,0 0 0,0 0-1,0 1 1,0-1 0,0 0 0,0 0-1,-1 1 1,1-1 0,0 0-1,0 0 1,-4 1 60,0 0 0,1 0 0,-1 0 0,0-1 0,0 0 0,1 0 0,-1 0 1,-6-1-1,5 1-186,-28 0-4523,30 0 1978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2374 2912,'14'-41'923,"-13"37"-870,0 1 0,1 0 1,-1 0-1,1 0 0,0 0 1,3-3-1,42-66 171,-37 56-97,0 0-1,1 1 1,14-14 0,-7 8-53,32-40 166,-28 35-172,-2-2 0,-1 0 0,20-39 0,-9 10 260,37-99 0,-54 113-121,-1 0 1,-2-1-1,7-75 0,-17 116-199,18-134 333,11-130 454,-23 142-448,0 51-249,-1 28-91,-3-1-1,-4-73 0,-9 39 16,3 2 29,-6-46-6,-31-119-264,44 237 195,0-1-1,1 1 1,0-12-1,0 8-64,0 8 79,-1 1 0,1 0 0,0 0 0,-1 0 0,1 0 0,-1 0 0,0 0 0,0 0 0,0 0 0,0 1 0,-1-4 0,1 4 5,0-1-1,0 1 0,0-1 1,0 1-1,1-1 1,-1 1-1,1-1 1,-1 0-1,1 1 1,-1-1-1,1-2 1,0 4 1,0 0 0,0 0 1,0 0-1,0 0 0,0 0 0,0 0 1,0 0-1,0 0 0,0 0 0,0 0 1,0-1-1,0 1 0,0 0 0,0 0 1,0 0-1,0 0 0,0 0 0,0 0 1,0 0-1,0 0 0,0 0 0,0 0 1,0-1-1,0 1 0,0 0 0,0 0 1,0 0-1,0 0 0,0 0 0,0 0 1,0 0-1,-1 0 0,1 0 1,0 0-1,0 0 0,0 0 0,0 0 1,0 0-1,0 0 0,0 0 0,0 0 1,0-1-1,0 1 0,-1 0 0,1 0 1,0 0-1,0 0 0,0 0 0,0 0 1,0 0-1,0 0 0,0 1 0,0-1 1,0 0-1,0 0 0,-1 0 0,0 0-9,-1 0 0,1 1 0,0-1 0,-1 1 0,1-1 0,0 1 0,-1 0 0,1-1 0,0 1 0,0 0 0,0 0-1,0 0 1,0 0 0,0 0 0,0 0 0,0 0 0,0 0 0,0 1 0,0-1 0,1 0 0,-1 0 0,0 3 0,-4 4-44,-45 61 350,-35 43-129,70-94-184,-22 23 24,25-29 24,10-10-18,0 0-1,0 0 0,1 0 0,-1 1 0,1-1 0,0 0 0,-1 1 0,0 2 0,2-4-8,-1 0-1,1-1 0,0 1 1,0 0-1,-1 0 1,1 0-1,0-1 0,0 1 1,0 0-1,0 0 1,0 0-1,0-1 0,0 1 1,0 0-1,1 0 1,-1 0-1,0-1 0,0 1 1,1 0-1,-1 0 1,1 0-1,4-2-25,-1-1-1,1 0 1,0-1-1,7-4 1,4-2 13,4-1 67,27-7-1,-27 10-26,26-12 1,16-19-31,-28 15-50,-16 12 66,18-15-1,-20 13 35,-6 6-26,-5 4 64,-1-1 1,1 1-1,-1-1 1,6-7 0,-8 9-11,-1 0 0,0 0 0,0 0 0,0-1 0,0 1 0,0 0 0,0-1 0,0 1 1,-1 0-1,1-1 0,-1 1 0,0-1 0,0-4 0,1-5 390,-1 9-386,0 1-1,1-1 1,-1 0 0,-1 0 0,1 1 0,0-1 0,0 0 0,-1 0 0,0 1 0,0-1 0,1 0 0,-1 1 0,-1-1 0,1 1-1,0-1 1,-1 1 0,1 0 0,-1 0 0,0-1 0,-3-2 0,-6-6 0,8 8-187,3 3 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28 233 5056,'-27'-14'1642,"27"14"-1592,1-1-1,-1 1 1,1 0-1,0 0 1,-1-1-1,1 1 0,-1-1 1,1 1-1,-1 0 1,1-1-1,-1 1 1,0-1-1,1 1 0,-1-1 1,1 1-1,-1-1 1,0 1-1,0-1 1,1 0-1,-1 0 0,5-6 113,-4 7-131,0-1 0,0 0-1,0 1 1,1-1-1,-1 1 1,0 0-1,1 0 1,-1-1 0,0 1-1,1 0 1,-1 0-1,1 0 1,-1 0-1,0 0 1,2 1 0,0-1 50,1 0 0,-1 0 0,0 0-1,1 0 1,-1-1 0,4 0 0,17-6 113,41-6-1,-4 2-78,-47 8-97,135-24 134,-69 21-125,-11-5-160,-5 6 37,-27-1 82,-22 3 55,30-2 1,41 5 2235,-86 0-2274,0 0 0,0 0 1,0 0-1,0 0 0,0 0 0,0 0 0,0 0 0,0 0 0,1 0 0,-1 0 0,0 0 0,0 0 0,0 0 1,0 0-1,0 0 0,0 0 0,0 0 0,0 0 0,0 0 0,0 0 0,1 0 0,-1 0 0,0 0 0,0 0 1,0 0-1,0 0 0,0 0 0,0 0 0,0 0 0,0-1 0,0 1 0,0 0 0,0 0 0,0 0 0,0 0 0,0 0 1,1 0-1,-1 0 0,0 0 0,0 0 0,0 0 0,0 0 0,0-1 0,0 1 0,0 0 0,0 0 0,0 0 1,0 0-1,0 0 0,0 0 0,0 0 0,0 0 0,0 0 0,0-1 0,0 1 0,-1 0 0,1-7 51,0 14-17,0-4 16,-2 0-53,0-2-16,1 0 0,0 1-1,0-1 1,-1 1 0,1 0-1,0-1 1,0 1-1,1 0 1,-1-1 0,0 1-1,1 0 1,-1 0 0,1 0-1,-1 2 1,-2 5-43,-27 68-170,23-61 239,1 1-1,1 0 1,-5 31 0,7-32 31,-13 53 263,15-64-281,-1 0 0,1-1 0,0 1 0,-1 0 0,0 0 0,0-1 0,-1 1 0,1-1 0,-1 0 0,0 0 0,0 0 0,-6 5 0,-27 27 179,35-34-197,-1-1 0,1 0 0,-1 0 0,1 0 1,-1 0-1,0 0 0,0 0 0,0-1 0,1 1 0,-1-1 0,0 1 0,0-1 0,0 0 0,0 1 0,0-1 0,0 0 0,0 0 0,0 0 0,0-1 0,0 1 0,1 0 0,-1-1 0,0 1 0,0-1 1,-3-1-1,-8-2 18,3 2 3,0 0 0,0-1 0,1-1-1,-1 1 1,-14-9 0,11 5 6,-5-2-4,3 2 15,1 0 0,0-1 0,0 0 1,1-1-1,0-1 0,-22-21 0,-2-7 211,-50-65-1,34 17 451,48 77-700,1 0 0,0-1 0,0 0-1,1 0 1,-2-13 0,-3-5-166,8 27 151,-1 0-1,1 0 1,0-1-1,0 1 1,-1 0-1,1 0 1,0 0-1,0 0 1,0 0 0,0-1-1,1 1 1,-1 0-1,0 0 1,0 0-1,1 0 1,-1 0-1,0 0 1,1 0-1,-1 0 1,1 0-1,0 0 1,-1 0-1,1 0 1,1-2 0,3-4-23,-2-1 1,2 1 29,9 5-273,17 5-934,2 11 326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7040,'0'0'2624,"0"0"-2048,33 17-128,-33-17 352,17 0-512,-17 0 256,16 0-320,-16 0-640,17 0 224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17 2816,'-33'-17'1056,"33"17"-832,-66 0-64,32 17 1120,18 0-736,-51 66 768,34 0-768,-33 33 800,16 0-768,17 34-32,-1-18-320,34 1 0,17-17-128,16-33-64,17 0 0,16-33-3296,1 17 1792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5216,'0'0'1952,"0"0"-1536,99 83-96,-65-33-256,-1 33-96,17 33 800,-17-16-416,-17 50 480,1-18-480,-17 1-32,-17-17-192,-49-16-640,0-17 256,-51-17-3712,34-16 2208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368 117 2304,'0'-2'67,"1"0"0,-1 0 0,0 0 0,0 1 0,1-1-1,-1 0 1,1 1 0,-1-1 0,1 0 0,0 1 0,0-1 0,0 1 0,0-1 0,0 1 0,0-1 0,0 1 0,0 0 0,1-1-1,1-1 1,-3 3-66,14-13 687,-11 10-80,-3-11 1071,-3 8-815,0 4-728,-1-1 0,1 0 0,-1 1-1,1-1 1,-1 1 0,0 0 0,0 1-1,0-1 1,0 1 0,0-1 0,-6 0-1,-3 0 48,0 0-1,-24 1 0,27 2-115,-1-1 0,1 2-1,-1 0 1,1 0 0,-21 8-1,26-9-26,-1 2 0,0-1-1,1 1 1,-1-1-1,1 1 1,-10 8 0,8-4 10,0 0 1,0 0 0,-9 16-1,-1 1 42,2 0 0,1 1-1,1 1 1,1 1 0,-13 40-1,20-49-62,0 1 0,1-1 0,1 1-1,1 0 1,1 0 0,0 0-1,2-1 1,0 1 0,6 29 0,-5-37-19,2-1 0,-1 0 1,1-1-1,1 1 1,-1-1-1,2 1 0,-1-1 1,1-1-1,1 1 1,0-1-1,0 0 0,0-1 1,1 0-1,0 0 1,0 0-1,1-1 0,0-1 1,0 1-1,19 7 1,-6-3 79,0-2 1,1 0 0,0-1-1,0-2 1,28 4 0,29-3 79,-60-4-138,-12 0-14,0-1 0,0-1 1,0 1-1,9-2 0,-9 0 18,1-1 0,-1-1 0,9-3 0,5-1 44,-15 5-62,1 0 29,-1 0 0,1-1 0,-1 0 0,9-4 0,-13 4-22,0 1 1,0 0 0,0-1-1,-1 1 1,0-1-1,1 0 1,-1 0 0,0 0-1,0 0 1,-1 0-1,3-4 1,2-5 20,-1 0-1,0-1 1,-1 0 0,0 0-1,0 0 1,-2-1 0,0 1 0,0-1-1,-1 1 1,-1-1 0,0 0-1,-1 1 1,-3-15 0,-1 9-18,-8-23 0,6 23-15,-37-104 33,33 98-116,0 0-1,-25-37 1,-14-18-165,36 54 127,13 24 100,1 1 0,0-1 1,-1 0-1,1 1 0,0-1 0,0 1 0,0-1 0,0 1 0,0-1 0,0 0 0,1 1 0,-1-1 0,1-1 1,0 1-1,0 0 0,0 0 0,0 0 0,0 0 0,0 0 0,1 1 0,-1-1 0,1 1 0,1-3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0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116 181 2976,'-14'-14'971,"25"9"-342,-11 4-608,0 1 0,1 0 1,-1-1-1,0 1 0,0-1 1,1 1-1,-1-1 0,0 1 0,0-1 1,0 1-1,0-1 0,0 1 1,0-1-1,0 1 0,0-1 1,0 1-1,0-1 0,0 1 0,0-1 1,0 1-1,0-1 0,0 1 1,0-1-1,-1 1 0,1-1 0,0 1 1,0-1-1,-1 1 0,1 0 1,-1-1-1,-8-11 384,8 11-420,-2-1 181,3 1-158,0 0 1,0 1-1,0-1 1,0 0-1,0 1 1,0-1-1,0 0 1,0 1 0,0-1-1,0 0 1,-1 1-1,1-1 1,0 0-1,0 1 1,-1-1-1,1 0 1,-1 1-1,1-1 1,-1 0-1,-9 0-28,10 1 18,-1 0 0,0 0 0,0 0 0,0 0 0,0 0 0,1 0 0,-1 0 1,0 0-1,0 0 0,0 0 0,1-1 0,-1 1 0,0 0 0,0-1 0,1 1 0,-1 0 0,0-1 1,1 1-1,-2-1 0,-3-13 44,-6 0 38,10 14-67,1 0-1,0-1 0,-1 1 0,1 0 0,0 0 1,-1-1-1,1 1 0,0-1 0,0 1 1,-1 0-1,1-1 0,0 1 0,0-1 0,0 1 1,-1 0-1,1-1 0,0 1 0,0-1 0,0 1 1,0-1-1,0 1 0,0-1 0,0 1 0,0 0 1,0-1-1,0 0 0,-1-4 37,-6 1 50,2 0-47,4-10 400,0 12-454,1 0 0,0 1-1,-1-1 1,1 0 0,-1 0 0,0 1 0,1-1 0,-1 0 0,0 1-1,0-1 1,0 0 0,0 1 0,0 0 0,-3-3 0,1 1 34,-13 3 37,16-3-112,0-8-15,0 9 26,0 2 117,0 0 22,0 0 90,0 0-32,0 0 107,147 0 1499,-145 0-1762,0 0 1,0 0-1,0 0 1,0 1-1,-1-1 1,1 1-1,0-1 0,0 1 1,-1 0-1,1 0 1,0 0-1,1 1 1,-2-1-1,1 0 0,0 0 0,-1 0 0,1-1 0,0 1 0,-1 0 0,1-1 0,0 1 0,0-1 0,0 1 0,0-1 0,1 0 0,99 0 359,449 0-112,-548 0-264,0 0-1,-1 0 1,1 0-1,0 1 1,0-1-1,-1 1 1,1-1-1,-1 1 0,1 0 1,0 0-1,3 2 1,-4-1 8,1-1 0,-1 0 0,1 0 0,-1 0 0,1-1 0,-1 1 0,1 0 0,0-1 1,0 0-1,-1 0 0,5 0 0,5 0 14,-5 0-22,1 0 0,-1 0-1,0 0 1,12 3 0,-3 3-13,-13-5 19,1 1 0,-1-1 1,1 0-1,0 0 0,-1 0 0,1-1 0,-1 0 1,5 1-1,287-1 114,-287 0-125,0 1 1,0 0-1,0 1 1,9 2-1,-9-2 21,0 0 1,0 0-1,0-1 0,9 0 0,-10 0-6,-1-1 0,0 1 0,0 0 0,0 1-1,6 2 1,-7-2-25,0-1-1,1 1 1,-1-1-1,11 1 1,85-2 92,-94-1-51,1 0 1,0 0-1,-1 0 0,10-3 1,-8 1-11,-1 1 0,0 1 1,0 0-1,13-1 0,104 2-173,-102 0 191,-10 0-31,-1 0 0,22 3 0,-10 3-17,-17-4 10,-1 0-1,1-1 1,-1 0-1,1 0 1,7 0 0,96-1 193,-107 0-197,0 0 0,1 0 0,-1 0 0,1 1 0,-1 0 0,0 0 1,0 0-1,7 2 0,6 3 15,-8-4 41,0-1 0,1-1-1,16 0 1,-13 0-12,-8 0-20,-1 0 1,1 0 0,-1-1 0,0 0 0,1 1-1,-1-1 1,0 0 0,6-3 0,7-2 2,-2 4-22,0 1-1,-1 0 1,1 0-1,16 3 1,-3-1-70,107-1 75,-115 0 54,36 8-1,-37-5-65,38 2 0,-32-5-1,-9-1 13,1 1 0,24 4 0,-15 2-8,-19-4 0,0-1-1,1 1 1,-1-1 0,12 0-1,277-1 143,-269-1-106,35-6-1,-39 3 30,28 0-1,-24 4-25,-14 1-19,0-1 0,-1-1 0,12-2-1,-8-1-25,6 0-24,15 10 38,-31-5 18,-1 0-1,1 0 1,0 0 0,0-1 0,0 1-1,-1-1 1,1 0 0,0 0 0,0-1-1,7-1 1,4-4-52,-13 5 29,0 0 0,1-1 0,-1 1 0,1 0 0,-1 1 0,1-1 0,5 1 0,253 0 11,-255-1-6,-1 1-1,1-1 1,-1 0 0,8-3-1,14 0 2,5 9 37,-3-10 99,-24 3-113,0 1 0,0 0-1,11-1 1,79 2-188,-93 0 174,1 0 1,-1 1 0,1-1 0,-1 1-1,0-1 1,1 1 0,-1 0 0,6 3 0,7 2-27,-5-4-49,1-1 0,-1-1-1,19 0 1,-15 0 84,611 0 307,-577 0-288,-47-1-39,0 1 0,0 0 0,1 0 1,-1-1-1,0 1 0,0-1 0,0 0 0,0 1 0,3-3 0,-5 3 5,1 0 0,-1-1 0,1 1 0,0 0 0,-1-1 0,1 1 0,0 0 0,-1 0 0,1 0 0,0-1-1,-1 1 1,1 0 0,0 0 0,-1 0 0,1 0 0,0 0 0,-1 0 0,1 0 0,0 0 0,-1 1-1,1-1 1,0 0 0,-1 0 0,1 1 0,-1-1 0,1 0 0,0 1 0,-1-1 0,1 0 0,-1 1-1,1-1 1,-1 1 0,1-1 0,-1 1 0,1 0 0,0-1 4,-1 1 1,1-1-1,-1 1 1,1-1-1,0 0 1,-1 1-1,1-1 0,0 0 1,-1 0-1,1 0 1,0 1-1,-1-1 1,1 0-1,0 0 0,-1 0 1,1 0-1,0 0 1,0 0-1,-1 0 1,1 0-1,0 0 0,-1-1 1,2 1-1,0 0 25,28 0-181,-27 0 538,-3 0-70,0 0-36,0 0-124,0 0-58,0 0-32,0 0-10,0 0 47,0 0-42,0 0-75,0 0 21,0 30 400,0-30-404,0 0 0,0 0 0,0 0 0,0 0 0,0 0 0,0 0 0,0 0 1,0 0-1,0 0 0,0 1 0,0-1 0,0 0 0,0 0 0,0 0 0,0 0 0,0 0 0,0 0 0,0 0 0,0 0 0,0 0 0,0 0 0,0 1 0,0-1 0,0 0 0,0 0 0,0 0 0,0 0 0,0 0 0,0 0 0,0 0 0,0 0 0,0 0 0,-1 0 0,1 0 0,0 0 0,0 0 0,0 0 0,0 0 0,0 0 0,0 0 0,0 1 1,0-1-1,0 0 0,0 0 0,-1 0 0,1 0 0,0 0 0,0 0 0,0 0 0,0 0 0,0 0 0,0 0 0,0-1 0,0 1 0,0 0 0,-1 0 0,1 0 4,-1 0 1,1 0-1,-1 0 0,1 0 1,-1 0-1,1 0 0,-1 0 1,1 0-1,-1 1 0,1-1 1,-1 0-1,1 0 0,-1 0 1,1 1-1,-1-1 0,1 0 1,0 0-1,-1 1 0,1-1 1,-1 0-1,1 1 0,0-1 1,-1 0-1,1 1 0,0-1 1,-1 1-1,1-1 0,0 1 1,0-1-1,-1 0 0,1 1 1,0-1-1,0 1 0,0-1 1,0 1-1,0-1 0,0 1 1,0 0-1,0-1 0,0 1 1,0 0-1,0 2 144,-3-1-42,-8 9 42,8-8-69,3-3-42,-2 0 10,-9 0 53,8 0-21,3 3 5,0-3-80,0 1 0,0-1-1,0 1 1,0-1-1,0 1 1,0-1 0,0 1-1,0-1 1,-1 1 0,1-1-1,0 1 1,0-1 0,0 1-1,-1-1 1,1 0 0,0 1-1,-1-1 1,1 1 0,0-1-1,-1 0 1,1 1-1,0-1 1,-1 0 0,1 1-1,0-1 1,-1 0 0,1 0-1,-1 1 1,0-1 0,-16 2 216,12-3-198,2 1-241,3 0-1009,-3-2-96,-7-6-1173,9 8 2425,1 0 0,0 1 0,-1-1 0,1 0 0,0 1 0,0-1 0,-1 0 0,1 1-1,0-1 1,0 1 0,0-1 0,0 1 0,-1-1 0,1 1 0,0-1 0,0 0 0,0 1-1,0-1 1,0 1 0,0-1 0,0 1 0,0-1 0,1 1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5632,'0'0'2112,"0"0"-1664,50 0-96,-33 0 64,16 0-288,17 0 160,0 0-160,-1 17-1888,1 0 928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4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6464,'-34'0'2400,"34"0"-1856,17 33-160,0-33 768,-1 0-704,34 0 192,-17 0-384,34 0 320,-1 0-320,-16-17-2944,16 17 1472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2912,'0'-64'2480,"3"59"-2150,0 2-267,0 1 0,0 0 0,0 0 0,0 0-1,1 0 1,-1 0 0,0 1 0,8-2-1,36-8 180,-30 8-302,-6 0 50,-4 1 15,0 1 0,0 0 1,11-1-1,-7 3 28,1 0 1,0 0 0,-1 1-1,1 1 1,-1 0-1,0 1 1,11 4 0,-4 0 25,0 1 1,-1 1-1,24 18 0,-24-14-12,-1 0 0,0 1-1,-1 1 1,-1 1-1,0 0 1,-1 1-1,-1 0 1,-1 1-1,0 0 1,10 30-1,4 31 226,-16-55-211,-2-7 67,7 34 1,-13-46-101,0-1 1,0 1-1,-1-1 0,0 1 1,0-1-1,0 1 0,-1-1 1,0 1-1,0-1 0,-4 11 1,3-11 17,-1 1 0,-1-1 0,1 0 0,-1 0 0,0 0 0,0-1 0,-7 8 1,3-5 11,-1 0 0,0 0 1,-10 5-1,6-5 25,0-2-1,-1 1 1,1-2-1,-1 0 1,0 0-1,-25 2 1,18-4-48,0 0 1,0-2 0,-39-4-1,51 2-50,0 0 0,0 0 0,0-1 0,1 0-1,-1-1 1,1 0 0,0 0 0,0-1 0,1 0 0,-1 0-1,1-1 1,-11-10 0,17 15 2,0 0 0,0 0 0,0 0 0,0 0 0,0 0 0,0 0 1,0 0-1,1-1 0,-1 1 0,0 0 0,1-1 0,-1 1 0,0 0 0,1-1 0,0 1 0,-1-1 0,1 1 0,0 0 0,0-1 1,0 1-1,0-1 0,0 1 0,0-1 0,0 1 0,0-1 0,1 1 0,-1-1 0,1 1 0,-1 0 0,1-1 0,-1 1 0,1 0 1,0-1-1,0 1 0,-1 0 0,1 0 0,0 0 0,0 0 0,0 0 0,0 0 0,1 0 0,1-2 0,2 0-23,0-1-1,0 1 0,0 0 1,1 1-1,-1-1 0,1 1 0,0 0 1,0 0-1,9-1 0,3 1 31,0 1 0,-1 0-1,1 1 1,27 4-1,19 10 77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11 133 4640,'-11'0'1278,"14"0"-403,25 0 294,-15 0-903,0-2 0,22-3-1,1-2 5,33 0 48,44-8-1,12-12-104,168-7 219,-245 32-341,48-4 95,39-16 6,-76 17-30,61 4 0,-69 1-70,27 3 121,-68-2-190,1 1 1,-1-1 0,1 2-1,13 4 1,-1 4-32,-23-10-24,1 0 0,0-1 0,0 1 1,0-1-1,0 1 0,0-1 0,0 1 1,0-1-1,0 0 0,0 0 0,2 1 1,-53 12-2764,-8-7-106,46-4 2241,-1 1 0,-14 6 0,26-9 656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3392,'-42'0'1088,"35"0"-805,11 5-129,10 9 92,1-2-1,0 1 0,22 12 0,31 11 246,-34-20-342,190 112 571,-208-117-659,-1 0 0,0 2 0,-1 0 0,0 0 0,-1 2 0,16 22 0,-25-31-34,0-1 0,0 1 1,0 0-1,-1 1 0,0-1 0,-1 1 0,1-1 0,-1 1 0,0 0 1,-1-1-1,0 1 0,0 0 0,0 0 0,-1 8 0,-1-8-2,0 0 0,-1 0 0,0-1-1,0 1 1,0-1 0,-1 1 0,0-1-1,0 0 1,0 0 0,-1 0 0,0-1-1,0 1 1,-1-1 0,-7 8 0,5-6-11,-1 0-1,1-1 1,-1 0 0,-1-1 0,1 1-1,-1-1 1,1-1 0,-1 0 0,-1 0 0,1-1-1,-13 4 1,-4-1 47,-47 5 1,60-10-37,-1-1 0,1 0-1,-1 0 1,1-2 0,-20-3 0,23 2-14,1 0 0,0-1 0,0 0 0,0 0-1,0-1 1,1 0 0,-1 0 0,-8-9 0,11 9-34,0 0-1,1 0 1,0-1-1,0 0 1,0 0-1,1 0 1,-1-1-1,2 1 1,-1-1 0,-3-9-1,6 12 3,0-1 0,0 1 1,0 0-1,1-1 0,0 1 0,0 0 0,0-1 0,0 1 0,0-1 1,1 1-1,0 0 0,0 0 0,0-1 0,1 1 0,-1 0 0,4-5 1,-2 1-21,-1 4 36,-1 1 0,1-1 0,0 0-1,0 1 1,1 0 0,-1-1 0,1 1 0,-1 0-1,1 0 1,0 1 0,6-6 0,-1 4 31,-1 0 0,1 0 0,14-5 1,-18 8-22,21-7 106,1 1-1,-1 1 0,45-4 0,-33 5 31,73-6 288,156 5 1,-197 6-329,58-8 128,-2-1 502,-117 9-593,-1-1 1,1 0 0,-1 0 0,1-1-1,12-5 1,-14 6-33,0-1-260,-4 1 198,1 0 1,-1 1-1,0-1 0,0 0 1,0 0-1,1 0 0,-1-1 0,3-1 1,-4 2-336,-1-1 1,1 1-1,0 0 1,0-1-1,-1 1 1,1 0 0,-1-1-1,1 1 1,-1-1-1,0 1 1,1-1-1,-1 1 1,0-1-1,0 1 1,0-1 0,0-1-1,0-11-1986</inkml:trace>
  <inkml:trace contextRef="#ctx0" brushRef="#br0" timeOffset="1">1011 183 3392,'-33'0'1248,"33"0"-960,-33 17-64,16-1 1280,1-16-864,-17 34 640,-1-18-736,18 17-64,-1 17-320,17 0-32,0 0-64,17 0 160,-1 0-128,18-34 96,-1 17-96,33-33 0,-16 0-32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 5056,'-28'0'1642,"22"0"-1002,6-3-154,0-4 531,0 11-370,3-12-375,0 7-265,-1 0 0,1 1 1,-1-1-1,1 0 1,0 1-1,-1 0 0,1-1 1,-1 1-1,1 0 0,0 1 1,-1-1-1,4 1 1,7-1-8,13-1-24,33-5 0,-39 3 8,-1 0 0,1 2 0,32 2 0,31 10 58,-48-8-25,-4-1 65,53 12 1,16 5 87,-67-8-63,-21-8-18,10 1 65,-22-4-148,1 1 0,-1-1 0,1 0 0,-1 0 0,1 0 0,-1 0 0,1 1 0,-1-1 0,1 0 0,-1 0 0,0 1 0,1-1 0,-1 0 0,1 1 0,-1-1 0,0 1 0,1-1 0,-1 0 0,0 1 0,1-1 0,-1 1 0,0-1 0,0 1 0,0-1 0,1 1 0,-1 0 0,-1 0 18,0-1 0,1 0-1,-1 1 1,0-1-1,0 0 1,0 1 0,0-1-1,0 0 1,0 0 0,0 0-1,0 0 1,0 0-1,-1 0 1,-12 3-29,-33 27-86,43-27 90,0 0 1,0 1-1,0-1 1,0 1-1,1 0 1,-1 0-1,1 0 1,0 0-1,0 0 1,-3 7-1,-4 7 2,-3 0-1,2 1 0,0-1 0,1 2 0,-9 24 0,-17 86 58,28-105-36,1-6 87,-8 37 0,12-40-84,3-13-1,0 1 0,0-1 1,0 1-1,-1-1 0,0 0 0,0 0 0,0 1 0,0-1 0,0 0 0,-1 0 0,1 0 0,-1 0 0,0 0 0,0-1 0,0 1 1,0 0-1,0-1 0,-1 1 0,1-1 0,-1 0 0,-4 3 0,1-1 16,1-1 0,-1 0 0,0 0-1,0-1 1,-1 1 0,1-1 0,0-1 0,-1 1 0,0-1 0,1 0-1,-1-1 1,1 1 0,-1-1 0,0-1 0,1 1 0,-1-1 0,1 0-1,-7-3 1,0 2 97,1 0-1,-1-2 1,1 1-1,-15-8 1,18 6-3,0-1 0,0-1 1,1 1-1,0-1 0,-11-11 0,10 8-74,0 1 0,0-1 0,1 0 0,1-1-1,0 1 1,0-2 0,1 1 0,-9-23 0,4 0-6,-9-52 0,18 71-103,0 0 1,0-1 0,2 1 0,0-1 0,0 1 0,4-16 0,-2 22 4,1 1 1,0 0-1,0 0 1,1 0-1,0 0 1,7-10 0,-9 16 31,-1 0 1,1 0 0,0-1-1,0 1 1,0 1 0,0-1-1,4-3 1,25-12-58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6656,'0'49'2464,"0"-49"-1920,17 50-160,-1-33 576,1-17-608,-17 16 416,17 1-448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4064,'0'0'1504,"0"0"-1184,0 0-64,0 0 832,0 0-640,-33 16 32,33 18-288,-16-1-64,-1 33-64,0 1 224,1-1-160,16 0 32,0 1-96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2240,'-14'-27'720,"12"21"-542,9 3-84,29-11 199,-32 12-219,-1 0 0,1 0 0,0 0 1,0 1-1,0-1 0,0 1 0,0 0 0,0 0 0,0 0 0,1 0 0,-1 1 0,0 0 0,0 0 0,1 0 0,-1 0 0,0 1 0,5 1 1,68 9 703,-48-9-565,31 4 134,50 19 266,-73-18-464,40 11 145,-50-8-32,47 24 0,-73-34-258,20 10 122,-1 1 1,33 23-1,-37-20-15,-2 0 1,16 19 0,-18-19-42,6 6-5,3 2 322,31 46 0,-47-59-251,1 1 1,-1 0 0,0 0 0,-1 1-1,0-1 1,-1 1 0,0 0 0,1 16-1,1 30 817,-5-50-829,0-1 1,0 1-1,-1-1 1,0 1-1,0-1 1,-4 11-1,3-12-30,0-1 0,-1 0 0,0 0 0,1 0 0,-6 5 0,1 0 52,3-4-77,1-1-26,0 0 1,-1 0-1,1 0 0,-1-1 0,1 0 1,-1 1-1,0-1 0,-8 4 0,2-3 18,0 0 0,1-1-1,-1 0 1,0-1 0,-1 0-1,-13 0 1,-76 1 263,10-1-102,54 2-162,-36 1 45,52-6-43,-25-4-1,24 2-18,-1 1-5,12 2-27,0-2-1,-14-2 0,16 1-27,0 0-1,1 0 1,-9-5 0,2 0-21,14 8 42,-7-3-162,0-1 0,0 0 0,0 0 1,-8-7-1,13 9-35,0-1 1,0 1-1,0-1 0,0 1 1,0-1-1,1 0 0,0 1 1,-1-1-1,1 0 0,0 0 1,0 0-1,1 0 0,-2-5 1,1-5-824,0-24 0</inkml:trace>
  <inkml:trace contextRef="#ctx0" brushRef="#br0" timeOffset="1">447 1 5568,'-50'0'2048,"50"0"-1568,67 0-160,-17 0 1664,-17 0-1152,33 0-128,17 0-448,-16 0 448,16 0-416,-17 0 256,0 0-320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4576,'0'-17'1664,"0"17"-1280,17 0-96,0-16 608,-1 16-544,34 0 352,0 0-416,16-17 0,-16 17-192,0-17 224,0 17-192,-17-16 256,17 16-256,-17 0-2080,-16 0 1056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43 1312,'0'0'421,"0"0"-245,0 0 0,0 0 331,0 0-123,0 0 11,0 0-134,0 0 96,0 0-58,-3 0 160,1 0-399,0 0 0,1-1 1,-1 1-1,0-1 1,0 1-1,0-1 1,1 0-1,-1 0 1,0 0-1,-2-2 1,-4-1 9,6 3-33,0 0 0,-1 0-1,1 1 1,0 0-1,0-1 1,-1 1-1,1 0 1,0 0-1,-5 1 1,-1-1-40,-104 0 979,105 0-897,-12-2 245,19 2-316,-1 0 0,1 0 0,-1 0 0,1-1 0,0 1 1,-1 0-1,1-1 0,-1 1 0,1 0 0,0-1 0,-1 1 0,1 0 0,0-1 0,-1 1 0,1-1 0,0 1 0,0 0 0,0-1 1,-1 1-1,1-1 0,0 1 0,0-1 0,0 1 0,0-1 0,0 1 0,0-1 0,0 1 0,0-1 0,0 0 0,0-2 158,-3 3-65,-8 0-58,11 0-42,0 1 0,0-1 0,0 0 0,0 0 0,0 0 0,0 0 0,0 0 0,-1 0 0,1 0 0,0 0 0,0 0 0,0 0 0,0 0 0,0 0 0,0 0 0,0 0 0,0 0 0,0 0 0,0 0 0,-1 0 0,1-1 0,0 1 0,0 0 0,0 0 0,0 0 1,0 0-1,0 0 0,0 0 0,0 0 0,0 0 0,0 0 0,0 0 0,0 0 0,0 0 0,-1 0 0,1 0 0,0-1 0,0 1 0,0 0 0,0 0 0,0 0 0,0 0 0,0 0 0,0 0 0,0 0 0,0 0 0,0 0 0,0 0 0,0-1 0,0 1 0,0 0 0,0 0 0,0 0 0,0 0 0,0 0 0,0 0 0,1 0 3,-1-1-1,0 1 1,0 0-1,0 0 1,0 0-1,0-1 0,0 1 1,0 0-1,0 0 1,0 0-1,0-1 1,0 1-1,0 0 1,0 0-1,0-1 0,0 1 1,0 0-1,0 0 1,0 0-1,0-1 1,0 1-1,0 0 0,0 0 1,0 0-1,-1 0 1,1-1-1,0 1 1,0 0-1,0 0 1,0 0-1,0 0 0,-1-1 1,1 1-1,0 0 1,0 0-1,0 0 1,0 0-1,-1 0 0,1 0 1,0 0-1,0 0 1,0-1-1,-1 1 1,1 0-1,0 0 0,0 0 1,-1 0-1,-8 8 88,8-8-86,1 1-1,-1-1 0,1 0 1,-1 1-1,0-1 0,1 0 0,-1 1 1,0-1-1,1 0 0,-1 0 0,0 1 1,1-1-1,-1 0 0,0 0 1,1 0-1,-1 0 0,0 0 0,0 0 1,1 0-1,-1 0 0,0 0 0,1-1 1,-2 1-1,0-1 21,1 1-17,0 0 0,1 0 0,-1 0 0,0 0-1,0 0 1,1 1 0,-1-1 0,0 0 0,1 0-1,-1 0 1,0 1 0,1-1 0,-1 0 0,0 0-1,1 1 1,-1-1 0,1 1 0,-1-1 0,1 1-1,-1-1 1,1 1 0,-1-1 0,1 1-1,-1-1 1,0 2 0,1-2 2,0 1 0,-1-1 0,1 1-1,-1 0 1,1-1 0,-1 1 0,1-1 0,-1 0 0,1 1 0,-1-1-1,0 1 1,1-1 0,-1 0 0,1 1 0,-1-1 0,0 0-1,1 0 1,-1 1 0,0-1 0,0 0 0,1 0 0,-1 0 0,0 0-1,1 0 1,-2 0 0,2 3 70,0 7 5,0-7 134,0-3 10,0 0 219,0 3-160,0 8-149,0-8-32,1-4-85,0 1 0,-1 0 0,1 0 1,0 0-1,0 0 0,0 0 0,-1 1 1,1-1-1,0 0 0,0 0 0,0 0 1,-1 1-1,1-1 0,0 0 0,0 1 1,0 0-24,-1 0 0,1 0 1,-1 0-1,1 0 0,-1 0 1,0 0-1,0 1 0,0-1 1,1 0-1,-1 0 0,0 0 1,0 0-1,-1 2 0,1-3-1,0 1-1,0-1 1,0 0-1,0 1 1,0-1-1,0 1 1,0-1-1,0 1 1,0-1-1,1 1 1,-1-1-1,0 0 1,0 1-1,0-1 1,0 1-1,1-1 1,-1 0-1,0 1 1,0-1-1,1 0 1,-1 1-1,0-1 1,1 0-1,-1 1 1,0-1-1,1 0 1,-1 0-1,0 1 1,1-1-1,0 0 1,6 5-11,-2 12 98,-4-15-75,1 1 0,-1 0 0,0 0 0,1 0 0,-1-1 0,1 1 0,2 2 0,12 6 75,-14-9-78,-1 0 0,1 0 0,-1 1 0,0-1 1,0 0-1,0 1 0,0-1 0,0 1 0,-1-1 0,1 4 0,0-2 4,0-1 0,0 1 0,0-1 0,0 1 0,1-1 0,1 4 0,19 15 53,-16-4 15,-4-8-35,1-5-21,-1 0 0,0 0 0,1 0 0,5 7 0,4 7 32,-8-12-19,-1 0-1,1-1 1,0 0 0,0 1-1,10 10 1,-12-16-9,0 1 0,-1 0 0,1 1 0,-1-1 0,1 0 0,-1 0 0,0 1 0,1 2 0,3 5 220,9 7 15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2240,'-16'0'832,"16"0"-672,0 16 0,0 1 1568,0 0-960,-17 16 256,0 33-608,1 1 32,16-1-288,-17 17 288,1-33-256,-1 0 160,17-1-192,-17-15 0,17-18-96,0 1-4768,17-1 2560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5152,'0'0'1648,"6"0"-987,384 0 235,-269 9-709,-10-1-187,3-8 613,-114 0-589,0 0 0,1 0 1,-1 0-1,0 0 0,1 0 0,-1 0 0,0 0 1,1 0-1,-1 0 0,0 0 0,1 0 1,-1 0-1,0 0 0,1 0 0,-1 0 0,0 0 1,1 1-1,-1-1 0,0 0 0,0 0 0,1 0 1,-1 1-1,0-1 0,1 0 0,-1 1 0,2 1 105,4 6 213,-6-8-307,-1 1 0,1-1 0,0 0 1,-1 1-1,1-1 0,-1 0 0,1 0 1,-1 1-1,1-1 0,-1 0 0,1 0 1,-1 1-1,1-1 0,-1 0 0,1 0 1,-1 0-1,1 0 0,-1 0 0,1 0 1,-1 0-1,1 0 0,-1 0 0,1 0 1,-1 0-1,-1-1 0,1 2-27,-1-1 0,0 0 0,0 0 1,0 1-1,1-1 0,-1 1 0,0-1 0,0 1 0,1 0 0,-1 0 1,0 0-1,1 0 0,-1 0 0,-2 2 0,1 1-30,0-1-1,0 1 1,0 0 0,0-1-1,-4 8 1,0 5-5,0 0 1,-7 22-1,12-32 98,-24 90-33,19-65-82,2-12 92,1 1 0,1-1 0,-2 39 0,5-51 6,0 0 0,-1 0 0,0 0 0,0 0 0,-5 13 0,2-3 65,3-14-97,1-1 1,-1 1-1,1 0 0,-1-1 1,0 1-1,0 0 0,0-1 1,0 1-1,-1-1 0,1 0 1,-1 1-1,1-1 1,-1 0-1,0 0 0,0 0 1,0 0-1,0 0 0,0-1 1,0 1-1,-5 2 0,6-3-11,-1 0 1,0 1-1,0-1 0,-1 0 0,1 0 0,0 0 0,0-1 0,0 1 0,0-1 1,-1 1-1,1-1 0,0 0 0,-1 1 0,1-1 0,0 0 0,-1-1 0,1 1 1,0 0-1,0-1 0,-1 1 0,1-1 0,0 0 0,0 0 0,-4-1 0,-5-2 21,-7-1 32,0-2 1,0 1-1,1-2 1,0 0 0,1-1-1,-1-1 1,2-1-1,-18-14 1,-3-8 242,1-3 1,-54-69 0,71 79-330,1-1 1,-19-42 0,21 39-27,12 23 29,0 0 1,0 0 0,1-1 0,0 1 0,-2-14 0,3 19 14,1 0 0,0 1 0,-1-1 0,1 0 0,0 0 0,0 0 1,1 0-1,-1 1 0,0-1 0,0 0 0,1 0 0,-1 1 0,1-1 0,0 0 1,-1 0-1,1 1 0,0-1 0,0 1 0,0-1 0,0 1 0,0-1 1,1 1-1,-1 0 0,0-1 0,1 1 0,1-2 0,14-8 138,-16 11-123,1-1 0,-1 1 0,1-1 0,-1 1 1,1 0-1,-1 0 0,1 0 0,-1 0 0,2 0 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5632,'-17'33'2112,"17"-33"-1664,17 33-96,-1-16 704,1-17-640,-1 0 544,1 17-544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133 382 4576,'16'-6'549,"-9"3"-252,0 0-1,0 1 1,1 0-1,11-1 1,7-2-82,1 1 0,38-1 0,185 5 505,-240 0-670,1 1 0,0 0-1,-1 1 1,1 0 0,16 6 0,-11-6 78,-13-2 26,-8 0-74,-5 1-63,1-1-5,0 0 0,0 0 0,-15-3-1,7-3-8,13 5-9,1 0 1,0 0-1,-1 0 1,1 0-1,-1 0 1,1 1-1,-1-1 1,1 1-1,-1 0 1,0 0-1,1 0 1,-5 2-1,-22 9-325,27-11 300,0 1-1,0 0 1,1 0-1,-1 0 0,0 0 1,0 0-1,1 1 1,-1-1-1,1 1 0,0 0 1,-1-1-1,1 1 1,0 0-1,0 1 0,0-1 1,0 0-1,-2 5 1,3-6 18,0 1-7,0-1 0,0 1 0,0 0-1,0 0 1,1 0 0,-1 0 0,1 0 0,-1 3 0,0 3-28,-7 26-134,0 0 38,-4 44 0,6 30 54,1-47 92,-3 77 534,6-104-85,0 0-1,-2-1 0,-2 0 0,-14 49 0,6-32 563,14-46-892,-1 0 0,0 0 0,0 0 0,0 0 0,-1-1 0,-2 7 0,2-7 0,-1-1 0,1 1-1,0-1 1,-1 0 0,1 0 0,-1 0 0,-3 1 0,3 0-46,0-1 1,0 0 0,0 0 0,-1-1 0,1 1 0,0-1-1,-1 1 1,0-1 0,1 0 0,-1 0 0,0-1 0,1 1-1,-1-1 1,0 0 0,0 0 0,1 0 0,-1-1-1,0 1 1,1-1 0,-1 0 0,0 0 0,-6-2 0,4 0-23,0 0 0,0 0 1,0 0-1,1-1 1,-1 0-1,1 0 1,-5-5-1,-12-8 117,13 9-115,-1 2-13,1-1 0,1-1-1,-1 0 1,1 0 0,1-1 0,-1 0 0,2 0 0,-12-19 0,-15-47-117,28 64 58,-1-1-287,1-1 1,-6-23-1,8 21-983,1-1 0,1-30 0,1-23-1550</inkml:trace>
  <inkml:trace contextRef="#ctx0" brushRef="#br0" timeOffset="1">216 50 5984,'33'-33'2208,"-33"33"-1728,100-17-128,-50 17-32,16 0-256,17 0 384,-17 0-224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6304,'0'0'2336,"0"0"-1824,50-16-128,-17 16 160,0 0-384,1 0 352,15 0-288,-15 0-320,-1 16 32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5824,'-17'17'2144,"17"-17"-1664,83 17-128,-33-17 64,0 0-288,16 0 256,0 0-256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1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18 2720,'-14'-14'891,"14"14"-867,-1-1 0,1 1 0,-1 0 0,0-1 1,1 1-1,-1 0 0,0-1 0,1 1 0,-1 0 1,0 0-1,1 0 0,-1-1 0,0 1 0,1 0 1,-1 0-1,0 0 0,0 0 0,1 0 0,-1 0 1,0 0-1,1 1 0,-1-1 0,0 0 1,-2 1 167,1-1-25,0 0 1,1 0-1,-1 0 0,0 1 1,1-1-1,-1 0 1,0 1-1,1 0 0,-1-1 1,0 1-1,1 0 1,-1 0-1,1 0 0,0 0 1,-1 0-1,1 0 1,-3 2-1,-4 3 324,6-5-461,-11 7 253,-5 15 67,15-19-304,-11 11 79,9-10-88,0 1-1,0-1 1,1 0-1,0 1 1,0 0 0,0 0-1,1 1 1,-1-1-1,-2 10 1,4-11-20,-22 78 159,23-75-163,-1 0 0,1 0 0,0 0 0,0 1 0,1-1-1,1 0 1,-1 0 0,3 13 0,1-10 34,0-1 0,1 0 0,0 0 0,0-1 0,1 1 0,0-1 0,0 0 1,1-1-1,1 1 0,-1-2 0,1 1 0,1-1 0,-1 0 0,1-1 0,1 1 0,13 6 0,-9-9 6,0 0 1,0 0-1,1-1 0,-1-1 1,1-1-1,27 0 0,-35-1-29,1-1 0,0 1 0,0-2 0,-1 1 0,1-1 0,-1 0-1,1 0 1,-1-1 0,0 0 0,11-7 0,-9 6 1,0-1-2,-6 4-8,0 0 1,-1 0-1,1-1 1,0 1-1,-1-1 1,1 1-1,-1-1 0,0 0 1,0 0-1,1 0 1,2-4-1,-4 2 43,1-1 0,-1 1-1,1-1 1,-1 1-1,0-1 1,-1 0 0,1-6-1,1-4 90,0-2-7,-1 9-52,1 1-1,-2-1 0,1 0 0,-2-11 0,-1 9 47,0 0-1,-1 0 0,-1 0 1,1 0-1,-2 0 0,1 1 0,-1-1 1,-7-8-1,-53-67 753,44 58-673,15 18-140,-1 0 1,0 1 0,-1 0-1,-12-11 1,-13-1 49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17 134 2720,'-14'-28'891,"14"27"-867,-1 0 1,1 0 0,0 1 0,-1-1-1,1 0 1,0 0 0,0 0 0,0 0-1,-1 0 1,1 0 0,0 1 0,0-1-1,1-2 1,-1-33 205,-1 35-207,1 0 0,0-1 0,0 1 0,1 0 1,-1 0-1,0-1 0,0 1 0,1 0 0,-1 0 1,1-1-1,-1 1 0,1 0 0,-1 0 1,1 0-1,0 0 0,-1 0 0,1 0 0,0 0 1,0 0-1,0 0 0,0 0 0,0 0 0,0 1 1,0-1-1,0 0 0,0 1 0,0-1 1,0 1-1,0-1 0,2 0 0,12-7 74,-12 6-76,1 0 0,0 0 0,-1 0 0,1 1 0,0-1 0,1 1 0,-1 0 0,7-1 0,38 0 291,-24 3-131,-15-1-103,0 1-1,0 0 1,0 1-1,-1 0 1,1 0 0,0 1-1,14 7 1,2 2 67,35 24 1,-18-6 30,57 51 0,-87-71-114,-2 1 1,0 1-1,0 0 0,-1 1 0,-1 0 0,0 0 1,0 1-1,8 20 0,-12-21-4,-1 0 0,0 1-1,-1-1 1,0 1 0,-1-1 0,-1 1 0,0 0-1,-2 18 1,1-22-23,0-1-4,0-1 1,-1 1 0,0 0-1,-1-1 1,0 1 0,0-1-1,-1 0 1,0 1 0,0-1-1,-1 0 1,0-1-1,0 1 1,-1-1 0,-8 11-1,10-14-13,-1 2 7,0-1 0,0 1 0,0-1 0,-1 0 0,0 0 0,-7 6-1,5-8 25,0 1-1,-13 5 0,-2 0 42,-19 15 102,36-22-180,0 0 0,1-1 0,-1 0 0,0 0 0,0 0 0,0 0 0,0-1 0,0 0 0,0 0 1,0 0-1,0-1 0,0 0 0,0 0 0,0 0 0,0 0 0,1-1 0,-1 0 0,0 0 0,1 0 0,-1 0 0,1-1 0,0 0 0,0 0 0,0 0 0,0 0 0,-4-6 0,-1-4-30,1 0-1,0-1 0,1 0 1,1 0-1,0 0 0,1-1 1,0 0-1,1 0 0,-2-18 1,5 25-21,0 0-1,1 0 1,0 0 0,1 0 0,-1 0 0,1 0 0,1 0 0,-1 0 0,2 0-1,-1 1 1,1-1 0,0 1 0,5-9 0,-5 11 12,0 0 0,0 1 1,1-1-1,-1 1 0,1 0 0,0 0 1,0 0-1,1 0 0,-1 1 1,1 0-1,0 0 0,0 0 0,0 0 1,0 1-1,0 0 0,0 0 0,1 0 1,-1 1-1,6-1 0,56-4-42,-43 3 96,29-2 68,-32 6-74,-1 2 0,0 0 0,35 9 0,-21-3-25,35 5-732,-8-9-2458,-56-4 2799,0 1 1,1-1-1,-1 1 0,0 0 1,7 4-1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5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1345 311 2080,'14'27'667,"-14"-26"-651,1 0 0,-1 0 0,1 0 0,-1-1 0,1 1 0,-1 0 0,1 0 0,0-1 0,-1 1 0,1-1 0,0 1 0,-1 0 0,1-1 0,0 0 0,1 2 0,2 0 2,0 1 62,1 0 1,-1 0 0,1 0-1,-1-1 1,1 0-1,0 0 1,0 0 0,0-1-1,0 0 1,0 0-1,0 0 1,0 0 0,7-1-1,27 1 403,-17 0-376,1-1 1,-1 0-1,38-7 0,-35 0 85,28-12 0,-1 0 69,-43 16-171,0-1-1,0 0 0,0 0 0,-1-1 0,1 0 0,-1-1 0,0 0 0,-1 0 0,1-1 0,-1 1 1,0-2-1,-1 1 0,0-1 0,0 0 0,-1 0 0,6-13 0,3-9 466,-13 29-538,-1 0 0,0 0 0,1 0 0,-1 0 1,0 0-1,0 0 0,0 0 0,0 1 0,0-1 0,0 0 1,0 0-1,0 0 0,0 0 0,0 0 0,-1 0 0,1 0 0,0 0 1,-1 0-1,1 0 0,-1 1 0,1-1 0,-1-1 0,-4-5 113,-1 1-1,1 0 1,-8-7-1,-8-8 132,13 13-196,0 1-1,0 0 1,-1 0-1,0 1 1,0 0 0,0 1-1,-1 0 1,-20-8-1,0 3 77,0 2 0,0 0 0,-1 2 0,-53-3-1,76 9-137,0 1-1,0 0 0,-8 2 0,1 0 5,-12 1 16,18-3-21,0 0 1,0 0-1,0 1 0,1 1 0,-1 0 0,-11 4 0,14-3-23,0-1 1,0 1 0,0 0 0,0 0-1,0 1 1,1 0 0,0 0 0,0 0-1,0 0 1,1 1 0,0 0-1,0 0 1,0 0 0,-4 9 0,-14 49 46,12-40 0,2 1 0,0 0-1,1 1 1,-4 40-1,10-39 34,1-1 1,7 53-1,-2-42 35,-2-5-37,-2-16 67,0 1 1,2 0-1,8 31 1,1 0 157,-4-13-68,0-5-545,-13-16-819,2-6 364,2-3 496,0-1 0,0 1 0,1-1 0,0 9 0</inkml:trace>
  <inkml:trace contextRef="#ctx0" brushRef="#br0" timeOffset="1">67 825 3488,'-14'-13'1115,"14"12"-1086,-1 1 1,1-1-1,-1 1 1,1 0-1,-1-1 1,0 1-1,1 0 1,-1-1-1,1 1 1,-1 0-1,0 0 1,1 0-1,-1 0 1,0 0-1,1-1 1,-1 1 0,1 0-1,-1 0 1,0 1-1,1-1 1,-1 0-1,0 0 1,1 0-1,-1 0 1,0 1-1,0-1 57,-7 0 723,-13-2 931,21 2-1705,0 0-1,-1 0 0,1 0 1,-1-1-1,1 1 0,-1 0 0,1-1 1,0 1-1,-1 0 0,1-1 1,0 1-1,-1 0 0,1-1 1,0 1-1,0-1 0,-1 1 0,1-1 1,0 1-1,0 0 0,0-1 1,0 1-1,0-1 0,-1 1 1,1-1-1,0 1 0,0-1 0,0 1 1,0-1-1,1 0 0,-1-2 788,5 0-305,1 0-401,-4 2-75,1-1 0,0 1 0,0 0 0,0-1 0,0 2 1,0-1-1,0 0 0,1 0 0,-1 1 0,0 0 0,0-1 1,5 2-1,111-1 369,321 0 156,-230 0-390,-94-1-84,274 4 136,-135 8-74,-158-7-112,238 12 172,-167-2-75,3-11 288,-120-4-187,23 1 576,-67 1-692,0-2 0,0 1 0,0-1 1,-1 0-1,1 0 0,0-1 0,8-3 1,-6 2 33,-3 1-18,6-4-390,-12 6 212,1 0 1,-1-1 0,0 1 0,0-1 0,0 1-1,0-1 1,0 1 0,0-1 0,0 1-1,0-1 1,0 1 0,0-1 0,0 1 0,0 0-1,0-1 1,0 1 0,0-1 0,0 1 0,0-1-1,0 1 1,-1-1 0,1 1 0,0 0 0,0-1-1,-1 0 1,-13-15-805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0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34 167 2656,'-28'-27'837,"27"27"-824,1-1 0,0 1 0,-1 0 0,1-1 0,0 1 0,-1 0 0,1-1 0,0 1 0,-1 0-1,1-1 1,0 1 0,0-1 0,-1 1 0,1 0 0,0-1 0,0 1 0,0-1 0,0 1 0,-1-1 0,1 1 0,0-1 0,0 1-1,0-1 1,0 1 0,0-1 0,3-44 652,-3 40-611,1 0-1,0 0 1,0 1-1,0-1 1,1 0-1,-1 1 1,1-1-1,3-4 1,-3 7-47,0-1 0,-1 1 1,2-1-1,-1 1 0,0 0 0,0 0 1,1 0-1,-1 0 0,1 0 0,0 0 1,-1 1-1,1 0 0,0-1 1,0 1-1,4-1 0,2 0 16,1 1-1,-1 0 1,18 0 0,-20 1 10,1 0 10,7 0 57,0 0 0,0 1 0,0 0 0,0 2 0,0-1 0,0 2 0,21 8-1,-5 1 26,0 2-1,-2 1 0,0 2 0,-1 0 0,-1 2 1,39 37-1,-51-41-27,0 1 0,-2 0 0,0 0 0,17 33 0,-24-40-18,0 1 0,-1-1-1,-1 2 1,6 18 0,-8-24-36,-1 0 1,-1 0 0,1 0 0,-1 0-1,0 1 1,0-1 0,-1 0 0,0 0-1,0 0 1,-3 12 0,2-12 17,-1-1-1,1 1 1,-1 0 0,0-1 0,-1 1 0,1-1-1,-1 0 1,0 0 0,-1-1 0,1 1 0,-1-1-1,1 0 1,-1 0 0,-11 6 0,-45 12 125,39-13-146,-22 7 64,32-13-54,0-1 1,-1-1-1,1 0 0,-1 0 0,1-1 0,-16-2 0,19 1-27,0-1 0,0 0 0,1 0 0,-1-1 0,1 0 0,0 0 0,0-1 1,0 0-1,-13-8 0,-10-16-23,29 26-6,1 0 0,-1 0 0,0 0 1,1 0-1,-1 0 0,1 0 0,0 0 1,-1-1-1,1 1 0,0 0 0,0-1 1,1 1-1,-1-1 0,1 1 0,-1-1 1,1 1-1,0-1 0,-1 0 0,1 1 0,1-1 1,-1 1-1,0-1 0,1 1 0,1-6 1,-2 6-4,1 0 0,0-1 1,0 1-1,0 0 1,1 0-1,-1 0 0,0 0 1,3-3-1,0 0-9,6-9-30,-7 8 30,0 1 0,1 0 1,0 0-1,0 0 0,0 0 1,0 0-1,1 1 1,0 0-1,0 0 0,0 1 1,0-1-1,6-2 0,35-8-143,-17 6 72,13-5-2,-16 4 0,0 1 1,43-7-1,3 10 22,-42 1 112,106-6 202,8 18 331,5 1-59,-27-1-192,-11 0 54,-95-8-158,0-1-1,0-1 1,1-1 0,-2 0-1,1-1 1,0 0 0,19-9-1,-35 12-233,1 1 0,0-1 0,0 1 0,0 0-1,-1-1 1,1 1 0,0 0 0,0 0 0,0-1-1,0 1 1,0 0 0,0 0 0,0 0 0,0 0 0,1 0-1,-1-2-463,-9-9-2099,5 8 694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276 527 3136,'14'-14'1029,"-14"14"-1008,0-1 0,1 1 1,-1 0-1,0-1 0,1 1 0,-1 0 0,0-1 0,1 1 0,-1 0 0,0 0 0,1-1 1,-1 1-1,1 0 0,-1 0 0,0 0 0,1 0 0,-1-1 0,1 1 0,-1 0 1,1 0-1,-1 0 0,1 0 0,-1 0 0,1 0 0,-1 0 0,1 1 0,4-3 156,1-8 633,7 4-138,20-21 1830,-22 22-2076,-9 5-381,-1-1 0,0 1 0,0-1 0,0 1 0,0-1 1,0 1-1,0-1 0,0 0 0,0 1 0,0-1 0,0 0 0,0 0 0,0 0 0,0 0 0,0 1 0,-1-1 0,2-2 0,3-8 236,-4 8-246,0 1 1,0 0-1,1-1 0,-1 1 0,0 0 0,1 0 0,0 0 0,1-2 0,3-2 4,-3 3 5,0 1-1,0-1 1,0 0-1,-1-1 0,0 1 1,1 0-1,-1-1 1,0 1-1,-1-1 0,1 1 1,2-8-1,7-9 130,-8 16-120,0 0 0,-1-1 0,1 1 0,2-8 0,-3 2 77,-1 0 1,0 0 0,0 0-1,-3-21 1,2 9 96,0 18-203,-1 1 1,1-1-1,-1 0 1,1 1-1,-1-1 1,0 1-1,0-1 1,-1 1-1,1-1 1,-1 1-1,0 0 1,-2-5 0,-3 0 74,0 0-1,-14-13 1,6 7-64,10 9-42,0 1-1,0 0 1,-1 0-1,-6-4 1,7 5-1,-1-1 1,0 0 0,1 0-1,-5-5 1,-53-54-95,62 62 97,1 1-1,-1 0 1,1-1 0,-1 1-1,0 0 1,1-1 0,-1 1-1,0 0 1,1-1-1,-1 1 1,0 0 0,1 0-1,-1 0 1,0 0-1,1 0 1,-1 0 0,0 0-1,1 0 1,-1 0-1,0 0 1,0 0 0,1 0-1,-2 1 1,0-1-10,1 0 15,1 0 0,-1 0-1,1 0 1,-1 0-1,1 0 1,-1 0 0,0 0-1,1 0 1,-1 0 0,1 0-1,-1 0 1,1 0 0,-1 1-1,1-1 1,-1 0-1,1 0 1,-1 1 0,1-1-1,0 0 1,-1 1 0,1-1-1,-1 0 1,1 1 0,0-1-1,-1 0 1,1 1-1,0-1 1,-1 1 0,-7 7-16,-3-5-15,10-3 27,0 0 1,0 1 0,0-1-1,0 0 1,0 0 0,0 1-1,1-1 1,-1 1 0,0-1-1,0 1 1,0-1 0,0 1-1,1-1 1,-1 1 0,0 0-1,1 0 1,-1-1 0,0 1 0,1 0-1,-1 0 1,1-1 0,-1 1-1,1 0 1,0 0 0,-1 1-1,-29 34-108,-6 29 75,15-30-59,-34 58 85,46-73 65,-8 25-1,10-24-8,-12 25 1,17-43-43,0 1 0,0 0 0,1-1 0,-1 1 0,1 0 0,0 0 0,0 0 0,0 0 0,1 1 0,-1-1 0,1 0 0,0 0 0,0 0 0,1 0 0,-1 0 0,1 1 0,0-1 0,0 0 0,0 0 0,1-1 0,-1 1 0,5 7 0,-1-2 54,0-1 1,0 1-1,1-1 0,0 0 1,1-1-1,0 1 0,15 11 1,-7-12 53,-8-5-68,37 10 86,-39-11-115,-1-1-1,0 1 0,1-1 0,-1 0 0,0 0 1,1 0-1,-1-1 0,0 1 0,5-3 1,16-10 114,9-2-33,-23 12-38,-1-1-1,1-1 1,-1 0 0,0 0 0,-1-1-1,1-1 1,13-12 0,24-27-100,-44 43 28,0-1 0,-1 0-1,1 0 1,-1 0 0,3-5-1,10-12-36,-12 17 5,0 1 0,-1-1 0,1 0 0,3-8 0,7-8 5,-11 18 42,-2-1-91,0-8-15,0 8-92,0 3 118,0 3 182,0-2-102,1-1 1,-1 0-1,0 1 1,0-1 0,0 1-1,0-1 1,-1 1-1,1-1 1,0 0 0,0 1-1,0-1 1,0 1-1,0-1 1,-1 1 0,1-1-1,0 0 1,0 1-1,0-1 1,-1 0 0,1 1-1,0-1 1,-1 0-1,1 1 1,0-1 0,-1 0-1,1 0 1,0 1-1,-1-1 1,1 0 0,-1 1-1,-6 3-82,-1 10-9,0-8 52,-6 7-29,8 5 9,3-8 17,2-7 13,0 1 1,-1-1-1,0 0 0,1 1 1,-1-1-1,-4 4 0,5-5 17,-1 0 0,0 0-1,1 0 1,0 1-1,0-1 1,-1 0 0,1 1-1,1-1 1,-1 1 0,0-1-1,0 1 1,1-1 0,0 1-1,-1 0 1,1-1 0,0 4-1,1-3 20,-1 1 0,0-1 0,1 1 0,0-1 0,0 1 0,0-1 0,2 6 0,3 7 183,-2-4-106,-4-9-56,1-1 0,-1 1 0,1 0 0,0 0 0,0-1 1,0 1-1,1 0 0,-1-1 0,0 0 0,1 1 0,0-1 0,-1 0 0,1 0 1,0 1-1,0-1 0,1-1 0,-1 1 0,5 3 0,-2-2-13,1 0 0,0-1-1,9 3 1,5-13-906,-16 7 500,1 0 0,-1 1 0,1-1 0,0 1 0,6 0 0,1 1-1956,4-1-42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117 382 2656,'-28'-13'837,"28"12"-829,0 1-1,0 0 1,-1 0 0,1 0-1,0 0 1,0-1 0,-1 1-1,1 0 1,0 0 0,0 0-1,-1 0 1,1 0-1,0 0 1,-1 0 0,1 0-1,0 0 1,-1 0 0,1 0-1,0 0 1,0 0 0,-1 0-1,1 0 1,0 0-1,-1 0 1,1 0 0,0 0-1,0 1 1,-1-1 0,1 0-1,0 0 1,0 0 0,-1 0-1,1 1 1,0-1-1,0 0 1,0 0 0,-1 1-1,1-1 1,0 0 0,0 0-1,0 1 1,0-1 0,-1 0-1,-10 15 519,1 0 0,0 1 0,1 0 0,-12 30-1,18-37-358,0 0 0,0 1 0,1-1 0,0 0 0,0 1 0,1-1 0,0 1 0,1 0 0,1 9 0,-1-1 67,0-13-160,-1 12 129,1 0-1,1 0 1,1 0 0,0-1 0,1 1 0,6 21 0,-6-29-129,1-1 1,-1 0 0,1 0-1,1 0 1,0 0 0,0 0-1,0-1 1,1 0 0,0 0-1,0 0 1,1-1 0,-1 0-1,2-1 1,-1 1 0,16 8-1,-13-8 6,-6-3-56,1 0 0,-1 0 0,1-1 1,0 0-1,-1 0 0,1 0 0,0 0 1,0-1-1,1 1 0,-1-1 0,0-1 1,10 1-1,11-2-1228,37-7-1,-25 3-733,31 2-705,-69 3 2636</inkml:trace>
  <inkml:trace contextRef="#ctx0" brushRef="#br0" timeOffset="1">1561 17 5568,'-16'-16'2048,"16"16"-1568,83 0-160,-50 0 96,0 0-288,50 0 96,-16 0-128,16 16-1120,0-16 576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0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3552,'-17'16'1312,"17"-16"-992,0 34-128,0-1 704,0 0-544,0 17 128,0 16-288,-16 17 256,16-16-256,0-1 256,0 0-256,0-16-800,0 0 320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1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2912,'0'0'1056,"0"0"-800,0-16-96,0 16 896,0 0-608,17 0 320,-17 0-448,16 0 160,1 0-256,-1 0 576,1 0-448,0-17-32,16 17-192,0 0 128,0 0-160,-16 0 96,16 0-96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5056,'-17'0'1888,"17"0"-1472,17 17-128,-17-17 768,16 0-640,1 0 64,16 0-320,0-17 192,17 34-224,0-34-32,16 17-64,1-16-2656,-18 16 1440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2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 3712,'-47'0'2053,"44"0"-1264,0 0-181,-8 0 171,9 0-288,2 0-187,0 0-102,5 0 108,308 0 559,-287 1-835,0 2 0,32 7-1,-45-8 9,0-1-1,0 0 1,0 0 0,18-2-1,3-1 738,-36 2-744,0 0 1,1 0-1,-1-1 0,0 1 1,1-1-1,-1 1 0,0-1 1,1 0-1,-1 1 0,1-1 0,-2-1 1,1 1 21,0 0 1,1-1-1,-1 2 1,0-1 0,0 0-1,0 0 1,0 1-1,0-1 1,0 1-1,0-1 1,-3 1 0,3 0-21,0 0 0,1-1 0,-1 1 0,1 0 1,-1-1-1,0 1 0,1-1 0,-1 0 0,1 1 1,-1-1-1,1 0 0,-2-1 0,2 1-36,0 0-1,0 0 0,-1 1 0,1-1 1,0 0-1,0 1 0,0-1 1,-1 1-1,1-1 0,0 1 1,-1 0-1,1-1 0,0 1 1,-1 0-1,1 0 0,0 0 0,-1 0 1,1 0-1,0 0 0,-1 1 1,1-1-1,-2 1 0,-25 10-85,25-10 71,2-1 8,1 0 1,-1 0-1,0 0 0,0 1 1,1-1-1,-1 0 1,0 0-1,1 1 1,-1-1-1,0 0 0,1 1 1,-1-1-1,1 0 1,-1 1-1,0-1 0,1 1 1,-1-1-1,1 1 1,-1-1-1,1 1 1,0 0-1,-1-1 0,0 2 1,-6 9-66,-15 20-153,16-9 115,4-11 69,0-4 18,0-1 1,-1 1-1,-4 7 1,-9 24 27,9-14 58,-4 42 0,-5 18-112,4-44 7,6-24 72,-6 30 0,9-22 10,-6 26 153,8-46-144,-1 0 0,1 0 0,-1 0 0,0 0 0,0-1 1,0 1-1,0 0 0,-1-1 0,-4 6 0,-6 1 87,13-10-135,0 0 0,0-1 0,-1 1-1,1 0 1,0 0 0,0-1 0,-1 1 0,1 0 0,0-1 0,0 1 0,0 0 0,0-1 0,0 1 0,-1-1 0,1 1 0,0 0 0,0-1 0,0 1-1,0 0 1,0-1 0,0 1 0,0-1 0,0 1 0,1-1 0,-5-22-5,0 10 12,2 4 5,-1-1-1,1 0 1,1 0-1,0 0 1,0-11-1,2-2 18,-1 10-4,1-1 0,-2 0 0,-3-22 0,1 14 19,-11-50 84,-13 5-258,26 47 105,1 18 20,0-1 0,0 1 0,0-1 0,0 1 0,-1-1 0,1 0 0,-1 1 0,1-1 0,-3-3 0,0 0-10,1 2-8,0 1 0,1 0 1,-1 0-1,1-1 0,0 1 0,-1-5 1,2 7 15,0 0 1,-1 1 0,1-1-1,0 1 1,1-1 0,-1 1 0,0-1-1,0 1 1,0-1 0,0 0-1,0 1 1,0-1 0,1 1 0,-1-1-1,0 1 1,1-1 0,-1 1-1,0 0 1,1-2 0,0 2 0,0-1 0,0 1 0,0-1 0,0 1 0,0-1 0,0 1 0,0 0 0,0-1 0,0 1 0,0 0 0,0 0 0,0 0 0,0 0 0,2 0 0,11 0 36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2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5728,'0'17'2112,"0"-17"-1632,0 0-128,16 16 864,-16-16-736,17 17 224,-1-1-416,-16 1 96,17-17-224,-17 17 0,0-17-96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2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5216,'14'0'1696,"-12"0"-1040,1 0-326,20 0 31,-16 0-339,0 0 0,0 0-1,13 3 1,5 2 16,-8-2 20,-1 0 1,25 0 0,-16-4-14,-7 1 24,-1 0-1,23 4 0,-14 1-16,-15-2 14,0-1 1,21 1-1,-198-3-439,161 0 345,4 0 24,0 0 0,0 0 0,-1 0 0,1 0 0,0 0 0,0 0-1,0 0 1,0 0 0,0 0 0,0 1 0,0-1 0,0 0 0,0 1 0,0-1 0,0 0 0,0 1 0,-1 1 0,1 0-37,0 0 1,0 0 0,0 0 0,1 1-1,-1-1 1,1 0 0,0 0 0,-1 1 0,1-1-1,0 0 1,0 1 0,1 1 0,-2 9-43,1-3 44,0 0-1,1 0 1,1 14 0,3 0 95,-1 0 0,-1 0 0,-1 0 0,-1 1 0,-4 36 0,-9 20 712,7 2-102,-6-3 284,8-46-610,2-20-182,0-1 1,-1 0-1,0 1 0,-1-1 1,-7 19-1,-10 2 143,16-27-180,0-1-1,0 1 1,1 0-1,0 0 1,-4 10-1,5-3 52,1-11-95,1-1 1,0 1 0,-1-1 0,0 1 0,1-1-1,-1 0 1,0 1 0,0-1 0,-1 0 0,1 0 0,0 0-1,-1 0 1,1 0 0,-3 2 0,-10 10 493,14-13-543,-1-1 0,1 0 0,-1 1 0,1-1 0,-1 0 0,1 1 0,-1-1 1,0 0-1,1 0 0,-1 1 0,1-1 0,-1 0 0,0 0 0,1 0 0,-1 0 1,0 0-1,1 0 0,-1 0 0,0 0 0,1 0 0,-1 0 0,1 0 0,-1 0 0,0 0 1,0-1-1,1 1 35,-2 0-23,1 0 0,0 0 0,-1 0-1,1 0 1,0 0 0,-1 0 0,1 0 0,0 0-1,-1-1 1,1 1 0,0 0 0,-1-1 0,1 1 0,0-1-1,0 0 1,0 1 0,0-1 0,-1 0 0,1 0-1,0 0 1,0 0 0,0 0 0,1 0 0,-1 0-1,0 0 1,0 0 0,-1-2 0,1 1-20,0 0 1,0 0-1,0-1 1,0 1-1,-1 0 1,0 0-1,1 1 1,-1-1-1,0 0 1,0 0-1,1 1 0,-1-1 1,-5-1-1,0-2 19,6 4-31,-1 0-1,1 0 0,0 0 1,-1 0-1,1 0 0,0 0 1,0 0-1,0-1 0,0 1 1,0 0-1,0-1 0,0 1 1,0-1-1,1 1 0,-1-1 1,0 1-1,1-1 1,-1-2-1,-2-5 29,-8-16-217,7 17-347,0 0 0,-5-15 0,8 18 251,1-1-1,-1 0 1,1-10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5824,'-66'-16'2144,"66"16"-1664,0 16-128,-17-16 1760,17 17-1216,17-17-128,-17 0-512,33 0 160,0 0-224,34 0 32,-1 0-128,17-17 576,0 17-384,-16 0 256,-34 0-320,0 17-3808,0-17 1952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35 3328,'-5'-1'229,"0"0"-1,0 0 1,0 0-1,1 0 1,-1-1 0,0 0-1,-5-3 1,9 5-218,-4-3 799,5 0-122,0-8 326,0 9-364,67 1 193,120 4-763,-59 8-101,4-5 63,1 5 6,-75-8-15,133 13 36,-171-13-69,154 28-6,-165-29 77,0 0 0,-1 1 0,17 8 0,-22-9-41,1 0 0,-1 1 0,0-1 0,0 0 0,0 1 1,0 0-1,0-1 0,4 8 0,-7-10-20,1 1 1,-1-1-1,1 1 1,-1 0-1,1-1 0,-1 1 1,0 0-1,1 0 1,-1-1-1,0 1 0,0 0 1,0 0-1,1 0 1,-1-1-1,0 1 1,0 0-1,0 0 0,0 0 1,0-1-1,-1 1 1,1 0-1,0 0 0,0-1 1,0 1-1,-1 0 1,1 0-1,-1 0 0,0 1 3,-1-1-1,1 1 0,-1-1 1,1 0-1,-1 0 0,0 0 0,1 1 1,-1-2-1,0 1 0,-3 2 1,-34 10 52,0-2 1,-72 12 0,73-20-52,-56-3 0,60-1-23,-49 4 1,39 3-35,23-2-13,-27 0 0,31-3-144,17-1 177,17-4-122,-1 0 122,0 1-1,0 0 1,0 1-1,20 0 1,500 2 1079,-530 0-752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3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433 117 3136,'0'-14'1029,"0"12"-629,0 2-112,3 0 262,-2 0-528,-1 0 1,1 0 0,-1 0 0,1 0 0,-1 0 0,1-1 0,-1 1 0,1 0 0,-1 0 0,1 0 0,-1 0 0,0 0 0,1-1 0,-1 1 0,1 0 0,-1-1 0,1 1 0,-1 0 0,0 0 0,1-1 0,-1 1 0,0-1-1,1 1 1,-1 0 0,0-1 0,1 1 0,-1-1 0,0 1 0,0-1 0,2-17 962,-2 13-904,-3 0 159,-8-6 187,11 10-415,-1 1 1,1 0-1,0 0 0,0 0 1,-1-1-1,1 1 1,0 0-1,0 0 0,0-1 1,-1 1-1,1 0 1,0 0-1,0-1 0,0 1 1,0 0-1,-1-1 1,1 1-1,0 0 1,0 0-1,0-1 0,0 1 1,0 0-1,0-1 1,0 1-1,0 0 0,0-1 1,0 1-1,0 0 1,0-1-1,0 1 0,0 0 1,0-1-1,1 1 1,-1 0-1,0-1 0,0 1 1,0-1-6,1 1-1,-1 0 1,0-1-1,0 1 1,0 0 0,0-1-1,0 1 1,0 0-1,1-1 1,-1 1 0,0 0-1,0-1 1,0 1 0,0 0-1,0-1 1,0 1-1,-1 0 1,1 0 0,0-1-1,0 1 1,0 0-1,0-1 1,0 1 0,0 0-1,0-1 1,-1 1 0,1 0-1,0 0 1,0-1-1,0 1 1,-1 0 0,1 0-1,0-1 1,0 1-1,-1 0 1,1-1 0,-3-1 13,1 0 14,0-1 1,0 1-1,-1 0 0,1 0 1,-1 0-1,1 0 0,-1 0 1,1 0-1,-1 1 0,0-1 1,0 1-1,0 0 0,0 0 1,0 0-1,0 0 0,0 1 1,-1-1-1,1 1 0,0 0 1,-6 0-1,2 1 64,-1-1 0,1 2 0,0-1-1,-10 4 1,-1 0 26,0-1 48,13-4-133,1 1 1,0 0-1,0 0 1,-1 1-1,1-1 0,0 1 1,0 0-1,0 0 0,-6 4 1,-73 58 824,65-52-762,0 0 0,2 2 0,-1 0 1,2 1-1,-28 34 0,39-44-97,1 1 0,0 0 0,1 0 0,-1 0 0,1 0 0,0 0 0,1 0 0,0 0 1,0 1-1,0-1 0,0 1 0,1-1 0,0 1 0,1-1 0,-1 0 0,1 1 0,1-1 0,-1 0 0,4 10 0,0-8-4,0 0 0,1 0 0,0-1 0,12 12-1,33 28 34,-43-41-8,1 0 0,-1-1 0,1 1 0,0-2 0,0 1 0,11 3 0,58 13 140,-45-13-82,-7-3 32,0 0 0,0-2 0,40 0 0,-56-3-75,0 0 0,0-1 0,0-1 0,0 0 0,0 0 0,0-1 0,-1 0 1,12-6-1,0 1 15,40-14 99,-55 18-109,0 1 0,0-1-1,6-6 1,-3 3 22,-4 4-43,-1 0 1,0-1 0,0 0 0,0 0 0,0 0 0,-1 0 0,1 0 0,-1-1 0,0 1 0,-1-1 0,1 0-1,-1 0 1,3-7 0,-3 8-12,-1-1 0,1 1 0,-1 0 0,0-1 0,0 1-1,0-1 1,-1 1 0,1-1 0,-1 1 0,0-1 0,-2-7 0,0 3 5,-1 1 0,0 0 1,-1 0-1,1 0 1,-9-12-1,-16-27 61,21 32-65,-11-20-25,7 21-52,0 0-1,-24-21 0,12 12 17,14 14 45,-1 1 0,0 0 0,0 0 0,-1 1 0,0 1 0,-15-8 0,18 11-9,0-1 0,-1 1 1,1 1-1,-1 0 1,0 0-1,0 1 1,1 0-1,-1 0 1,0 1-1,-17 2 1,3 1-73,0 2 1,0 0 0,1 2 0,-30 12 0,40-14 30,0 1 0,1 1 1,0 0-1,1 0 1,-1 1-1,1 0 0,1 0 1,-1 1-1,-12 17 1,20-23 45,0 1 1,0-1-1,0 1 1,0 0-1,0 0 1,1 0-1,0 0 1,-1 0 0,2 0-1,-1 0 1,0 0-1,1 0 1,0 0-1,0 0 1,0 1-1,0-1 1,2 6 0,-2-8 5,1 0 1,0 0 0,0 0 0,0 0-1,0 0 1,0 0 0,0 0 0,1 0 0,-1-1-1,1 1 1,2 2 0,9 7 31,1 0 0,-1-1 0,1-1 0,17 8 0,-21-11-22,-7-4-5,17 10 49,0-2 0,39 16 0,-49-23-27,7 4 30,1-2 1,0 0-1,0-1 1,0 0-1,32 1 0,-29-4-29,-12-1 59,1 0-1,13-1 1,-20 1-55,-1-1 1,1 1 0,0-1-1,-1 0 1,1 0 0,-1 0-1,1 0 1,-1 0 0,1 0-1,-1-1 1,0 1 0,1-1-1,1-2 1,-1 1 21,1-1-4,0 0 0,0 0 0,0 0 0,4-8 0,-7 10-51,0 0 1,-1 0-1,1 1 0,0-1 1,-1 0-1,1 0 0,-1 0 0,0 0 1,0 0-1,0 0 0,0 0 0,0 0 1,0 0-1,0 0 0,-2-4 1,-2-7 24,-1 0 0,-1 0 0,0 0 0,0 1 0,-1 0 0,-1 0 0,0 1 0,-1 0 0,-12-12 0,19 20-43,-1 0-1,1 1 1,-1-1 0,1 1-1,-1 0 1,0-1-1,0 1 1,0 0 0,0 1-1,-1-1 1,1 0-1,0 1 1,-1 0 0,1 0-1,-1 0 1,1 0-1,-1 1 1,1-1 0,-5 1-1,-11 0-143,12-1 94,0 1 0,0 0-1,0 0 1,0 1 0,0 0-1,-13 3 1,16-1 39,0-1 0,-1 1-1,1-1 1,0 1 0,-4 5 0,-1-1-20,3-3 18,-4 4-57,0 1 1,-13 14 0,19-19 59,1 1 0,0-1 0,0 1 1,0 0-1,1 0 0,-1 0 1,1 0-1,0 0 0,-2 10 1,3-5 38,1 0 0,0-1 0,1 1 0,-1 0 0,2-1 0,-1 1 0,2-1 0,-1 1 0,1-1 0,0 0 0,1 0 0,0 0 0,10 15 0,38 41 122,-26-33-47,-22-26-25,1-1 0,0 0 0,0 0 1,0 0-1,1-1 0,0 1 0,0-1 0,0-1 0,0 1 1,1-1-1,-1 0 0,1-1 0,0 1 0,-1-1 1,1-1-1,12 3 0,-17-4-37,0 0 1,0-1-1,0 1 0,0 0 1,0-1-1,0 1 1,0-1-1,0 1 0,0-1 1,3-2-1,-4 3-18,0-1-1,0 0 1,-1 1-1,1-1 1,0 0-1,0 0 1,-1 1-1,1-1 1,-1 0-1,1 0 1,-1 0-1,1 0 1,-1 0-1,1 0 1,-1 0-1,0 0 1,1 0-1,-1 0 1,0 0-1,0 0 1,0-2-1,0-14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2656,'0'0'837,"0"0"-501,0 0 59,0 0 741,0 0-160,0 0 453,0 0-416,0 0 11,0 0-298,3 0 159,38 1 50,-24 0-814,0-1 0,1-1 0,17-3 0,-19 2-45,9-3 60,-1 2 1,26 0-1,79 3-45,-118 0-70,1 1 1,0 0 0,0 1-1,16 5 1,-19-5 35,11 0 32,-17-3-66,-1 1 1,1 0 0,-1 0-1,1 1 1,-1-1 0,1 0-1,-1 1 1,1-1 0,3 3-1,8 8 143,-25-6 212,8 2-325,3-2-2747,0-3 509,0-2-167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3904,'0'-55'1253,"0"53"-1204,0 0 0,0 1 0,0-1 0,0 0 1,0 0-1,0 1 0,1-1 0,-1 0 0,2-1 0,9-36 303,-10 30-171,0 3-31,0 1-1,1 0 0,-1-1 1,4-7-1,-4 11-107,0 1-1,0-1 0,0 1 1,0-1-1,1 1 0,-1-1 1,0 1-1,1-1 1,-1 1-1,1 0 0,0 0 1,-1 0-1,1 0 1,0 0-1,-1 0 0,4 0 1,-1 0 1,0 0 1,-1 0 0,1 1-1,-1 0 1,1-1 0,0 1 0,-1 1-1,1-1 1,4 1 0,32 10 319,-27-7-219,5 2-41,0 1 0,-1 0 0,0 1 0,30 19 0,-28-15-64,19 11 35,-1 1 0,-1 2 0,-1 2-1,-2 1 1,51 57 0,-77-78 12,0 0 1,-1 1-1,0 0 1,-1 0-1,0 1 1,7 16-1,-11-24-57,-1 1-1,1-1 1,0 0-1,-1 0 1,0 1-1,1-1 1,-1 0 0,0 1-1,0-1 1,0 0-1,-1 1 1,1-1 0,0 0-1,-1 0 1,1 1-1,-1-1 1,0 0-1,0 0 1,0 0 0,0 0-1,0 0 1,-1 0-1,1 0 1,0 0 0,-1 0-1,1-1 1,-1 1-1,0 0 1,0-1-1,0 0 1,1 1 0,-1-1-1,0 0 1,-3 1-1,-6 3 61,0 0 0,-1 0-1,1-1 1,-1-1-1,-20 4 1,2-4 24,-36-2 0,49 0-83,0-2 0,1 0 0,-1-1 1,0 0-1,-29-9 0,22 3-23,14 5-15,-1 0 1,1 0 0,0-1-1,0-1 1,-9-5 0,16 8-29,0-1 1,1 1-1,-1 0 1,1-1-1,0 1 1,-1-1-1,1 0 1,1 0-1,-1 0 1,0 0-1,1 0 1,-2-3-1,2 4 16,1 0 0,-1 1 0,1-1 0,0 1 0,0-1-1,0 0 1,0 1 0,0-1 0,0 0 0,0 1 0,0-1-1,1 1 1,-1-1 0,1 0 0,-1 1 0,1-1 0,0 1-1,-1-1 1,1 1 0,0 0 0,0-1 0,0 1 0,0 0-1,1-2 1,1 1 1,-1 0 0,0 0-1,1 1 1,-1-1 0,1 1-1,-1-1 1,1 1-1,0 0 1,0 0 0,-1 0-1,1 0 1,5 0 0,2 0-20,1 0 1,13 1-1,-8 1 1,23-1-98,106 3 382,-121 0-573,-1 0 0,1 2 0,0 1 0,26 10 0,17 14-665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5056,'-12'0'2019,"27"0"-1190,54 0 1576,-45 1-1960,6-1 135,38-3 0,77-16 4,75-7-410,-25 24 62,-3-1 253,-152-1-385,34 0 85,8 9-51,4 1-52,11-6-2683,-113 0 746,-15 0 609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3392,'-28'0'1088,"28"0"-1080,0 0 0,0 0 0,0 0 0,0 0 0,-1 0 0,1-1 1,0 1-1,0 0 0,0 0 0,0 0 0,0 0 0,0 0 0,-1 0 0,1 0 0,0 0 0,0 0 1,0 0-1,0 0 0,0 0 0,-1 0 0,1 0 0,0 0 0,0 0 0,0 0 0,0 0 0,0 0 1,-1 0-1,1 1 0,0-1 0,0 0 0,0 0 0,0 0 0,0 0 0,0 0 0,0 0 0,-1 0 1,1 0-1,0 0 0,0 1 0,0-1 0,0 0 0,0 0 0,0 0 0,0 0 0,0 0 0,0 1 0,0-1 1,0 0-1,0 0 0,0 0 0,0 0 0,0 0 0,0 1 0,0 1-83,-1 1 247,1-1 0,0 1 0,0 0 0,0 0 0,1-1-1,-1 1 1,1 0 0,0 3 0,10 11 239,-9-13-353,0 0 1,-1-1 0,1 1-1,0-1 1,1 1 0,-1-1-1,1 1 1,-1-1 0,1 0-1,0 0 1,0-1 0,5 5-1,9 6 187,22 24-1,-28-26-176,1 0 0,26 19 1,-30-25-53,0 1 0,-1-1 0,1 1 0,-1 1 0,-1-1 0,1 1 0,-1 0 0,0 1 0,-1 0 0,7 10 0,7 29 112,-17-44-112,-1 0 1,0 0-1,0-1 1,-1 1 0,1 0-1,0 0 1,-1 0-1,0 0 1,0 0 0,0 0-1,0 0 1,0 0-1,0 0 1,-1 0 0,0 0-1,1 0 1,-1 0-1,0 0 1,0 0-1,-1-1 1,1 1 0,-1 0-1,-1 2 1,-5 9 75,2-1-12,5-9-49,-1 0 1,0 0-1,-1 0 0,1 0 1,-1 0-1,-2 3 0,1-4 10,1 0 1,-1-1-1,1 1 0,-1-1 0,-5 2 0,-6 4 85,0 3-11,-9 3 21,18-12-100,-1 0-1,0-1 1,1 0-1,-1 0 1,0-1 0,0 0-1,0 0 1,-13-3-1,4 1 218,-1-2-1,-17-5 0,29 8-210,0-1-1,0 0 0,0 0 0,0 0 0,1-1 1,-1 0-1,1 0 0,-1 0 0,1 0 0,0-1 1,0 1-1,1-1 0,-1 0 0,1 0 0,0-1 1,0 1-1,0 0 0,0-1 0,1 0 1,0 0-1,-3-7 0,5 10-48,0 0 0,-1-1 0,1 1 1,0 0-1,0-1 0,0 1 0,0 0 0,1-1 1,-1 1-1,0 0 0,1 0 0,0-1 0,0 1 0,-1 0 1,1 0-1,1 0 0,-1 0 0,0 0 0,2-2 0,3-3-32,1 0-1,-1 0 0,13-8 0,-18 14 37,4-3-7,0 1-1,0 0 1,0 0-1,0 0 1,1 1-1,-1-1 1,12-2-1,-2 2 12,25-2 0,-21 3 7,75-12 154,-5 0 172,-44 11-185,0 2 0,50 5 1,-14 7-65,-12-5-117,-33-1 15,-15-1 95,35 1 0,49-5 898,-60 0-422,-40-3-1562,9-11 214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3808,'-2'0'120,"1"0"1,-1 0 0,0 0-1,0 1 1,1-1-1,-1 1 1,0-1 0,1 1-1,-1-1 1,1 1-1,-1 0 1,1 0 0,-1 0-1,1 0 1,-1 0-1,1 0 1,-2 3-1,0-2 1048,0 1-272,-2 5-519,1-1-1,0 1 0,0 0 0,1 1 0,-4 11 0,6-19-366,-3 13 231,2-10-164,0 1 0,1 0-1,0-1 1,0 1 0,0 0 0,0 8 0,5 17 113,0-13-103,-2-2 32,-1 25-1,1 5-19,3-23-37,1-1 0,14 33 1,-18-49 8,0 0 1,0-1 0,0 1 0,1 0 0,-1-1-1,1 0 1,0 1 0,1-1 0,5 5-1,-5-6-22,0 0-1,0-1 0,1 1 0,0-1 1,-1 0-1,1 0 0,0-1 0,0 0 0,8 2 1,34 11 111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34 161 5824,'-14'-13'1866,"11"7"-1130,3 4-609,-1 0 0,1 0 0,-1 1 0,1-1 0,-1 0 0,1 0 0,-1 0 0,0 1 0,0-1 0,0 0 0,0 1 0,0-1-1,-1 1 1,-1-3 0,0 2 764,6 2-160,-1 0-689,-1-1 0,1 1 0,-1 0 0,1-1 1,-1 1-1,1 0 0,-1-1 0,0 0 0,1 1 1,-1-1-1,3-1 0,-2 0-26,0 1 0,-1 0 0,1 0 0,0 0 0,1 0 0,-1 1 0,0-1 0,0 0 0,0 1 0,0 0 0,0-1 0,4 1 0,32 0 176,-1-1-112,37 5 0,4 7-26,-49-8-13,2 0 43,44 10-1,39 18 290,-81-26-48,-17 1-146,-12-4-133,-1-1 1,1 0-1,-1 0 0,1 0 1,-1 0-1,1-1 0,5 1 1,24-1-906,-33 0 805,0 0 0,0 0 0,0 0 0,0 0 0,1 0-1,-1 0 1,0 0 0,0 0 0,0 0 0,0 0 0,0 0 0,0 0 0,0 0 0,0 0 0,0 0 0,0 0 0,1 0-1,-1 0 1,0 0 0,0 0 0,0 0 0,0 0 0,0 0 0,0 0 0,0 0 0,0 0 0,0 0 0,0 0 0,0 0 0,1 0-1,-1 0 1,0-1 0,0 1 0,0 0 0,0 0 0,0 0 0,0 0 0,0 0 0,0 0 0,0 0 0,0 0 0,0 0-1,0 0 1,0-1 0,0 1 0,0 0 0,0 0 0,0 0 0,0 0 0,0 0 0,0 0 0,0 0 0,0 0 0,0 0-1,0-1 1,0 1 0,0-14-2180</inkml:trace>
  <inkml:trace contextRef="#ctx0" brushRef="#br0" timeOffset="1">332 29 4992,'-41'-14'1589,"49"0"880,-8 14-2431,0 1-1,0-1 0,1 1 0,-1-1 0,0 1 0,0-1 1,0 1-1,0-1 0,1 0 0,-1 1 0,0-1 0,0 1 1,1-1-1,-1 0 0,0 1 0,1-1 0,-1 0 0,1 1 1,-1-1-1,0 0 0,1 0 0,-1 1 0,1-1 0,-1 0 1,1 0-1,-1 0 0,0 1 0,1-1 0,-1 0 0,1 0 1,0 0-1,25 2 539,6 0-182,-10 4-275,-1 0-1,-1 2 0,1 0 0,-2 2 0,22 13 1,-27-16-81,22 10 0,-30-15-29,-1 0 0,1 0 0,-1 1 0,1 0 1,-1 0-1,0 0 0,0 1 0,0 0 1,-1 0-1,1 0 0,4 7 0,-4-6 89,-2-1-1,1 2 0,-1-1 0,1 0 0,-1 1 1,-1-1-1,1 1 0,-1 0 0,0 0 1,0 0-1,-1 0 0,1 8 0,-1-13-78,-1 0-1,0 0 0,0 0 0,-1 1 1,1-1-1,0 0 0,0 0 1,0 0-1,-1 0 0,1 0 0,0 0 1,-1 0-1,1 0 0,-1 0 1,1 0-1,-1 0 0,0 0 0,1 0 1,-1-1-1,-1 2 0,-3 3 37,-1 0 0,0 0 0,0-1-1,0 0 1,-1 0 0,1 0 0,-1-1 0,0 0-1,0 0 1,-7 1 0,-2-1 31,-15 3 68,-16 16 38,11-14 85,2 6-111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5568,'0'-14'1786,"0"14"-1773,1 0 0,-1 0-1,0 0 1,0 0-1,0 0 1,0 0-1,0 0 1,0 0-1,0 0 1,0-1-1,0 1 1,0 0-1,0 0 1,0 0 0,0 0-1,0 0 1,0 0-1,0 0 1,0 0-1,0 0 1,-1-1-1,1 1 1,0 0-1,0 0 1,0 0-1,0 0 1,0 0-1,0 0 1,0 0 0,0 0-1,0 0 1,0 0-1,0 0 1,0 0-1,0 0 1,0 0-1,-1 0 1,1-1-1,0 1 1,0 0-1,0 0 1,0 0 0,0 0-1,0 0 1,0 0-1,0 0 1,0 0-1,0 0 1,-1 0-1,1 0 1,0 0-1,0 0 1,0 0-1,0 0 1,0 0 0,0 1-1,-11-1 543,11 0-534,-1 0 0,1-1 0,0 1 0,0 0 0,0 0 1,0 0-1,0 0 0,0 0 0,0 0 0,0 0 0,0 0 0,-1 0 1,1 0-1,0 0 0,0 0 0,0 0 0,0 0 0,0 0 1,0 0-1,0 1 0,0-1 0,0 0 0,0 0 0,-1 0 0,1 0 1,0 0-1,0 0 0,0 0 0,0 0 0,0 0 0,0 0 0,0 0 1,0 0-1,0 0 0,0 0 0,0 0 0,0 1 0,0-1 0,0 0 1,0 0-1,0 0 0,0 0 0,0 0 0,0 0 0,0 0 0,0 0 1,0 0-1,0 1 0,0-1 0,0 0 0,0 0 0,0 0 0,0 0 1,0 0-1,0 0 0,0 0 0,0 2 36,-1-1 0,1 0 0,0 0 0,0 0 0,-1 0 0,1 1 0,-1-1 0,1 0 0,-1 0 0,0 0 0,1 0 0,-1 0 0,0 0 0,0 0 0,0-1 0,0 1 0,1 0 0,-1 0-1,0-1 1,-3 2 0,-8 10 320,11-10-338,0 0 0,0 0 0,1 0 0,-1 0 0,0 0 0,1 0 0,-1 4 0,-1 4 49,-12 24 68,12-31-147,0 1-1,0-1 0,0 1 0,1 0 1,0-1-1,-1 1 0,1 0 0,1 0 1,-1 0-1,0 0 0,1 0 0,0 0 1,0 0-1,0 0 0,1 5 0,2 2 53,1 0-1,0 0 1,0-1-1,1 1 1,8 12-1,-10-20-31,-1 0-1,1-1 1,0 1 0,-1-1-1,7 4 1,0 0 34,0 1 2,-4-3-32,0 0 0,0 0 0,1 0-1,0-1 1,0 0 0,0 0 0,0 0 0,0 0 0,0-1-1,14 2 1,7-2 125,33-1-1,-37-1-61,-16 0-31,0 0 0,0 0 0,0-1 0,0 0 0,0 0 0,12-4 1,-17 4-56,0 0 1,-1 1 0,1-1 0,-1 0-1,1 0 1,-1-1 0,0 1 0,1 0 0,-1 0-1,0-1 1,0 1 0,0 0 0,0-1-1,0 1 1,0-1 0,0 0 0,-1 1-1,1-1 1,-1 0 0,1 1 0,-1-1 0,1 0-1,-1 0 1,0 1 0,0-1 0,0 0-1,0-2 1,0 1 1,0-1-1,-1 1 1,1-1-1,-1 1 0,0-1 1,0 1-1,0 0 1,0-1-1,0 1 1,-1 0-1,0 0 1,1 0-1,-1 0 0,-3-3 1,-6-11 24,-14-30 12,13 32-66,0 0 0,-22-19 0,14 15 35,-13-11 122,0 10-27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3232,'-14'14'1035,"11"-11"-614,0-3 27,-8 0 789,8 0-282,1 0 101,-7 0-37,14 0 702,15 0-920,595 0-844,-567 0 29,0 3 0,55 10 0,-38-4 666,1-4 0,76-2 1,-133-3-418,-6 0 74,-3 0-53,0-14-43,0 14-212,0 0-1,0 0 1,0 0-1,0 0 1,0-1 0,0 1-1,0 0 1,0 0-1,0 0 1,0 0-1,0 0 1,0 0 0,0 0-1,0 0 1,0 0-1,0-1 1,0 1-1,0 0 1,0 0-1,0 0 1,0 0 0,0 0-1,0 0 1,0 0-1,0 0 1,0 0-1,-1 0 1,1 0 0,0 0-1,0-1 1,0 1-1,0 0 1,0 0-1,0 0 1,0 0-1,0 0 1,0 0 0,0 0-1,0 0 1,0 0-1,-1 0 1,1 0-1,0 0 1,0 0-1,0 0 1,0 0 0,0 0-1,0 0 1,0 0-1,0 0 1,0 0-1,-1 0 1,1 0 0,0 0-1,0 0 1,0 0-1,-11 0-32,8 0-133,0 0 32,3 0 127,0 0 0,-1 0 0,1 0 0,-1 0 0,1 0 0,-1 0 0,1 0 0,-1 0 0,1 0 0,0 0 0,-1 0 0,1 0 0,-1 1 0,1-1 0,-1 0 0,1 0 0,0 0 0,-1 0 0,1 1 0,0-1 0,-1 0 1,1 1-1,0-1 0,-1 0 0,1 1 0,0-1 0,-1 0 0,1 1 0,0-1 0,0 0 0,0 1 0,-1-1 0,1 1 0,0 0 0,-7 11-47,-18 21 16,3 17 32,16-36 6,-54 115 40,15-57 151,7 3-74,-7-17-145,18-17 29,-21 26 129,41-58-51,-1 0 0,0-1 0,0 0 0,-19 13 0,-20 10 288,47-31-360,-1 1 0,1-1 0,-1 0-1,0 1 1,1-1 0,-1 0 0,0 0 0,0 0 0,1 1-1,-1-1 1,0 0 0,1 0 0,-1 0 0,-1 0 0,-3-1 17,-1 0 1,1 0 0,-1-1 0,1 0 0,0 0 0,0 0 0,0 0 0,0-1 0,0 0 0,0 0-1,1 0 1,-1-1 0,-3-3 0,-17-27 86,-17-15-48,1-18-21,-117-126-30,141 173-53,-118-143 376,114 141-119,15 16-134,1 1 0,-1-1 0,-6-10 0,6 7-72,2 4-37,1 1-1,0 0 0,0-1 1,0 0-1,1 0 0,0 0 1,-1 0-1,-1-9 0,7 8-122,-2 5 121,0 0 20,0 0 0,0 0 0,-1 0 0,1 0-1,0 0 1,0 1 0,0-1 0,0 0 0,0 1 0,0-1-1,0 1 1,0-1 0,0 1 0,1-1 0,-1 1 0,0 0 0,0 0-1,0 0 1,0-1 0,1 1 0,-1 0 0,0 0 0,0 1-1,0-1 1,0 0 0,1 0 0,1 1 0,15 4-871,31 5 1,-31-8-1288,-1 2-1,27 8 1,23 19-2063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7552,'0'0'2448,"3"0"-1499,31-1 113,-4 1-705,36 4 0,-43-1-275,100 7 183,223-10 1015,-312 3-1058,-34-3-220,1 0 0,0 0 1,-1 0-1,1 0 1,0 0-1,0 0 1,-1 0-1,1 1 1,0-1-1,-1 0 1,1 0-1,-1 1 1,1-1-1,0 0 0,-1 1 1,1-1-1,-1 1 1,1-1-1,-1 1 1,1-1-1,-1 1 1,1-1-1,-1 1 1,0 0-1,1-1 1,-1 1-1,0-1 0,1 2 1,-2-1-41,0-1-1,-1 1 1,1-1 0,0 1 0,-1-1 0,1 0-1,0 1 1,-1-1 0,1 0 0,0 0 0,-1 0-1,1 0 1,0 0 0,-3-1 0,-4 1-125,-5 0-144,3 1 92,0-1 0,0-1-1,-14-2 1,5-3-51,14 5 189,1-1-1,-1 1 0,1 0 0,-1 0 1,0 0-1,1 1 0,-1-1 0,-5 1 1,-37 0-574,46 0 637,0 1-1,0-1 1,0 0-1,0 0 1,0 0-1,0 1 1,1-1-1,-1 0 1,0 1-1,0-1 1,0 0-1,0 1 1,1 0-1,-1-1 1,0 1-1,0-1 1,1 1-1,-1 0 1,0 0-1,-10 18-143,8-13 115,3-4 33,-1 0-1,1 0 0,-1 0 1,1 0-1,0 0 0,-1 0 1,1 0-1,1 4 0,-1 12-12,0 5 5,-3 35 1,-9 2-41,-4 27 57,13-50 95,0-7 93,-10 50 1,-20 36 1114,28-102-900,-4 22 1,7-20-194,1-11-128,1 0-1,-1 0 1,0 0 0,-2 6 0,-12 14 429,-1 2 271,15-25-720,0 0 1,0 1 0,-1-1-1,1-1 1,-1 1 0,1 0-1,-1 0 1,0 0-1,0-1 1,1 1 0,-1-1-1,0 0 1,0 1-1,-1-1 1,1 0 0,0 0-1,0 0 1,0-1-1,-1 1 1,1 0 0,0-1-1,-1 0 1,1 1-1,-1-1 1,1 0 0,0 0-1,-1 0 1,-3-1-1,-19-13 451,1 4-94,-33-10 0,-3 0-86,-23-13-33,77 30-291,0 0-1,0 0 1,0 0-1,1-1 1,-1 1-1,1-1 1,0-1 0,0 1-1,1-1 1,-1 0-1,1 0 1,0 0-1,-7-12 1,7 10-497,1-1 0,0 0 1,0 0-1,0-1 0,-2-15 1,3 11-496,1-23 0,1 35 968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6976,'-17'0'2592,"17"0"-2016,0 0-160,0 0 1888,17 0-1344,-17 0 160,33 0-672,0-17 64,-16 17-288,16 0-128,0 0-64,17-16 511,0 16-287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7296,'-33'0'2720,"33"0"-2112,17 16-192,-17-16 1216,16 0-992,34 0 160,0 0-480,33 0 64,-17 0-224,17 17 576,-16-17-448</inkml:trace>
  <inkml:trace contextRef="#ctx0" brushRef="#br0" timeOffset="1">34 333 7040,'-16'0'2624,"16"0"-2048,0 16-128,16-16 576,17 17-640,17-17 0,0 17-256,50-17 256,-17 0-192,16 0-896,1 0 384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5216,'-27'13'1696,"21"-10"-1040,6-3-246,0 0 204,0 0-172,0 0 150,3-3-208,-1 1-351,0 1 0,1-1 0,-1 1 0,0-1-1,1 1 1,-1 0 0,1 0 0,0 0 0,-1 0-1,4-1 1,-1 1-17,0-1-1,0 1 0,0-1 1,-1-1-1,8-3 1,0-1-15,-5 2 64,0 1-1,12-11 0,-17 14-57,-1-1 0,1 1-1,-1-1 1,0 1 0,1-1-1,-1 0 1,0 1 0,0-1-1,0 0 1,0 0 0,-1 0-1,1 0 1,0 0 0,-1 0-1,1 0 1,-1 0 0,0-2-1,0-10-75,0 14 65,0 0 0,0 0 0,0 0 1,1 0-1,-1-1 0,0 1 0,0 0 0,0 0 0,0 0 1,0 0-1,0 0 0,0 0 0,0 0 0,0 0 0,0 0 1,0-1-1,0 1 0,-1 0 0,1 0 0,0 0 0,0 0 1,0 0-1,0 0 0,0 0 0,0 0 0,0 0 0,0 0 1,0 0-1,0 0 0,0-1 0,0 1 0,0 0 0,0 0 1,0 0-1,0 0 0,-1 0 0,1 0 0,0 0 0,0 0 1,0 0-1,0 0 0,0 0 0,0 0 0,0 0 0,0 0 1,0 0-1,0 0 0,-1 0 0,1 0 0,0 0 0,0 0 1,0 0-1,0 0 0,0 0 0,0 0 0,0 0 0,-5 0 18,0 0 0,0 0 0,0 0-1,0 1 1,0 0 0,1 0 0,-1 0 0,0 0-1,1 1 1,-1 0 0,-5 3 0,-12 2 246,20-6-249,0-1 1,-1 1 0,1 0-1,0-1 1,0 1 0,0 0-1,-2 2 1,3-2-5,0-1 1,0 1-1,1 0 1,-1 0-1,0 0 0,1-1 1,-1 1-1,1 0 1,-1 0-1,1 0 0,0 0 1,-1 0-1,1 0 1,0 0-1,0 0 0,0 0 1,0 0-1,0 0 1,0 2-1,1 8-380,6-14-1261,4-2-183,-7 4 1349,1 0 0,-1 1-1,0-1 1,9 1 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 6816,'14'-27'2197,"-12"22"-1638,-4 4-265,-2 1-154,2 0 31,0 0 0,0 0 0,0 0 0,0 0-1,0 0 1,0 0 0,0 1 0,0-1 0,0 1-1,0 0 1,0-1 0,0 1 0,0 0 0,1 0 0,-1 0-1,0 0 1,1 1 0,-1-1 0,0 0 0,1 1 0,0-1-1,-1 1 1,1-1 0,-2 3 0,-67 95 407,60-82-551,0 0 0,0 1 1,2-1-1,-8 23 1,14-33-8,0 0 0,1 1 0,0-1 1,0 1-1,1-1 0,0 1 0,0-1 1,1 1-1,0-1 0,0 1 0,1-1 1,0 0-1,0 0 0,1 0 1,-1 0-1,2 0 0,-1 0 0,1-1 1,6 9-1,-8-10 11,2 0 0,-1 0 0,0-1 0,1 1 0,0-1 1,0 0-1,0 0 0,1 0 0,-1 0 0,1-1 0,0 0 0,0 0 0,0 0 0,0-1 1,1 1-1,-1-1 0,7 1 0,1 1 40,0-1 1,1 0-1,-1-1 0,0 0 1,1-1-1,-1-1 1,1 0-1,-1-1 0,1-1 1,-1 0-1,0 0 0,24-9 1,-19 4-1,23-12 1,-35 16-60,-1 0 0,1 0 0,-1-1 0,0 0 0,0 0 0,-1 0 0,1-1 0,6-8-1,-6 3 10,0-1-1,-1 0 0,0 0 1,0-1-1,-1 1 0,0-1 0,-1 1 1,-1-1-1,1-14 0,-3 18-17,0-1-1,0 1 1,-1 0 0,0 0-1,0 0 1,-1 0-1,0 0 1,0 0 0,-1 1-1,0 0 1,0 0-1,-1 0 1,-6-8 0,3 5-16,-1 0 0,0 1 1,-1 0-1,0 1 1,0-1-1,-1 2 1,-20-11-1,20 12-2,0 0-1,0 1 1,-1 1 0,0 0-1,0 1 1,0 0 0,-21-2-1,33 4-11,-1 1 0,0 0-1,0 0 1,1 0-1,-1 0 1,0 0 0,0 0-1,1 0 1,-1 1-1,0-1 1,1 0 0,-1 0-1,0 0 1,0 1-1,1-1 1,-2 1 0,7 8-1542,1-1 580,10 22-819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9376,'-17'33'3488,"17"-33"-2720,0 34-192,-17-1 512,17-17-704,-16 18 256,-17-1-353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4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34 200 4224,'-9'-9'880,"7"8"-775,0 0 1,1-1-1,-1 0 1,0 1 0,0-1-1,1 0 1,-1 0-1,1 0 1,0 0 0,-1 0-1,1 0 1,0-1 0,0 1-1,1 0 1,-1 0-1,0-1 1,1 1 0,-1-1-1,1-3 1,0 4-95,-1-1 0,1 1 0,0-1 0,1 1 0,-1-1-1,0 1 1,1-1 0,-1 1 0,1 0 0,0-1 0,0 1 0,0 0 0,0 0 0,0-1 0,1 1 0,-1 0 0,1 0 0,2-3 0,12-17 6,-2 3 25,-13 18-38,0 0-1,0 0 0,0 1 1,0-1-1,0 0 1,0 1-1,0-1 0,0 1 1,0-1-1,0 1 1,0-1-1,0 1 0,1 0 1,-1 0-1,0-1 1,2 1-1,14 0 104,-15-1-98,0 1 1,1 0-1,-1 0 1,1 0-1,-1 0 0,0 1 1,3 0-1,-4-1-6,0 1 1,0 0-1,0-1 0,0 1 1,0 0-1,0 0 0,0 0 0,0-1 1,0 1-1,0 0 0,-1 0 1,1 0-1,0 0 0,-1 1 0,2 1 1,8 14 63,-7-14-31,-1 0-1,0 1 1,0-1-1,0 1 1,-1-1 0,1 1-1,1 7 1,-1-1 44,-1 0 0,-1 12 0,0-22-80,0 3 48,0 1-1,0-1 1,0 1 0,-1-1 0,1 0 0,-1 1 0,0-1 0,0 0-1,0 0 1,-3 5 0,-1 3 92,5-7-73,-1-1-1,0 0 0,0 0 1,0 0-1,-1 0 1,1-1-1,-1 1 0,1 0 1,-1-1-1,0 1 0,0-1 1,0 1-1,-1-1 1,1 0-1,0 0 0,-1 0 1,-5 3-1,7-4-57,0-1 0,0 0 0,0 0 0,0 1-1,0-1 1,0 0 0,0 0 0,0 0 0,0 0 0,0 0 0,0 0-1,0-1 1,0 1 0,0 0 0,0 0 0,0-1 0,1 1 0,-1 0 0,0-1-1,0 1 1,0-1 0,0 0 0,0 1 0,0-1 0,1 1 0,-2-2 0,-5-3 39,6 5-42,0 0 0,0-1 0,0 1 0,0-1 0,1 1 0,-1-1 1,0 1-1,0-1 0,0 0 0,1 1 0,-1-1 0,0 0 0,0 0 0,1 1 0,-1-1 0,1 0 0,-1 0 0,1 0 0,-1 0 0,1 0 0,0 0 1,-1 0-1,1 0 0,0 0 0,0 0 0,-1 0 0,1-1 0,-2-12 43,-2-2-19,1 9 6,1 0 0,1 0 0,-1 0 0,1-1 0,0 1-1,1 0 1,0-1 0,0 1 0,3-14 0,-1 12-68,0 1-1,1 0 1,1-1 0,-1 1 0,1 0-1,6-7 1,-8 11 13,1 0 1,-1 0-1,1 0 0,0 1 0,1-1 1,-1 1-1,0 0 0,1 0 1,0 0-1,0 0 0,0 1 0,6-4 1,-9 6 18,0-1-1,0 1 1,0 0 0,-1-1 0,1 1 0,0 0-1,0 0 1,0-1 0,0 1 0,0 0 0,0 0 0,0 0-1,0 0 1,-1 0 0,1 1 0,0-1 0,0 0 0,0 0-1,0 0 1,0 1 0,0-1 0,-1 1 0,1-1 0,0 0-1,0 1 1,0-1 0,-1 1 0,1 0 0,0-1 0,-1 1-1,1 0 1,0-1 0,-1 1 0,1 0 0,-1 0 0,1-1-1,-1 1 1,0 0 0,1 0 0,-1 0 0,0 0 0,1 1-1,9 14-2471,-6-13 2110,0 0 1,1 0-1,-1-1 0,6 3 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5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62 1664,'0'0'528,"2"-3"-325,9-8 42,-8 8 480,-3 3-149,0 0 102,0 0-182,0 0 197,0 0-171,-3 3 86,-8 8-186,11-11-396,-1 1 1,1-1-1,-1 1 0,1-1 1,-1 0-1,1 1 0,-1-1 1,1 0-1,-1 0 1,0 0-1,1 1 0,-1-1 1,0 0-1,1 0 1,-1 0-1,1 0 0,-1 0 1,0 0-1,1 0 0,-1 0 1,0 0-1,1 0 1,-1 0-1,0-1 0,0 1 1,1 0 28,-3 0 313,0 0-48,-8 0 235,8 0-171,3 0-96,0 0-118,3 0-10,-1-1-144,0 1 0,0 0 0,0-1 0,0 1 0,-1-1 0,1 0 0,0 1 0,0-1 0,-1 0 0,1 0 0,-1 0 0,1 0 0,-1-1 0,1 1 0,-1 0 0,3-3 0,-2 2 3,0 0-1,1 0 0,0 1 1,-1-1-1,1 1 0,0 0 0,0-1 1,-1 1-1,1 0 0,0 1 1,0-1-1,0 0 0,0 1 1,0 0-1,0 0 0,1-1 0,-1 2 1,4-1-1,1 0-14,-1 0 3,-1 0 0,1-1 0,0 0 0,10-4 0,8-1-4,-7 3-28,0 2 1,34 1 0,-26 0 15,26-2 0,-30-1 40,-3 1 23,23-1 0,18 7 18,-17 0-38,205 0 66,-40-2-40,-31 9-28,131-8-4,1-1 99,-115 9-47,-13-8-5,31 0 21,-116 2-28,154 4 45,-104-7-177,-24 10 0,-8-7 32,-15 6 59,-64-8 26,-10-2 29,-1 2-1,42 9 1,-56-8-36,0-1 19,1 0-1,-1-1 0,1 0 1,0 0-1,11-1 0,0-1 57,-16 0-3132,-34 0 1203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1824,'0'0'587,"0"-2"-353,0 1-213,0 1-1,0-1 1,0 1-1,0-1 0,0 1 1,0-1-1,0 1 1,0-1-1,0 1 1,0-1-1,1 1 1,-1-1-1,0 1 0,0-1 1,1 1-1,-1-1 1,0 1-1,0-1 1,1 1-1,-1 0 1,0-1-1,1 1 0,-1-1 1,1 1-1,-1 0 1,0 0-1,1-1 1,-1 1-1,1 0 1,-1 0-1,1-1 0,-1 1 1,1 0-1,-1 0 1,1 0-1,-1 0 1,1 0-1,-1 0 1,1 0-1,-1 0 0,2 0 1,-2 0-11,0 0 0,0 0-1,0 0 1,0 0 0,0 0 0,0 0 0,1 0-1,-1 0 1,0 0 0,0 0 0,0 0 0,0 0 0,0 0-1,0 0 1,0 0 0,0 0 0,0 0 0,1 0 0,-1 0-1,0 0 1,0 0 0,0 0 0,0 0 0,0 0-1,0 0 1,0 0 0,0 0 0,0 0 0,0-1 0,0 1-1,0 0 1,1 0 0,-1 0 0,0 0 0,0 0 0,0 0-1,0 0 1,0 0 0,0 0 0,0 0 0,0 0 0,0-1-1,0 1 1,0 0 0,0 0 0,0 0 0,0 0-1,0 0 1,0 0 0,0 0 0,0 0 0,0 0 0,0 0-1,0-1 1,0 1 0,0 0 0,0 0 27,0-1-1,-1 1 1,1-1 0,0 0-1,1 1 1,-1-1 0,0 1-1,0-1 1,0 1 0,0-1 0,0 1-1,0-1 1,1 1 0,-1-1-1,0 1 1,0 0 0,1-1-1,-1 1 1,0-1 0,1 1 0,-1 0-1,0-1 1,1 1 0,-1 0-1,1-1 1,-1 1 0,1 0-1,-1-1 1,0 1 0,1 0-1,-1 0 1,1 0 0,-1-1 0,1 1-1,-1 0 1,1 0 0,-1 0-1,1 0 1,0 0 0,-1 0-1,1 0 1,2 0 699,0-3-251,6-3-146,-5 8-25,-3-1-286,-1-1-1,1 1 1,-1 0 0,1-1-1,0 1 1,-1-1-1,1 1 1,0-1 0,0 0-1,-1 1 1,1-1-1,0 0 1,0 1-1,0-1 1,0 0 0,-1 0-1,1 0 1,0 0-1,0 0 1,1 0-1,0 0 16,0 0 0,0 1 0,-1-1-1,1 0 1,0 1 0,0-1-1,-1 1 1,1-1 0,0 1 0,-1 0-1,1 0 1,-1-1 0,1 1-1,-1 0 1,2 2 0,5 3-39,-4-4 23,-1 0-9,-1 0-1,1 0 0,0-1 1,-1 0-1,1 1 0,0-1 0,0 0 1,0-1-1,0 1 0,0 0 1,0-1-1,0 1 0,0-1 1,0 0-1,3-1 0,53 2 229,114-4 52,-149 0-253,149-8 198,203 11-83,-91 16-117,-52 2-25,-12-2-9,288 33 49,-343-35-26,-111-12-28,53 5 3,3 10 17,-72-9-5,122 15 100,24 6 28,-97-16-51,-63-10-59,0 0 1,36 11-1,-52-11-19,-2 0 6,1 0-1,-1-1 1,1 0 0,-1-1 0,16 2-1,-20-3 10,0 0 0,1 0 0,-1 1 0,0-1 0,0 1 0,0 0-1,0 0 1,6 2 0,-8-3-21,-1 1-1,1-1 0,-1 0 1,1 1-1,-1-1 0,1 0 0,0 0 1,-1 0-1,1 1 0,0-1 1,-1 0-1,1 0 0,-1 0 1,1 0-1,0 0 0,-1 0 1,1 0-1,0 0 0,-1-1 1,1 1-1,-1 0 0,1 0 1,0 0-1,-1-1 0,1 1 1,-1 0-1,1-1 0,-1 1 0,1 0 1,-1-1-1,1 1 0,-1-1 1,1 1-1,-1-1 0,1 1 1,-1-1-1,1 0 1,0 1 1,-1 0-1,1-1 1,-1 1-1,1 0 1,0-1-1,0 1 1,-1 0-1,1 0 0,0 0 1,-1 0-1,1 0 1,0 0-1,0 0 1,-1 0-10,1 0 0,-1 0 0,0 0 1,0 0-1,0 0 0,0 0 1,0 0-1,0 0 0,0 0 0,0 0 1,0 0-1,0 0 0,1 0 0,-1 0 1,0 0-1,0 0 0,0 0 1,0 0-1,0 0 0,0 0 0,0 0 1,0 0-1,0 0 0,0 0 1,1 0-1,-1 0 0,0 0 0,0 0 1,0 0-1,0-1 0,0 1 0,0 0 1,0 0-1,0 0 0,0 0 1,0 0-1,0 0 0,0 0 0,0 0 1,0 0-1,0 0 0,0-1 0,0 1 1,0 0-1,0 0 0,0 0 1,0 0-1,0 0 0,0 0 0,0 0 1,0 0-1,0 0 0,0 0 1,0-1-1,0 1 0,0 0 0,0-5 60,-1-12-171,1 16 34,-1 1 0,1-1 0,0 1 0,0-1 1,-1 1-1,1 0 0,0-1 0,0 1 0,-1-1 0,1 1 0,-1 0 1,1-1-1,0 1 0,-1 0 0,1-1 0,-1 1 0,1 0 0,0 0 1,-1 0-1,1-1 0,-1 1 0,1 0 0,-1 0 0,1 0 0,-1 0 0,1 0 1,-1 0-1,1 0 0,-2 0 0,0 0-1387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7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1568,'0'0'501,"3"0"-303,121 0 3432,65 0-2770,-92-6-574,-12 1-12,-12 9-120,-21 0-89,300 0 200,-214-5-8,429 1 245,-25 0-385,-229 0-154,-100 12 142,-197-10-93,164 2 808,-100-5 643,-79 1-1454,0 0 0,-1 0 0,1 0 1,-1 0-1,1 0 0,-1 0 1,1 0-1,-1 0 0,1-1 0,-1 1 1,1 0-1,-1 0 0,1 0 0,-1-1 1,1 1-1,-1 0 0,0 0 1,1-1-1,-1 1 0,1 0 0,-1-1 1,0 1-1,1 0 0,-1-1 0,0 1 1,1-1-1,-1 1 0,0-1 0,0 1 1,1-1-1,-1 1 0,0-1 1,0 1-1,0-1 0,0 1 0,0-1 1,0 1-1,0-1 0,0 1 0,0-1 1,0 0-1,0-2 114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12 316 3328,'-11'-2'1072,"14"-4"-455,3-2-525,-1-6 457,6 8-175,-5-7-44,24-23 44,-19 20-348,0 0 1,14-13 0,-20 23-35,0 1 1,-1-1-1,5-7 1,7-7 5,12-2 23,-6-9 75,27-20 286,-37 39-188,-10 9 158,-2 8-75,1 8-94,-1-2-101,0 0 0,-1 0 0,0 0-1,-3 15 1,-12 26 29,5-22-44,-6 38 1,7-20 5,-28 161 30,36-180-127,1-1 0,0 1 0,5 32 0,-2-51 14,-1 0-1,1 1 1,1-1 0,0 0 0,5 12 0,-6-18 11,1 1-1,0-1 1,-1 0 0,1 1-1,1-1 1,-1-1 0,1 1-1,-1 0 1,1-1 0,7 6-1,-8-8 5,-1 1 0,0 0 0,1-1 0,0 1 0,-1-1 0,1 0 0,0 0 0,-1 0 0,1 0 0,0-1 1,0 1-1,0-1 0,0 0 0,0 1 0,0-1 0,-1 0 0,1-1 0,3 0 0,0-1 21,-1 0 0,1 0 0,-1-1 0,0 0 0,0 0 0,9-8 0,-12 10-16,8-7 16,0-1 0,-1 1 0,0-2 0,0 1 0,-1-1 0,8-12 0,-5 3 62,0 0 1,12-33 0,-20 45 21,0 0-1,-1 0 0,0 0 1,0 0-1,-1 0 0,0 0 1,0-1-1,0 1 0,-1 0 1,0 0-1,-2-12 0,1 15-37,0 0 0,0 1 0,0-1 0,-1 1 0,0-1 0,1 1-1,-1-1 1,0 1 0,0 0 0,-1 0 0,1 0 0,-1 0 0,0 1-1,1-1 1,-1 0 0,0 1 0,-5-3 0,-11-11 314,-20-28 174,22 30-423,-1 0 0,0 2-1,-30-16 1,22 13-92,-41-21-34,66 35-59,-1-1 0,0 1 0,1-1 0,-1 0 0,1 1 0,-1-1 0,1 0 0,0 0 0,0 0 0,0 0 0,0 0 0,0 0 0,0 0 0,1 0-1,-1-1 1,0 1 0,1 0 0,0-3 0,-1 1-168,1-1 1,0 1-1,0-1 0,1 1 0,-1 0 0,1-1 0,2-5 0,11-12-2323,2-9 769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0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17 5472,'-17'0'2016,"17"0"-1536,-16-16-160,16 16 192,-17 0-352,17 0-1408,0 0 672</inkml:trace>
  <inkml:trace contextRef="#ctx0" brushRef="#br0" timeOffset="1">100 150 7968,'-33'33'2944,"33"-33"-2272,0 67-192,-17-51 704,0 18-736,1-18 320,16 17-448,-17-16 160,17 0-256,17-1-640,-1-16 224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0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1888,'1'-12'759,"-5"21"-409,-2-4 58,5-5-385,1 0 0,-1 0 0,1 1-1,-1-1 1,1 0 0,-1 1 0,1-1-1,0 0 1,-1 1 0,1-1 0,0 1-1,-1-1 1,1 0 0,0 1 0,-1-1-1,1 1 1,0-1 0,0 1 0,0-1-1,-1 1 1,1-1 0,0 1 0,0-1-1,0 1 1,0-1 0,0 1-1,0-1 1,0 1 0,0 0 0,0-1-1,1 2 1,-1 5 275,0-5-218,0 0 0,0 1 0,0-1 1,0 0-1,0 1 0,0-1 0,-1 0 0,1 0 0,-2 4 0,-3 2 219,-7 20 538,10-22-684,0 1 90,-1 0-1,1 0 1,1 0-1,-1 0 0,1 1 1,0 6-1,1-8-171,1 1-1,0-1 1,0 0-1,0 0 1,0 0 0,1 0-1,0 0 1,3 6-1,-4-10-43,0 0 0,-1 0 1,1 0-1,0 0 0,-1-1 0,0 1 0,1 0 0,-1 0 1,0 0-1,0 0 0,0 0 0,0 0 0,-1 0 0,1 2 1,-1 1 87,1-2 45,0-3 64,-3 0-91,-4 0-22,14 0-57,-4 0-91,-3-3 5,0 0 19,0-1 1,0 0-1,0 1 1,1-1-1,-1 1 1,1-1-1,0 1 0,2-6 1,-2 7 3,1 0 0,-1 0 0,0 1 0,1-1 0,-1 1 0,1-1 0,-1 1 0,4-3 0,6-5-74,-4 1 40,-5 5 25,0 1-1,1 0 0,-1-1 1,0 1-1,1 0 0,0 0 0,-1 0 1,1 1-1,4-3 0,21-1-87,-12-1 41,-12 4 54,-1 1 1,0 0-1,1 0 1,0 0-1,-1 0 0,1 0 1,5 1-1,13 0 1,8 2 10,-27-1 11,-1 0 1,1 0 0,-1 0 0,0 0 0,1 1-1,-1-1 1,0 0 0,0 1 0,0 0-1,0-1 1,0 1 0,0 0 0,0 0-1,-1 0 1,1 0 0,2 5 0,-2-4 16,0 1 0,-1 0 0,1 0 0,-1 0 0,0 0 0,0 0 0,0 1 0,-1-1 0,1 7 0,-1 19 265,0-24-330,0-6-11,0 0 64,0 3 16,0-3-30,0 1 0,0-1 0,0 1 0,0-1 0,0 1 0,0-1 0,0 1 0,1-1 0,-1 1 0,0-1 0,0 1 0,0-1 0,1 1 1,-1-1-1,0 0 0,1 1 0,-1-1 0,0 1 0,1-1 0,-1 0 0,0 1 0,1-1 0,-1 0 0,1 1 0,-1-1 0,1 0 0,-1 0 0,1 0 0,-1 1 0,1-1 1,18 2 71,-17-2-63,0 0-57,0 0 0,0-1 1,0 1-1,-1 0 0,1 0 0,0-1 0,0 1 0,-1-1 1,1 1-1,0-1 0,-1 0 0,1 0 0,1-1 0,10-4-805,1 2 330,-10 3 46,0 0 0,0-1 0,0 1 0,0-1 0,0 0 1,0 0-1,4-3 0,22-11-1509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0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3392,'0'0'1248,"0"0"-960,0 33-64,0-33 704,0 17-544,0-1 128,33 1-320,-17-17 192,1 17-256,16-17 32,0 0-96,1 0-256,-1 0 96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2656,'0'0'837,"0"0"-501,0 0-37,0 3 410,0-3-687,0 1 1,0 0-1,0-1 0,0 1 0,0-1 1,0 1-1,0-1 0,0 1 0,0-1 0,-1 1 1,1-1-1,0 1 0,0-1 0,0 0 1,-1 1-1,1-1 0,0 1 0,0-1 0,-1 1 1,1-1-1,-1 0 0,1 1 0,0-1 1,-1 0-1,1 1 0,-1-1 0,1 0 0,0 1 1,-1-1-1,1 0 0,-1 0 0,1 0 0,-1 0 1,1 1-1,-1-1 0,1 0 0,-1 0 1,1 0-1,-1 0 0,1 0 0,-2 0 0,-3 2 288,3 1-239,-3 1 156,1 1-1,0-1 1,-1 0 0,-5 4 0,-1-4-101,0 0 0,0-1 0,0 0 0,0 0 0,-15 1 0,13-3-5,1 1 1,0 1 0,-15 5 0,-70 25 432,96-33-548,-10 3 42,1 0-1,0 1 1,1 0 0,-1 0 0,1 1 0,0 0-1,-12 9 1,11-5 29,1 0 0,0 0-1,1 1 1,0 0 0,-12 21-1,4-5 147,1 0 0,1 2-1,-18 51 1,24-54-85,2 1-1,0 1 1,2-1-1,-2 31 1,7-45-81,3 23 1,-1-14-18,-1 0-6,-1-11 2,0-1 1,3 14 0,0-13 20,0-1 1,1 1 0,-1-1-1,2 0 1,-1 0 0,1 0-1,1-1 1,-1 0 0,1 0-1,1-1 1,0 0 0,0 0-1,0 0 1,1-1 0,8 5-1,41 21 93,-17-2-220,5-8-474,1 6-1600,-12-9 598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5408,'-27'-27'1728,"21"21"-1046,6 6-228,0 3 324,0 243 1458,0-77-3933,0-161 554,0-16 147,-3 3 484,-58-56 219,61 61 305,0-1-1,0 1 0,-1 0 1,1 0-1,0 0 1,0-1-1,-1 1 1,1 0-1,0 0 1,0-1-1,-1 1 1,1 0-1,0 0 1,0-1-1,0 1 0,0 0 1,0-1-1,-1 1 1,1 0-1,0 0 1,0-1-1,0 1 1,0 0-1,0-1 1,0 1-1,0 0 0,0-1 1,0 1-1,0 0 1,0-1-1,0 1 1,1 0-1,-1-1 1,0 1-1,0 0 1,0-1-1,0 1 0,0 0 1,1 0-1,-1-1 1,0 1-1,0 0 1,0 0-1,1-1 1,-1 1-1,0 0 1,0 0-1,1-1 0,-1 1 116,36 14 998,21 3-663,-29-8-248,45 9 1,60-1 116,-96-15-250,40-1 1,-42-2-43,-13 1 55,-1-1-1,1-1 0,32-7 0,-45 7-41,-1 0-1,1-1 0,-1 0 1,0-1-1,0 0 1,0 0-1,0-1 1,-1 0-1,0 0 1,10-9-1,-16 13-42,0 0-1,0 1 1,0-1 0,0 0-1,-1 0 1,1 0 0,0 0-1,0 0 1,-1 0 0,1 0-1,-1 0 1,1 0-1,-1 0 1,1 0 0,-1 0-1,0 0 1,1 0 0,-1 0-1,0-1 1,0 1 0,0 0-1,0-1 1,-1 0 12,0 0 1,0 0-1,0 0 0,-1 0 1,1 1-1,0-1 0,-1 0 1,1 1-1,-1-1 0,-2 0 0,-7-10 63,8 9-51,-1 0 0,1 0 0,0 0 0,0 1 0,-1-1 0,0 1 0,1 0 0,-1 0 0,0 0 0,0 1 0,0-1 0,0 1 0,-1 0-1,1 0 1,0 0 0,-6 0 0,-10-4 203,14 3-158,0 0 0,0 1 0,0 0 0,0 0 0,0 0 0,-1 1 0,1 0 0,0 0 0,0 0 0,-7 2 0,10-1-70,-1 0 0,1 0 0,-1 0 0,1 1 0,0-1 0,0 1 0,-1 0 0,1 0 0,0 0 1,1 0-1,-1 0 0,0 1 0,1-1 0,-1 1 0,1 0 0,0 0 0,0 0 0,0 0 0,0 0 0,0 0 1,1 0-1,-1 1 0,1-1 0,0 1 0,0-1 0,0 1 0,1-1 0,-1 6 0,1-9-8,0 1 1,0 0 0,0 1-1,0-1 1,0 1 0,0-1 0,0 1-1,1-1 1,-1 0 0,0 1-1,1-1 1,0 1 0,-1-1 0,1 0-1,0 2 1,2 0 18,-1 0 0,1 0 0,0-1-1,0 1 1,0-1 0,0 1 0,0-1 0,0 0 0,1 0 0,-1 0 0,5 1 0,7 3-74,23 5 0,32 5-809,10 1 214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 2304,'0'-28'752,"0"28"-747,0 0 1,0 0-1,-1 0 1,1-1 0,0 1-1,0 0 1,0 0-1,0 0 1,0 0-1,0 0 1,0-1-1,0 1 1,0 0-1,0 0 1,0 0-1,0 0 1,0 0-1,0-1 1,0 1 0,0 0-1,0 0 1,0 0-1,0 0 1,0 0-1,0 0 1,0-1-1,0 1 1,0 0-1,0 0 1,0 0-1,1 0 1,-1 0-1,0 0 1,0-1-1,0 1 1,0 0 0,0 0-1,0 0 1,0 0-1,0 0 1,1 0-1,-1 0 1,0 0-1,0 0 1,0 0-1,0 0 1,0 0-1,1-1 1,-1 1-1,0 0 1,0 0-1,0 0 1,1 0 0,10 0 234,-9 0 234,1-2-68,11-9 223,0 5-229,-10-1-208,0 2-34,10 3-7,34 4 557,-43-1-642,-1-1 0,1 1 0,0 0 0,-1 1 0,1-1 0,-1 1 0,0 0-1,6 3 1,-4-1 8,-1 0 0,0 0 0,0 0 0,0 1 0,0 0 0,4 6 0,-8-10-53,0 1 0,1 0 0,-1 0 0,0 0 0,0-1 0,0 1 0,-1 0 1,1 0-1,0 0 0,-1 0 0,1 1 0,-1-1 0,0 0 0,0 0 0,0 0 0,0 0 0,0 0 0,0 0 0,-1 4 0,-5 10 226,4-12-192,1-1 0,0 1 0,0-1 0,0 1 1,0-1-1,1 1 0,-1 5 0,1-7 8,0 1 0,-1-1 0,1 0 0,-1 1 0,1-1 0,-1 0-1,0 1 1,0-1 0,0 0 0,0 0 0,0 0 0,0 0 0,-1 0 0,1 0 0,-1 0 0,0 0 0,1-1 0,-1 1-1,-3 2 1,-1 2 135,6-6-194,-1 0-1,1 0 1,0 0 0,0 0-1,0 0 1,0 0 0,0 1-1,0-1 1,0 0 0,0 0-1,0 0 1,0 0-1,0 0 1,0 0 0,-1 0-1,1 0 1,0 0 0,0 0-1,0 1 1,0-1 0,0 0-1,0 0 1,-1 0 0,1 0-1,0 0 1,0 0 0,0 0-1,0 0 1,0 0-1,0 0 1,-1 0 0,1 0-1,0 0 1,0 0 0,0 0-1,0 0 1,0 0 0,0 0-1,0-1 1,-1 1 0,1 0-1,0 0 1,0 0 0,0 0-1,0 0 1,0 0 0,0 0-1,0 0 1,0 0-1,-1 0 1,1-1 0,0 1-1,0 0 1,0 0 0,0 0-1,0 0 1,-1-1-2,1 1-1,-1-1 1,1 1 0,-1-1-1,1 1 1,0-1 0,-1 1 0,1-1-1,-1 1 1,1-1 0,0 0-1,-1 1 1,1-1 0,0 0-1,0 1 1,0-1 0,-1 0-1,1 1 1,0-1 0,0 0 0,0 0-1,0 1 1,0-2 0,1 0-3,0 0 0,0 1 1,0-1-1,0 1 0,0-1 0,0 1 1,3-3-1,11-15-7,-11 13 8,0 0-2,-1 0 0,1 0 0,0 1 0,1-1 0,0 1 0,0 0 0,0 0 1,0 0-1,1 1 0,-1-1 0,1 2 0,0-1 0,13-5 0,-1 1-46,-5 2-19,0 1-1,26-7 0,5 7-225,-28 1 201,4-1-19,-17 6 93,0-1-1,0 1 0,0-1 0,0 1 0,0 0 0,4 1 0,-1 1-14,-2-2 55,-1 0 0,1 0-1,0 1 1,-1 0 0,1-1 0,-1 1-1,0 0 1,0 1 0,1-1 0,-1 1-1,-1-1 1,1 1 0,0 0 0,-1 0-1,1 0 1,-1 0 0,0 1 0,0-1-1,0 1 1,-1-1 0,1 1 0,-1-1-1,0 1 1,1 6 0,4 34 245,-1-20-148,-2-13 1,-1 0-1,0 0 0,0 18 1,-2 117 1096,0-145-1199,0 1 1,0-1-1,0 0 0,0 0 1,0 0-1,-1 0 1,1 0-1,0 0 0,0 0 1,-1 0-1,1 1 0,-1-1 1,0 1-1,1-2-7,-1 0 1,1 1-1,-1-1 0,1 0 0,-1 1 1,1-1-1,-1 0 0,1 0 0,-1 0 0,1 1 1,-1-1-1,1 0 0,-1 0 0,1 0 0,-1 0 1,0 0-1,1 0 0,-1 0 0,1 0-8,0 0-1,-1 0 1,1 0 0,0 0-1,0 0 1,0 0-1,0 0 1,0 0-1,-1 0 1,1-1 0,0 1-1,0 0 1,0 0-1,0 0 1,0 0 0,-1 0-1,1 0 1,0 0-1,0 0 1,0 0-1,0 0 1,0-1 0,0 1-1,0 0 1,0 0-1,0 0 1,-1 0 0,1 0-1,0 0 1,0-1-1,0 1 1,0 0-1,0 0 1,0 0 0,0 0-1,0 0 1,0-1-1,0 1 1,0 0-1,0 0 1,0 0 0,0 0-1,0 0 1,0-1-1,0 1 1,0 0 0,0 0-1,0 0 1,1 0-1,-1 0 1,0 0-1,0-1 1,0 1 0,0-25-61,0 6-10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33 218 4736,'-28'-28'1530,"28"28"-1516,-1 0 0,1 0-1,0 0 1,0 0-1,-1-1 1,1 1 0,0 0-1,0 0 1,-1 0-1,1-1 1,0 1-1,0 0 1,0 0 0,-1-1-1,1 1 1,0 0-1,0 0 1,0-1-1,0 1 1,0 0 0,0 0-1,0-1 1,0 1-1,-1 0 1,1-1-1,0 1 1,0 0 0,0-1-1,0 1 1,0 0-1,0 0 1,1-1-1,-1 1 1,0 0 0,0-1-1,0 1 1,0 0-1,0 0 1,0-1-1,0 1 1,1 0 0,-1 0-1,0-1 1,11-24 482,-11 24-424,0 0 1,1 0 0,-1 0-1,0 0 1,1 0 0,-1 0 0,0 0-1,1 1 1,-1-1 0,1 0-1,-1 0 1,1 0 0,-1 0-1,1 1 1,0-1 0,-1 0-1,1 1 1,1-2 0,8-6 492,9-17 385,11 3-348,-4 1-201,-17 13-318,1-1-1,0 2 1,18-11-1,-27 17-82,3-1-10,-1 0 0,1 0 0,1 0 1,-1 0-1,0 0 0,0 1 0,1 0 1,-1 0-1,0 0 0,1 1 0,-1-1 1,1 1-1,-1 0 0,1 0 0,-1 1 1,1-1-1,7 3 0,-8-2 19,-1 0 0,0 0 0,1 1 1,-1 0-1,0-1 0,0 1 0,0 0 0,0 0 0,0 1 0,0-1 1,-1 1-1,1-1 0,1 4 0,-1-1 56,-1-1 0,-1 0 1,1 1-1,-1-1 0,2 7 0,-3-6 20,1 0-1,1-1 0,-1 1 0,1-1 0,3 7 0,6 8-383,-6 9-1903,-4-26 2037,0 0 0,0 0 0,0-1 1,0 1-1,1 0 0,-1 0 0,0-1 0,1 1 1,1 1-1</inkml:trace>
  <inkml:trace contextRef="#ctx0" brushRef="#br0" timeOffset="1">780 351 7648,'16'16'2816,"-16"-16"-2176,17 17-192,-1-17 256,-16 16-480,0-16 416,17 0-384,-17 0-3296,0 0 1664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34 4736,'0'-27'1530,"0"27"-1518,0 0-1,0-1 0,0 1 0,0 0 0,0 0 0,0 0 0,0 0 0,0 0 0,0 0 0,0-1 0,0 1 0,0 0 0,0 0 0,0 0 0,0 0 0,0 0 1,0-1-1,0 1 0,0 0 0,0 0 0,0 0 0,0 0 0,0 0 0,0-1 0,0 1 0,0 0 0,0 0 0,0 0 0,0 0 0,0 0 0,0 0 0,0-1 0,0 1 1,0 0-1,-1 0 0,1 0 0,0 0 0,0 0 0,0 0 0,0 0 0,0 0 0,0 0 0,-1-1 0,1 1 0,0 0 0,0 0 0,0 0 0,0 0 0,0 0 1,0 0-1,-1 0 0,1 0 0,0 0 0,-36 0 2074,32 0-1941,2 0-85,0 0 0,0 0 0,0 0 0,0 0-1,0 1 1,1-1 0,-1 0 0,0 1 0,0 0 0,0-1 0,0 1 0,0 0-1,1 0 1,-1 0 0,0 0 0,1 0 0,-1 0 0,1 1 0,-1-1 0,1 0 0,-1 1-1,1-1 1,0 1 0,-1 1 0,-6 8 117,-7 9 243,-31 32-1,39-45-381,-10 10 55,0 1 0,1 1 0,-24 37 1,25-33-41,1 1 0,2 0 0,0 1 1,-13 42-1,20-47 9,1 1 1,0 0-1,2 0 0,0 0 1,2 0-1,0 0 0,1 0 1,1 0-1,8 34 0,-7-41-53,2-1 0,-1 1-1,2-1 1,-1 0 0,2 0-1,0 0 1,0-1 0,1 0-1,1-1 1,0 0 0,1 0-1,0-1 1,0 0 0,1-1-1,12 9 1,-16-14-449,0-1 0,0 1 0,0-1 0,0 0 1,11 2-1,46 11-1543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192 149 7968,'-28'0'2565,"24"0"-1902,5-3-307,3 0-277,-1 0 0,1 1 0,0-1 0,-1 1 0,1-1 1,0 1-1,1 0 0,3-1 0,40-10 37,-5 2-107,31-12 107,0 3-1,124-17 1,-131 31 108,-39 0-150,-24 5-82,0-1 1,0 1-1,0 0 1,0 1-1,1-1 1,-1 1-1,0-1 1,0 1-1,1 1 1,-1-1-1,5 1 1,4 5-63,-13-6 67,0 0-1,0 1 1,0-1 0,0 0-1,0 0 1,0 0 0,0 0 0,0 0-1,0 0 1,0 0 0,0 0 0,0 0-1,1 0 1,-1 0 0,0 1-1,0-1 1,0 0 0,0 0 0,0 0-1,0 0 1,0 0 0,0 0 0,0 0-1,0 0 1,0 1 0,0-1-1,0 0 1,0 0 0,0 0 0,-1 0-1,1 0 1,0 0 0,0 0 0,0 0-1,0 0 1,0 0 0,0 1-1,0-1 1,0 0 0,0 0 0,0 0-1,0 0 1,0 0 0,0 0 0,0 0-1,-1 0 1,1 0 0,0 0-1,0 0 1,0 0 0,0 0 0,0 0-1,0 0 1,0 0 0,0 0-1,-26 5-416,6-3 331,1 3 31,9-3 41,0 0 0,0 0-1,0-1 1,-16 1 0,9-1 1,1 0 0,-1 1 0,-27 8 0,37-9-51,0 1 1,0 0-1,0 0 1,-11 7-1,13-6 9,1 0-1,0 0 1,0 1-1,1 0 1,-1 0 0,1 0-1,-1 0 1,-2 6-1,3-6 17,1 0 0,0 0 0,0 0 0,1 1 0,-1-1 0,1 0-1,0 1 1,-1 7 0,1 40-235,1-37 251,0 251 634,0-255-388,-1 1 0,0-1 0,0 0 0,-1 1 1,-1-1-1,-6 18 0,8-25-128,-1 0 0,0 0 0,0-1 0,0 1 0,-1-1 0,1 1 0,-1-1 0,0 0 1,0 0-1,0 0 0,0 0 0,-1 0 0,1-1 0,-6 3 0,7-4-54,-3 3 51,-1-2 1,0 1-1,0-1 1,0 0-1,0 0 1,0-1-1,0 1 1,-1-1-1,1-1 1,0 1-1,-1-1 1,-12-2-1,-1 0 167,0-1 0,-30-10-1,36 9-124,0-1 1,-19-11-1,-9-3 35,-5 8-38,40 7-98,1 0 0,-1-1 0,1 0 0,0 0 0,0 0 0,-10-12 0,1 1 5,14 16-73,1-1 0,-1 1 0,0-1 0,1 0 0,-1 1 0,1-1 0,-1 0 0,1 0-1,-1 1 1,1-1 0,-1 0 0,1 0 0,0 0 0,-1 1 0,1-1 0,0 0-1,0 0 1,-1 0 0,1 0 0,0 0 0,0 0 0,0 0 0,0 1 0,0-1-1,1 0 1,-1 0 0,0 0 0,0 0 0,1-1 0,1-1-305,0 0 0,0 1 0,0-1 0,1 1 1,-1 0-1,1 0 0,0 0 0,5-4 0,-5 4-148,0 0 0,1 1 0,-1-1-1,1 1 1,-1-1 0,1 1 0,0 0-1,4 0 1,9-1-1040,26 1 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416 731 5984,'-17'0'2208,"17"0"-1728,-17 33-128,1 0 1024,16-16-832,-17 49 352,1-16-544,-1 0-128,0 16-128,1-33 128,16 17-128,0-33 320,0 16-224,-17-33-1248,34 16 576</inkml:trace>
  <inkml:trace contextRef="#ctx0" brushRef="#br0" timeOffset="1">50 67 6720,'-49'-17'2496,"49"17"-1952,16 0-128,1 0 608,-1 0-640,1-17 64,16 17-288,17-16 128,0-1-192,16 17-672,1 0 320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7648,'0'0'2816,"0"0"-2176,17 16-192,16-16 192,0 0-448,17 0 256,16 0-224,17-16 128,0 16-192,0 0-3456,-16 0 1792</inkml:trace>
  <inkml:trace contextRef="#ctx0" brushRef="#br0" timeOffset="1">864 50 5632,'0'-16'2112,"0"16"-1664,33-17-96,17 17 576,-34 0-576,51-17 128,-18 17-288,18 0 32,-17 0-128,-17 0 160,17 0-160,-34 0-1664,17 17 864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2656,'-14'13'837,"12"-9"-619,4 6-100,-1-6-126,3 10 272,-1 0-1,-1 0 1,0 0 0,0 0-1,-2 1 1,0-1 0,-3 27-1,3-39-234,-6 31 773,-2 59-1,7-61-391,-1 0 0,-2-1 0,-1 1-1,-2-1 1,-10 30 0,-10 10 395,18-48-424,2 0 57,-2-1 1,-15 29-1,21-44-334,-1-1 0,0 1 1,0-1-1,0 0 1,0 0-1,-1 0 1,0 0-1,0-1 0,0 0 1,-1 0-1,1-1 1,-1 1-1,-7 2 1,8-4-6,0 0 1,-1 0 0,1 0-1,0-1 1,-8 1 0,11-2-63,-1 0 1,0 0-1,1-1 1,-1 1 0,0 0-1,1-1 1,-1 0 0,1 1-1,-1-1 1,1 0 0,-1-1-1,1 1 1,0 0 0,-4-3-1,-30-24 470,0 10-250,28 14-210,0 0 1,0 0 0,1-1 0,-1 0 0,-9-8 0,-8-20 32,12 17-126,9 11-16,-1-1 1,1 0-1,0 0 0,0 0 1,-6-13-1,10 18 7,-1 1 0,1-1 0,0 0-1,-1 0 1,1 0 0,0 0 0,0 0 0,0 0 0,0 0 0,0-1 0,0 1 0,0 0-1,0 0 1,1 0 0,-1 0 0,0 0 0,1-1 0,13-15-670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366 848 4480,'28'13'1445,"-17"-4"-885,-10-9-542,2 4 125,1 0 0,0 1 0,-1-1 0,0 0 0,0 1 1,0 0-1,3 8 0,25 37 998,-2 27 32,-28-74-1151,0 0 34,0-1 0,-1 1 0,1 0 1,-1 0-1,1 0 0,-1-1 0,0 1 1,0 0-1,0 0 0,-1 0 0,1-1 0,-1 1 1,0 0-1,1 0 0,-1-1 0,0 1 1,-1-1-1,0 4 0,-3 1 194,0 0-1,0-1 1,-1 1-1,-8 7 1,7-8 95,-1 2-91,6-6-198,0-1-1,0 1 0,0 0 1,0 0-1,1 0 0,-1 0 0,0 0 1,1 0-1,-1 0 0,1 1 1,0-1-1,0 0 0,0 1 1,0-1-1,0 1 0,0 3 1,1-6-49,0 0 0,0 0 0,0 0 0,0 1 0,0-1 0,0 0 0,0 0 0,0 1 0,0-1 0,1 0 0,-1 0 0,0 0 0,0 1 0,0-1 0,0 0 0,0 0 0,0 0 0,1 1 0,-1-1 0,0 0 0,0 0 0,0 0 0,1 0 0,-1 0 0,0 0 0,0 1 0,0-1 0,1 0 0,-1 0 0,0 0 0,0 0 0,1 0 0,-1 0 0,0 0 0,11 5 147,-1-1-1,1 0 1,0 0 0,0-1 0,13 2 0,-2-10-84,-11 2-55,0 0-37,11-3-708,14-19-2667,-26 21 2565,-1-1 0,19-5 0,-28 10 832</inkml:trace>
  <inkml:trace contextRef="#ctx0" brushRef="#br0" timeOffset="1">34 51 5472,'-33'0'2016,"33"0"-1536,17-17-160,-17 17 544,33 0-544,17-16 0,-1 16-192,34-17-32,0 17-32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3328,'0'0'1061,"9"3"-634,-3-1-292,0 0 0,0 1 0,0-1 0,0 1 0,0 1 0,0-1 0,-1 1 0,0 0 0,0 0 0,0 1 0,0-1 0,-1 1 0,1 0 0,-1 1 0,4 7 0,8 29 616,-10-20-446,2-1-116,37 129 1034,-36-112-919,-2 0 1,2 49-1,-4 52 363,-1-93-490,1 32 115,-16 49 300,7-99-443,0-1 1,-11 32-1,8-41 93,-16 32 0,12-30-91,4-4-56,3-8-32,0 0-1,-1 1 0,1-1 0,-2-1 1,-8 12-1,7-13 16,-1 0 0,1-1 0,-1 0 0,0-1 1,0 0-1,-11 5 0,12-6-28,-26 10 41,0-1 0,-62 12-1,37-7-164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590 313 4640,'0'-3'240,"0"-1"-1,0 0 1,0 1 0,1-1-1,0 0 1,-1 1 0,1-1-1,0 1 1,3-7 0,-2 7-167,-1 0 1,0 0-1,0-1 1,0 1-1,0 0 1,0-1-1,-1 1 1,0-1-1,1 1 1,-1-4-1,0-6 281,0 4-202,0 0 0,0 0-1,0 0 1,-1 0 0,-1 0 0,1 0 0,-1 0-1,-1 1 1,-5-14 0,3 13-124,-1 0-1,1 0 1,-2 0-1,0 1 1,-9-10-1,12 14-18,1 1 0,-1 0 0,1 0 0,-1 0 0,0 1 0,0-1 0,0 1 0,-1 0 0,1 0 0,-8-2 0,-3-1 42,5 1-40,-1 1 0,1 0 0,-1 1 0,0 0 0,0 0 0,0 1-1,0 1 1,-16 1 0,4-1-3,8 0 18,0 0-1,1 2 0,-1 0 0,1 0 0,-1 1 0,1 1 0,0 1 0,0 0 1,1 0-1,-1 2 0,1-1 0,1 2 0,-17 11 0,13-2 46,1 0-1,0 1 1,1 0-1,-21 38 0,30-49-57,0 0 0,1 1-1,1-1 1,-1 1 0,1 0 0,0 0-1,1 1 1,0-1 0,0 1 0,1-1-1,0 1 1,0 12 0,1-16 19,0 0 0,1 0 1,-1 0-1,1 0 0,0-1 0,1 1 1,-1 0-1,1 0 0,0-1 1,4 9-1,-4-11-8,0 1 0,0 0-1,0-1 1,1 1 0,-1-1 0,1 0 0,-1 1-1,1-1 1,0-1 0,0 1 0,0 0 0,0-1 0,0 1-1,0-1 1,0 0 0,0 0 0,4 1 0,14 0 40,-1 0 0,0-1 0,22-3 0,3 1-166,-19 0-113,46-9 1,-58 8 99,6-1-8,-12 2 70,0 0 0,-1 0-1,1-1 1,-1 0 0,1-1 0,8-3-1,0-2-15,31-17-11,-46 24 80,0 0-1,1 0 1,-1 0 0,0 0-1,0 0 1,0 0 0,1 0-1,-1 0 1,0-1-1,-1 1 1,1 0 0,0-1-1,0 1 1,0-2 0,0-1-6,0 0 1,-1 0 0,1 0-1,-1-8 1,0 12 0,-2-27-148,2 26 153,0 1 0,0 0 0,0-1 0,0 1 0,0 0 0,0 0 0,0-1-1,0 1 1,0 0 0,0-1 0,0 1 0,0 0 0,0 0 0,0-1 0,0 1 0,0 0-1,0 0 1,-1-1 0,1 1 0,0 0 0,0 0 0,0-1 0,0 1 0,-1 0-1,1 0 1,0 0 0,0 0 0,-1-1 0,1 1 0,0 0 0,0 0 0,-1 0 0,1 0-1,0 0 1,0 0 0,-1-1 0,1 1 0,0 0 0,0 0 0,-1 0 0,1 0-1,0 0 1,-1 0 0,1 0 0,0 0 0,0 0 0,-1 0 0,1 1 0,0-1 0,-1 0-1,1 0 1,0 0 0,0 0 0,-1 0 0,1 0 0,0 1 0,0-1 0,0 0-1,-1 0 1,1 0 0,0 1 0,0-1 0,0 0 0,-1 0 0,1 1 0,-5 12 53,0-4 3,-7 18 133,8-16-94,2-8-64,1 0 1,0 0-1,-1 0 1,1 0 0,1 1-1,-1-1 1,0 0 0,1 1-1,0 5 1,-1 4 42,1-9-37,0 1-1,0-1 1,0 1 0,0-1-1,1 1 1,0-1 0,-1 0-1,2 1 1,-1-1 0,0 0-1,1 0 1,0 0 0,0 0-1,3 5 1,2 2 75,-6-7-121,1-1-1,0 0 0,0 1 0,0-1 1,1 0-1,-1 0 0,1-1 0,0 1 1,-1 0-1,5 1 0,17 10-571,-16-11-1547,6-3 587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6816,'16'0'2528,"-16"0"-1984,34 0-128,-18 17 384,1-17-512,33 16 256,-1-16-320,18 17 416,-1-17-352,-16 17-960,16-1 320</inkml:trace>
  <inkml:trace contextRef="#ctx0" brushRef="#br0" timeOffset="1">67 199 7648,'33'34'2816,"-33"-34"-2176,0 16-192,17-16 320,16 0-512,17 17 192,16-17-288,34 0 352,-17 0-288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 4992,'28'0'1589,"-23"0"-960,-8 0-74,2 0-396,-1 1 0,0-1 1,0 0-1,0 1 0,0 0 0,1-1 0,-1 1 1,0 0-1,0 0 0,1 0 0,-1 0 0,-2 2 1,-4 3 149,-105 77 2080,107-80-2372,0 1-1,1 0 1,0 1 0,0-1 0,0 1 0,0 0-1,1 0 1,0 1 0,0-1 0,0 1-1,0 0 1,1 0 0,-4 10 0,6-12-5,-1-1 0,0 1 0,1 0 0,0 0 0,0 0 1,0 0-1,1 0 0,-1 1 0,1 5 0,1-7 5,-1-1 0,1 1 0,0-1 0,0 1-1,1-1 1,-1 0 0,0 1 0,1-1 0,0 0 0,-1 0 0,1 0-1,0 0 1,0 0 0,0 0 0,0-1 0,0 1 0,1-1 0,-1 1-1,3 0 1,3 3 26,0-1 1,0 0-1,0-1 0,1 1 0,-1-2 0,1 1 0,0-1 0,-1-1 1,1 1-1,18-1 0,-13-1-1,1 0 0,0-1 0,-1-1 0,1 0-1,-1-1 1,26-9 0,2-10 272,-34 17-238,-2 2-20,0-1 1,-1 0 0,1 0 0,-1 0 0,0-1 0,0 1-1,-1-1 1,1 0 0,4-8 0,-7 9-32,0 0-1,0 1 1,-1-1 0,1 0-1,-1-1 1,0 1 0,-1 0-1,1 0 1,-1 0 0,1 0-1,-1-1 1,0 1 0,-1 0 0,-1-7-1,-3-11-20,-1 1-1,-13-33 1,17 48-22,-1 1 0,1 0 1,-1-1-1,0 1 0,-1 0 0,1 0 1,-1 1-1,-4-6 0,5 8 2,1 0-1,0 1 0,0-1 0,-1 0 1,1 1-1,-1 0 0,1 0 1,-1-1-1,0 1 0,1 1 1,-1-1-1,0 0 0,0 1 1,1-1-1,-5 1 0,6 0-22,1 0 1,0 0-1,-1 0 0,1 0 0,-1 0 1,1 0-1,0 0 0,-1 0 0,1 0 1,0 0-1,-1 0 0,1 0 0,0 0 0,-1 0 1,1 0-1,0 0 0,0 1 0,-1-1 1,1 0-1,0 0 0,-1 0 0,1 1 1,0-1-1,0 0 0,-1 1 0,0-1-230,1 1 1,-1 0-1,0-1 0,1 1 0,-1 0 0,0 0 1,1 0-1,-1 0 0,1 0 0,-1-1 1,1 1-1,0 0 0,-1 0 0,1 1 0,0 0 58,1-1 0,-1 0 0,1 0 0,-1 0 0,1 1 0,-1-1 0,1 0 0,0 0 0,0 0 0,-1 0 0,1 0 0,0 0 0,2 1 0,-3-2 211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3552,'0'50'1312,"0"-50"-992,-17 66-128,17-33 1824,-16-16-1152,-1 16 640,-16 17-896,-34-17 224,1 0-480,0-16-672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133 426 1664,'0'0'528,"0"-2"-325,1 0-13,-1 0 0,0-1 0,1 1 0,-1 0 1,0 0-1,0 0 0,0 0 0,-1 0 1,1 0-1,0 0 0,-1 0 0,1 0 0,-1-1 1,-1-1-1,-2 0-54,0 1-94,0-1 0,0 0 0,1 0 0,-5-7 0,5 6-37,3 4 9,0 0 0,-1 1 1,1-1-1,0 0 0,-1 1 1,1-1-1,0 1 0,-1-1 1,1 0-1,-1 1 0,1-1 1,-1 1-1,1-1 0,-1 1 1,0 0-1,1-1 0,-1 1 1,1-1-1,-1 1 0,0 0 1,0-1-1,-5-1 82,-2-3 32,6 3-81,1 1-1,-1 1 1,1-1-1,-1 0 1,1 0-1,-1 0 1,0 1-1,1-1 1,-1 1-1,0 0 1,1-1-1,-1 1 1,-2 0-1,-3 0 109,6-1-142,-1 1 0,0 0 0,0 0 0,1 0-1,-1 0 1,0 0 0,0 1 0,1-1 0,-1 0 0,0 1 0,-2 1-1,-2 9-28,1-8 24,-3 2 13,8-5-20,0 1-1,0-1 1,0 0 0,0 0-1,-1 1 1,1-1-1,0 0 1,0 0-1,0 1 1,0-1-1,0 0 1,0 0-1,0 1 1,0-1 0,0 0-1,0 0 1,0 1-1,0-1 1,0 0-1,1 0 1,-1 0-1,0 1 1,0-1-1,0 0 1,0 0 0,0 1-1,0-1 1,1 0-1,-1 0 1,0 0-1,0 1 1,0-1-1,0 0 1,1 0-1,3 3 13,1-1 0,-1 1 0,1-1 0,8 2-1,3-10 134,4-2-36,10-3-46,0 6-10,-16-2 11,-12 6-57,-1 0 1,1 0-1,-1 1 0,1-1 0,-1 0 0,1 1 0,-1-1 0,1 1 0,0-1 0,-1 1 0,1 0 0,1 0 0,-2 0-7,-1 0 0,1-1 0,-1 1 0,1 0 0,-1 0 0,0 0 0,1 0 0,-1 0 0,1 0-1,-1 0 1,1 0 0,-1 0 0,1 0 0,-1 1 0,0-1 0,1 0 0,-1 0 0,1 0 0,-1 0-1,0 1 1,1-1 0,-1 0 0,1 0 0,-1 1 0,0-1 0,1 0 0,-1 1 0,-7 8-69,2-5 36,0 1 49,-2 3 173,0-1 0,-10 13-1,15-17-105,1 0-1,-1 0 0,1 0 0,-1 0 0,1 0 0,0 0 0,0 0 0,0 0 0,1 0 1,-1 1-1,1 5 0,0-7-64,0-1 1,0 0-1,0 1 1,1-1 0,-1 0-1,0 1 1,1-1-1,-1 0 1,1 0-1,0 1 1,-1-1-1,1 0 1,0 0 0,0 0-1,0 0 1,0 0-1,0 0 1,0 0-1,0 0 1,0 0 0,0-1-1,0 1 1,0 0-1,0-1 1,3 2-1,8 5 81,-6-2-67,0 0-3,0 0 0,0-1 0,0 0 1,0 0-1,1-1 0,0 1 1,-1-1-1,1-1 0,13 4 1,0-4 53,1 0 1,35-3 0,-23 0 2,-2 0 13,49-8 1,-58 6-62,-12 1-29,5 1 61,0-1 0,-1-1 0,1-1 0,-1 0 0,0 0 0,24-12 0,-35 14-55,0 1 1,0 0-1,0-1 1,0 0-1,0 0 1,0 1-1,-1-2 1,1 1-1,-1 0 1,0 0 0,1-1-1,-1 0 1,0 1-1,-1-1 1,1 0-1,0 0 1,-1 0-1,1 0 1,0-4-1,15-79 283,-14 54-363,-2-60 1,-2 33-141,1-37 924,0 51-224,-3 59-533,-28 100 448,16-71-137,8-27-284,1 1 0,0-1-1,2 1 1,0 0 0,1 1 0,-1 20-1,4-5-559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8544,'-33'-16'3168,"33"16"-2464,33 0-192,0 16-544,1-16-96,32 0 608,0 0-256,17-16 416,17 16-352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50 6464,'-50'-33'2400,"50"33"-1856,-16-17-160,-1 17 512,17 0-576,-33 0 64,33 17-224,-17-17-576,17 0 192,-16 0-5248,16 0 2976</inkml:trace>
  <inkml:trace contextRef="#ctx0" brushRef="#br0" timeOffset="1">100 299 6048,'-17'100'2240,"17"-100"-1728,-33 99-160,17-66 256,16-16-416,-17 16 192,17 0-224,-17-16 64,17 0-128,0-1 448,0-16-320,17 0-288,0 0 0,-1-16-4160,1 16 2336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1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51 211 2816,'12'0'1121,"-22"0"-605,10 0-498,0 0 0,0 0 0,0-1 0,0 1 0,0 0-1,0 0 1,0 0 0,0 0 0,-1 0 0,1 0 0,0 0 0,0 0 0,0 0-1,0 0 1,0 0 0,0 0 0,0 0 0,0 0 0,0 1 0,0-1-1,-1 0 1,1 0 0,0 0 0,0 0 0,0 0 0,0 0 0,0 0 0,0 0-1,0 0 1,0 0 0,0 0 0,0 0 0,0 0 0,0 0 0,0 0 0,0 1-1,-1-1 1,1 0 0,0 0 0,0 0 0,0 0 0,0 0 0,0 0 0,0 0-1,0 0 1,0 0 0,0 0 0,0 1 0,0-1 0,0 0 0,0 0-1,0 0 1,0 0 0,0 0 0,0 0 0,1 0 0,-2 4 153,1 0 0,-1-1 0,0 1 1,0-1-1,0 1 0,0-1 0,-3 5 0,0 4 236,-12 46 1149,10-31-1123,4-21-358,-1 7 51,0 0 1,0 0-1,2 0 0,-1 1 0,2 17 0,0 19 461,0-50-579,-1 0 1,1 1-1,0-1 1,0 0 0,0 1-1,0-1 1,0 1-1,0-1 1,0 0 0,0 1-1,0-1 1,0 1-1,0-1 1,0 0 0,1 1-1,-1-1 1,0 0-1,0 1 1,0-1 0,0 0-1,1 1 1,-1-1-1,0 0 1,0 1 0,0-1-1,1 0 1,-1 1-1,0-1 1,1 0 0,-1 0-1,0 0 1,1 1-1,-1-1 1,0 0 0,1 0-1,-1 0 1,0 0-1,1 1 1,-1-1 0,0 0-1,1 0 1,0 0-1,16-8 191,-9 4-143,16-6 68,-1 0-24,-18 6-76,0 0 0,0 0 0,7-8 0,-10 8-22,1 1 1,0 0-1,0 0 0,1 1 0,-1-1 0,5-2 1,3 0-82,-8 4 55,-1 0 0,0 0 0,1-1 1,-1 1-1,0 0 0,3-3 0,-5 4-12,1 1 0,-1 0 0,1 0 0,-1 0-1,0 0 1,0-1 0,1 1 0,-1 0 0,0 0-1,0 0 1,0 0 0,0 0 0,0 1 0,0 6 21,1-1 0,0 0 0,0 1 0,1-1 0,0 0 1,2 7-1,-1-8 76,-1 3 22,-1-8-61,-1 1 0,1 0 1,-1-1-1,1 1 0,-1-1 1,1 1-1,0-1 0,0 1 1,0-1-1,0 0 0,0 1 1,0-1-1,0 0 0,0 0 0,0 1 1,1-1-1,-1 0 0,3 1 1,6 5 88,0-1 1,1 0-1,-1-1 1,1 0-1,1-1 1,-1 0 0,1 0-1,-1-1 1,1-1-1,0 0 1,12 0-1,-8-3 3,0 0 1,20-5-1,-1 0 7,-7 3-67,-18 3-298,-1-1 1,1 0 0,-1-1-1,1 0 1,-1-1 0,0 0-1,10-4 1,43-32-1631,-27 17 505,-30 19 1218,0 0 0,0-1 0,0 0-1,0 0 1,-1 0 0,1 0 0,-1-1-1,0 0 1,-1 0 0,1 0 0,-1 0-1,0 0 1,4-10 0,-3 6-36,3-4 82,-1-1 0,-1 0 0,-1 0 0,0 0 0,-1 0 0,2-16 0,-2-4 747,-3-44-1,-1 29 699,1-31 2111,1 76-3273,-1 1-1,0 0 1,-1-1-1,1 1 1,-1 0-1,0-5 1,-9-1 402,9 9-592,1 0 1,0-1-1,-1 1 0,1 0 0,-1 0 0,1-1 1,0 1-1,-1 0 0,1 0 0,0-1 0,-1 1 1,1 0-1,0-1 0,0 1 0,-1 0 1,1-1-1,0 1 0,0-1 0,0 1 0,-1 0 1,1-1-1,0 0 0,-5 13 30,1 1 0,0-1-1,0 1 1,-2 21 0,2-7 295,1 39 0,0 1 268,-9-8-249,10-52-301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34 364 6048,'-14'-41'1952,"11"33"-1448,0 7-235,3 1-236,-1 0-1,0 0 1,0 0 0,1 0 0,-1 0-1,0 0 1,0 0 0,1 0-1,-1-1 1,0 1 0,1 0 0,-1 0-1,0-1 1,0 0 0,-2-7 772,6 16-293,11-2-75,2 2-257,-7-3-142,1 0 0,0-1-1,14 4 1,25 6 154,1-2 0,86 9 0,-81-17-64,98 12 187,-109-9-22,0-2 0,70-1 1,-101-3-223,-10-1-59,-1 0-1,1 1 1,0-2 0,0 1 0,0 0-1,2-1 1,-4 1 2,1-1-1,-1 1 0,0-1 1,0 0-1,0 1 1,0-1-1,0 0 0,0 0 1,0 1-1,0-1 0,-1 0 1,1 0-1,0 0 1,0 0-1,-1 0 0,1 0 1,0-2-1,3-5 45,-3 7-59,0-1 0,0 1 1,0-1-1,0 1 0,-1-1 0,1 0 0,-1 1 1,1-1-1,-1 0 0,1-2 0,-1 2-4,-1 1 0,1 0-1,-1 0 1,1-1-1,-1 1 1,1 0 0,-1 0-1,0 0 1,1 0 0,-1 0-1,0 0 1,0 0-1,0 0 1,0 0 0,0 0-1,0 0 1,0 0-1,0 1 1,-2-2 0,-44-23-194,30 17 110,14 6 62,0 1 0,-1-1 0,1 1 0,0 0 0,-1 0 0,1 0 0,-1 1 0,1-1 0,-1 1 0,0 0 0,1 0 0,-1 0 0,1 0 0,-5 2 0,-2 0-70,0 2 0,1-1 0,-17 10 0,21-11 47,2-1 44,0 1-1,0-1 1,1 0 0,-1 1-1,0 0 1,1-1 0,-1 1 0,1 0-1,0 0 1,-1 1 0,1-1-1,0 0 1,0 1 0,1-1-1,-1 1 1,0 0 0,1-1 0,0 1-1,-1 0 1,1 0 0,-1 5-1,1-4 16,1 0 0,-1 0 1,1 1-1,0-1 0,0 0 0,1 0 0,-1 0 0,1 0 0,0 0 0,0 0 0,0 0 0,0 0 0,3 4 0,0-1 28,0 1 0,0-1-1,1-1 1,1 1-1,10 10 1,-7-7 92,1 0 0,0-1 0,0 0 1,1-1-1,0-1 0,0 1 0,1-2 0,23 10 1,-25-12-2,0-1 0,1 0 0,-1-1 0,19 1 0,46-1 267,-57-2-433,3 0-169,0-1 0,0-1 0,-1-1 0,27-8 0,6-2-822,-37 11 754,-11 1 188,0 0 0,0 0 0,1 0 0,4-2 1,-6 1 11,0 0 1,0 0-1,0-1 1,7-6 0,-2 2-29,1 0 5,-5 4 66,-1-1 0,1 1 0,-1-1-1,6-7 1,-8 9 24,-1 0 1,0 0-1,1 0 0,-1 0 0,0-1 0,0 1 1,-1 0-1,1-1 0,0 1 0,-1-1 0,0 1 1,1-1-1,-1-4 0,-1-4-179,-1 9 118,-6 14 173,-3 6 171,2-12-199,8-6-66,-1 1-1,1 0 0,0-1 1,0 1-1,0 0 1,0 0-1,0-1 1,0 1-1,0 0 0,0 0 1,0 0-1,0 0 1,1 0-1,-1 1 0,0-1 1,1 0-1,-1 0 1,1 0-1,-1 1 0,1-1 1,0 0-1,-1 0 1,1 1-1,0-1 1,0 0-1,0 3 0,-1 4 81,1-6-61,-1 1-1,1-1 0,0 1 1,0-1-1,0 1 1,0-1-1,0 1 0,0-1 1,1 1-1,-1-1 0,1 1 1,0-1-1,0 0 1,0 1-1,1 2 0,3-1 49,-1 0 1,0 0-1,1 0 0,0 0 0,0 0 0,0-1 0,1 0 0,-1 0 0,1-1 1,-1 0-1,1 0 0,11 3 0,-8-3 1,0-1 0,0 0 0,1-1 0,14-1 1,-2 1 26,22 0 87,-40 0-176,-1 0-1,1 0 1,-1-1 0,1 1 0,-1-1-1,1 1 1,-1-1 0,1 0 0,-1-1-1,0 1 1,1 0 0,-1-1 0,0 0-1,0 0 1,0 0 0,0 0 0,0 0-1,-1-1 1,1 1 0,3-5 0,-5 5-22,2-1-72,0 0-1,0 0 0,0 0 1,0-1-1,-1 1 0,0-1 1,0 0-1,0 0 0,0 1 1,0-2-1,-1 1 0,2-6 1,2-6-276,0 5 204,-4 8 112,1 0-1,-1 0 0,0 0 0,0-1 0,0 1 0,0 0 0,-1-1 0,1 1 1,-1-7-1,1 5-8,-1 0 0,1 0 1,1-1-1,-1 1 0,1 0 1,0 0-1,0 0 1,1 0-1,5-8 0,3-8-137,-5 11 147,1 0 1,0 0-1,0 0 1,1 1-1,0 0 1,0 0-1,1 1 1,15-11-1,9-3 121,39-21-1,-64 39-54,162-108 19,-141 91-43,54-31 198,-81 51-172,0 0 1,-1 0-1,1-1 0,0 1 1,0 0-1,-1-1 1,1 1-1,-1-1 1,1 1-1,-1-1 0,0 1 1,1-1-1,-1 0 1,0 0-1,0 0 1,1-3-1,-2 4-25,-1 0 0,1 0 0,0 0 0,-1 0-1,1 0 1,0 0 0,-1 0 0,1 1 0,-1-1 0,0 0 0,1 0-1,-1 1 1,0-1 0,1 0 0,-1 1 0,0-1 0,0 0 0,0 1-1,1-1 1,-1 1 0,0-1 0,0 1 0,0 0 0,0-1 0,0 1 0,0 0-1,-2 0 1,2-1-2,0 1-1,0 0 1,0-1-1,-1 1 1,1 0-1,0 0 1,0 0-1,-1 0 1,1 0-1,0 0 1,0 1-1,0-1 1,-1 0-1,1 1 0,0-1 1,0 0-1,0 1 1,0-1-1,0 1 1,0 0-1,0-1 1,-1 2-1,-14 8 26,1 1 0,0 0 0,1 1 0,1 1 0,0 0 0,-15 19 0,-21 34 166,3 2 1,-69 139 0,112-201-184,-26 55 106,2 1 1,-25 88 0,27-8-22,12-54-29,7-59-50,3-18 57,0 0 1,2 0 0,-1 0 0,1 1 0,1-1-1,0 0 1,2 15 0,-2-24-50,1 1 1,0-1-1,-1 1 1,1-1-1,0 1 1,1-1-1,-1 1 1,0-1-1,1 0 1,-1 0-1,1 0 1,0 0-1,0 0 1,-1 0-1,1 0 1,0-1-1,1 1 0,-1 0 1,0-1-1,0 0 1,4 2-1,-3-2-2,1 0-1,-1 0 1,1 0-1,0 0 0,0-1 1,-1 0-1,1 1 0,0-1 1,0-1-1,-1 1 1,1 0-1,0-1 0,0 0 1,4-1-1,44-23 313,-35 18-256,-9 4-49,-1 1 0,0-2 0,0 1 0,8-6 0,-2-2 10,-1-1 1,-1 0-1,0 0 0,0-1 1,-2-1-1,1 0 0,13-28 1,7-33 88,-24 59-106,-1 2-6,2-6-3,8-32 0,-9-1-80,-3 26 18,5-40-75,-13 32 17,2 15 50,-1-9-4,3 16 18,0 0 1,-2 0-1,1 0 1,-7-17-1,6 23-31,0 0-1,1-1 1,-1 1-1,1-1 1,1 0-1,0 0 0,0 0 1,0 1-1,2-13 1,-2 13-30,1 6 76,0 0 1,0 0 0,0 0 0,0 0-1,0 0 1,0-1 0,0 1 0,0 0 0,0 0-1,1 0 1,-1 0 0,1-1 0,0 1 4,0 0 1,0 0-1,0 0 1,0 0-1,0 0 1,0 0 0,1 1-1,-1-1 1,0 0-1,0 1 1,1-1-1,-1 1 1,0-1-1,1 1 1,1 0 0,9-4-20,-2 2 33,-1-1 1,1 1-1,0 1 0,0 0 0,12 0 1,-1 0 32,-9 0-2,0 1-1,0 0 1,0 1-1,16 3 1,-17-2 16,7 2 41,1-1-1,27 1 1,53-4 399,-97 1-455,0-1-1,-1-1 1,1 1-1,0 0 1,0 0-1,-1 0 1,1-1-1,0 1 1,-1-1-1,1 0 1,-1 1-1,1-1 1,2-2-1,-3 3-12,-1-1 0,1 0 0,0 1 1,-1-1-1,1 0 0,-1 0 0,1 1 0,-1-1 0,1 0 0,-1 0 0,0 0 1,1 0-1,-1 0 0,0 0 0,0 0 0,0 0 0,1 1 0,-1-2 1,-1-2-5,1 1 1,-1 0 0,1 0 0,-1-1 0,0 1 0,0 0 0,0 0 0,-1 0 0,1 0 0,-4-5 0,2 4-35,0 0 0,1 1 0,-1-1 0,0 1 0,-1 0 0,1 0 0,-5-3 0,6 5 2,1 0 0,0 0 0,-1 0 0,1 1 0,-1-1 0,1 1 0,-1-1-1,1 1 1,-1-1 0,1 1 0,-1 0 0,0 0 0,1 0 0,-1 0 0,1 0-1,-1 0 1,1 0 0,-1 1 0,0-1 0,1 0 0,-1 1 0,-2 1 0,2-1-9,0 0 1,-1 1-1,1-1 1,0 1 0,0-1-1,0 1 1,1 0 0,-1 0-1,0 0 1,1 0-1,-1 0 1,1 1 0,0-1-1,-1 0 1,1 1 0,0-1-1,0 0 1,1 1-1,-2 4 1,1 4-5,0-1 0,0 1 1,2 18-1,0-4 74,-1-12-90,0-7 60,-1 1 0,2-1 0,-1 1 0,1-1 0,2 9 0,-2-12 31,0 0 0,0 0-1,1-1 1,0 1 0,-1 0 0,1 0-1,0-1 1,0 0 0,0 1-1,0-1 1,1 0 0,-1 0-1,1 0 1,3 2 0,0-1-98,1 0 0,-1 0 1,1-1-1,-1 0 0,1 0 0,0-1 1,0 0-1,0 0 0,0-1 1,0 0-1,0 0 0,0 0 0,-1-1 1,11-2-1,2-8-761,10-5-16,-27 15 780,0-1 0,0 0 0,0 0-1,-1 0 1,1 0 0,2-4-1,-3 4 23,0 0 0,0 0 0,0 0 0,0 0 0,0 0 0,-1 0 0,1 0 0,-1-1 0,1 1 0,-1 0 0,0 0 0,0 0 0,0 0 0,0-4 0,1-9-96,10-7-55,-9 10 78,-2 11 95,1 0 1,-1 0 0,0 0-1,0 0 1,0 0-1,1 0 1,-1 0 0,1 0-1,-1 0 1,1 0-1,-1 0 1,1 0 0,-1 1-1,1-1 1,0 0-1,-1 0 1,1 1 0,0-1-1,-1 0 1,1 1-1,0-1 1,0 1 0,0-1-1,0 1 1,0-1-1,1 1 1,4-4-67,-4 3 62,0 0 0,0 0 1,0 0-1,0 0 0,1 0 1,-1 0-1,0 1 1,0-1-1,1 1 0,-1-1 1,0 1-1,1 0 0,-1 0 1,0 0-1,1 0 1,-1 0-1,4 2 0,80 28-47,-59-23 86,-10-3 4,1 1 1,-1 1 0,17 8-1,-9-1 78,47 21 219,-64-31-246,0 0-1,1 0 1,-1-1 0,1 0-1,-1-1 1,1 1 0,15-1-1,-17-1-1,0 1 0,0 0 1,10 2-1,8 2 110,-24-5-166,0 0 0,1 0 0,-1 0 0,0 0 0,0-1 0,0 1 0,0 0 0,0-1-1,0 1 1,0 0 0,0-1 0,0 1 0,0-1 0,0 0 0,0 1 0,0-1 0,1-1 0,1 0 157,-3-1-37,0 2-133,0 1 1,0-1 0,0 1 0,-1-1-1,1 1 1,0-1 0,0 0 0,0 1-1,0-1 1,-1 1 0,1-1 0,0 1-1,0-1 1,-1 1 0,1-1-1,0 1 1,-1 0 0,1-1 0,0 1-1,-1-1 1,1 1 0,-1 0 0,1-1-1,-1 1 1,1 0 0,-1 0 0,1-1-1,-1 1 1,1 0 0,-1 0 0,1 0-1,-2-1 1,-23 1 23,12 0-346,11 0 292,1 0 1,-1 0-1,1 0 1,-1 0-1,1 1 1,-1-1-1,1 0 1,-1 1-1,-1 0 1,3-1 22,-1 0 0,0 1 1,1-1-1,-1 1 0,0-1 0,1 1 0,-1-1 0,1 1 1,-1-1-1,1 1 0,-1-1 0,1 1 0,-1 0 1,1-1-1,-1 1 0,1 0 0,0-1 0,0 1 1,-1 0-1,1-1 0,0 1 0,0 0 0,0 0 0,0-1 1,-1 1-1,2 1 0,4 19 59,-3-15-41,0 0 9,0 0 1,0-1 1,0 1-1,0-1 1,1 1 0,4 6-1,-5-10-13,0 1 0,1-1 1,-1 0-1,1 0 0,0 0 0,0 0 0,0 0 0,0-1 1,0 1-1,6 1 0,38 17 285,-33-13-224,-7-3-27,0 0 0,1-1-1,8 4 1,25-1 194,-21-4-121,36 9 178,7-6 159,-39-1-329,16 1 41,-5-10-40,-15 1-73,36-1 76,-37-2-18,-11 3-49,2 2-16,8-4 23,-5-9 0,-7 7-34,11-3 14,-3-11-90,-14 22 13,1-1-1,-1 0 1,1 1 0,-1-1 0,0 0-1,1 1 1,-1-1 0,0 0 0,0 0-1,1 1 1,-1-1 0,0 0 0,0 0-1,0 1 1,0-1 0,0 0 0,0 0-1,0 1 1,0-1 0,0 0 0,-1-1-1,0 0-118,1-1-327,0 6-196,0-1 608,0 0 45,0 0 1,0 1 0,0-1 0,0 0 0,1 1-1,-1-1 1,1 0 0,-1 1 0,1-1-1,0 0 1,0 0 0,0 0 0,0 1 0,0-1-1,0 0 1,0 0 0,1-1 0,-1 1-1,1 0 1,3 3 0,6 6 245,-4-3-47,1 0-1,0 0 1,10 6 0,-7-6-359,23 12-1,15-1-156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2304,'19'-39'1051,"-8"14"-753,-5 9 438,-2 13-510,3-3 98,-6 4-244,-1-1 1,1 0 0,-1 1 0,1-1-1,-1 1 1,0-5 0,0 7-81,0-5 346,-2-6 22,4 22-346,-2 13 46,1-13-36,-1-1 0,0 0 1,-1 0-1,-2 10 0,0-8-9,2-5-7,-1-1-1,1 1 1,0 8-1,6 19 27,-2-18-36,-1 5 39,-1 0-1,-1 23 0,0-14 69,0-26-43,-1 1 0,1-1 1,-1 0-1,1 0 0,-1 0 1,0 0-1,-1 0 0,1-1 0,-1 1 1,-3 6-1,4-8 16,0 1 0,1-1 0,-1 0 0,1 1 0,0-1-1,0 0 1,-1 1 0,1-1 0,1 5 0,-1-7-86,3-11 117,27-39 43,-9 0-117,-15 35-40,0 1 1,14-26-1,8-7-67,-28 46 65,5-9-41,1-1 0,10-14 0,-13 21 3,0 0 0,1 1 0,0-1 0,0 1-1,0 0 1,0 0 0,0 0 0,8-3 0,-12 5 35,1 1 0,0 0 0,-1-1 0,1 1 0,0 0 0,-1-1 0,1 1 0,0 0 0,-1 0-1,1 0 1,0 0 0,0 0 0,-1 0 0,1 0 0,0 0 0,0 0 0,-1 0 0,1 0 0,0 0 0,0 0 0,-1 1 0,1-1 0,0 0 0,-1 0 0,1 1-1,0-1 1,-1 1 0,1-1 0,-1 0 0,1 1 0,-1-1 0,1 1 0,-1-1 0,1 1 0,-1 0 0,1-1 0,-1 1 0,1 1 0,1 2 34,-1 0 1,1 0-1,-1 0 1,0 0-1,1 6 1,0 0 71,-1-3-62,3 5 40,-1 0 0,-1 1 1,0-1-1,0 15 0,-4-10 37,1 1-1,-5 17 1,3-20 28,-2 27 1,5-27-30,-1 17 69,0-30-164,1 0-1,-1-1 0,1 1 0,-1 0 0,0-1 0,0 1 0,0 0 0,0-1 0,0 0 0,0 1 0,0-1 0,-2 2 0,3-2 2,-1-1 0,1 1 1,-1-1-1,1 1 1,0-1-1,0 1 0,-1-1 1,1 1-1,0 0 0,0-1 1,-1 1-1,1 0 0,0-1 1,0 1-1,0-1 1,0 1-1,0 0 0,0-1 1,0 1-1,0 0 0,0-1 1,0 1-1,1 0 0,-1-1 1,0 2-1,0-2 25,0 3 261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3488,'31'-31'1872,"-26"28"-1318,-4 3-532,-1 0-1,0 1 1,1-1-1,-1 0 1,1 0-1,-1-1 0,1 1 1,-1 0-1,1 0 1,-1 0-1,0 0 0,1 0 1,-1 0-1,1-1 1,-1 1-1,0 0 1,1 0-1,-1 0 0,1-1 1,-1 1-1,0 0 1,0-1-1,1 1 0,-1 0 1,0-1-1,1 1 1,-1 0-1,0-1 1,0 1-1,1-1 0,4-6 483,9 1 3,-6 1-251,-7 4-216,1 0 0,-1 0 0,1 0 0,-1 0 0,1 0 0,0 1 0,-1-1 0,1 1 0,0-1 0,0 1 0,-1 0 0,1-1 0,2 1 0,7 0 37,20 1 396,-30 0-449,0-1 1,0 0-1,1 1 0,-1-1 0,0 0 1,0 1-1,0 0 0,0-1 0,0 1 0,1 0 1,-1-1-1,0 1 0,0 0 0,-1 0 1,1 0-1,0 0 0,0 0 0,0 0 0,0 2 1,5 11 316,5-9-117,-5 9 16,10 19 293,-2-16-303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5472,'0'0'2016,"0"0"-1536,33 16-160,0-16 800,-17 0-672,17 0 256,16 0-416,-16 17 32,16-17-192,-16 0 160,16 0-192,-16-17-1440,0 34 736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5984,'0'34'2208,"0"-34"-1728,0 16-128,0 1 320,0-1-448,17-16 320,-17 0-288,17 0 352,-17 0-352,0-16 96,0-1-224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45 4576,'-14'-28'1450,"14"28"-1434,0-1-1,0 1 0,0 0 1,0-1-1,0 1 0,0 0 1,0 0-1,0-1 0,-1 1 0,1 0 1,0 0-1,0-1 0,0 1 1,0 0-1,-1 0 0,1 0 1,0-1-1,0 1 0,0 0 0,-1 0 1,1 0-1,0 0 0,0 0 1,-1 0-1,1-1 0,0 1 1,-1 0-1,1 0 0,0 0 0,0 0 1,-1 0-1,1 0 0,0 0 1,-1 0-1,1 0 0,0 0 1,-1 0-1,-57-11 1094,44 16-778,6-1-113,-6-1 153,11-2-282,-1 0 0,1 0 0,-1 0 0,1 0 0,0 1 0,-1-1 0,1 1 0,0 0 0,0 0 0,-3 3 0,-8 5 132,7-6-151,1 0 1,0 1 0,-1 0-1,2 0 1,-1 0 0,1 1 0,-1 0-1,2 0 1,-7 10 0,-25 58 121,31-64-177,-17 33 76,-31 90 0,39-91 97,3 2 1,-11 83-1,19-98-58,1 0 1,2 0-1,1 0 0,5 37 0,-1-46-48,9 22 0,-8-23-17,-3-11-65,4 14 243,17 35 0,-21-50-535,1-1 0,1 1-1,-1-1 1,1 0 0,0 0 0,0 0 0,1-1 0,9 8-1,18 6-1365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67 3072,'-1'-9'730,"-2"7"-191,2 2-510,0 1 1,0 0-1,1-1 1,-1 1 0,0 0-1,0 0 1,1 0-1,-1-1 1,1 1-1,-1 0 1,1 0 0,-1 1-1,0-1-3,1 0 0,0 0 0,-1-1 0,1 1 0,0 0 0,0 0 0,0 0 1,0 0-1,0 0 0,0-1 0,0 1 0,0 0 0,0 0 0,0 0 0,0 0 0,0-1 0,1 1 0,-1 0 0,0 0 0,0 0 0,1-1 0,-1 1 0,1 0 0,-1-1 0,1 2 0,8 18 305,-7 1-5,-1 1-1,-1 25 1,-1-10-98,-7 81 358,0 10-286,7-110-166,0-1 1,-1 1-1,-6 20 1,6-26 52,0 1-104,1-7 53,0 0 1,0 0-1,-1 0 1,0 0-1,-3 8 0,4-12-98,0-1 0,1 1 0,-1-1 0,-1 0 0,1 1 0,0-1 0,0 0 0,0 1 0,-1-1 0,1 0 0,-1 0 0,1 0 0,-1 0 0,1 0 0,-1-1 0,1 1 0,-1 0 0,0-1 0,1 1 0,-1-1 0,0 0 0,0 1 0,1-1 0,-5 0 0,4 0-27,0 0 0,0-1 0,0 1 0,-1-1 0,1 1 0,0-1 0,0 0 0,0 0 0,0 0 0,0 0 0,0 0 0,0 0 0,1-1 0,-1 1 0,0 0 0,1-1 0,-1 0 0,1 1 0,-3-4 0,-3-2 19,7 7-30,-2-3 8,0 1-1,0 0 1,0 0-1,0-1 1,0 1-1,1-1 1,-1 0-1,1 1 1,-2-4-1,-1-9 17,0 0-1,1 0 1,0 0 0,0-17-1,1 8 3,-3-8 18,2 11-18,0 0 1,2 0-1,0 1 1,3-26-1,4 5-125,18-62 1,-20 91 24,0 1 0,0-1 0,1 1 0,1 0 0,-1 0 1,2 1-1,12-16 0,-14 19 81,0 2 1,1-1-1,0 1 0,0 0 0,0 0 1,1 0-1,0 1 0,0 0 1,0 1-1,0-1 0,0 1 0,12-3 1,15 1 136,-17 0 24,-10 3-90,0 0 0,0 0-1,0 1 1,0 0 0,7 0-1,188 1 1459,-198 0-2008,0 0-1,0 0 1,0 1-1,8 1 1,-10-1 292,0-1 1,0 2 0,-1-1 0,1 0 0,0 0 0,0 0-1,-1 1 1,1-1 0,1 3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4480,'0'0'1664,"0"0"-1312,-16 33-64,16-17 896,0 1-704,-17 16 416,0 17-512,1-17-128,16 17-160,-17 0 192,17-17-160,-16 0 672,16-16-448,0-1-1856,0-16 800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84 4160,'-39'-20'1845,"12"9"-1211,15 9 3553,37-1-4027,-17 0-157,-1 0-1,1 1 0,0 0 1,0 0-1,0 1 1,0 0-1,0 1 0,11 0 1,-15 0-3,115-9 110,-9 1 121,59 8 644,-165 0-869,0 0 1,0 0 0,1-1 0,-1 0 0,0 0-1,-1 0 1,1 0 0,0-1 0,0 1 0,6-4-1,1 2-502,-19 6-1440,7-3 1835,1 1 0,0 0-1,-1 0 1,1 0 0,0-1-1,-1 1 1,1 0 0,0 0-1,0 0 1,0 0 0,0 0-1,0 0 1,0 1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3072,'-41'0'976,"40"0"-966,1 0 0,0 0 1,-1 0-1,1 0 0,0 0 0,-1 0 1,1 0-1,0 0 0,-1 0 0,1 0 1,-1 0-1,1 0 0,0 0 0,-1 0 1,1 0-1,0 0 0,-1 0 0,1 0 1,0 0-1,-1 1 0,1-1 0,0 0 1,0 0-1,-1 0 0,1 1 0,0-1 1,0 0-1,-1 0 0,1 1 0,0-1 0,0 0 1,-1 1-1,1-1 0,0 0 0,0 1 1,0-1-1,0 1 0,-2 2 54,0 1 0,0 0 0,-1-1 0,1 1 0,-4 3 0,-7 2 348,12-8-349,-1 0 0,1 0 0,0 0 0,-1 0-1,1 1 1,0-1 0,-1 0 0,1 1 0,0-1 0,0 0 0,0 1 0,0 0 0,1-1 0,-1 1 0,0-1 0,1 1 0,-1 0 0,1 0 0,-1-1 0,1 3-1,-28 86 1287,-2 11-644,19-29-385,-12 5-91,17-30-130,4-24-38,-3 12 74,1-14 11,-1 39 0,6-39-62,0-13-43,-1-1 0,0 1 0,0 0 0,-1 0 0,-2 12 0,-1-11 30,4-8-61,0 0 0,-1 0 0,1 0 0,-1 0 0,1 0 0,0 0 0,0 0 0,0 0 0,0 0 0,0 0-1,0 0 1,0 0 0,0 0 0,0 0 0,0 0 0,0 0 0,0-1 0,1 1 0,-1 0 0,0 0 0,1 0 0,-1 0 0,1 0 0,-1 0 0,1 0 0,0 0 0,0 0-8,-1 1 18,1 0 1,-1 0 0,1 1 0,-1-1 0,0 0-1,0 0 1,0 1 0,0-1 0,0 3 0,0-4-23,-1 0 0,1 1 1,0-1-1,0 0 0,0 1 1,0-1-1,0 0 0,0 1 1,1-1-1,-1 0 0,0 1 1,1-1-1,-1 0 0,1 1 1,0 0-1,10 4-41,-5 5 107,-1-8-32,0 0 0,1 0 0,-1 0 0,7 1 0,-3-2 129,0-1-1,1 0 0,-1-1 1,15-1-1,-5 1 52,-10 1-398,0-1 0,0 0 1,0-1-1,-1 0 1,1 0-1,0-1 0,-1 0 1,1-1-1,12-5 1,12-8-1239</inkml:trace>
  <inkml:trace contextRef="#ctx0" brushRef="#br0" timeOffset="1">9 483 6240,'0'-17'2304,"0"17"-1792,17 0-160,0-17 544,-1 17-576,34 0 128,0 0-256,16 0 320,1 0-288,-1 0 160,0 0-224,-16 17-2464,0-17 1248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6144,'-16'50'2272,"16"-50"-1760,-17 83-160,17-50 256,0 17-416,0 0 256,0-1-224,-16-15 224,16-1-256,0 0-6240,16-16 3296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6400,'0'0'2368,"0"0"-1856,34 0-128,-18 0 512,1 0-576,16 0 64,17 0-224,0 0 544,-1 0-416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85 1312,'0'-14'421,"-1"14"-418,1 0 0,0 0 1,0 0-1,0 0 0,0-1 0,0 1 0,0 0 0,0 0 0,0 0 0,0 0 0,0 0 0,0 0 0,0 0 1,0 0-1,0 0 0,0-1 0,0 1 0,0 0 0,0 0 0,0 0 0,0 0 0,1 0 0,-1 0 0,0 0 0,0 0 1,0 0-1,0 0 0,0 0 0,0-1 0,0 1 0,0 0 0,0 0 0,0 0 0,0 0 0,0 0 0,0 0 1,0 0-1,1 0 0,-1 0 0,0 0 0,0 0 0,0 0 0,0 0 0,0 0 0,0 0 0,0 0 0,0 0 0,0 0 1,1 0-1,-1 0 0,0 0 0,0 0 0,0 0 0,0 0 0,0 0 0,0 0 0,1 0 37,1 0 0,-1 0 0,0 0 0,0 1 0,0-1-1,1 0 1,-1 0 0,0 1 0,0-1 0,0 1 0,0-1 0,0 1 0,0 0-1,0-1 1,0 1 0,0 0 0,0-1 0,0 1 0,0 0 0,-1 0-1,1 0 1,0 0 0,0 0 0,-1 0 0,1 0 0,-1 0 0,1 0 0,-1 0-1,1 0 1,-1 1 0,0 1 0,2 4 236,-1 1 0,-1-1 0,1 1 0,-2 9 0,1-2-41,0 37 392,2-15-224,-3 1-1,-1 0 1,-1 0-1,-10 38 1,5-42-265,-14 60 225,21-89-307,0-1 0,0 1 0,0 0 0,0 0-1,-1-1 1,1 1 0,-1-1 0,-1 1 0,1-1 0,-1 0 0,1 1 0,-6 4 0,2-1 70,-1 4 60,6-11-158,1 0 1,-1 0-1,1 1 0,-1-1 0,0 0 0,1 0 0,-1 0 0,0 0 0,0 0 0,0 0 0,0 0 0,0 0 0,0 0 0,0 0 0,0-1 0,-1 1 0,1 0 0,0-1 0,0 1 0,-1-1 0,1 1 0,0-1 0,0 0 0,-1 0 0,1 1 0,0-1 0,-3 0 0,-5-1 77,1 0 0,-1-1 0,1 1 0,-17-7 0,23 7-86,-1 0-6,0 0 0,1 0 1,-1 0-1,1 0 0,-1 0 0,1-1 1,-1 1-1,1-1 0,0 0 0,0 1 1,0-1-1,0 0 0,0 0 0,0-1 0,0 1 1,1 0-1,-3-5 0,-7-9 42,6 9-47,-1 0-1,1 0 1,0-1 0,1 1-1,0-1 1,0 0-1,1-1 1,-3-10-1,3 3-20,1-1 0,0 1 0,1-26 0,2 14-33,0 1 1,1-1-1,2 1 0,1 0 0,1 0 0,12-34 0,-14 49 51,2 0 1,-1 0-1,1 0 1,1 1-1,0 0 0,1 0 1,0 1-1,1 0 1,0 0-1,0 1 1,1 0-1,0 1 0,1 0 1,-1 0-1,17-7 1,-12 8 115,-1 1 1,2 1-1,-1 0 1,0 1-1,1 1 1,24-3-1,94 5 293,-70 2-153,-55-1-109,-1 1 1,1 0-1,-1 0 1,12 4-1,-12-2 7,-1-2 0,1 1 0,0-1 0,10 0 0,-6-1-15,-9-1-371,0 1 1,0 0 0,0 0-1,0 0 1,0 0 0,0 0-1,0 1 1,0-1-1,0 1 1,5 1 0,8 12-1422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2976,'0'0'971,"3"3"-603,1 1-303,-2-1 78,1-1 0,-1 1 0,1-1 1,-1 1-1,1-1 0,0 0 1,0 0-1,5 2 0,20 2 524,-6 5-182,1-5-248,-19-5-165,1 0 1,-1 0-1,0 1 0,0-1 1,0 1-1,1 0 1,-2 0-1,1 0 1,0 0-1,0 1 1,-1 0-1,6 5 1,-7-7-42,-1 0 0,0 0 0,0 0 0,0 1 0,0-1 0,0 0 0,0 1 0,0-1 0,0 1 0,-1-1 0,1 1 0,0-1 0,-1 1 0,1-1 1,-1 4-1,0-3-1,0-1 0,0 1 0,-1-1 1,1 1-1,-1-1 0,0 1 1,1-1-1,-1 1 0,0-1 0,0 1 1,0-1-1,0 0 0,0 0 1,0 1-1,-3 1 0,-10 12 364,1 0 1,0 1-1,-11 21 0,22-34-366,0-1 12,-9 18 108,10-19-124,1 1 1,-1-1 0,1 0 0,0 0 0,-1 0 0,1 1 0,0-1-1,0 0 1,0 1 0,0-1 0,0 0 0,0 0 0,0 1 0,0-1-1,1 0 1,-1 1 0,1 1 0,0-3-12,-1 1 1,0 0-1,1 0 0,0-1 1,-1 1-1,1 0 0,-1-1 1,1 1-1,0 0 0,0-1 1,-1 1-1,1-1 0,0 1 1,0-1-1,0 1 0,-1-1 1,1 0-1,0 0 0,0 1 1,0-1-1,0 0 1,0 0-1,0 0 0,1 0 1,27-5 198,-12 1-81,22-1-8,-14 3-99,0-2-1,0 0 0,-1-2 1,32-11-1,0-11-3196,-39 22 1993,29-7-1,-46 13 1169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3072,'-17'0'1120,"17"0"-864,33 16-64,-17-16 1024,1 17-704,16-1-128,-1 17-256,1 0 32,0 16-96,0-16-224,16-1 64,-16 1 608,-17 0-288,17-17-64,-17 17-96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647 167 5056,'0'-8'460,"1"5"-309,-1 1 0,1-1 1,-1 0-1,0 1 1,0-1-1,0 1 0,-1-1 1,1 0-1,-1 1 1,1-1-1,-1 1 0,0-1 1,0 1-1,-2-4 0,-19-10 719,11-1-289,2 10-468,-1 1 0,0 0 0,0 1 1,-1 0-1,0 1 0,-12-4 0,-1-1-73,7 2-18,0 1 0,-1 1 0,0 1 0,-20-3 0,-69 3-111,-12 4-513,118 0 592,0 0 1,0 0-1,0 0 0,0 1 1,0-1-1,0 0 1,0 0-1,0 1 1,1-1-1,-1 1 1,0-1-1,0 1 0,0-1 1,1 1-1,-1-1 1,0 1-1,1 0 1,-1-1-1,0 2 0,-10 17-139,8-14 132,2-3 13,0 0 0,1 0 0,-1 1 0,1-1 0,-1 0-1,1 0 1,0 1 0,-1-1 0,2 4 0,-1-2 7,0-1 0,-1 1 0,1 0-1,0-1 1,-1 1 0,-1 3 0,-20 52 93,11-1 11,-11 19 90,10 6-58,-10-3 21,16-33-85,4-24-49,-19 92 111,14-84-23,7-27-76,-1 1 0,0-1 0,1 0 0,0 1 1,0-1-1,0 0 0,1 1 0,0-1 0,-1 0 1,1 0-1,3 7 0,-3-10-16,-1 1 0,1 0 0,0-1 0,0 1 0,0 0 0,1-1 0,-1 1-1,0-1 1,0 1 0,1-1 0,-1 0 0,1 0 0,-1 0 0,1 0 0,0 0 0,-1 0 0,1 0 0,0 0 0,0 0 0,0-1 0,-1 1 0,1-1 0,0 0 0,0 1-1,0-1 1,2 0 0,4 0-67,-6 0 25,0-1 0,1 1 0,-1 0 0,0 0 0,0 1 0,1-1 0,-1 1 0,0-1 0,4 2 0,-3 0 4,1 0 1,-1-1-1,1 1 1,0 0-1,0-1 1,0 0-1,0 0 1,0-1-1,0 1 1,7 0-1,-6-2 43,-1 1 0,1 1-1,-1-1 1,9 2 0,12 9 127,-17-9-63,0-1 0,14-1-1,1 0 76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6816,'-33'-49'2528,"33"49"-1984,17 16-128,-1-32 256,1 16-448,0 0 128,32 0-224,18-17 288,-1 17-224,1 0 256,-1 0-256,0 0-5312,1 0 2784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233 814 4064,'-27'0'1307,"21"0"-801,6 3-143,1 5 49,3-6-87,13 4 340,-1 5-519,0 1 0,-1 0 0,0 1-1,19 21 1,-19-19-37,0 1 35,-1 0 0,-1 2 0,11 18 0,-21-31-88,-1 0 0,1 0 0,-1 1 1,0-1-1,-1 0 0,1 1 0,-1 0 0,0-1 1,-1 1-1,1 0 0,-1-1 0,-1 10 0,1-13-51,0 0 0,-1-1-1,1 1 1,0 0 0,-1-1-1,1 1 1,-1 0-1,1-1 1,-1 1 0,0 0-1,0-1 1,0 1 0,-1 1-1,-3 5 1,-1 4 8,6-10 2,-1 1 0,-1-1 0,1 0 0,0 0-1,-1 1 1,-2 2 0,4-5-5,0 0 0,-1 1 0,1-1 0,0 1 0,-1-1 0,1 0 0,0 1 0,0-1 1,0 1-1,-1-1 0,1 1 0,0-1 0,0 1 0,0-1 0,0 1 0,0-1 0,0 1 0,0-1 0,0 1 0,0-1 0,0 1 0,0-1 0,0 1 0,0-1 0,0 0 0,0 1 1,1-1-1,-1 1 0,0-1 0,0 1 0,1-1 0,-1 1 0,0-1 0,0 0 0,1 1 0,-1-1-9,1 1 8,0-1 1,0 0 0,-1 1-1,1-1 1,0 0 0,0 0-1,-1 1 1,1-1 0,0 0-1,0 0 1,-1 0 0,1 0-1,0 0 1,0 0 0,0 0-1,-1-1 1,1 1 0,0 0-1,0 0 1,-1 0 0,2-1-1,18-8 129,-13 6-67,-4 2-231,0 0 0,1 0 0,-1 0 0,0 0 0,0-1 0,0 0 0,0 1 0,0-1 0,0 0 0,-1-1 0,1 1 0,4-5 0,2-3-491,24-23-1103</inkml:trace>
  <inkml:trace contextRef="#ctx0" brushRef="#br0" timeOffset="0.5">34 34 5056,'-33'-17'1888,"33"17"-1472,16 0-128,-16 0 128,17 0-288,16-17 256,17 17-256,0 0-1664,33 0 832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3136,'-8'0'820,"9"0"-93,20 0 468,-13 0-891,-1 0 0,1 0 0,0 1-1,13 4 1,-17-3-233,0 1 0,0 0 0,0 0 0,0 0 0,0 1 0,-1-1 0,0 1 0,4 4 0,22 39 437,-11-13-231,-3 1 0,18 55 0,-32-86-260,8 24 164,10 44 0,-13-8 144,-4-31-159,2-1-27,0 21 111,-4-38-133,-1 0 0,-1 0 0,0-1 0,-1 1 0,-1-1 0,0 0 0,-1 0 0,-1 0 0,0-1 0,0 1 0,-2-2 0,1 1 0,-16 18 0,11-17-38,0-1 0,-1-1 0,0 0 0,-20 14 0,22-19-178,0-1 1,0 0 0,-1-1-1,0 0 1,0-1 0,-22 5-1,-38 8-2327,63-14 1844,1 0 1,-16 8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7232,'33'0'2656,"-33"0"-2048,17 17-192,-1-17 64,1 0-352,-1 16 512,1 1-352,16-1-480,-16-16 96,-1 17-4160,1 0 2336</inkml:trace>
  <inkml:trace contextRef="#ctx0" brushRef="#br0" timeOffset="1">34 350 5152,'-33'0'1888,"33"0"-1440,50 33-160,-34-33 416,18 16-448,15 1 256,1-17-288,17 0 64,-1 0-160,0 0-2752,17 0 1440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2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6560,'-2'0'172,"0"0"1,0 1-1,0-1 1,0 1-1,0 0 0,0-1 1,0 1-1,0 0 1,0 0-1,1 0 1,-1 0-1,0 1 0,1-1 1,-1 0-1,0 1 1,1-1-1,0 1 1,-1-1-1,1 1 1,0 0-1,-2 2 0,-2 6-163,-1 0-1,-6 20 1,8-20 225,-3 5-202,2 1 0,0 0 0,0 0 0,1 1 0,1-1 0,1 1 0,0 19 0,2-34-32,0 11 49,0 0 0,5 25 0,-4-33-20,0 0-1,1 1 1,0-1 0,0 0-1,0 0 1,1 0 0,-1 0-1,1-1 1,0 1-1,1-1 1,5 6 0,-4-5 25,0-1-1,1 1 1,0-1 0,0-1 0,0 1 0,0-1 0,1 0 0,-1 0 0,14 3 0,-6-3 58,0 0 0,0-1-1,28 0 1,-25-3 10,0 0-1,0-1 1,18-5-1,-21 4-4,-12 3-95,0 0 0,1-1 0,-1 1 0,0 0 0,0-1 0,0 0 0,1 0 0,-1 0-1,0 0 1,0 0 0,0 0 0,0 0 0,0 0 0,-1-1 0,1 1 0,0-1 0,-1 1 0,1-1 0,-1 0 0,1 0 0,-1 0 0,0 0 0,0 0 0,0 0 0,0 0 0,0 0 0,0 0 0,0-4-1,2-2 42,-1 5-42,-1-1 1,1 1-1,-1-1 1,0 0-1,0 0 1,-1 1-1,1-1 1,-1 0 0,0 0-1,0 0 1,0 0-1,0 1 1,-1-1-1,-1-5 1,0 3-8,-1-1 0,-1 1 1,1 0-1,-1 0 0,-9-11 0,6 7 10,5 8-29,-35-45-15,32 43-382,1-1-1,-1 1 0,0 0 1,0 1-1,0-1 1,-7-3-1,6 4-1362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3488,'-12'0'1380,"21"0"-851,-9 0-516,0 0-1,0 0 1,0 0 0,0 0-1,1 0 1,-1 0 0,0 0-1,0 0 1,0 0-1,0 0 1,0 0 0,0 0-1,0 0 1,0 0 0,0 0-1,0 0 1,1 0 0,-1 0-1,0 0 1,0 0-1,0 0 1,0 0 0,0 0-1,0 0 1,0 0 0,0 0-1,0 0 1,0 0-1,0 0 1,1 0 0,-1 0-1,0 0 1,0 0 0,0 1-1,0-1 1,0 0 0,0 0-1,0 0 1,0 0-1,0 0 1,0 0 0,0 0-1,0 0 1,0 0 0,0 0-1,0 1 1,0-1-1,0 0 1,0 0 0,0 0-1,0 0 1,0 0 0,0 0-1,0 0 1,0 0 0,0 1-1,0-1 25,0 1 0,0 0 0,0-1-1,0 1 1,1 0 0,-1-1 0,0 1 0,1-1 0,-1 1-1,0 0 1,1-1 0,-1 1 0,1-1 0,-1 1 0,1-1-1,-1 1 1,1-1 0,-1 1 0,1-1 0,-1 0 0,1 1-1,-1-1 1,1 0 0,0 1 0,-1-1 0,1 0-1,0 0 1,-1 1 0,1-1 0,0 0 0,-1 0 0,1 0-1,1 0 1,32 0 865,-19-1-747,9 1 47,-1 0-4,30 3 0,-29 0-120,18 3 109,41-1 1,-39-5-97,95 3 149,-45 8-139,-67-9-80,-2 0 18,0 2 1,33 7-1,-8 3 275,-42-13-154,-1 1 0,0 0 0,0 0 0,1 0 0,8 6 0,-7-2 180,-9-6-334,0 0-1,0 0 1,0 0-1,0 0 1,0 0 0,0 1-1,1-1 1,-1 0-1,0 0 1,0 0-1,0 0 1,0 0-1,0 0 1,0 1 0,0-1-1,0 0 1,0 0-1,0 0 1,0 0-1,0 0 1,0 1 0,0-1-1,0 0 1,0 0-1,0 0 1,0 0-1,-1 0 1,1 1 0,0-1-1,0 0 1,0 0-1,0 0 1,0 0-1,0 0 1,0 0 0,0 1-1,-23 8 31,17-7-74,-1 0-100,1 1-12,-1-1 1,0 0 0,0-1-1,0 1 1,0-1 0,-11 0-1,-109-1-602,24 0 43,103-1 699,-1 1-1,1 0 0,-1 0 1,1 0-1,-1 0 1,1 0-1,-1 0 1,1 0-1,-1 0 1,0 0-1,1 0 0,-1 0 1,1 0-1,-1 0 1,1 1-1,-1-1 1,1 0-1,-1 0 1,1 1-1,-1-1 0,1 0 1,-1 1-1,1-1 1,0 0-1,-1 1 1,1-1-1,0 0 1,-1 1-1,1-1 1,0 1-1,-1-1 0,1 1 1,0-1-1,0 1 1,-1-1-1,1 1 1,0-1-1,0 1 1,0-1-1,0 1 0,0-1 1,0 1-1,0 0 1,0-1-1,0 1 1,-3 5-182,2-4 179,-1-1 0,1 1 0,0 0 0,-1 0 0,1 0 0,0 0 0,0 0 0,0 0 1,1 0-1,-1 0 0,0 0 0,1 0 0,0 0 0,-1 1 0,1-1 0,0 4 0,1 4 14,0 0 0,5 17 0,0 4 13,-4-11 34,-1 25 0,2 23 21,8 9-31,-6-7 47,1-34 56,-3-15 47,2 35 0,-5-47-62,1 0 0,0 0 0,1 0 1,3 11-1,-3-13 109,0 0 1,-1 0-1,0 1 1,1 7-1,-2-14-179,0 0-1,0 1 1,0-1-1,0 0 1,0 1-1,0-1 1,-1 0-1,1 1 1,0-1-1,-1 0 1,1 1-1,-1-1 1,1 0-1,-1 0 1,0 0-1,1 1 1,-1-1-1,0 0 1,0 0-1,0 0 1,0 0-1,0 0 1,0-1-1,0 1 1,0 0-1,0 0 1,-2 0-1,-1 0 60,0 0 1,0 0-1,0 0 1,0-1-1,0 0 0,0 0 1,-5 0-1,-3 0 0,6 0-89,0-1-1,0 1 0,0-1 1,0 0-1,1 0 1,-1 0-1,0-1 1,0 0-1,1 0 0,-1-1 1,1 0-1,0 0 1,0 0-1,0 0 0,0-1 1,-5-5-1,-14-18 167,1 0 0,-27-44 0,11-3-965,28 52 256,4 9-576,1 0 1,0 0 0,1-1 0,-4-19-1,6-3-1589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5472,'0'-16'2016,"0"16"-1536,49-50-160,-32 33 608,33 1-576,0-1 0,16 1-224,-16-18 320,16 34-224,-16 0-736,0 0 256</inkml:trace>
  <inkml:trace contextRef="#ctx0" brushRef="#br0" timeOffset="1">548 714 5408,'-16'17'1984,"16"-17"-1536,0 0-128,16 0 320,-16-17-416,34 1-32,-1 16-96,17-34 480,-1 18-320,1 16-320,17-17 32,-18 17-4672,18 0 2560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5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2656,'0'0'960,"0"0"-736,17 0-64,-1 0 1184,1 0-768,-1 0 192,34-17-448,0 0 0,0 17-192,16-16 160,-16-1-192,0 1 256,0 16-224,-34 0-1312,17 0 640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5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3072,'27'0'976,"-13"3"-587,-10-2-349,0 0 0,-1 1 0,1-1 0,0 1 0,-1 0 0,1 0 0,-1 0 0,0 0 0,0 1 0,0-1 0,0 1 0,0 0 0,-1 0 0,1 0 0,-1 0 0,0 0 0,3 6 0,22 39 354,-18-31-292,0-1-1,-1 1 1,6 18-1,1 7 137,-4-9-5,10 38 0,-21-66-173,1-1-1,-1 1 1,1-1 0,-2 1-1,1-1 1,0 0 0,-1 1-1,0-1 1,0 1 0,0-1-1,0 0 1,-1 0 0,0 0-1,0 0 1,0 0 0,0 0-1,0 0 1,-1 0 0,0-1-1,-4 6 1,3-6 15,0 1 1,0-1-1,0 0 0,0 1 1,-1-2-1,1 1 1,-1 0-1,1-1 0,-1 0 1,0 0-1,0-1 0,0 1 1,0-1-1,0 0 0,-9 0 1,10-1-26,1 0 0,-1-1 0,1 0-1,-1 0 1,1 0 0,-1 0 0,-4-2 0,2 0 9,-26-8 150,20 8-75,0-2 1,-16-7-1,23 10-107,0-1 1,1 0-1,0 0 0,-1-1 1,1 1-1,1-1 1,-1 0-1,0 0 0,-4-7 1,1-1-31,0 0 0,1-1 0,0 0 1,0-1-1,2 1 0,0-1 0,0 0 1,-2-27-1,5 32-30,1 0 1,0 0-1,0 0 1,1 0-1,0 0 1,1 0-1,3-9 1,-3 12-14,0 1 0,0-1 0,1 1 0,0 0 0,0-1 0,0 1 0,1 1 0,0-1 0,0 0-1,0 1 1,7-6 0,0 2-8,1 1-1,0 1 0,0-1 0,0 2 0,1 0 0,26-7 0,-11 6 85,1 1 0,-1 1 0,1 1 0,0 2 0,37 3 0,-7-1 542,21-1-268,-24 0-4394,-9 0 1594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4384,'21'0'1194,"20"-3"1,-2-8-448,10 6-166,-42 4-486,125-14 1181,-12 4-732,-74 8-408,48-2 80,28-11 61,108-9 96,-47 19-122,-91 2-167,185-6 243,-127 8-183,-19-9 16,-16 5 10,-54 0 39,39-1 174,-72 7-350,-24 0-576,-17 0-829,-2 0 595,-2-1-1800,-30 4 0,33 0 1201,-21 8-1,35-11 1373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4896,'-16'0'1824,"16"0"-1440,-16 33-96,-1-16 1184,1 15-864,0-15 544,-1 32-672,-32 0-64,16-16-256,0 16 192,-16 0-224,0-32 32,16 15-96,1-15-192,15-1 64,1 1-2720,16-17 1536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0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51 3072,'-14'0'976,"14"0"-969,0 0 0,0 0-1,-1 0 1,1 0 0,0 0 0,0 0 0,0 0 0,0 0-1,0 0 1,0 0 0,0 0 0,0 0 0,0 0 0,-1 0-1,1 0 1,0 0 0,0 0 0,0 0 0,0 0-1,0 0 1,0 0 0,0 0 0,0 0 0,0 0 0,0 0-1,0 0 1,-1 0 0,1 0 0,0 0 0,0 0 0,0-1-1,0 1 1,0 0 0,0 0 0,0 0 0,0 0 0,0 0-1,0 0 1,0 0 0,0 0 0,0 0 0,0 0 0,0 0-1,0-1 1,0 1 0,0 0 0,0 0 0,0 0 0,0 0-1,0 0 1,0 0 0,0 0 0,0 0 0,0 0 0,0-1-1,0 1 1,0-11 447,0 8 831,0 3-400,0 0-277,0-2-299,0 1-299,0 1 0,0-1-1,0 1 1,0-1-1,0 1 1,0-1 0,0 1-1,0-1 1,0 1-1,0-1 1,-1 1 0,1-1-1,0 1 1,0-1-1,0 1 1,-1 0 0,1-1-1,0 1 1,-1-1-1,1 1 1,0 0-1,-1-1 1,1 1 0,0 0-1,-1-1 1,1 1-1,-1 0 1,1-1 0,-17 0 144,13 1-133,1 0 1,-1 0-1,0 0 0,1-1 0,-1 1 1,-4-2-1,-3-2-10,0 1 1,0 1 0,0 0 0,-1 0-1,0 1 1,1 1 0,-1-1 0,1 2-1,-17 2 1,3 2-48,9-2 16,0-1 0,-29 2 0,21-5 17,14 0 12,0 1 1,0 0-1,0 0 0,0 1 1,-13 3-1,6 0 10,10-1-51,-1-1 1,1-1 0,0 1-1,-10-1 1,15-1 22,1 0 1,0 0-1,-1 0 1,1 0-1,0 0 1,-1 0-1,1 1 0,0-1 1,-1 0-1,1 1 1,0-1-1,-1 1 1,1-1-1,0 1 1,0 0-1,0-1 1,0 1-1,0 0 1,0 0-1,0 0 1,0 0-1,0 0 1,0 0-1,0 0 0,0 0 1,-1 2-1,1 2-11,0-1-1,0 0 1,0 1-1,1-1 1,-1 1-1,2 7 0,-3 21-4,2-32 27,-6 33 87,-2 58 1,8-56-8,-3 75 65,-3-68-122,3-23 5,-2 33 1,6-30 31,-1-12-26,0 0 1,0-1-1,-3 15 1,-8 0 160,10-22-180,0 1 0,0-1 1,1 0-1,-1 1 0,1-1 0,0 1 0,1 5 0,-1-7-12,0-1-1,0 1 0,1-1 0,-1 1 0,1-1 0,-1 1 0,1-1 0,-1 0 1,1 1-1,0-1 0,-1 0 0,1 1 0,0-1 0,0 0 0,0 0 0,0 0 1,0 0-1,1 0 0,-1 0 0,1 1 0,3 1 12,1 0 0,-1-1 0,0 0 0,1 0 0,-1 0 0,1 0 0,-1-1 0,1 0 0,0 0 0,6-1 0,2 1 18,0 0 1,26 6-1,-27-4-4,0-1-1,26 1 1,-27-2 6,1 0-1,0 0 1,12 4-1,-11-2 52,0-1 1,1 0-1,14 0 0,85-2-434,-98 0-266</inkml:trace>
  <inkml:trace contextRef="#ctx0" brushRef="#br0" timeOffset="1">100 516 4480,'0'-17'1664,"0"17"-1312,17 0-64,-17 0 448,33 0-448,-16-16 384,16 16-384,17 0 128,0 0-256,-1-17 64,1 17-128,0 0 448,-17 0-320,0 0 416,-16 0-384,0-17-1600,-1 17 704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2912,'0'0'923,"2"-3"-550,9-8-10,-8 8 607,-3 3-234,0 0 59,0 0-289,0 0-42,0 3-128,0 33 614,-1-28-889,0-1 1,0 1 0,-5 12 0,1-2 64,0 15 71,-6 0 102,-6 31-43,16-61-238,0 1-1,0 0 1,1 0 0,-1-1-1,1 1 1,0 0-1,0 0 1,1 5 0,-1 2 42,0 8 430,0-19-260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4224,'0'0'1365,"0"0"-826,0 0-209,0 0 156,0 3-118,0 5 30,-1-3-180,1 0 0,0 0 0,0 0 1,1 0-1,0 0 0,1 7 0,0-7-172,0 2-2,1 1 1,-1-1 0,-1 0 0,1 1 0,0 13 0,-2 76 323,0-93-323,0-1 0,-1 1 0,1-1 0,-1 0 0,1 1 0,-1-1 1,0 0-1,0 0 0,-3 6 0,-1 2 101,4-8-252,0 0 1,1 0-1,-2 0 0,1 0 1,0-1-1,0 1 0,-1 0 0,0-1 1,1 1-1,-4 2 0,3-2-736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6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3648,'0'-16'1344,"0"16"-1024,0 0-128,0 16 1056,0-16-736,0 0 640,0 17-672,0-1 160,0 18-352,0-1-32,16 0-160,-16 0 224,0 0-192,0 1 448,0-1-320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3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1 798 5152,'0'-28'1648,"1"22"-1218,9 1-199,-1 0-152,-3 2-40,0-1 0,0 2 0,0-1 0,0 1-1,1-1 1,-1 2 0,1-1 0,0 1 0,-1 0 0,13 0 0,7 0 27,0-1 0,0-1 0,28-7 1,38-7 116,190-19 510,31-15-69,49-9-123,-142 33-267,125-20 258,-134 5-275,-134 25-146,31-5 49,250-53 174,-11-16 102,-164 34-343,102-30-1156,-64 38-503,8 13-3197,-228 36 4780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8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2080,'4'0'94,"1"0"-1,0 1 1,-1-1 0,1 1 0,0 0-1,-1 0 1,1 1 0,4 1-1,14 5-13,3 0-21,-5-1 110,0-2-1,30 5 1,29-4 82,16 6-46,46 4-69,32-11-45,-118-2-68,85 2 28,14-9 2,-56 0-26,186-1 117,347-24 745,-273 11-402,-266 13-410,862-24 59,-617 27-1239,-31-12 9,-8-3-991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2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2240,'0'-3'104,"0"0"0,0 0 1,0-1-1,1 1 0,-1 0 0,1 0 1,0 0-1,0 1 0,0-1 0,2-4 1,1 1 114,0 1 1,0 0 0,10-10-1,-12 14-79,12-11 356,0 7-90,-6-9 233,14 0-185,-21 14-431,0-1 0,0 1 0,1-1 0,-1 1 0,0 0 1,0 0-1,0-1 0,0 1 0,1 0 0,-1 0 0,0 0 0,0 0 0,0 1 1,0-1-1,1 0 0,-1 0 0,0 1 0,0-1 0,0 0 0,0 1 0,0-1 1,0 1-1,0 0 0,0-1 0,0 1 0,0 0 0,0-1 0,0 1 0,0 0 1,-1 0-1,1 0 0,1 2 0,1 0 72,-1-1-82,0 0 0,-1 1 0,1-1 0,-1 0 0,1 1-1,-1-1 1,0 1 0,0-1 0,0 1 0,0-1 0,0 1-1,-1 0 1,1-1 0,-1 1 0,0 0 0,0 3 0,2 12 19,4 6 5,-4-13 23,0 0 0,0 0 0,0 18 0,-2 67 234,0-88-277,-1-1-1,0 1 1,0-1 0,0 1 0,-1-1 0,0 0-1,-1 0 1,0 0 0,0 0 0,0 0 0,-1-1 0,-5 8-1,-5 5 59,4-2-18,10-17-57,-1 0 0,1 0 0,0 0 0,0 0 1,0 0-1,0 0 0,0 0 0,0 0 0,0 0 0,0 0 1,0 0-1,-1 0 0,1 0 0,0 0 0,0 0 0,0 0 1,0 0-1,0 0 0,0 0 0,0 0 0,0 0 0,-1 0 1,1 0-1,0 0 0,0 0 0,0 0 0,0 0 0,0 0 0,0 0 1,0 0-1,0 0 0,0 0 0,0 0 0,0 0 0,-1-1 1,1 1-1,0 0 0,0 0 0,0 0 0,0 0 0,0 0 1,0 0-1,0 0 0,0 0 0,0 0 0,0-1 0,-2 0 69,3-1-68,1 1 0,-1-1-1,0 0 1,1 0 0,-1 0-1,0 0 1,0 0 0,0-1-1,-1 1 1,1 0 0,0-3-1,0 0-9,1 0 0,-1 1 0,1 0 0,0-1 0,0 1 0,0 0 0,6-7 0,10-14-47,25-44 0,-38 57 47,1 1-1,0 0 1,1 0-1,0 0 0,1 1 1,0 0-1,0 1 1,1-1-1,12-9 0,-8 9 32,1 1-1,0 0 0,26-12 1,-39 20 16,0 1 1,0 0-1,0-1 0,1 1 1,-1 0-1,0 0 1,0 0-1,1 0 1,-1 0-1,0 0 0,0 0 1,1 1-1,-1-1 1,0 0-1,0 1 0,0-1 1,0 1-1,1-1 1,0 2-1,17 16 520,-11-9-199,-2-2-241,0-1-1,-1 1 1,0 1-1,0-1 1,-1 1-1,6 13 1,-1-2-8,-6-12-58,0 1 1,0-1-1,-1 1 0,0 0 0,1 13 0,0 0-2,8 15 62,-5-5-21,0-15-1,-5-12-71,1-1 0,-1 0-1,0 1 1,0-1 0,0 1-1,-1 0 1,1 5 0,-1 10 178,0-18-187,0 1 0,0 0 0,0-1 1,0 1-1,-1-1 0,1 1 0,0-1 0,-1 1 0,0 1 0,-4 5-10,4-6-8,0-1 1,0 1 0,0 0 0,0-1 0,0 1-1,1-1 1,-1 1 0,1 0 0,-1 0 0,0 3-1,1-35-5448,0 13 3398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2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2912,'0'-14'923,"0"11"-550,0 1-80,0 0-223,0 0 83,0 0-1,0-1 1,0 1-1,0 0 1,0 0-1,0-1 0,1 1 1,-1 0-1,2-4 1,12 0 156,-9 3-247,-1 0-1,0 0 0,0-1 1,0 1-1,0-1 0,4-6 1,-4 6-17,-1 0 0,1 0 1,0 0-1,0 0 0,0 1 1,6-5-1,24-8 557,-32 15-512,0 0-1,1 0 0,-1 1 0,0-1 0,1 1 1,-1-1-1,1 1 0,-1 0 0,1 0 0,-1 0 1,1 0-1,4 2 0,-5-2-28,0 0 0,-1 1 0,1-1 0,-1 1 0,1 0-1,0-1 1,-1 1 0,1 0 0,-1 0 0,1 0 0,-1 0 0,0 0 0,1 0 0,-1 0 0,0 0 0,0 1-1,1 1 1,12 33 838,-11-25-758,-2-8-88,-1-1 0,1 1 0,-1 0-1,1 0 1,-1 0 0,0 0 0,-1 4-1,1-5-34,0 0 0,0 0 0,0 0 0,0 0 0,0 0 0,0 0-1,0 0 1,1 0 0,-1 0 0,2 3 0,3 4 23,-3-8-29,-1 1 1,-1-1 0,1 1-1,0-1 1,0 1 0,0-1 0,-1 1-1,1 0 1,-1 0 0,0-1-1,1 1 1,-1 0 0,0 1 0,0 11 3,0-11-240,0-3 64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2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4896,'0'16'1824,"0"-16"-1440,16 17-96,-16-17 288,0 0-384,17 0-96,0 0-32,-17-17-224,16 17 96,-16-16-4320,17 16 2368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18 2496,'0'0'784,"0"-3"-464,0 3-294,0-1 1,0 0-1,0 1 0,0-1 1,0 1-1,0-1 1,0 1-1,-1-1 0,1 1 1,0-1-1,0 1 1,-1-1-1,1 1 0,0-1 1,0 1-1,-1-1 1,1 1-1,-1-1 0,1 1 1,0 0-1,-1-1 0,1 1 1,-1 0-1,1-1 1,-1 1-1,1 0 0,-1 0 1,1-1-1,-1 1 1,1 0-1,-1 0 0,0 0 1,-25-1 1457,13 1-885,8 1-455,1-1 0,-1 1 0,0 0-1,0 0 1,1 1 0,-1-1-1,1 1 1,-1 0 0,1 0-1,-6 4 1,-19 8 313,27-13-432,-5 2 50,0-1 0,0 1 0,1 0 1,-1 1-1,1-1 0,0 1 0,0 1 1,0-1-1,1 1 0,0 0 0,-6 6 1,-13 21 199,2 2 0,1 0 0,1 1 0,-25 65 1,37-81-147,2 1 1,-8 35 0,8 12 42,4-34-104,-2 12 20,-5 98 164,9-118-189,1 0 0,1 0 0,10 44 0,-8-56-26,1 0 0,-1 0 0,2 0-1,0-1 1,1 0 0,0 0 0,0 0 0,2-1 0,-1 0-1,15 14 1,-16-20-18,0 1 0,0-1 0,1 0 0,0 0-1,16 7 1,9 5 44,-10-2-92,-17-11-244,-1 0 0,1-1 1,-1 0-1,1 0 0,0 0 0,0 0 0,0-1 0,11 2 0,-4-2-482,24-1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4800,'0'0'163,"9"0"538,-8 0-676,-1 0 1,0 0-1,0 0 0,0 0 1,0 0-1,1 0 1,-1 0-1,0 0 1,0 0-1,0 0 0,0 0 1,1 0-1,-1 0 1,0 0-1,0 0 0,0 0 1,0 1-1,0-1 1,1 0-1,-1 0 0,0 0 1,0 0-1,0 0 1,0 0-1,0 0 1,0 1-1,1-1 0,-1 0 1,0 0-1,0 0 1,0 0-1,0 0 0,0 1 1,0-1-1,0 0 1,0 0-1,0 0 0,0 0 1,0 1-1,0-1 1,0 0-1,0 0 1,0 0-1,0 0 0,0 1 1,0-1-1,0 0 1,0 0-1,0 0 0,0 1 1,-9 13 186,4-5 124,0-1 1,1 0-1,-6 15 0,0 5 173,3-11-289,-6 23 0,7-9-155,-2 34-1,3-19-38,0-13 20,1-3 33,-1 38-1,5 31 284,1-84-227,-1-8-76,0 0 1,0-1-1,0 1 0,-1 0 1,-2 6-1,-13 17 554,5-38-319,11 8-291,-1-1 1,1 1-1,-1-1 1,1 0-1,0 1 1,-1-1 0,1 1-1,0-1 1,0 0-1,-1 0 1,1 1-1,0-1 1,0 0-1,0 1 1,0-1 0,0 0-1,0 1 1,0-1-1,0 0 1,0 1-1,0-1 1,1 0 0,-1 0-1,0-2-14,0-2-57,0-4-54,0 1 1,1 0-1,0 0 0,2-10 0,-2 15 75,0 0 0,0 0 0,0 0 0,0 0 0,1 1 0,0-1 0,-1 0 0,1 1 0,0-1 0,0 1 0,0 0 0,1 0 0,-1-1 0,1 2 0,2-3 0,1 1 7,1 0 0,0 0 0,0 1-1,0 0 1,0 0 0,0 0 0,0 1 0,0 0 0,0 1-1,1 0 1,-1 0 0,0 0 0,0 1 0,0 0 0,0 1 0,9 2-1,-3 2 27,0 0 0,-1 0-1,0 2 1,13 10-1,-1-2 13,-4-2 279,26 22 0,-41-32-176,0 1-1,0 0 0,-1 0 0,1 0 1,-1 1-1,0-1 0,-1 1 0,1 0 1,3 9-1,-7-14-39,0 0 0,1 0 0,-1 1 0,0-1 0,0 0 0,0 0 0,0 0 0,0 1 0,0-1 0,0 0 0,0 0 0,0 0 0,-1 0 0,1 1 0,0-1 0,-1 0 0,1 0 0,-1 0 0,0 0 0,1 0 0,-1 0 0,0 0 0,1 0-1,-1 0 1,0 0 0,-2 1 0,-1 1 55,0 0 0,0 0 0,0-1 0,-9 4 0,5-2 63,1-1-112,0 0 1,0-1-1,-1 0 0,1 0 0,-1 0 0,0-1 1,-11 0-1,-5 2 41,-8 3 1,25-4-63,-1-1 0,0 1-1,1-2 1,-1 1-1,0-1 1,0 0 0,-7-1-1,-35-10 105,23 7-153,17 3-173,1 0 0,-1-1 1,1 0-1,-1 0 0,1-1 1,0-1-1,0 1 0,-17-11 1,24 13-50,1 0 1,-1 0-1,1 0 1,0-1 0,-1 1-1,1-1 1,0 1-1,0-1 1,0 0 0,0 1-1,0-1 1,0 0-1,0 0 1,0 1 0,1-1-1,-1 0 1,1 0-1,0 0 1,-1 0 0,1 0-1,0 0 1,0 0-1,0 0 1,1-3 0,-1 1-294,0-28-2538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0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615 103 2496,'0'-14'784,"0"11"-464,0 3-21,0 0 501,0 0-198,3 0 38,8 0-229,-8 0-54,-3-2-106,0-9 106,0 8-96,0 0 33,0 3-287,0-1 0,0 1 0,0-1 0,0 1 0,0-1 0,0 1 0,0 0 0,0-1 0,0 1 0,0-1 0,-1 1 0,1-1 0,0 1 0,0 0 0,0-1 0,-1 1 0,1-1 0,0 1 0,0 0 0,-1-1 0,1 1 0,0 0 0,-1-1 0,1 1 0,0 0 0,-1 0 0,1-1 0,0 1 0,-1 0 0,0 0 0,-6-5 53,5 1-41,-4-4-17,-19 3-66,8-1 30,14 4 25,0 1 0,-1 0 0,1 0 0,-1 0 0,0 0 0,1 1 0,-6-1 0,6 1 9,-1 0 0,1 0 1,-1-1-1,1 1 0,-1-1 1,1 0-1,0 0 0,-7-3 1,-6-2 49,1 4-17,0 0 0,-1 1 0,1 1 0,-20 1 0,1 0 175,19-1-77,11 0-80,-1 0 1,1 0-1,0 0 1,0 1-1,0-1 1,-5 2-1,-8 4 88,14-4-102,-1-1 0,1 0-1,-1 0 1,1 0-1,-1 0 1,1-1-1,-6 1 1,-2-1 52,9 0-67,0-1 0,0 1 0,0 0 0,0 0 0,-1 1 0,1-1 0,0 0 0,0 1 0,0-1 0,-2 2 0,-2 1 17,-1 0 23,1 0 0,-1 1-1,1 0 1,0 0 0,-6 5 0,7-4 14,1-2-35,0 1 0,0 0 0,1 0 0,-1 0 0,1 1 0,0-1-1,0 1 1,0-1 0,0 1 0,1 0 0,0 0 0,-2 7 0,-2 38 66,-26 90-4,17-83-14,5-20-44,4-17-27,1 1-1,1-1 1,0 1 0,0 26-1,4-38-15,0 0 0,-3 17 0,-8-1 30,6 3 112,-2-15-70,6-11-72,0-1 1,0 1-1,1-1 1,-1 1-1,0-1 1,1 1-1,-1 0 1,1-1-1,0 1 1,-1-1-1,1 1 1,0 2-1,0 4-16,1 10 5,0-18 8,-1 1-1,0-1 1,1 1-1,-1-1 1,1 1-1,-1-1 0,1 1 1,-1-1-1,1 1 1,-1-1-1,1 0 0,-1 0 1,1 1-1,0-1 1,-1 0-1,1 0 1,-1 1-1,1-1 0,0 0 1,-1 0-1,1 0 1,-1 0-1,1 0 0,0 0 1,1 0-1,-1 0-15,1 0 0,0 0 0,-1 0-1,1 1 1,0-1 0,-1 0 0,1 1-1,0 0 1,-1-1 0,1 1 0,-1 0 0,3 2-1,-2-2 14,0 0 0,0 0 0,-1 0 0,1 0 0,0-1 0,0 1 0,0 0-1,0-1 1,0 1 0,0-1 0,0 0 0,4 0 0,359 0 47,-365 0-43,3 0-141,0 1 0,0-2 0,0 1 0,0 0 0,0-1 0,4 0 0,2-8-990,-9 9 1011,0 0 0,1-1 0,-1 1 0,0 0 0,0-1-1,1 1 1,-1 0 0,0-1 0,1 1 0,-1 0-1,0-1 1,1 1 0,-1 0 0,0 0 0,1 0-1,-1-1 1,1 1 0,-1 0 0,0 0 0,1 0-1,-1 0 1,1 0 0,-1 0 0,1 0 0,-1 0 0,1 0-1,0 0 1,1 0-2093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2240,'0'-1'52,"0"-1"-1,0 1 1,0 0 0,0-1-1,0 1 1,0 0 0,0-1-1,1 1 1,-1 0 0,1 0 0,-1-1-1,1 1 1,-1 0 0,1 0-1,0 0 1,0 0 0,-1 0-1,1 0 1,0 0 0,0 0-1,0 0 1,0 0 0,0 0 0,0 0-1,2-1 1,11 0 945,-8-1-149,-5 2-706,1-1 0,-1 1 0,1 0-1,-1 0 1,1 0 0,0 0 0,-1 0 0,1 1 0,0-1-1,0 0 1,0 1 0,3-1 0,31-1 1992,-31 2-1893,19 1 621,-11-1-497,1 1-1,0-2 0,21-3 1,-16 0-204,-9 1-89,0 1 0,1 0 1,-1 1-1,13 0 0,90 1 229,-63 0-6442,-50 0 4227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11 1312,'0'0'421,"0"0"-245,0 0 0,0 0 331,0 0-64,0 0 213,0 0-192,0 0 85,0 0-128,0 0 144,0 0-170,-3 0 32,-1 1-264,2-1-97,0 1 0,0-1 0,0 0 0,0 0 0,0 0 0,0 0-1,0 0 1,0 0 0,0-1 0,0 1 0,0-1 0,0 1 0,0-1 0,-2-1 0,2 1 8,-1-1 1,0 1 0,0 0-1,0 0 1,-5-1 0,8 2-67,0 0 0,-1 0 0,1 0-1,0 0 1,0 0 0,-1 0 0,1 1 0,0-1 0,0 0 0,-1 0 0,1 0 0,0 0 0,0 0 0,-1 1 0,1-1 0,0 0-1,0 0 1,-1 0 0,1 1 0,0-1 0,0 0 0,0 0 0,0 1 0,0-1 0,-1 0 0,1 0 0,0 1 0,-2 2 95,1-2-69,-1 0 1,1-1-1,-1 1 1,0-1-1,1 0 1,-1 1-1,1-1 0,-1 0 1,1 0-1,-1 0 1,0 0-1,-2-1 0,-6 1 63,0-1-4,6 1-60,0 0 1,0 0-1,0 0 1,0 0-1,1 0 1,-1 1 0,0-1-1,-5 3 1,-6 4 28,0 2-1,1 0 1,0 0 0,-19 17 0,11-9 29,17-14-39,1 1 1,-1-1-1,1 1 1,1 0 0,-1 0-1,0 0 1,1 1-1,0-1 1,0 1-1,0-1 1,1 1 0,-1 0-1,-1 8 1,-15 30 547,11-26-382,1 0-1,-6 25 1,12-38-188,1 1-1,-1-1 1,1 1-1,1-1 1,-1 1-1,0-1 1,1 1-1,0-1 1,0 1 0,1-1-1,-1 0 1,1 1-1,0-1 1,4 7-1,-2-4 12,1 0 0,0 0 0,0 0 0,1-1 1,-1 1-1,13 9 0,-12-13-18,-1 0 1,1 0 0,-1 0 0,1-1-1,0 0 1,0 0 0,11 2 0,-9-2-32,0 0 1,0 0-1,11 6 1,-14-5-355,1-1 1,0 0-1,0 0 1,-1 0-1,1 0 1,0-1-1,1 0 1,10 0-1,-15-1-1579,-2 3-1264,0 11 1061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3904,'-16'-16'1440,"16"16"-1120,0 0-96,0 0 1440,16 0-960,18 0 352,-1-17-640,17 17-32,16-17-224,-16 1-320,0 16 96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4896,'0'0'1824,"0"0"-1440,16 0-96,-16 17 1344,17-17-960,-17 0 576,0 16-736,0 1 128,0 0-352,0-1-32,-17 1-160,17-1-64,0 1 0,-16 0-1728,32-17 928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3328,'0'0'1061,"3"0"-634,8 0 10,-8 0 752,-3 3-213,0 41 1808,0-41-2726,0 1-1,0-1 0,-1 1 0,1-1 0,-1 1 0,0-1 0,0 0 1,-3 7-1,-2 6 47,5-9-71,0 0 1,1 1-1,0 10 0,0-12-19,0 0 0,0 0 0,-1-1 0,-1 12 0,-5-3 50,6-13-53,0 1 0,0-1 0,0 0 0,1 1 0,-1 0 1,1-1-1,-1 1 0,1-1 0,-1 1 0,1 0 0,0-1 0,0 3 0,0 31-352,0-26-1053,0-17-1469,0 5 741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5216,'-17'0'1952,"17"0"-1536,0 0-96,0 0 1664,0 0-1152,17 0 704,0 0-864,16 0 384,0 0-608,33-17-32,-16 17-256,0 0-96,0 0-32,0 0-4192,-1 0 2272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6400,'-17'0'2368,"17"0"-1856,0 0-128,17 0 1120,16 0-896,17 0 672,0-17-736,16 0-416,1 1-128,16 16-384,0-17 224,0 17-4864,0 0 2752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34 3648,'-14'-13'1173,"11"7"-703,3 5-426,0 1 0,0-1 1,0 0-1,-1 1 1,1-1-1,0 0 1,0 1-1,-1-1 1,1 1-1,0-1 1,-1 0-1,1 1 1,-1-1-1,1 1 1,-1-1-1,1 1 1,-1-1-1,1 1 1,-1 0-1,1-1 1,-1 1-1,0 0 1,1-1-1,-1 1 1,1 0-1,-1 0 1,0-1-1,1 1 1,-1 0-1,0 0 1,1 0-1,-1 0 0,-1 0 1,-32 0 1852,19 0-1376,-7 0-158,0 1 1,1 1-1,-1 1 0,1 1 1,-1 1-1,1 0 0,-25 11 1,36-11-287,1 0 1,-1 1 0,1 0-1,0 0 1,1 1-1,-1 0 1,1 0 0,1 1-1,-1 0 1,-11 17-1,5-2 235,1-1 0,1 2 0,-11 30 0,14-34-111,2 0 0,-5 23 0,6 11 73,4-27-159,-2-1-26,-1 17-7,6-32-80,0 1 1,3 11 0,-1-6-11,-3-11-1,1 3 22,1 0 0,0 0 0,3 9 0,-4-15 8,0-1-1,1 1 0,-1 0 1,1 0-1,0-1 0,0 1 1,0-1-1,0 0 0,0 0 1,0 1-1,5 1 1,59 46-325,-33-30 0</inkml:trace>
  <inkml:trace contextRef="#ctx0" brushRef="#br0" timeOffset="1">34 383 6464,'-33'-16'2400,"33"16"-1856,0 0-160,0 0 1472,17 0-1088,-1 0 416,17 0-704,17-17-32,0 17-256,33 0-672,-17 0 256,-16 17-4800,0-17 2784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1096 3392,'28'0'1088,"-28"0"-1071,1 0 0,-1 0-1,1 0 1,-1 0 0,1 0 0,-1 0 0,1 0-1,-1 0 1,1 0 0,-1 0 0,0 0 0,1 1 0,-1-1-1,1 0 1,-1 0 0,1 1 0,-1-1 0,0 0-1,1 1 1,-1-1 0,0 0 0,1 1 0,-1-1 0,0 0-1,1 1 1,0 0-1,2 3 116,1 0 0,1-1 0,-1 0 0,0 1 0,1-1 0,0-1 0,8 5 0,15 17 1131,-25-21-1166,-3-2-74,0-1-1,1 1 1,-1-1-1,0 1 1,1-1-1,-1 1 1,0 0-1,0-1 1,1 1 0,-1-1-1,0 1 1,0 0-1,0-1 1,0 1-1,0-1 1,0 1-1,0 0 1,0-1 0,0 1-1,0 0 1,0-1-1,0 1 1,0-1-1,-1 1 1,1 0-1,0-1 1,0 1-1,-1-1 1,1 1 0,-1 0-1,1 0 36,-11 13 81,5-12 5,2-1-74,1-1 0,-1 1 1,1 0-1,-1 0 0,0 0 0,1 0 1,-5 3-1,-3 0 131,7-3-73,-9 5 546,13-6-638,-1 1 1,1-1 0,0 1-1,-1-1 1,1 1 0,0-1-1,0 1 1,0-1-1,0 1 1,-1-1 0,1 1-1,0-1 1,0 1 0,0-1-1,0 1 1,0-1-1,0 2 1,3 3 1142,0-3-1096,-1 0 0,1 0 0,0-1 0,-1 0 0,1 1 0,0-1 0,0 0 1,0 0-1,0 0 0,0-1 0,0 1 0,0-1 0,4 0 0,52 0 131,-32-1-146,-6 0-1481,39-6 0,-25 1-1217,32 4-671</inkml:trace>
  <inkml:trace contextRef="#ctx0" brushRef="#br0" timeOffset="1">1494 432 5568,'28'0'1786,"-24"-1"-1320,-5-1-217,0 1-162,-1-1-1,1 1 1,0 0-1,-1 0 1,1 0-1,-1 0 1,1 0-1,-1 0 1,1 1-1,-1-1 1,0 0-1,1 1 1,-1-1-1,0 1 1,0 0-1,1-1 1,-4 1-1,2 0 45,-1 0 0,1-1 0,0 1 0,-1-1 0,1 0 0,0 0 0,0 0 0,-4-2 0,-10-3 296,7 4-326,-1 1 1,0 0 0,1 1 0,-1 0 0,0 0-1,-21 4 1,32-4-100,-56 11 73,30-9-72,-35-1 0,37-2-43,-39 5-1,45 0 20,-6 0 5,-9-9 12,23 3-2,1 1 0,-19-2 1,-22 3-113,48 0 120,0 1 0,0-1-1,-1 0 1,1 1 0,0 0-1,0-1 1,0 1 0,0 0-1,0 0 1,0 0 0,0 1-1,0-1 1,0 0 0,0 1-1,1-1 1,-1 1 0,1 0-1,-1-1 1,1 1 0,0 0-1,-1 0 1,-1 3 0,-1 3 163,1 1 0,-1-1 0,1 1 0,-2 10 0,-20 63 532,-3 19-434,18-49-180,-30 125 117,36-162-190,0 0-1,1 0 1,1 0-1,-1 25 1,3-33 13,-1 0 1,0 0-1,0 1 1,0-1-1,-1 0 1,-4 9-1,4-9 16,1-4-26,0 0 1,1 0 0,-1 0-1,1 0 1,0 0 0,0 0 0,0 4-1,0 1-16,0-6 1,0-1 0,0 1 0,0-1 0,0 1 0,1-1-1,-1 1 1,0-1 0,1 1 0,0 1 0,10 11 7,-10-14-2,-1 1-1,1-1 1,0 1-1,-1-1 1,1 0-1,0 1 1,-1-1-1,1 0 1,0 0-1,-1 1 0,1-1 1,0 0-1,0 0 1,-1 0-1,1 0 1,0 0-1,0 0 1,0 0-1,-1 0 1,1 0-1,1-1 1,3 1-20,48 0-277,-28 0 334,2 1 73,48-5 1,-59 1-64,9-1-595,0 0 1,25 1-1,17 3-452</inkml:trace>
  <inkml:trace contextRef="#ctx0" brushRef="#br0" timeOffset="2">830 764 6816,'0'0'2528,"0"0"-1984,17 0-128,16 0 1184,-16 16-960,32-32 512,1 16-672,33 0-544,0 0 0</inkml:trace>
  <inkml:trace contextRef="#ctx0" brushRef="#br0" timeOffset="3">1345 1096 4736,'14'14'1530,"-9"-12"-932,-3-1-496,0-1 1,0 0 0,0 1-1,0-1 1,0 1-1,-1 0 1,1-1 0,0 1-1,0 0 1,1 2-1,-1-2 39,0 0-1,-1 0 0,1 0 1,0-1-1,0 1 0,0 0 1,-1-1-1,1 1 0,0-1 0,2 1 1,2 2 488,5 8-293,-10-11-321,-1 1 0,0-1 0,1 1 1,-1 0-1,1-1 0,-1 1 0,0 0 0,0-1 0,1 1 1,-1 0-1,0-1 0,0 1 0,0 0 0,0-1 0,0 1 1,0 0-1,0 0 0,0-1 0,0 1 0,0 0 0,0-1 1,0 1-1,-1 0 0,1 2 32,0-1-37,-1 0 0,1 0 1,0 0-1,-1 1 1,1-1-1,-1 0 0,0-1 1,0 1-1,0 0 0,0 0 1,0 0-1,0 0 1,0-1-1,0 1 0,-1 0 1,1-1-1,-3 2 1,-2 3-10,-1-1 1,-14 8 0,9-5-13,6-4-20,0 0 1,1 1-1,-1 0 0,1 0 1,0 1-1,0-1 0,-4 8 1,3 2 62,4-8-11,-2 2 0,3-8-17,1-1 0,0 1 0,-1-1 0,1 1 0,0-1 0,-1 1 0,1-1 1,0 1-1,0 0 0,-1-1 0,1 1 0,0-1 0,0 1 0,0 0 0,0-1 0,0 1 0,0-1 1,0 1-1,0 0 0,0-1 0,0 1 0,0-1 0,0 1 0,0 0 0,1-1 0,-1 1 0,0-1 0,0 1 1,1-1-1,-1 1 0,0-1 0,1 1 0,-1-1 0,1 1 0,-1-1 0,0 1 0,1-1 0,-1 0 1,1 1-1,-1-1 0,1 0 0,-1 1 0,1-1 0,0 0 0,-1 0 0,2 1 0,15 10 79,-14-9-73,0 0 0,1 0 1,-1 0-1,1 0 1,-1 0-1,1-1 1,0 0-1,3 2 0,1-3-52,1 1 0,-1-1 0,0-1 0,0 1 0,0-1 0,1-1 0,9-3 0,0 2-187,18 0-128</inkml:trace>
  <inkml:trace contextRef="#ctx0" brushRef="#br0" timeOffset="4">1129 116 3968,'-33'-33'1472,"33"33"-1120,16-17-128,-16 17 1440,17 0-960,0-16 576,16 16-768,33-17-224,-16 17-160,16 0-1024,1 0 480</inkml:trace>
  <inkml:trace contextRef="#ctx0" brushRef="#br0" timeOffset="5">2142 0 3904,'16'17'1440,"-16"-17"-1120,50 49-96,-33 1 1152,-1 0-800,1 50 1472,16-17-1184,-16 66 608,-1-16-896,-32 16-224,16-16-224,-33-17-128,16 1 32,-49-18 384,-1 1-224,-16-34-864,0-16 352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4992,'-33'0'1824,"33"0"-1408,0 0-128,0 0 1280,0 0-928,17-17 448,-1 17-640,-16 0 0,33 0-256,0-16 96,-1 16-160,18-16 224,-1 16-224,0 0 96,0-17-128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6240,'0'0'2304,"0"0"-1792,34 0-160,-18 0 1152,1 17-896,16-17 544,0 0-672,17 0 0,0 0-288,0 16-672,-1-16 256</inkml:trace>
  <inkml:trace contextRef="#ctx0" brushRef="#br0" timeOffset="1">1 199 5984,'0'34'2208,"0"-34"-1728,49 16-128,-32-16 544,16 17-576,17-17 0,0-17-192,16 17-32,1-16-32,-1-1-2720,-16 0 1440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299 268 3232,'-28'-14'1035,"24"12"-763,3 4-123,1 12 1157,3-14-639,-1 0-598,-1 0 0,1 1 0,0-1-1,0 1 1,0-1 0,-1 1 0,1 0 0,0-1 0,0 1-1,-1 0 1,1 0 0,2 3 0,4 1 17,-2 0-36,1-1-1,-1 0 0,1-1 1,0 0-1,0 0 0,1 0 1,13 3-1,40-1 202,-39-1-187,22 1 26,23-11 1,-4 12-32,-55-7-42,-1 0 0,0 0 1,8-2-1,1 0 15,31-2 75,-11-6 90,-23 8-140,-12 3-53,0 0 1,0 0-1,0 0 1,0 0-1,0-1 0,0 1 1,0 0-1,0-1 1,0 1-1,0 0 1,0-1-1,0 1 1,0-1-1,0 0 1,-1 1-1,1-1 0,0 0 1,0 1-1,-1-1 1,1 0-1,-1 0 1,1 1-1,0-1 1,-1 0-1,1 0 0,-1 0 1,1-2-1,2-2 7,-2 2 4,1 1 1,-1-1-1,0 0 0,0 1 1,0-1-1,0 0 0,0 0 1,0-5-1,-1 6-4,-1 0 0,1 0-1,-1-1 1,1 1 0,-1 0-1,0 0 1,0 0 0,0 0-1,0 0 1,0 1 0,0-1 0,-1 0-1,1 0 1,0 1 0,-1-1-1,-2-1 1,-9-10 43,-37-40 68,39 39-102,-1 1 0,0 0 0,-1 1 0,0 1 0,-1 0 0,0 1 0,-30-17 0,30 20-3,0 1-1,0 1 1,0 0 0,-1 1-1,-21-4 1,28 7-31,0 0 0,0 1 0,0 0 0,0 0-1,0 1 1,0 0 0,0 0 0,0 1 0,0 0 0,0 0 0,-13 7 0,6-2 17,10-6 7,0 1 0,1 1 0,-1-1-1,1 0 1,0 1 0,-1 0 0,1 0 0,0 1-1,-5 4 1,5 0 62,-1 0-1,1 0 1,-4 12-1,-7 14 187,10-24-151,0 1-1,0 0 1,1 0 0,1 0-1,-5 21 1,3 31-96,0-31-26,2-12 34,1 1-1,0 0 0,2 35 0,12 27 84,-7 0 95,0-39-122,4 61 31,-9 92 214,0-195-307,0 0 0,0 0 0,0 0 0,0-1 0,-1 1 0,1 0 0,-1 0 0,1 0 0,-1 0 0,0 0 1,1 0-1,-1 0 0,0-1 0,0 1 0,0 0 0,-1-1 0,1 1 0,0-1 0,0 1 0,-1-1 0,1 0 0,-1 1 0,0-1 0,1 0 0,-1 0 0,0 0 0,1 0 0,-1 0 0,0-1 0,-2 2 0,-5-1 35,0 1 0,0-1-1,1 0 1,-1-1 0,-13-1 0,6 1 45,9 0-68,-1-1-1,1 0 1,0 0 0,0-1-1,-6-2 1,-5-1 3,-1 1-15,14 3-50,0 0 0,0 0 0,0 0 1,0-1-1,0 0 0,0 0 0,-4-3 0,-11-12-155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3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215 136 2144,'0'0'699,"3"-3"-417,8-8 22,-8 8 544,0 3-154,-1-1-510,1 0 0,0 0 1,0 0-1,0 0 0,0 0 1,-1-1-1,1 0 0,0 1 1,-1-1-1,0 0 0,1 0 1,-1 0-1,0-1 1,2-1-1,0 0 26,-1-2 382,-3 4-543,0 0 0,1 0 0,-1 1-1,1-1 1,-1 0 0,1 0-1,0 0 1,0 1 0,0-1 0,0 0-1,0 1 1,0-1 0,0 1-1,2-3 1,-2 4-32,-1 0-1,1-1 1,-1 0-1,0 1 1,1-1 0,-1 1-1,0-1 1,1 1 0,-1-1-1,0 0 1,0 1-1,0-1 1,0 1 0,0-1-1,1 0 1,-1 1-1,0-1 1,0 0 0,-1 1-1,1-1 1,0 0 0,0 1-1,0-1 1,0 1-1,-1-2 1,1 2 15,-3-6 133,-24-21 145,26 26-314,1 1 1,-1-1-1,0 1 0,1 0 1,-1-1-1,1 1 1,-1 0-1,0-1 0,1 1 1,-1 0-1,0 0 1,0 0-1,1 0 0,-1-1 1,0 1-1,1 0 1,-1 0-1,0 1 0,1-1 1,-1 0-1,0 0 1,0 0-1,0 0 0,-2 1-21,-14-2-39,13 0 56,-1 1 0,1 0 0,-1 0 1,0 0-1,1 0 0,-1 1 1,1-1-1,-9 4 0,-14 20 349,24-21-314,0 0-48,0 0-16,-8 11 10,8 2 21,3-15 7,1 0 0,-1 0-1,0 0 1,0 0 0,-1-1 0,1 1-1,0 0 1,0 0 0,0 0 0,-1 0-1,1 0 1,0 0 0,-1-1 0,0 2-1,-3 2 21,4-4-20,0 0 0,0 0-1,0 0 1,-1 0 0,1 0 0,0 1 0,0-1 0,0 0 0,0 0 0,0 0 0,0 0 0,-1 0 0,1 0 0,0 0 0,0 1 0,0-1 0,0 0 0,0 0 0,0 0 0,0 0 0,0 0 0,0 1 0,0-1 0,0 0 0,0 0 0,0 0 0,0 0 0,0 0 0,0 1 0,0-1 0,0 0 0,0 0 0,0 0-1,0 0 1,0 1 0,0-1 0,0 0 0,0 0 0,0 0 0,0 0 0,0 0 0,0 1 0,0-1 0,0 0 0,0 0 0,1 0 0,-1 0 0,0 0 0,0 0 0,0 1 0,5 8 9,-4-8-16,0 1 1,0 0-1,-1-1 0,1 1 0,-1 0 0,1 0 0,-1 0 0,0 0 0,0 0 0,0-1 0,0 1 0,0 0 0,0 0 1,0 0-1,-1 0 0,0 2 0,1-3 9,-1 1 1,1 0-1,-1 0 0,1 0 1,0 0-1,0 0 1,0 0-1,0-1 0,0 1 1,1 0-1,-1 0 1,0 0-1,1 0 0,0-1 1,-1 1-1,2 2 1,3 4-6,-4-6 0,0-1 0,0 1 0,0-1 0,0 1-1,-1-1 1,1 1 0,0 0 0,-1-1 0,1 1-1,-1 0 1,0 0 0,1-1 0,-1 3 0,0-3 4,0 0 0,0-1 1,0 1-1,0 0 0,0-1 1,0 1-1,0 0 0,0 0 0,0-1 1,1 1-1,-1 0 0,0-1 1,0 1-1,1 0 0,-1-1 1,1 1-1,-1-1 0,0 1 1,1 0-1,-1-1 0,1 1 0,0-1 1,-1 0-1,1 1 0,0 0 1,0-1-2,-1 1 0,1-1 0,-1 0 0,1 1 0,0-1 0,-1 1 0,0-1-1,1 1 1,-1 0 0,1-1 0,-1 1 0,1-1 0,-1 1 0,0 0 0,0-1 0,1 1 0,-1 0 0,0-1 0,0 1 0,0 0 0,0 0 0,0-1 0,0 1 0,0 0 0,0 0 0,0 0 1,0 0-1,0 0 1,0 0-1,0 0 1,0 0-1,0 0 1,1 0-1,-1-1 1,0 1-1,0 0 1,1 0-1,-1 0 1,1 1-1,10 4-11,-10-6 5,-1 1 0,0 0 0,1 0 0,-1 0 0,0 0 1,1 0-1,-1-1 0,0 1 0,0 0 0,0 0 0,0 0 0,0 0 1,0 2-1,0-3 2,0 1 0,0 0 0,0 0 1,0 0-1,0 0 0,0 0 0,0 0 1,0 0-1,1 0 0,-1-1 0,0 1 1,0 0-1,2 1 0,9 4-2,-11-5 5,1-1 0,-1 1 0,0 0 0,1 0 0,-1 0 0,0 0 0,0 0 0,1 0 0,-1-1 0,0 1 0,0 0 0,0 0 0,0 2 0,0 27 192,0-30-188,0 0 0,0 0 1,0 1-1,0-1 1,0 0-1,0 0 0,0 0 1,0 0-1,0 0 1,0 0-1,0 0 0,0 0 1,0 0-1,0 0 1,0 1-1,0-1 0,0 0 1,0 0-1,0 0 1,0 0-1,0 0 0,0 0 1,0 0-1,-1 0 1,1 0-1,0 0 0,0 1 1,0-1-1,0 0 1,0 0-1,0 0 0,0 0 1,0 0-1,0 0 1,0 0-1,0 0 0,0 0 1,-1 0-1,1 0 1,0 0-1,0 0 0,0 0 1,0 0-1,0 0 1,0 0-1,0 0 0,0 0 1,0 0-1,0 0 1,-1 0-1,1 0 0,0 0 1,0 0-1,0 0 1,0 0-1,0 0 0,-1 0 18,1 0 0,-1 0 0,1 0-1,-1 0 1,1 0 0,-1 0 0,0 0 0,1 0-1,-1 0 1,1 0 0,-1 0 0,1 1 0,-1-1-1,1 0 1,-1 0 0,1 1 0,-1-1-1,1 0 1,0 1 0,-1-1 0,1 0 0,-1 1-1,1-1 1,0 1 0,-1-1 0,1 0 0,0 1-1,0-1 1,-1 1 0,1-1 0,0 1 0,0-1-1,0 1 1,-1-1 0,1 1 0,0 0-1,0-1 1,0 1 0,0-1 0,0 1 0,0-1-1,0 1 1,0-1 0,0 1 0,1-1 0,-1 2-1,-3 0 214,-8 9 69,11-10-277,-1-1 0,1 1-1,-1-1 1,1 0 0,-1 1 0,0-1 0,1 0 0,-1 1-1,1-1 1,-1 0 0,0 0 0,1 0 0,-1 0 0,1 0-1,-1 1 1,0-1 0,1 0 0,-1 0 0,0-1 0,1 1-1,-1 0 1,0 0 0,1 0 0,-1 0 0,0-1-1,1 1 29,-67 0 2009,65 0-2013,0 0 0,0 0 0,0 0 0,0-1 0,0 1-1,0-1 1,0 1 0,0-1 0,0 0 0,0 0 0,0 1 0,-3-4 0,4 3 5,0 0-1,-1 1 1,0-1 0,1 0 0,-1 0-1,1 1 1,-1-1 0,0 1 0,1-1-1,-1 1 1,0 0 0,-2 0-1,2 0-48,0-1 0,0 1-1,1 0 1,-1 0-1,0-1 1,1 1-1,-1-1 1,0 1-1,1-1 1,-1 0-1,1 0 1,-1 0-1,1 1 1,-1-2-1,1 1 1,0 0-1,-3-2 1,4 3-15,0 0 0,0 0-1,0 0 1,0-1 0,-1 1 0,1 0 0,0 0 0,0 0 0,0 0-1,0 0 1,0 0 0,0 0 0,0 0 0,0 0 0,0 0 0,-1-1-1,1 1 1,0 0 0,0 0 0,0 0 0,0 0 0,0 0 0,0 0-1,0 0 1,0-1 0,0 1 0,0 0 0,0 0 0,0 0 0,0 0-1,0 0 1,0 0 0,0-1 0,0 1 0,0 0 0,0 0 0,0 0-1,0 0 1,0 0 0,0 0 0,0-1 0,1 1 0,-1 0 0,0 0 0,0 0-1,0 0 1,0 0 0,0 0 0,0 0 0,0 0 0,0 0 0,0-1-1,1 1 1,-1 0 0,0 0 0,0 0 0,11-11-1619,-8 8 465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4064,'0'0'1504,"0"0"-1184,67 50-64,-34-1 832,-16-15-640,16 49 1728,0 16-1216,-16 34 672,-1 0-928,-32 33-256,-1-17-288,-16 1-64,-17-34-32,-16-16 96,-1-17-96,-32-17-2560,32-16 1344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1888,'8'-9'431,"-7"7"-372,1 0 0,-1 0 0,1 0-1,0 1 1,-1-1 0,1 0-1,0 1 1,0 0 0,0-1-1,0 1 1,0 0 0,0 0-1,1 0 1,-1 0 0,0 1-1,0-1 1,1 1 0,-1-1 0,0 1-1,1 0 1,2 0 0,17 0 373,-22 0-417,1-1 0,-1 1 1,0 0-1,1 0 0,-1 0 1,0 0-1,1 0 1,-1 0-1,0 0 0,1 1 1,-1-1-1,0 0 1,1 0-1,-1 0 0,0 0 1,1 0-1,-1 0 0,0 1 1,1-1-1,-1 0 1,0 0-1,0 0 0,1 1 1,-1-1-1,0 0 1,2 2 80,-1-1-41,0 0 1,1 1-1,-1-1 0,0 0 1,0 1-1,-1-1 0,1 1 1,0-1-1,0 1 0,-1-1 1,1 1-1,-1-1 0,1 1 1,-1 0-1,0-1 0,0 1 1,1 0-1,-1-1 0,0 1 1,-1 2-1,2 14 195,6 30 0,-4-28-110,3 38-1,-7-36-83,1-11 46,-1 0 0,2 0 0,3 20 0,0-13-18,-1-6 209,-1-1 1,0 1 0,0 13-1,-2-25-287,0 0 0,0 0 0,0 0 0,0 0 0,0 0 0,0 0 0,0 0 0,0 0-1,0 0 1,0 0 0,0 1 0,0-1 0,0 0 0,0 0 0,0 0 0,0 0 0,0 0 0,0 0-1,0 0 1,0 0 0,0 0 0,0 0 0,0 1 0,0-1 0,1 0 0,-1 0 0,0 0-1,0 0 1,0 0 0,0 0 0,0 0 0,0 0 0,0 0 0,0 0 0,0 0 0,0 0 0,0 0-1,0 0 1,1 0 0,-1 0 0,0 0 0,0 0 0,0 1 0,0-1 0,0 0 0,0 0-1,0 0 1,0 0 0,0 0 0,0 0 0,1-1 0,-1 1 0,0 0 0,0 0 0,0 0 0,0 0-1,1 0 3,-1 0 0,1 0-1,-1 0 1,1 0-1,-1 0 1,1 0-1,-1 0 1,0 0 0,1 0-1,-1 0 1,1-1-1,-1 1 1,1 0-1,-1 0 1,0-1 0,1 1-1,-1 0 1,1-1-1,-1 1 1,0 0-1,1-1 1,-1 1 0,0 0-1,1-1 1,-1 0-1,4-13 67,-2 1-30,1 2-27,1 1-1,1 0 0,0 0 1,10-16-1,-9 16-9,0 0-1,8-19 0,-3-15 0,-10 42-8,0 0 1,1 0 0,-1 0 0,1 0-1,0 0 1,-1 1 0,1-1-1,2-1 1,5-4-25,13-24-139,3 4 21,-25 26 136,0 1 0,1-1 0,-1 1 0,0 0 0,1-1 0,-1 1 0,0 0 0,1-1 0,-1 1 0,0 0 0,1 0 0,-1-1 0,1 1 0,-1 0 0,1 0 0,-1 0 0,1-1 0,-1 1 0,0 0 0,1 0 0,-1 0 0,1 0 0,-1 0 0,1 0 0,0 0 0,1 0-12,0 0 23,0 0 0,0 0 0,0 0 0,0 0 0,-1 0 0,1 0 1,0 1-1,0-1 0,0 1 0,0 0 0,0-1 0,-1 1 0,1 0 0,0 0 0,-1 0 0,1 0 0,0 0 0,-1 0 0,1 1 0,-1-1 0,0 0 0,1 1 0,0 1 0,10 19 424,0 1-1,-2-1 0,-1 1 0,6 25 0,-6-22-285,3 23 170,-9-36-171,0 0 0,9 22 0,-12-33-114,1-1 0,-1 0 0,1 0 0,-1 0 0,1 0 0,0 1 0,0-1 0,-1 0 0,1 0 0,0 0 0,0 0 0,0-1 0,0 1 0,1 1 0,5 3 48,-7-6-309,0 0 1,0 0-1,0 0 0,-1 0 1,1 0-1,0 0 0,1-1 1,-1 1-1,0 0 0,0-1 1,0-1-1302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18 134 3712,'-14'-14'1221,"14"13"-1191,-1 1 0,1-1-1,0 1 1,-1-1 0,1 1 0,0-1-1,-1 0 1,1 1 0,0-1 0,0 0-1,-1 0 1,1 1 0,0-1 0,0 0-1,0 1 1,0-1 0,0 0 0,0 1-1,0-1 1,0 0 0,1 0 0,-1 1-1,0-2 1,1 0 157,-2 1-143,1 1-1,0-1 0,0 1 0,0-1 0,0 0 0,0 1 1,0-1-1,0 1 0,0-1 0,1 1 0,-1-1 0,0 1 1,0-1-1,0 1 0,0-1 0,1 1 0,-1-1 0,0 1 1,1-1-1,-1 1 0,0 0 0,1-1 0,-1 1 0,0-1 1,1 1-1,-1 0 0,1-1 0,0 1 0,6-8 604,-1-15 137,2 17-456,1 1-160,6-7 88,-12 9-219,0 0 1,0 0 0,1 0 0,-1 1-1,1-1 1,-1 1 0,1 0-1,0 0 1,0 0 0,0 1-1,0-1 1,0 1 0,0 0-1,0 0 1,9 0 0,-5 1-10,-4 0 4,1 0-1,-1 0 0,1 0 1,-1 0-1,1 1 0,5 1 1,-9-1-18,0-1 0,0 1 0,0-1 0,0 1 0,0 0 0,0-1 0,0 1 0,0 0 0,0 0 0,0 0 1,0 0-1,-1 0 0,1 0 0,0 0 0,0 0 0,-1 0 0,1 0 0,-1 0 0,1 0 0,-1 0 0,0 1 0,1-1 0,-1 0 0,0 0 0,0 0 0,0 1 1,0-1-1,0 2 0,0 66 82,0-55-480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0 2912,'-14'0'923,"11"0"-550,1 0 11,0 0-256,0 1 1,0-1-1,0 1 1,0-1-1,0 1 1,0 0-1,0 0 1,0 0-1,0-1 1,1 2-1,-1-1 1,0 0-1,-1 2 1,-22 22 941,14-13-510,-10 9 53,1-3-160,1 2 1,1 1-1,1 0 1,-21 33-1,0 12-33,4 1-1,-41 107 1,59-120-347,2 1-1,-8 71 1,18-103-55,2-1 0,0 44 0,3-52 2,2 0 1,0-1-1,0 1 1,9 19-1,23 43-38,-34-74 14,6 11-201,0 0 0,1-1 0,1 0 0,0 0 0,1-1 0,0 0 0,12 9 0,-8-8-1246,0-2-1,22 13 0,-25-17 389,-1-1 0,22 7 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3136,'-2'0'101,"1"0"-1,-1 0 1,0 0 0,0 1 0,1-1-1,-1 0 1,0 1 0,1 0 0,-1-1-1,1 1 1,-1 0 0,1 0-1,-1 0 1,1 0 0,-1 0 0,1 0-1,-2 2 1,2-2-63,1-1-1,0 0 1,0 0-1,-1 1 1,1-1-1,0 0 1,0 0-1,0 1 1,-1-1 0,1 0-1,0 1 1,0-1-1,0 0 1,0 1-1,0-1 1,0 0-1,0 1 1,0-1-1,0 0 1,0 1-1,0-1 1,0 0 0,0 1-1,0-1 1,0 1-1,-1 5 217,1-3-149,-1 0 1,1 0-1,0 0 0,0 1 1,0-1-1,1 0 1,-1 0-1,1 0 1,0 1-1,1 2 0,0-2 23,2 6 83,1-1-1,9 12 1,-13-19-189,0-1 1,0 1-1,1 0 0,-1-1 1,1 1-1,-1-1 0,1 0 1,0 1-1,-1-1 0,1 0 1,0 0-1,0 0 0,0 0 1,0 0-1,0-1 0,0 1 1,0-1-1,3 1 0,4-3 250,13-12-112,-14 0-69,-4 12-70,3-4 17,-4-13 50,-2 17-92,-1 1-1,0-1 1,0 1-1,0-1 1,0 1 0,0-1-1,0 1 1,-1-1-1,1 1 1,0-1 0,-1 1-1,1 0 1,-2-3-1,2 4-5,-1-1-1,0 1 0,1 0 1,-1 0-1,0-1 0,1 1 1,-1 0-1,0 0 0,1 0 1,-1-1-1,0 1 0,0 0 1,1 0-1,-2 0 0,-1 0-309,3 0 118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4480,'-17'0'1664,"17"0"-1312,-17 17-64,17-1 896,-16 1-704,-1 0-128,1 32-224,-1 1-128,0 17 32,17-18 32,0 18-32,0-17-288,17-17 128,-17 0-3136,17-16 1824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3232,'0'-27'1035,"0"26"-1028,0 1 0,0 0 1,0 0-1,0 0 0,0 0 1,-1-1-1,1 1 1,0 0-1,0 0 0,0 0 1,0 0-1,0-1 1,0 1-1,0 0 0,0 0 1,1 0-1,-1-1 1,0 1-1,0 0 0,0 0 1,0 0-1,0 0 1,0-1-1,0 1 0,0 0 1,0 0-1,0 0 0,1 0 1,-1 0-1,0 0 1,0-1-1,0 1 0,0 0 1,0 0-1,1 0 1,-1 0-1,0 0 0,0 0 1,0 0-1,0 0 1,1 0-1,-1 0 0,0 0 1,0 0-1,0 0 1,0 0-1,1 0 0,-1 0 1,0 0-1,0 0 0,0 0 1,0 0-1,1 0 1,-1 0-1,0 0 0,0 0 1,19-1 180,-9 0-36,0 1 0,0 0 0,0 0 1,0 1-1,0 1 0,14 3 0,180 75 1636,-140-53-1400,-32-12-290,-1 0-1,0 2 1,-1 2-1,-1 0 1,-1 2-1,26 26 1,-39-34-34,0 1 0,-1 0 0,-1 1 0,-1 1 0,16 25 0,-25-36 83,0 1 0,0-1 0,-1 1-1,1 0 1,-1-1 0,-1 1 0,1 0 0,-1 0 0,1 12 0,-3-10 40,1 0 0,-1 0 0,-1-1 0,0 1 0,0-1 0,0 1 0,-4 7 0,4-10-146,0 0 1,0 0-1,-1 0 1,0-1-1,0 1 0,0-1 1,0 0-1,0 0 1,-1 0-1,0 0 0,0-1 1,0 0-1,0 1 1,0-1-1,-1-1 0,1 1 1,-1-1-1,0 1 0,0-1 1,-9 2-1,-166 48 333,155-43-305,-52 10 0,47-16 25,-41-1 0,-22 1 38,54 4-90,26-4-40,0-1 0,-24 0 0,26-1-72,9-1 34,-1 1 1,0-1 0,1 0-1,-1 0 1,0 0-1,0 0 1,1 0-1,-1-1 1,0 1-1,1-1 1,-5-1-1,6 1 23,1 1 0,0 0 0,0 0 0,0 0 0,0 0-1,-1-1 1,1 1 0,0 0 0,0 0 0,0 0 0,0-1 0,0 1-1,-1 0 1,1 0 0,0-1 0,0 1 0,0 0 0,0 0 0,0 0-1,0-1 1,0 1 0,0 0 0,0 0 0,0-1 0,0 1 0,0 0 0,0 0-1,0-1 1,0 1 0,0 0 0,0 0 0,0-1 0,1 1 0,-1 0-1,0 0 1,0 0 0,0-1 0,0 1 0,0 0 0,1 0 0,-1 0-1,0-1 1,0 1 0,0 0 0,1 0 0,-1 0 0,0 0 0,0 0-1,0-1 1,1 1 0,-1 0 0,0 0 0,0 0 0,1 0 0,-1 0 0,1 0-1,20-5-733,-12 4 30,38-13-4120,3-3 1365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4480,'0'0'1445,"3"0"-885,-2 0-521,4 0 114,0 0 0,0 0 0,1 0 0,-1 0 0,0 1 0,0 0 0,0 0 0,0 0 0,0 1 0,0 0 0,-1 0 0,1 0 0,8 5 0,22 21 247,12-4 54,-35-14-379,0 1 1,-1 0-1,0 0 1,-1 1-1,-1 1 1,10 14-1,-18-26-70,2 3 8,4 7 21,1 0 0,-1 0 0,9 20 0,-10-13 39,5 29 1,-4-19-18,2 5-3,7 32 49,-10-1 46,-4-32-72,0-8-28,0-12 23,-1 0 0,-1 24 0,-2-23 69,0 0-1,-2-1 1,-5 16 0,4-14-16,1-2-19,2-4-34,0-1 0,-1 1 1,0-1-1,-1 1 1,-5 7-1,-2-2 82,0 0 0,-1-2 0,-16 14 1,-16 14 118,32-26-210,-1-1 1,0 0-1,0-1 0,-1-1 0,-20 11 1,8-8 25,-43 24 58,36-21-108,14-13-6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598 681 5888,'16'0'2176,"-16"0"-1664,17 34-160,-34-18 1344,17 17-992,-16 1 640,-1 15-800,1 1-64,-18-17-320,1 1-96,17-1-32,-1-17-128,0 1 64</inkml:trace>
  <inkml:trace contextRef="#ctx0" brushRef="#br0" timeOffset="1">17 51 6880,'-17'-17'2560,"17"17"-1984,17 0-160,-1-17 672,1 17-672,16 0 64,0 0-320,34-16 128,-1 16-192,34 16-3136,-1 1 1664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50 249 6464,'-50'17'2400,"50"-17"-1856,50 0-160,0 0-128,-17 0-224,50 0 128,-17 0-96,34-17-2624,-1 34 1376</inkml:trace>
  <inkml:trace contextRef="#ctx0" brushRef="#br0" timeOffset="1">1511 0 4736,'-17'0'1760,"17"0"-1376,-16 17-96,-1 0 608,17-1-544,-33 17 64,33 1-256,-17 32 128,1-16-192,16 16-256,0-16 96,0 0-1824,16 0 1024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3648,'-14'-14'1173,"13"12"-866,10 2-144,80 0 1116,-81 0-1179,0 0-1,0 1 0,0 0 0,0 0 0,0 1 0,0 0 0,0 1 0,-1 0 0,12 5 0,7 4 84,2 1-1,-1 1 0,0 1 0,-1 1 0,26 22 0,-32-24-47,66 47 297,-11 5-121,13 9-99,-67-58-166,35 36 0,-48-44 3,0 0-1,-1 0 1,-1 1-1,1 0 1,-1 0-1,5 13 1,-10-19-24,0 0 0,0 0 0,-1 1 0,1-1 0,-1 0 1,0 1-1,0-1 0,-1 0 0,1 0 0,-1 1 0,0-1 0,0 0 1,0 0-1,-1 0 0,1 0 0,-1 0 0,-3 5 0,5-9-24,-1 2 11,0 0 0,-1 0-1,1 0 1,0 0 0,-1 0 0,0 0 0,1-1-1,-1 1 1,0-1 0,0 1 0,0-1 0,0 0 0,-2 2-1,-8 4 24,0 0 0,0-1 0,0-1 1,-1 0-1,0 0 0,-24 4 0,-24-3-94,6 5-53,36-9-11,-23-1 1,42-1 122,-52 0-160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2304,'0'13'752,"1"-10"-559,6 0-87,-1-1-65,-1-1 4,0 1 0,-1-1 0,1 1 1,-1 0-1,1 1 0,-1-1 0,0 1 1,0 0-1,0 0 0,4 3 0,0 2 96,0-1 0,11 8 0,10 8 162,9 21 11,7-5-63,24 41 229,-66-77-459,-1-1 0,1 0 1,0 1-1,-1 0 0,0 0 1,0-1-1,1 1 0,-2 1 1,1-1-1,0 0 0,-1 0 1,1 1-1,-1-1 0,0 1 1,0-1-1,0 1 0,-1-1 1,1 1-1,-1 4 0,0-6-6,0 0 0,0 0 0,0 0-1,0 1 1,-1-1 0,1 0-1,-1 0 1,1 0 0,-1 0-1,0 0 1,-2 4 0,1-3 35,0 0 0,-1-1 0,0 1-1,0-1 1,-5 5 0,3-4 2,-31 25 439,11-15 204,-17 10 845,30-15-933,5-4-50,0 1-1,-11 8 1,18-12-524,0-1 1,-1 0-1,1 1 1,0-1 0,-1 0-1,1 1 1,0-1-1,0 0 1,0 1-1,-1-1 1,1 0-1,0 1 1,0-1-1,0 1 1,0-1-1,0 1 1,0-1-1,0 0 1,0 1-1,0-1 1,0 1-1,0-1 1,0 0-1,0 1 1,0-1-1,0 1 1,0-1-1,0 1 1,1-1-1,-1 0 1,0 1-1,0-1 1,0 0-1,1 1 1,-1-1-1,0 0 1,0 1-1,1-1 1,-1 0-1,0 1 1,1-1-1,-1 0 1,1 0-1,-1 0 1,1 1-1,27 4 453,-13-1-385,1 0 0,0-2 1,0 0-1,20 0 0,-4-3-291,45-8-1,-56 5-41,-5 3 5,21 0 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4384,'0'0'1632,"0"0"-1248,33-17-128,0 17 352,-16 0-384,33 0 320,-17 0-288,33 0 0,1 0-160,16-17-3008,-17 34 1568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3232,'0'0'1035,"2"0"-614,-1 0-400,0 0 1,0 0-1,-1 0 0,1 0 1,0 0-1,0-1 0,-1 1 1,1 0-1,0 0 0,-1 0 1,1-1-1,0 1 0,-1 0 1,2-1-1,1-7 550,-4 19 975,1-11-890,0 0 80,3 0-192,-2 0-513,-1 0-1,0 0 1,1-1 0,-1 1 0,1 1-1,-1-1 1,1 0 0,-1 0-1,1 0 1,-1 0 0,0 0 0,1 0-1,-1 0 1,1 1 0,-1-1-1,0 0 1,1 0 0,-1 1 0,0-1-1,1 0 1,-1 0 0,0 1-1,1-1 1,-1 0 0,0 1 0,1-1-1,-1 0 1,0 1 0,0-1-1,1 1 1,4 7 302,6-3 89,-7 2-242,-3-7-168,-1 1 1,0-1-1,0 1 1,1-1-1,-1 1 1,0-1-1,1 0 1,-1 1-1,0-1 1,1 1 0,-1-1-1,1 0 1,-1 0-1,1 1 1,-1-1-1,0 0 1,1 0-1,-1 1 1,1-1-1,-1 0 1,1 0 0,-1 0-1,1 0 1,-1 0-1,1 0 1,0 0-1,-1 0 1,1 0-1,-1 0 1,1 0-1,0 0 1,7 0 75,0 1 0,0 0 1,0 1-1,11 2 0,-12-2-60,1 0 0,0 0 0,0-1 0,10 0 0,314-1 122,-320-1-133,1-1 0,-1 0 0,0-1 0,0 0 0,19-8 0,-10 3 19,-19 8-28,0-1 0,0 0 0,0 0 0,0 1 1,0-1-1,0 0 0,0-1 0,0 1 0,0 0 0,-1 0 0,1-1 0,-1 1 0,1-1 0,-1 1 0,2-3 0,-2 2 3,1 0-1,-1 1 1,1-1-1,0 0 1,0 1 0,-1-1-1,1 1 1,0-1-1,0 1 1,4-2 0,-1 0-14,0 0 1,-1-1 0,1 0-1,-1 0 1,0 0-1,4-5 1,9-10 136,-6 6-198,-10 11 57,-1 1 0,1-1 0,-1 1 0,1-1 0,-1 1 0,0-1 0,0 1 0,0-1 1,0-1-1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6400,'0'-16'2368,"0"16"-1856,0 0-128,17 0 1120,0 0-896,-1 0 192,17 0-480,1-17-480,15 17 64,-15 17-5472,-1-17 3040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5056,'-33'0'1888,"33"0"-1472,33 0-128,-16 0 1824,16 0-1216,0 0 224,17 0-704,0 0-608,16 0 96,-16 0-6208,0 0 3456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200 283 3648,'0'0'1173,"3"3"-703,8 9 392,-7-7-768,0-1 1,0 1-1,1-1 1,-1 0-1,1 0 1,0-1-1,0 1 1,0-1-1,0 0 1,0-1-1,1 1 1,9 2-1,2-3 2,0-1 0,32-1-1,-19 0-46,169 0 282,-185 0-295,-1 0-1,0-1 1,0-1 0,0 0 0,0 0 0,22-8-1,-32 9-26,0 0 0,0-1 0,0 1 0,0-1 0,0 1-1,0-1 1,0 0 0,3-3 0,-5 4-5,-1 0-1,1-1 1,0 1-1,0 0 1,-1-1-1,1 1 1,-1 0 0,1-1-1,-1 1 1,0-1-1,0 1 1,1-1-1,-1 1 1,0-1 0,0 1-1,0 0 1,-1-1-1,1 1 1,0-1-1,-1 1 1,1-1 0,0 1-1,-2-3 1,1 2 6,0-1 0,0 1 0,0-1 0,0 1 0,-1 0 0,1 0 0,-1-1 0,1 1 0,-5-3 0,1 1 4,0 0 0,0 0 0,-1 0 0,-8-3 0,-14-8 10,-27-18-1,42 24-35,0-1-1,1 0 1,0-1-1,-13-15 0,17 17 0,2 0 23,-1 1 0,0 0-1,0 1 1,-1-1 0,0 1 0,0 1 0,0 0-1,-11-6 1,2 4 111,0 0 0,-32-9 0,46 16-112,-1 0 0,1 0 0,-1 1 1,1 0-1,-1-1 0,1 1 0,-1 1 0,0-1 1,1 0-1,-1 1 0,1 0 0,-1-1 0,1 2 1,0-1-1,-1 0 0,1 1 0,0-1 1,0 1-1,0 0 0,0 0 0,0 0 0,1 0 1,-1 1-1,0-1 0,1 1 0,0-1 0,-1 1 1,1 0-1,0 0 0,1 0 0,-1 0 0,-2 6 1,-3 10 33,-22 47 122,22-51-113,-1 1-1,2 0 1,0-1 0,1 2 0,0-1 0,-2 19-1,4 18 167,2 54-1,2-34-129,2-26 21,8 50 1,-9-58-19,-2-29-56,0-1-1,1 1 0,2 10 1,5 22 77,-8-41-97,0 1 0,0-1-1,-1 1 1,1-1 0,0 1 0,-1-1 0,1 1 0,-1-1-1,-1 3 1,-1 4 61,-1 2-8,-9 26 136,12-34-194,0 1 1,-1 0-1,1-1 0,-1 1 0,0-1 0,0 1 0,0-1 0,0 0 1,0 0-1,-3 2 0,-13 2 44,8-3-28,-15 8 27,21-10-41,-1 0 0,0-1 0,1 1 0,-1-1 0,-8 0-1,-14-1-2,20 2-65,4-1 14,0 1 0,0-1 0,1 0 0,-1 0 0,0 0 0,0 0 0,0 0 0,0-1 0,0 0 0,1 1 0,-4-2 0,5 1-62,1 0-1,-1 0 0,1 0 0,0 1 1,-1-1-1,1 0 0,0 0 0,0 0 0,0 0 1,0 0-1,0 0 0,0 1 0,0-3 1,0-14-968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4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17 5408,'0'0'1728,"0"-2"-1046,0 1-657,0 1-1,0-1 0,0 0 0,0 1 1,-1-1-1,1 1 0,0-1 1,0 1-1,0-1 0,0 1 0,-1-1 1,1 1-1,0-1 0,0 1 0,-1-1 1,1 1-1,0-1 0,-1 1 0,1 0 1,-1-1-1,1 1 0,-1 0 0,1-1 1,0 1-1,-1 0 0,1-1 1,-1 1-1,1 0 0,-1 0 0,0 0 1,1 0-1,-1-1 0,-24 0 935,14 2-831,-8-1 111,0-1-115,0 1-1,0 1 1,0 1 0,0 0 0,-36 10 0,46-9-130,-4 1-7,1 1 0,0 0-1,-22 12 1,33-17 10,0 1 0,0 0 0,0 0 0,0 0-1,0-1 1,0 1 0,0 0 0,1 0 0,-1 0 0,0 0 0,1 0 0,-1 1-1,1-1 1,-1 0 0,1 0 0,-1 0 0,1 0 0,0 1 0,0-1 0,-1 0-1,1 0 1,0 0 0,0 1 0,0-1 0,0 0 0,1 0 0,-1 1 0,0-1 0,0 0-1,1 0 1,-1 0 0,1 1 0,-1-1 0,1 0 0,0 0 0,-1 0 0,1 0-1,1 1 1,2 4-12,0-1 0,1 0-1,0 0 1,0 0 0,8 6 0,49 28 54,-44-28-9,-6-4 18,0-1 1,15 5-1,-16-6 9,-1-1 0,0 1 0,13 9 0,2 0 130,-20-11 52,-7 0 29,0-2-232,0 1 1,0-1 0,0 1 0,0-1 0,-1 0 0,1 0 0,0 0-1,-1 0 1,1 0 0,-1 0 0,1-1 0,-1 1 0,1-1 0,-1 1-1,1-1 1,-6-1 0,-5 0 45,0 0 0,-16-5-1,-4 0 18,13 4-56,-23 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5824,'-17'-16'2144,"17"16"-1664,66 0-128,-33 0 928,-1 0-768,17 0 480,-16 0-544,16 0-64,17 16-224,-33-16 480,-1 17-384</inkml:trace>
  <inkml:trace contextRef="#ctx0" brushRef="#br0" timeOffset="1">66 361 5312,'-33'16'1952,"33"-16"-1504,16 16-128,1-16 1088,-1 17-832,17-17 544,16 0-640,0 0 0,17 0-288,-1 0 320,1-17-288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2304,'0'-5'177,"1"0"0,0 0 0,0 1 0,0-1 0,1 0 0,2-5 0,-1 2-40,-1 1 86,-2 7-193,0-1-1,0 1 1,0-1-1,1 0 0,-1 1 1,0-1-1,0 1 1,0-1-1,0 1 0,1-1 1,-1 1-1,0-1 1,0 1-1,1-1 0,-1 1 1,1-1-1,-1 1 1,0-1-1,1 1 0,-1 0 1,1-1-1,-1 1 1,1 0-1,-1-1 1,1 1-1,-1 0 0,1 0 1,-1-1-1,1 1 1,-1 0-1,1 0 0,-1 0 1,1 0-1,0 0 1,-1 0-1,1 0 0,-1 0 1,1 0-1,-1 0 1,1 0-1,0 0 0,0 0 1,0 0 20,0 0 0,0 0 0,0 0 0,0-1 0,0 1 0,0 0-1,0-1 1,0 1 0,0-1 0,0 1 0,0-1 0,0 1 0,0-1 0,-1 0 0,1 1 0,0-1 0,1-1 0,-2 1-37,1 0 0,0 1 0,-1-1-1,1 0 1,0 1 0,0-1 0,-1 1 0,1-1 0,0 1 0,0-1-1,0 1 1,0-1 0,0 1 0,0 0 0,0-1 0,0 1 0,0 0-1,0 0 1,0 0 0,0 0 0,0 0 0,0 0 0,0 0 0,0 0 0,0 0-1,0 1 1,-1-1 0,1 0 0,0 0 0,0 1 0,0-1 0,0 1-1,0-1 1,1 1 0,2 2 19,0 0 0,0 0-1,-1 0 1,1 0 0,-1 1-1,1-1 1,-1 1 0,0 0 0,-1 0-1,4 4 1,-2-1-4,0 1 0,-1-1 0,0 1 0,0-1 0,3 14 0,0 23 148,5-5-26,-10-33-107,0 0 0,0 1 1,-1-1-1,0 9 0,0 11 135,0-16-79,1-7-62,-1 0 1,0 0-1,0 0 1,0 0 0,0 0-1,0 0 1,-1 1 0,1-1-1,-1 0 1,-1 3-1,-9 8 411,8-11-133,3-3-64,3-3-155,-1 0-110,1 0 1,-1-1-1,0 0 1,0 1 0,0-1-1,1-5 1,-1 3-19,1 0 1,0 0 0,6-9 0,19-19-28,-17 20 24,1 0-1,1 0 1,1 1-1,0 1 1,24-17-1,-34 26 14,-1 0-1,1 1 1,0 0 0,0 0-1,0 0 1,5-1-1,-8 3 9,1-1-1,0 1 1,-1-1-1,1 1 1,-1 0-1,1 0 1,0 0-1,-1 0 1,1 0 0,0 0-1,-1 0 1,1 1-1,-1-1 1,1 0-1,0 1 1,-1 0-1,1-1 1,1 2-1,19 23-118,8 0 159,-22-16 42,-1 0 0,0 1 0,0 0 0,-1 0 0,-1 1 0,0 0 0,0 0-1,-1 0 1,0 1 0,2 11 0,-1 27 305,3-14-63,12 41-1,-19-74-230,0 1 0,-1-1 0,1 1 0,-1-1 0,0 0 0,0 8 0,0-9-77,0 1 78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4480,'0'-28'1445,"0"28"-1432,-1 0 0,1-1 0,0 1 0,0 0 0,0-1 0,1 1 0,-1 0 0,0-1 0,0 1 0,0 0 0,0-1 0,0 1 0,0 0 0,0 0 0,0-1 1,1 1-1,-1 0 0,0 0 0,0-1 0,0 1 0,0 0 0,1 0 0,-1-1 0,0 1 0,0 0 0,1 0 0,-1 0 0,0 0 0,1-1 0,-1 1 0,0 0 0,0 0 0,1 0 0,-1 0 0,0 0 0,1 0 0,-1 0 0,0 0 0,1 0 0,-1 0 0,0 0 0,1 0 0,5-2 63,-1 1 12,0-1 1,-1 0-1,1 1 0,-1-2 0,1 1 0,-1 0 0,0-1 0,0 0 0,0 0 0,4-4 0,-3 3 52,1-1 0,-1 1-1,9-6 1,6-3 53,-5 1-88,-11 8-59,1 0-1,-1 0 0,1 1 0,-1 0 1,1 0-1,0 0 0,0 1 0,9-4 0,50-10 526,-63 15-532,1 0 1,-1 1-1,1-1 0,0 1 1,-1-1-1,1 1 0,0 0 1,-1 0-1,1-1 0,0 1 1,-1 1-1,1-1 0,0 0 1,-1 0-1,1 0 0,0 1 1,-1-1-1,1 1 0,-1 0 1,1-1-1,-1 1 0,1 0 1,-1 0-1,1 0 0,-1 0 1,0 0-1,0 0 0,1 0 1,-1 0-1,0 1 0,2 1 1,13 31 1112,-15-32-1112,0 0 0,0 0 0,-1 1 0,1-1 0,-1 0 0,0 1-1,1-1 1,-1 1 0,0-1 0,-1 3 0,3 11 129,5-10 100,-3-4-106,2 9-533,-6-10 191,0 0-1,1 0 0,-1 0 1,1 0-1,-1 0 1,1 0-1,-1-1 1,1 1-1,-1 0 0,1 0 1,0 0-1,0-1 1,-1 1-1,1 0 1,0-1-1,0 1 1,0 0-1,0-1 0,0 1 1,0-1-1,1 1 1,2 0-375,1 0 1,-1-1-1,1 1 0,7-1 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6976,'-17'49'2592,"17"-49"-2016,0 50-160,0-17 608,0-16-640,17 0 544,-17-1-512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34 5056,'-33'-34'1888,"33"34"-1472,-33 0-128,-1 17 832,18 0-672,-51 32 544,18 1-576,-34 33 256,33 0-384,-17 33-160,34 1-64,0 15 352,16-32-224,17 0 128,17-34-192,16-16-64,0 0-32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68 3328,'-28'-14'1061,"27"14"-1023,-1-1 0,1 1 0,0-1-1,0 1 1,0-1 0,0 0 0,0 1 0,0-1-1,0 0 1,0 0 0,0 0 0,0 0 0,0 0-1,0 0 1,0-1 0,-2-1 104,4 2-84,-1 1-1,1 0 1,-1-1 0,1 1-1,0 0 1,-1 0 0,1-1-1,-1 1 1,1 0 0,-1 0-1,1 0 1,0 0 0,-1 0-1,1 0 1,-1 0 0,1 0 0,0 0-1,0 0 67,1 0 452,1 3-176,2 2-270,0 1-1,-1 0 0,0 1 0,0-1 1,5 12-1,10 17 82,-16-30-189,2 2 5,-2 0 1,1 0 0,-1 0-1,4 9 1,-4-1 42,-1-1-1,-1 0 1,0 1-1,-2 25 1,0-5 9,2-1 8,0-16-34,0 0 0,-2 0 0,0-1 0,-5 25 0,3-31 15,-1 0 0,0 0 0,0 0 0,-1 0 0,0 0 0,-1-1 0,-10 13 0,-12 11 177,23-27-201,3-5-30,1 0-1,0 0 1,-1 0 0,1 0 0,-1 0-1,0-1 1,0 1 0,1 0 0,-5 1-1,3-1 12,-1-1 1,1 0-1,-1 0 0,1-1 0,-5 1 0,-6 2 54,0 1-3,3-2-10,-5-11-22,12 6-40,0 0-1,0 0 1,1 0 0,-1 0-1,1-1 1,0 0-1,0 1 1,0-1-1,1 0 1,-4-7-1,0-3-7,1 0 0,-5-19 0,6 20-1,-2-17-39,2 0 0,0-1 0,2-55 0,2 69-8,2 1 0,0-1 1,0 1-1,8-23 1,24-55-70,-31 84 172,2 0 1,-1 0-1,9-12 1,-10 18-13,0 1 0,0-1 0,0 1 0,1 0 1,-1 0-1,1 0 0,-1 0 0,1 1 0,7-4 0,-10 5-31,7-3 67,1-1-1,-1 1 0,1 0 1,0 1-1,1 0 1,-1 0-1,0 1 1,1 0-1,-1 1 1,19 0-1,12 0 101,-7 0 50,52 5-1,-75-1-136,1-1 0,-1 1 1,16 8-1,0-2 44,-9-5 50,-3 0-35,1 0 1,-1-1-1,1-1 1,0-1-1,19 0 1,-27 0-34,-4-1-83,0 1-1,0-1 1,-1 0-1,1 0 1,0 0-1,0 0 1,0-1-1,0 1 0,0-1 1,-1 1-1,4-2 1,-3-2-452,3-3-513,-5 6 804,0 0 0,1 1 0,-1 0 1,0-1-1,1 1 0,-1 0 0,0-1 0,1 1 0,-1 0 0,1 0 0,2 1 0,7-1-3292,3 0 1097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67 565 4384,'0'33'1632,"0"-33"-1248,-16 83-128,16-50 832,0 0-640,0 0 672,-17 17-640,17-17 32,-17 1-320,17-1 32,0-17-128,-16 1 448,16 0-320,0-17-1440,0 0 672</inkml:trace>
  <inkml:trace contextRef="#ctx0" brushRef="#br0" timeOffset="1">847 150 4800,'0'-14'1557,"0"11"-954,0 3-86,3-3 683,8-8-379,-5 8-127,-3 3-615,0 0 0,0-1 1,1 1-1,-1-1 0,0 0 1,5-2-1,15-4 112,24 1 44,-13 0 5,59-2 0,-71 8-175,1-2 0,23-4 1,-26 2 50,0 2 0,20 0 0,-31 2-57,-1 0 1,1-1-1,-1 0 0,11-2 0,-14 2 51,-1-1 0,1 0 0,-1 0 0,0-1-1,1 1 1,-1-1 0,0 0 0,-1 0-1,1 0 1,4-4 0,-8 6-106,1 1 0,-1 0 0,0-1 1,1 1-1,-1 0 0,0-1 0,1 1 0,-1 0 1,0-1-1,1 1 0,-1-1 0,0 1 0,0-1 0,0 1 1,1-1-1,-1 1 0,0-1 0,0 1 0,0-1 1,0 1-1,0 0 0,0-1 0,0 1 0,0-1 0,0 1 1,0-1-1,0 1 0,0-1 0,0 1 0,-1-1 0,1 1 1,0-1-1,0 1 0,0-1 0,-1 1 0,1-1 1,-2 0-36,1-1 1,-1 1-1,1 0 1,-1 0 0,1 0-1,-1 0 1,0 0-1,0 1 1,-3-2 0,-14-1-242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3968,'-27'0'1285,"26"-1"-1265,1 1 0,0 0 0,-1 0 0,1 0 0,0 0 0,-1 0-1,1 0 1,0 0 0,-1 0 0,1 0 0,0 1 0,-1-1 0,1 0 0,0 0 0,-1 0 0,1 0-1,0 0 1,0 0 0,-1 1 0,1-1 0,0 0 0,-1 0 0,1 1 0,0-1 0,-1 0-1,-12 11 397,5-7-27,8-4-342,-1 0 0,0 1-1,1-1 1,-1 0 0,0 1-1,1-1 1,-1 1 0,1-1-1,-1 1 1,1-1-1,-1 1 1,1-1 0,-1 1-1,1 0 1,-1-1 0,1 1-1,0 0 1,-1-1 0,1 1-1,0 0 1,0 0 0,-1-1-1,1 1 1,0 0-1,0 0 1,0 0 0,-1 2 0,-10 27 887,3 6-348,-14 8-180,11-2-166,-11 19 42,10 5-74,-12 3 91,-10 58 95,-2 9 476,32-124-773,2-3-29,0-1-1,-1 0 1,-1 0 0,1 0-1,-1 0 1,-1 0-1,1-1 1,-1 0 0,-8 10-1,11-16-53,1 0-1,-1 1 0,1-1 0,0 1 1,0-1-1,0 1 0,0 0 1,0 0-1,0-1 0,0 1 1,1 0-1,-1 0 0,0 2 0,1-3-19,0 0 0,0 0 0,0 0 0,0 0 0,1 0 0,-1 0 0,0-1 0,0 1 0,1 0 0,-1 0 0,0 0 0,1 0-1,-1 0 1,1-1 0,-1 1 0,1 0 0,0 0 0,-1-1 0,1 1 0,0 0 0,-1-1 0,1 1 0,0-1 0,0 1 0,-1-1-1,1 1 1,2 0 0,5 2-24,0 1 1,1-2-1,0 1 0,-1-1 0,1 0 0,13 0 0,4 2 63,0 1 61,-16-2-16,0-1 0,0-1 0,20 2 0,97-3 1004,-120-1-999,1 1 0,-1-1-1,0 0 1,0 0 0,0-1-1,10-4 1,-10 4 5,11-1-192,-3 0-1132,-15 3 1193,1-1 1,-1 1-1,0 0 0,0-1 1,1 1-1,-1 0 1,0-1-1,0 1 0,0-1 1,0 1-1,0 0 0,1-1 1,-1 1-1,0-1 1,0 1-1,0-1 0,0 1 1,0 0-1,0-1 0,0 1 1,-1-1-1,1 1 1,0-1-1,0 1 0,0 0 1,0-1-1,0 1 0,-1 0 1,1-1-1,0 1 1,0-1-1,-1 1 0,1-1 1,-14-15-2348,-3-1 764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4320,'-17'-16'1600,"17"16"-1248,-33-17-96,33 17 2176,0 0-1376,0 0 512,0 17-960,33-17 64,-16 16-384,33-16 384,0 17-384,16-17 288,0 0-320</inkml:trace>
  <inkml:trace contextRef="#ctx0" brushRef="#br0" timeOffset="1">764 116 3648,'-17'17'1344,"17"-17"-1024,-16 66-128,-1-49 1600,17 33-1024,-33 0 832,16-1-928,-16 1 128,16 0-480,-16-17 32,33 0-224,-16-16 64,16 16-96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6400,'-16'0'2368,"16"0"-1856,0 0-128,16-17 704,-16 17-672,50 0 192,-17-16-352,50 16 256,0 0-288,0 0-1728,-16 0 800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3392,'-16'0'1248,"16"0"-960,-17 0-64,17 0 1632,0 0-1056,0 0 576,0 17-800,17-17 256,-1 0-512,18 0 128,-18 0-288,17 0 288,1 0-256,-1-17 160,17 17-192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3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34 3648,'-13'-14'1173,"12"14"-1148,1-1-1,0 1 0,0 0 0,-1-1 1,1 1-1,0 0 0,-1-1 1,1 1-1,-1 0 0,1 0 1,0 0-1,-1-1 0,1 1 1,-1 0-1,1 0 0,0 0 1,-1 0-1,1 0 0,-1-1 1,1 1-1,-1 0 0,1 0 1,-1 0-1,1 0 0,0 1 1,-2-1-1,-3-1 167,1-3 214,4 3-387,0 1 0,0 0-1,0 0 1,0 0-1,0 0 1,0 0-1,0-1 1,0 1 0,0 0-1,0 0 1,0 0-1,-1 0 1,1 0-1,0 0 1,0 0 0,0-1-1,0 1 1,0 0-1,0 0 1,-1 0-1,1 0 1,0 0 0,0 0-1,0 0 1,0 0-1,-1 0 1,1 0-1,0 0 1,0 0 0,0 0-1,0 0 1,0 0-1,-1 0 1,1 0-1,0 0 1,0 0 0,0 0-1,0 0 1,0 0-1,-1 0 1,1 0-1,0 1 1,0-1 0,0 0-1,0 0 1,0 0-1,0 0 1,-1 0 0,1 0-1,0 1 1,-9 4 365,-2 0 476,9-4-717,0 0-1,-1 0 1,1 0 0,0 0-1,0 1 1,0-1-1,-1 1 1,-1 2 0,-4 3 220,5-4-274,0 0 0,0 0 0,0 0 0,1 0 0,-1 0 0,1 1 0,-3 5 0,2-2-59,0 0 0,1 1-1,0-1 1,0 1-1,0 14 1,-1 42 173,3-61-196,0 0 1,0 0 0,0 0 0,1 1-1,-1-1 1,1 0 0,0 0 0,0 0-1,0 0 1,0 0 0,0 0 0,1-1-1,-1 1 1,1 0 0,2 2 0,1 0-6,1 0 1,-1 0 0,1-1-1,0 0 1,9 5 0,-5-4 13,0 2 29,0-1 1,1-1-1,0 0 1,0 0-1,0-1 1,1 0-1,-1-1 1,16 2-1,50 0 351,-12 4-97,-57-10-241,-1 1 0,0-1-1,8-2 1,0-1 36,-2 3-41,-9 0-20,0 1 1,0-1-1,0 0 1,0 0 0,6-3-1,-8 3-9,0-1-1,0 1 1,0-1-1,0 1 0,-1-1 1,1 1-1,-1-1 1,1 0-1,-1 0 1,1 0-1,-1 0 1,2-4-1,-2 3-3,1 1 0,-1-1 0,0 0 0,0 0 0,0 0 0,0 0 1,-1 0-1,1 0 0,-1-4 0,0 3 7,-1-1 0,0 1 0,0 0 0,0-1 0,0 1 0,-3-5 0,0-1-5,-1 1 0,1-1 0,-2 1-1,-10-15 1,-35-31-72,36 41 30,15 14 21,-10-11-41,-1 1 0,-15-10 1,1 8-6,22 11 46,1 0 0,-1 0 0,1 0-1,-1 0 1,1 0 0,-1-1 0,1 1 0,0-1 0,-1 0-1,1 1 1,0-1 0,0 0 0,0 0 0,-3-5 0,5 7-22,0 0 1,0-1-1,0 1 1,-1 0-1,1-1 1,0 1-1,0 0 1,0-1-1,0 1 0,-1 0 1,1-1-1,0 1 1,0 0-1,0-1 1,0 1-1,0-1 1,0 1-1,0 0 1,0-1-1,0 1 1,0-1-1,0 1 1,1 0-1,-1-1 1,0 1-1,0 0 1,0-1-1,0 1 1,1 0-1,-1-1 1,0 1-1,0 0 1,1-1-1,-1 1 1,0 0-1,0 0 1,1-1-1,-1 1 1,0 0-1,1 0 1,-1 0-1,0-1 1,1 1-1,-1 0 1,0 0-1,1 0 1,22-2-2194,-18 2 1777,42 0-1786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133 119 2304,'14'-14'752,"-14"13"-741,1 1 1,-1 0-1,0 0 1,0 0-1,1-1 1,-1 1-1,0 0 1,1 0-1,-1 0 1,0-1-1,0 1 1,1 0-1,-1 0 1,0 0-1,1 0 1,-1 0-1,0 0 1,1 0-1,-1 0 1,0 0-1,1 0 1,-1 0-1,0 0 1,1 0-1,0 0 1,2 0 14,-2 0-4,0 0-1,0 0 1,0 0-1,0 0 1,0 0-1,0 0 1,0 0-1,0 0 1,0 0-1,0 1 1,0-1-1,0 0 1,0 1-1,0-1 1,0 1-1,0-1 1,0 1-1,-1-1 1,1 1-1,0 0 1,0-1-1,0 1 1,-1 0-1,1 0 1,-1-1-1,1 1 1,0 0-1,-1 0 1,1 0-1,-1 0 1,1 2-1,4 6 149,0 1-1,-1 0 1,-1 1 0,1-1-1,-2 1 1,1-1-1,-1 1 1,-1 0 0,0 12-1,-1-23-167,1 20 136,-1-1 1,-1 1-1,-1-1 0,-1 1 1,-8 31-1,7-40 22,-20 54 655,21-57-687,-1-1-1,0-1 0,0 1 1,0 0-1,-1-1 0,-7 7 1,1-1 128,9-9-181,-1 0 0,0 0 0,0 0 0,-5 4 0,7-7-59,0 1 1,0 0-1,0-1 1,0 1-1,-1-1 0,1 0 1,0 1-1,0-1 1,0 0-1,-1 0 1,1 0-1,0 0 1,0 0-1,0 0 0,-1 0 1,1 0-1,0 0 1,0-1-1,-2 0 1,1 1 9,0-1 1,0 0 0,0 0-1,0 0 1,1 0 0,-1 0-1,0 0 1,1 0 0,-1-1-1,1 1 1,-1-1 0,-1-2-1,-12-24 334,7 10-245,7 17-111,-3-7 8,-1-1 0,1 0 1,0 1-1,1-2 0,0 1 0,0 0 1,1-1-1,0 1 0,1-1 0,0-17 1,1-134 8,-1 147-31,2 0 0,0 0 0,3-15 0,-2 22 16,0 0 0,1 0-1,-1 1 1,1-1-1,0 1 1,1-1 0,8-10-1,-7 10 38,-3 3-13,1 0-1,-1 0 1,1 1-1,0 0 1,0 0-1,1-1 1,-1 2-1,1-1 1,-1 0-1,1 1 1,0 0-1,8-4 1,2 1 107,1 2 0,0-1 0,0 2 0,0 0 0,18 0 0,90 2 537,-68 1-463,-27 0 34,42 7 1,-44-4 90,38 0-1,33-4 513,-94 0-3008,-3 0 518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3328,'-28'14'1061,"23"-11"-783,7 0-129,8 4 259,1 0 0,0-1 1,0 0-1,0-1 0,18 7 1,-18-8-257,-10-4-131,24 10 200,-1 0 1,0 1 0,26 18 0,-44-25-193,1 1 1,-1 0 0,-1 0-1,1 1 1,-1-1-1,0 1 1,0 1 0,0-1-1,-1 0 1,0 1 0,0 0-1,-1 0 1,0 0-1,0 1 1,1 7 0,-3-13-10,0 1 1,-1-1-1,1 1 1,-1-1-1,0 1 1,0-1-1,0 1 1,0-1-1,0 1 0,-1-1 1,1 1-1,-1-1 1,0 0-1,1 1 1,-1-1-1,0 0 1,0 1-1,-3 3 1,-1-1 67,0 1 1,0-1-1,0 0 1,-1-1-1,-7 6 1,12-9-76,-15 11 336,7-4-91,-1-1 0,0 0 0,-11 6 0,13-10-24,1 1 0,-1 1-1,1 0 1,-10 8-1,14-10 61,9-3-113,60 0 214,-50 0-309,-1-1 0,0-1 0,0 0 0,1-1 1,18-6-1,96-34-3315,-111 36 1567,31-9-876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516 233 3712,'16'-28'475,"23"-35"735,-14 27-773,-22 33-244,-1 0-1,0 0 1,0-1-1,0 1 1,0 0-1,-1-1 1,1 1-1,-1-1 0,2-6 1,-3 9-150,0-1 0,0 1 0,0 0-1,-1-1 1,1 1 0,0-1 0,-1 1 0,1 0 0,0-1 0,-1 1 0,0 0-1,1 0 1,-1-1 0,0 1 0,0 0 0,1 0 0,-1 0 0,0 0 0,0 0-1,0 0 1,0 0 0,-1 0 0,1 0 0,0 1 0,0-1 0,0 0 0,-1 1 0,-1-1-1,-12-6 51,-1 1 0,0 1-1,-1 1 1,1 0 0,-1 1-1,0 1 1,-26 0 0,-126 2 525,162-1-597,-1 1 0,1 1 0,0-1 0,-1 1-1,1 1 1,0-1 0,0 1 0,0 1 0,-11 4-1,-32 13-68,49-20 48,0 1 0,0 0-1,-1 0 1,1 0 0,0 0-1,0 0 1,0 0 0,0 0-1,1 0 1,-1 0 0,0 0-1,0 0 1,1 1 0,-1-1-1,1 0 1,-1 1 0,1-1-1,-1 0 1,1 1 0,0 1-1,-1 5-13,0 0 0,2 14 0,-1-2 5,1-5 18,-1 2 29,-3 31 0,-25 98-235,26-128 167,-4 20 44,-16 25 215,19-51-158,-1 23 0,2-12-5,-19 84 255,13-79-205,2 1-1,1-1 1,-2 40 0,7-49-54,-1-11-30,1 0 1,1-1-1,-1 1 1,3 11-1,-1-10 95,1 1-1,8 16 1,-10-23-99,1 0 0,-1 0 1,1 0-1,0-1 0,0 1 0,0-1 0,0 1 1,0-1-1,1 0 0,-1 0 0,1 0 0,4 3 1,43 17-381,-46-19 357,0-1 0,1 0 1,-1-1-1,1 1 0,0-1 1,-1 0-1,1 0 0,0 0 1,0 0-1,-1-1 0,1 0 1,9-1-1,-4 2 50,-6-1-38,0 0 0,0 1 0,0-1 0,-1-1 0,1 1 0,0-1 0,0 1 0,5-3 0,21-8-81,-24 10 47,0 0 0,0 1-1,9-1 1,-15 1 17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6880,'-17'-16'2560,"17"16"-1984,33-17-160,-16 17 480,0 0-576,16 0 352,17 0-384,-1-16 256,1 16-288</inkml:trace>
  <inkml:trace contextRef="#ctx0" brushRef="#br0" timeOffset="1">332 382 4576,'0'31'2437,"3"-26"-1733,6 5-344,-2-2-118,1-1 0,-1 0 0,12 8 0,-14-11-207,3 1 42,0 0-1,10 10 1,-16-12-48,0-1 1,1 1 0,-1 0 0,0-1 0,0 1-1,-1 0 1,1 0 0,-1 0 0,1 0-1,1 7 1,-3-8-10,1 0 0,-1 1 0,0-1 0,0 0 0,0 1 0,0-1 0,0 0 0,0 1 0,-1-1 0,1 0 0,-1 0 0,1 1-1,-1-1 1,0 0 0,0 0 0,0 0 0,-2 3 0,0 2 42,2-5-29,-1 0-1,1 1 0,-1-1 0,1 0 0,-1 0 1,1 0-1,-1 0 0,0 0 0,0 0 0,-3 2 0,-8 7 142,3 1-32,8-10-94,0 0 0,0 0 0,1 0 1,-1 0-1,0 0 0,0 0 0,-1-1 1,1 1-1,0-1 0,-4 2 0,5-2-22,0 0 0,0 0 1,-1 0-1,1 0 0,0 0 0,0 0 0,0 0 0,0 1 0,0-1 0,0 0 0,1 1 0,-1-1 0,0 0 1,1 1-1,-1-1 0,1 1 0,-1-1 0,0 4 0,1-5-7,0 1-1,0 0 1,0-1-1,0 1 1,0 0 0,0 0-1,0-1 1,0 1 0,0 0-1,0-1 1,0 1-1,1 0 1,-1-1 0,0 1-1,0 0 1,1-1-1,-1 1 1,0-1 0,1 1-1,-1 0 1,1-1-1,-1 1 1,0-1 0,1 1-1,0-1 1,-1 1 0,1-1-1,-1 0 1,1 1-1,-1-1 1,1 0 0,0 1-1,-1-1 1,1 0-1,0 0 1,-1 1 0,1-1-1,0 0 1,-1 0-1,1 0 1,0 0 0,0 0-1,146 0 1529,-136 0-1716,-1-1 0,0 0-1,1-1 1,11-3 0,-3 0-574,-6 2 337,-5 2-415,1 0-1,-1-1 1,-1-1 0,1 0 0,8-3-1,18-11-1620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9:5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6720,'0'0'2496,"0"0"-1952,0 0-128,0 0 384,17 0-512,16 0-32,0-17-160,50 17 544,-16 0-352,32-16-3200,-16 16 1568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3232,'0'0'1035,"-3"0"-614,-8 0-32,9 0 587,4 0-320,0 0-570,0 0 0,0 1 1,0-1-1,0 1 0,-1-1 0,1 1 0,0 0 0,0-1 1,-1 1-1,1 0 0,-1 0 0,1 1 0,1 0 0,5 3 89,-1 0-50,66 40 1217,-38-23-929,-27-17-262,1 1 1,-1-1-1,12 4 1,5 0 329,-21-7-391,0 0 0,0-1 0,0 1 0,1-1-1,-1 0 1,0 0 0,8 0 0,5-1 422,-14 0-176,-3 0-38,0-3-132,0 2-159,0 0 1,0 1 0,0-1 0,0 0 0,0 0 0,0 1-1,0-1 1,0 0 0,1 1 0,-1-1 0,0 0-1,0 1 1,1-1 0,0 0 0,6-3 44,-14 5-88,6-1 35,1 0 0,0 0 1,0 0-1,0 0 0,0 0 0,0 0 1,0 0-1,0 0 0,0 0 0,0 0 1,0 0-1,-1 0 0,1 0 0,0 0 1,0 0-1,0 0 0,0 0 0,0 0 1,0 0-1,0 0 0,0 0 0,0 0 1,0 0-1,-1 0 0,1 0 0,0 0 1,0 0-1,0 0 0,0 0 0,0 0 1,0-1-1,0 1 0,0 0 0,0 0 1,0 0-1,0 0 0,0 0 0,0 0 1,0 0-1,0 0 0,0 0 0,0 0 1,0 0-1,0-1 0,0 1 0,0 0 1,0 0-1,0 0 0,0 0 0,0 0 1,0 0-1,0 0 0,0 0 0,0 0 1,0-1-1,0 1 0,0-11-57,0 11 57,0 0 0,0 0 0,0 0 0,0 0 0,0 0 0,0 0 0,0-1 0,0 1 0,0 0 0,0 0 0,0 0 0,0 0 0,0 0 1,0 0-1,0 0 0,0 0 0,0 0 0,0 0 0,0-1 0,0 1 0,0 0 0,0 0 0,0 0 0,0 0 0,0 0 0,0 0 0,0 0 0,0 0 0,0 0 1,0 0-1,0 0 0,0 0 0,0-1 0,1 1 0,-1 0 0,0 0 0,0 0 0,0 0 0,0 0 0,0 0 0,0 0 0,0 0 0,0 0 0,0 0 1,0 0-1,1 0 0,-1 0 0,0 0 0,0 0 0,0 0 0,0 0 0,0 0 0,0 0 0,0 0 0,0 0 0,1 0 0,12 0-324,-13-2 314,0-9 209,0 8-49,0 3 32,0 0-74,0 0-64,0-3 5,0-8 53,0 8-5,0 3 53,-2 0-90,-9 0 1360,8 0-1563,3 0 144,-3 0 58,-8 0 86,8 0-85,3 0-123,-3 0-37,-24 0-214,21 3 256,5-2 56,0 0 9,0 0 0,0 1 0,-1-1 0,1 0 0,0 0 0,-1-1 0,1 1 0,0 0 0,-1 0 0,1-1 0,-1 1 0,0-1 0,1 1 0,-1-1 0,1 0 0,-1 1 1,0-1-1,1 0 0,-4 0 0,4 0-20,1 0 0,-1 0 1,0 0-1,1 0 0,-1 0 0,0 1 1,1-1-1,-1 0 0,0 0 1,1 1-1,-1-1 0,0 0 1,1 1-1,-1-1 0,1 1 1,-1-1-1,1 1 0,-1-1 1,1 1-1,-1-1 0,1 1 1,-1 0-1,1 0 1,-1-1 0,1 1 0,0-1 0,-1 1 0,1-1 0,-1 1 0,1-1 0,-1 1 0,1-1 0,-1 1 0,0-1 0,1 0 0,-1 1 0,1-1 0,-1 0 0,0 1 0,1-1 0,-1 0 0,0 0 0,1 0 0,-1 0 0,-1 0 0,0 0-61,2 17 138,-3-17-192,-8 0-139,8 0 155,3 0 235,0 14-70,0-14-54,0 0-1,0 1 1,0-1-1,0 0 1,0 0 0,0 0-1,0 1 1,0-1 0,0 0-1,1 0 1,-1 1-1,0-1 1,0 0 0,0 0-1,0 0 1,0 1 0,0-1-1,1 0 1,-1 0-1,0 0 1,0 0 0,0 0-1,1 1 1,-1-1 0,0 0-1,0 0 1,0 0 0,1 0-1,-1 0 1,0 0-1,0 0 1,1 0 0,-1 0-1,0 0 1,6 3-15,-3-1 9,0 0 0,0-1 0,0 0 0,0 0 0,0 0 0,0 0 0,0 0 0,0-1 0,0 1 0,0-1 0,1 0 0,3 0 0,19 1 109,30 6 0,-27-3-23,40 1 1,341-5 1024,-409 0-1078,-1 0 1,1 0 0,0 0-1,0 0 1,0 0-1,0 0 1,0 0-1,0 0 1,-1 0-1,1 1 1,0-1 0,0 0-1,0 1 1,-1-1-1,1 1 1,0-1-1,0 1 1,-1-1 0,1 1-1,0-1 1,-1 1-1,2 1 1,-1-1 317,-2-7 125,1 3-155,0 3-383,-3 0-565,-2 0-492,4 0-594,1-1 1477,1 1 0,-1 0 1,1 0-1,0-1 0,-1 1 1,1 0-1,-1-1 1,0 1-1,1-1 0,-1 1 1,1-1-1,-1 1 0,0-1 1,1 1-1,-1-1 0,0 1 1,1-1-1,-1 1 1,0-1-1,0 1 0,1-1 1,-1 0-1,0 1 0,0-1 1,0 1-1,0-2 0,0-1-2791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17 4224,'-14'-14'1365,"11"11"-826,3 3-150,3 3 358,8 8-209,-11-10-504,0-1 0,1 0-1,-1 1 1,0-1-1,1 0 1,-1 1-1,0-1 1,1 0-1,-1 0 1,0 1-1,1-1 1,-1 0-1,1 0 1,-1 0 0,1 0-1,-1 1 1,0-1-1,1 0 1,-1 0-1,1 0 1,-1 0-1,1 0 1,-1 0-1,1 0 1,0 0 0,-1 0-31,0 0 0,0 0 0,1-1 0,-1 1 1,0 0-1,0 0 0,0 0 0,0 0 0,1 0 1,-1 1-1,0-1 0,0 0 0,0 0 0,1 0 1,-1 0-1,0 0 0,0 0 0,0 0 1,0 0-1,1 0 0,-1 0 0,0 0 0,0 1 1,0-1-1,0 0 0,1 0 0,-1 0 0,0 0 1,0 0-1,0 1 0,0-1 0,0 0 0,0 0 1,0 0-1,0 1 0,0-1 0,0 0 1,1 0-1,3 13 230,-3-9-179,0 0 0,0-1 0,0 1 0,1 0 0,0-1 0,0 1 0,0-1 1,4 5-1,2 5 46,-1-1 1,0 2-1,-1-1 1,0 1 0,-1-1-1,5 27 1,21 65 171,-28-95-253,4 13 47,0 1 1,4 33-1,-5 43 188,-4-48-129,3 30 34,1 151 439,-12-146-155,-21 109 0,18-162-265,-2 1 1,-1-2 0,-1 1-1,-2-2 1,-19 32 0,23-44-83,-34 57 304,0-23 132,29-36-350,1 0-28,5-6-71,-20 19 0,20-23-274,0-1 0,-1 0 0,1 0-1,-1-1 1,-1-1 0,-18 7 0,11-9-3244,2-3 966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5568,'0'0'1786,"-3"0"-1071,2 0-674,1 0 0,-1 0 0,0 0 0,0 0 0,1 0-1,-1 0 1,0 0 0,1 0 0,-1-1 0,0 1 0,1 0 0,-1 0 0,0-1 0,0 0-1,-2-7 1427,6 16-416,-2-7-884,1 0 0,0-1 1,-1 1-1,1-1 1,0 1-1,-1-1 1,1 0-1,0 0 0,-1 0 1,1 0-1,0 0 1,-1 0-1,3 0 0,7-1-286,4 2 172,-1-1-17,-1 0 0,0 0 0,15-4 0,-10 1 47,4-1 58,0 1 0,29 0 1,196 3 1772,-247 0-1964,1 0-1,-1 0 1,1 0-1,-1 0 1,1 0-1,-1 0 1,1 0 0,-1 0-1,1 0 1,-1 0-1,1 0 1,-1 0-1,1 0 1,-1-1-1,1 1 1,-1 0 0,1 0-1,-1-1 1,1 1-1,-1 0 1,1 0-1,-1-1 1,0 1-1,1 0 1,-1-1-1,0 1 1,1-1 0,-1 1-1,0-1 1,1 1-1,-1-1 1,5-6-1525,-4 6 1459,0 1 0,-1 0 1,1-1-1,0 1 0,0 0 0,0-1 0,0 1 0,0 0 1,-1 0-1,1 0 0,0 0 0,0 0 0,2 0 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84 3136,'2'0'101,"-1"0"1,1-1-1,0 1 0,0 0 1,-1 0-1,1-1 0,0 0 1,-1 1-1,1-1 0,-1 0 1,1 1-1,-1-1 0,1 0 1,-1 0-1,1 0 0,-1 0 1,2-3-1,0 1 923,-3 0-251,0 3-724,0-1 1,0 0-1,0 1 0,1-1 0,-1 0 0,0 1 1,0-1-1,0 0 0,1 1 0,-1-1 0,0 0 1,1 1-1,-1-1 0,1 1 0,-1-1 0,1 1 1,-1-1-1,1 1 0,-1-1 0,1 1 0,-1-1 1,2 0-1,-2 1-1,1 0 0,-1-1 0,1 1 0,-1-1 0,1 1 0,-1 0 0,1-1-1,-1 0 1,1 1 0,-1-1 0,0 1 0,1-1 0,-1 1 0,0-1 0,1 0 0,-1 1 0,0-1 0,0 0 0,0 1 0,1-1 0,-1 0 0,0 0 0,0 1-38,0 0 0,0 0 1,0-1-1,0 1 1,0 0-1,0 0 0,0 0 1,0 0-1,0 0 1,0 0-1,0 0 0,0 0 1,0 0-1,0-1 1,0 1-1,0 0 0,0 0 1,0 0-1,0 0 0,0 0 1,0 0-1,0 0 1,0 0-1,0 0 0,0 0 1,0 0-1,-1-1 1,1 1-1,0 0 0,0 0 1,0 0-1,0 0 0,0 0 1,0 0-1,0 0 1,0 0-1,0 0 0,0 0 1,0 0-1,-1 0 1,1 0-1,0 0 0,0 0 1,0 0-1,0 0 0,0 0 1,0 0-1,0 0 1,0 0-1,0 0 0,0 0 1,-1 0-1,1 0 1,0 0-1,0 0 0,0 0 1,0 0 12,-1 0 1,1 0-1,-1 0 1,1 0-1,-1 0 1,1 0 0,-1 0-1,1 0 1,0 0-1,-1 0 1,1-1-1,-1 1 1,1 0 0,0 0-1,-1 0 1,1-1-1,-1 1 1,1 0-1,0 0 1,-1-1-1,1 1 1,0 0 0,0-1-1,-1 1 1,1 0-1,0-1 1,-1 0-1,-7-7 352,5 7-301,0 1 0,1-1 0,-1 1 0,1 0 0,-1-1 0,-4 1 0,7 0-74,0 0 13,0 1 0,-1-1-1,1 0 1,0 0 0,-1 0 0,1 0 0,0 0 0,-1 0 0,1 0 0,0 0 0,-1-1 0,1 1 0,0 0 0,-1 0-1,1 0 1,0 0 0,0 0 0,-1 0 0,1-1 0,0 1 0,-1 0 0,1 0 0,0-1 0,0 1 0,-1 0 0,-1-2 28,-1 0 0,1 1 0,-1-1-1,1 1 1,-1 0 0,0 0 0,1 0 0,-1 0 0,0 0 0,0 1 0,0-1 0,-5 1 0,-44-1 590,33 2-402,15-1-192,0 0 0,0 1 0,0 0-1,0 0 1,0 0 0,0 0 0,0 1 0,0-1 0,-4 3 0,-31 22 88,23-14-139,11-10 52,1 1 1,0 0 0,0 1 0,0-1 0,0 1 0,1 0 0,-1 0 0,-3 6 0,4-4 52,0 1 0,0-1 0,1 1 0,-3 13 0,-9 22-129,11-36 16,0 1 0,1-1-1,0 1 1,0 0 0,1 0 0,0 0 0,0 0 0,1 0-1,-1 0 1,2 0 0,0 8 0,3 1 17,0-1 1,1-1 0,1 1-1,0-1 1,16 26-1,-17-31 10,1 0 0,0 0 0,1-1 0,0 1 0,0-2 0,1 1 0,0-1 0,0 0 0,10 6 0,3-1-21,1 0-1,38 13 0,-19-9 14,2-2-1,60 12 1,-78-21 105,1-2 0,-1 0 0,1-2 1,0-1-1,38-4 0,-58 3-72,1-1 1,-1 1-1,1-1 0,-1-1 1,0 1-1,0-1 1,0 0-1,0-1 0,0 1 1,-1-1-1,0 0 1,0-1-1,0 1 0,0-1 1,0 0-1,-1 0 1,0 0-1,0-1 0,5-10 1,-7 11 38,-1 0 0,0 0 0,0 0 0,0-1 0,0 1 0,-1 0 0,0 0 0,0-1 0,0 1 0,-1 0 0,0 0 0,0-1 0,0 1 0,-2-5 0,-4-5-15,-1 0 1,-1 0 0,-1 1-1,0 1 1,0-1 0,-1 2-1,-15-14 1,12 15 59,-1 1 1,0 0-1,-23-10 1,34 18-88,-79-34 5,77 33-100,1 1 0,-1-1 0,0 1 0,0 1-1,0-1 1,0 1 0,0 0 0,-11-1 0,16 3 43,-1-1 0,0 0 1,1-1-1,-1 1 0,0 0 0,1 0 1,-1-1-1,0 1 0,1-1 0,-1 1 1,1-1-1,-1 0 0,1 0 0,-1 0 1,1 1-1,-1-1 0,1-1 0,0 1 1,-2-2-1,2 3 13,1-1-6,-1 1-1,1 0 0,0-1 1,-1 1-1,1 0 0,-1-1 1,1 1-1,-1 0 0,1 0 1,0 0-1,-1-1 1,1 1-1,-1 0 0,1 0 1,-1 0-1,1 0 0,-1 0 1,1 0-1,-1 0 1,1 0-1,-1 0 0,1 0 1,-1 0-1,1 0 0,-1 1 1,1-1-1,-1 0 0,1 0 1,-1 0-1,1 1 1,0-1-1,-1 0 0,1 0 1,-1 1-1,0 0 0,1-1 18,0 0-5,0 0-15,0 0 0,-1 1 0,1-1 0,0 1 0,-1-1 0,1 1 0,0-1 0,0 1 0,0-1 0,-1 1 0,1-1 0,0 1 0,0 0 0,0-1 0,0 1 0,0 0 0,3 6-2810,11 7 1103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0 4896,'-16'33'1824,"16"-33"-1440,-17 17-96,0 0 832,1-17-672,-17 0 32,16 16-288,-49-16-192,16 17-32,0-1-1088,0 1 576,0-17-3328,17 17 2112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49 640,'0'-13'224,"0"13"-222,0 0-1,0 0 1,0-1-1,0 1 1,0 0 0,0 0-1,0 0 1,0 0-1,0 0 1,0 0-1,0 0 1,0 0 0,0 0-1,0-1 1,0 1-1,0 0 1,0 0 0,0 0-1,0 0 1,0 0-1,0 0 1,0 0 0,0 0-1,0 0 1,0 0-1,0 0 1,0-1 0,0 1-1,1 0 1,-1 0-1,0 0 1,0 0-1,0 0 1,0 0 0,0 0-1,0 0 1,0 0-1,0 0 1,0 0 0,0 0-1,0 0 1,1 0-1,-1 0 1,0 0 0,0 0-1,0 0 1,0 0-1,0 0 1,0 0 0,0 0-1,0 0 1,0 0-1,0 0 1,1 0-1,-1 0 1,0 0 0,5 0 12,12-1 129,-17 0-136,1 1 0,-1 0 0,1 0 0,-1 0 0,1-1 0,-1 1 0,0 0 0,1-1 0,-1 1 0,1 0 0,-1-1 0,0 1 0,1 0 0,-1-1 0,0 1 0,0-1 0,1 1 0,-1 0 0,0-1 0,0 1 0,0-1 0,1 1 0,-1-1 0,0 1 1,0-1-1,0 1 0,0-1 0,0 1 0,0-2 0,0 2-3,0 0 1,0 0 0,0 0 0,0 0 0,0 0 0,0 0 0,0 0 0,0 0-1,0 0 1,0-1 0,0 1 0,0 0 0,0 0 0,0 0 0,0 0-1,0 0 1,0 0 0,0 0 0,0 0 0,0 0 0,0 0 0,0-1 0,0 1-1,0 0 1,0 0 0,0 0 0,0 0 0,0 0 0,0 0 0,0 0-1,0 0 1,0 0 0,1 0 0,-1 0 0,0 0 0,0 0 0,0 0 0,0 0-1,0 0 1,0-1 0,0 1 0,0 0 0,0 0 0,0 0 0,1 0-1,-1 0 1,0 0 0,0 0 0,0 0 0,0 0 0,0 0 0,0 0-1,0 0 1,0 1 0,0-1 0,1 0 0,0-1 135,1 1-1,0 0 1,0-1 0,0 1 0,-1-1-1,1 0 1,0 1 0,-1-1 0,1 0-1,0 0 1,-1 0 0,1 0-1,-1 0 1,3-3 0,-1 1 319,-3 3-22,0 0-245,0 1-197,0-1-1,0 1 1,0-1 0,0 1 0,0-1-1,0 1 1,0-1 0,0 1 0,0-1-1,0 1 1,0-1 0,0 1 0,0-1-1,0 1 1,-1-1 0,1 1 0,0-1-1,0 1 1,0-1 0,-1 0 0,1 1-1,0-1 1,-1 1 0,1-1 0,0 0-1,-1 1 1,1-1 0,-1 0 0,1 1-1,0-1 1,-1 0 0,0 1 0,-6 3 167,2 10 41,-25 22 160,16-11-191,9-16-120,0 0 1,-7 10 0,-15 17 59,5 6-51,-8 11-42,-47 57 184,59-85-110,-1-1 1,-2 0-1,-23 21 0,-20 22 163,36-32-197,-26 45-1,41-56-54,1 0 0,1 0-1,-11 35 1,12-29 13,-13 29 14,5-12 76,-23 96 1,26-73-126,-17 103 164,30-144-104,-4 29 22,-16 38 0,11 2-21,-11-2 10,11-9 6,-10 6 64,14-34-48,5-31-17,-1 9 53,-7 118 295,11-44-227,-5 144 186,-7-143-301,7-54-42,-11 110 111,-1 9-78,13-124-67,-2 11-3,-4 117 115,9 46 145,9-76 52,-4-105-156,-2-7-37,13 108 218,-6-91-242,10 71 187,-15-37-150,2-40-70,-4-24-30,1 37-1,-4 407 347,-8-369-148,0-3-67,8-82-185,0 17-364,2-35-719,12-12 310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66 2304,'31'-30'1360,"-28"27"-576,-1 3-139,-1 0-610,-1 0 1,1 0-1,-1 0 0,1 0 0,-1 0 0,1 0 0,-1 0 1,1 0-1,-1 0 0,1 0 0,-1 0 0,1 0 0,-1-1 1,1 1-1,-1 0 0,1 0 0,-1-1 0,1 1 0,-1 0 1,0-1-1,1 1 0,-1 0 0,1-1 0,-1 1 1,0-1-1,0 1 0,1-1 0,-1 1 0,0 0 0,0-1 1,1 1-1,-1-1 0,0 1 0,0-1 0,0 1 0,0-1 1,0 0-1,0 1 0,0-1 0,0 1 0,0-2 0,0 0 707,-3-1-241,-8-8-101,11 11-396,0 0 1,0 0-1,0-1 0,0 1 0,0 0 0,0 0 1,0 0-1,0 0 0,0 0 0,0 0 0,0 0 1,-1-1-1,1 1 0,0 0 0,0 0 0,0 0 1,0 0-1,0 0 0,0 0 0,0 0 1,-1 0-1,1 0 0,0 0 0,0 0 0,0 0 1,0 0-1,0 0 0,0 0 0,-1 0 0,1 0 1,0 0-1,0 0 0,0 0 0,0 0 0,0 0 1,0 0-1,-1 0 0,1 0 0,0 0 1,0 0-1,0 0 0,0 0 0,0 0 0,0 0 1,0 0-1,0 1 0,-1-1 0,1 0 0,0 0 1,0 0-1,0 0 0,0 0 0,0 0 0,0 0 1,0 1-1,0-1 0,-6 4 54,0 0 0,0 0-1,0 0 1,0-1 0,-14 6 0,-10-1-32,16 0-23,-23 19 0,21-15-3,-1 2 0,-27 30 1,22-22-18,-3 3-16,-55 52-30,8-13 105,11 5 38,-11 4 118,-9 10-7,66-66-129,0 1-1,2 1 1,-15 26-1,-15 53 79,31-69-99,5-13-15,-17 43 83,2 0 0,-22 95-1,1 128-16,33-204-66,-1 4 17,-22 231 122,30-13 109,3-204-212,19 328 207,23-4-5,-20-204 61,-17-171-265,26 192 216,-3-132-73,-23-85-182,24 80 161,-24-86-153,1-1 1,0 0-1,1 0 0,1-1 0,12 16 1,29 38-425,-47-64 271,-1 0-1,0 0 1,0-1 0,1 1 0,-1-1-1,1 1 1,-1-1 0,1 0 0,2 2-1,-3-2 36,1-1 0,-1 1 0,1-1 0,-1 0 0,1 1 0,-1-1 0,1 0 0,-1 0 0,3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51 200 3808,'-4'4'81,"-1"0"1,1 0-1,0 1 1,0-1-1,1 1 1,-1 0 0,1 1-1,0-1 1,0 0-1,1 1 1,0 0-1,0-1 1,0 1-1,0 0 1,1 0-1,0 0 1,1 0-1,-1 0 1,1 0-1,0 7 1,0-13-82,0 14 108,1 0 0,-1 0 0,5 18 0,-3-24 90,1-1 0,0 1 0,7 12 0,-3-7 60,6 14 184,-10-18-259,1-1 0,1 1 0,-1-1 0,1 1 0,1-2 0,9 12 0,-1-7 128,0 0 0,30 18-1,-19-14-21,-15-10-227,-1 0 0,1 0 0,1-1-1,-1 0 1,1-1 0,0 0-1,0 0 1,0-1 0,0-1-1,0 0 1,1-1 0,-1 0 0,19-1-1,-10 0 27,4 1 9,-1-1 1,0-2-1,0 0 1,0-1-1,23-7 0,-40 8-74,2 0 9,0 0-1,0-1 1,-1 0 0,15-7 0,-17 6-7,0-1-1,0 1 1,-1-1 0,1 0 0,3-6 0,1 0 12,-1 2-9,-1 1-13,-1 0 1,1 0 0,-2-1 0,6-9 0,-1-6-12,-1 1-1,-1-1 1,6-39 0,3-8-467,25-90-1836,-6 6 609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0:1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10 324 3904,'-1'-1'73,"0"1"0,1-1 0,-1 1 1,0-1-1,1 0 0,-1 0 0,1 1 0,-1-1 0,0 0 0,1 0 1,0 0-1,-1 1 0,1-1 0,0 0 0,-1-1 0,1 1-40,0 0 1,1 1-1,-1 0 0,0-1 0,1 1 0,-1-1 0,0 1 0,1-1 0,-1 1 0,1 0 0,-1-1 0,1 1 1,-1 0-1,1-1 0,-1 1 0,1 0 0,0-1 0,16-11 249,-15 10-245,-1 1-2,0 0 0,0-1 0,1 1 0,-1 0 1,0 0-1,0 0 0,1 0 0,-1 0 0,1 0 0,-1 1 1,1-1-1,0 0 0,-1 1 0,1-1 0,-1 1 0,1 0 1,0-1-1,0 1 0,-1 0 0,1 0 0,1 0 0,7-1 66,-1 0 0,0-1 0,1 0 0,-1 0 0,0-1-1,10-5 1,23-6 57,-17 7-56,-1-2-1,1 0 0,28-16 1,126-63 279,-153 76-330,28-8 400,91-22 1,-68 21-1,-71 20-398,1-1-1,-1 0 1,0 1-1,1 0 1,-1 1-1,1-1 1,10 2-1,-12 0 13,1 0 1,-1 1-1,0 0 0,0 0 0,0 0 0,0 0 1,-1 1-1,1 0 0,7 6 0,-6-4 3,-1 0 0,0 0 0,0 1 0,-1 0 0,0 0 0,0 0-1,0 1 1,-1-1 0,0 1 0,4 11 0,-3-6 20,0 0 0,-1 0 0,0 0 0,-1 0 0,-1 1 1,1-1-1,-2 1 0,-1 21 0,0 6 52,1 40 154,0 3-102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51 1056,'14'-14'357,"-11"11"-229,-3 3 11,0 0 160,0 0-91,0 0-16,-3 0-59,-1 0-71,2 1-43,-1-1 1,1 0-1,-1 0 0,1 0 0,-1-1 0,1 1 0,-1-1 0,-3 0 1,-2-5-1,6 5-16,1 0 0,-1 0 0,1 0 0,-1 1 0,0-1 0,1 0 0,-1 1 0,0-1 0,1 1 0,-1-1 0,0 1 0,0 0 0,1 0 0,-4 0 0,-1-1-2,1 1 1,0-1 0,-1 0 0,-9-4-1,9 3 9,0 0-1,0 1 0,0-1 0,0 1 0,-7 0 1,-117 1 496,130 0-505,-1 0-1,1 0 0,0 0 0,0 0 1,0 0-1,0 0 0,0 0 0,0 0 1,0 0-1,0 0 0,0 0 1,-1 0-1,1 0 0,0 0 0,0 0 1,0 0-1,0 0 0,0 0 1,0 0-1,0 0 0,0 0 0,0 0 1,0 0-1,-1 0 0,1 0 1,0 0-1,0 0 0,0 0 0,0 0 1,0 1-1,0-1 0,0 0 0,0 0 1,0 0-1,0 0 0,0 0 1,0 0-1,0 0 0,0 0 0,0 0 1,0 0-1,0 0 0,0 1 1,0-1-1,0 0 0,0 0 0,0 0 1,0 0-1,0 0 0,0 0 1,0 0-1,0 0 0,0 0 0,0 1 1,0-1-1,0 0 0,-1 6-52,1-3 42,0-1 1,-1 1 0,1-1 0,0 1-1,0-1 1,0 1 0,0-1-1,1 1 1,-1-1 0,1 0-1,0 1 1,-1-1 0,1 0 0,2 5-1,22 12 26,-21-15 2,-1 1-1,0-1 1,0 1 0,0-1-1,3 8 1,11 18 20,-7-19-78,21 21 0,-22-24 63,1 1 1,-2 0-1,1 1 1,8 13 0,-6-2 55,9 23 1,2 5 54,-21-47-124,0 0 1,0 1 0,1-1-1,-2 0 1,1 1-1,0-1 1,0 1 0,-1 0-1,1-1 1,-1 1-1,0-1 1,0 1 0,0 5-1,-2-3-4,0-1-1,0 1 1,0 0-1,-1-1 1,1 1 0,-6 5-1,3-3-16,3-3 17,0 0 0,-1 0 0,1-1 0,-1 0 0,0 1 0,0-1 1,0 0-1,0-1 0,-1 1 0,1 0 0,-1-1 0,1 0 0,-6 3 0,-44 11 101,50-15-97,-1-1 0,1 1-1,-1-1 1,1 0 0,-1 0 0,0-1 0,1 1-1,-1-1 1,1 0 0,-1 0 0,1 0 0,-4-1 0,-10-4 70,-13 1 37,10-6-5,18 10-107,0 0-1,0 0 1,0 0 0,0-1-1,0 1 1,0 0-1,1-1 1,-1 1 0,0-1-1,1 0 1,-1 1-1,1-1 1,-1 0 0,1 0-1,0 0 1,-2-4-1,3 5-2,-3-4 25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10 166 480,'0'7'88,"0"-4"-59,1-1-1,-1 1 0,-1 0 0,1-1 1,0 1-1,-1 0 0,-1 4 1,2-6-16,-1 0 2,0 0 1,1 0 0,-1 0-1,1 0 1,-1 0 0,1-1-1,0 1 1,-1 0 0,1 0-1,0 0 1,-1 0 0,1 0-1,0 0 1,0 0 0,0 0-1,0 0 1,0 0 0,0 0-1,0 0 1,0 0 0,1 0-1,-1 0 1,0 0 0,1 0-1,-1 0 1,0 0 0,1 0-1,-1 0 1,1 0 0,1 1-1,-2-1-7,1 1 16,-1-1 0,1 1-1,-1-1 1,1 1 0,-1-1-1,0 1 1,0-1-1,0 1 1,0 1 0,0-1-7,0-1 0,0 1-1,0-1 1,0 1 0,1-1 0,-1 1 0,0-1 0,1 1 0,0 1 0,10 16 148,-5 4-76,-5-19-73,0 1-1,0-1 0,0 0 0,1 0 1,0 0-1,0 0 0,0 0 1,0 0-1,0 0 0,1 0 0,0-1 1,5 6-1,0-1 48,-5-4-38,0-1 0,1 1 0,-1-1 0,1 0 0,4 3 0,-7-6-21,26 11 130,-26-10-130,0-1 1,-1 0-1,1 0 1,0 0-1,0 0 0,0 0 1,0 0-1,0 0 1,-1-1-1,1 1 1,0 0-1,0 0 1,0-1-1,-1 1 1,1 0-1,0-1 1,0 1-1,-1-1 0,1 1 1,0-1-1,-1 1 1,2-2-1,6-3 23,-6 4-28,0 0-2,0 0-1,0 0 0,0 0 0,0 0 1,0-1-1,-1 1 0,1-1 1,0 1-1,-1-1 0,1 0 0,-1 1 1,1-1-1,-1 0 0,0 0 0,0 0 1,2-4-1,-3 5 6,1 1 1,-1-1-1,1 0 1,0 0-1,-1 0 1,1 1-1,0-1 1,0 0-1,-1 0 1,1 1-1,0-1 1,0 1-1,0-1 1,0 1-1,0-1 1,1 1-1,0-1-2,0 0 0,0 0 0,-1 0 0,1 0 0,0 0 0,-1 0 1,3-3-1,4-5-53,-6 6 33,0 1 1,-1 0-1,1 0 1,0 1 0,0-1-1,0 0 1,0 1-1,1-1 1,-1 1-1,4-2 1,43-25 158,-46 27-75,0 0 0,1 0 0,-1 0 0,0 1 0,0-1 0,0 1 0,0 0 0,1 0 0,-1 0 0,0 0 0,5 2 0,-4-2-11,0 1-1,1-1 1,-1 0 0,0 0-1,1 0 1,-1-1 0,0 0 0,5 0-1,2-4-17,-8 3-26,0 1 0,0 0-1,1-1 1,-1 1 0,0 1 0,1-1-1,-1 0 1,0 1 0,7 0 0,-5 0 9,0-1 0,0 1 0,0-1 0,0 0 0,0 0 0,-1 0-1,1-1 1,0 1 0,-1-1 0,9-5 0,-11 5-17,1 0-1,0 0 0,-1 1 1,1-1-1,0 1 0,0 0 1,0 0-1,0 0 0,0 0 1,0 0-1,1 0 0,-1 1 1,0 0-1,6-1 1,-7 1-145,-4 3-38,-5 6 165,1 0 0,1 0-1,-5 11 1,10-20 17,-1 3-8,0-1 0,0 0 0,1 1 0,-1-1-1,1 1 1,-1-1 0,1 1 0,0 0 0,0-1 0,0 1 0,0-1 0,1 5 0,0-6 6,-1 1 1,0-1-1,1 1 1,-1-1-1,1 1 1,-1-1-1,1 0 1,0 1-1,-1-1 1,1 0-1,0 0 0,0 0 1,0 1-1,0-1 1,0 0-1,0 0 1,0 0-1,1 0 1,-1-1-1,0 1 1,2 1-1,28 3 253,-22-2-187,-5-2-39,0 1 0,0-1 0,0-1 0,-1 1-1,8 0 1,50-10 215,-9 7-114,-33 2-82,29-3 0,-14-4-32,0-2 0,58-22 1,-77 24 14,-1-1 1,27-18-1,-28 17 8,-11 8-27,-1 0 1,0 0-1,1 0 0,-1-1 1,0 1-1,1 0 0,-1-1 0,0 1 1,0-1-1,0 1 0,0-1 0,0 0 1,-1 1-1,1-1 0,0 0 1,-1 0-1,1 0 0,-1 1 0,0-1 1,1 0-1,-1-2 0,2-10 56,2-2-80,0 0 0,-2 0 0,2-30 0,-4 36-15,1 1 0,0-1 1,1 0-1,4-13 0,-4 17 47,-1 0 0,0 0-1,2-13 1,-3 13 341,0 12-79,-1 3-182,0 0 1,-4 15 0,-2 17 2,4 38 55,0 8-26,1-56-79,-5 41 140,5 132 0,8-152-170,2 48 117,-8 132 381,2-222-506,-2-10-11,0 0-1,1 0 1,-1 0 0,0 0 0,0 0-1,0 0 1,1 0 0,-1 0-1,0 0 1,0 0 0,0 0 0,1 0-1,-1 0 1,0 0 0,0 0-1,0 0 1,1 0 0,-1 0 0,0-1-1,0 1 1,0 0 0,0 0-1,0 0 1,1 0 0,-1 0 0,0-1-1,0 1 1,0 0 0,0 0-1,0 0 1,16-26-40,-6 8 25,0 2 15,-2-1 0,12-30 0,-5 11 0,-10 24 1,0 0 0,0-1 0,-1 0 1,-1 0-1,0 0 0,-1 0 0,0 0 0,-1-18 0,-3-83 61,0 87-73,-1 1-1,-6-31 0,-7 13-23,12 34 13,1 0 0,-5-17 0,5 6-9,3 15 12,-1 1-1,0-1 0,0 1 0,0-1 1,-1 1-1,0 0 0,0 0 1,-4-9-1,0 7-10,5 5 9,0 1-1,0-1 1,0 1-1,0-1 1,0 0-1,0 1 1,0-1-1,1 0 1,-1 0-1,0 1 1,1-1-1,-1-4 0,1 6 20,0 0 0,0 0-1,0 0 1,0 0 0,0-1-1,0 1 1,0 0 0,0 0-1,0 0 1,0 0-1,0 0 1,0-1 0,1 1-1,-1 0 1,0 0 0,0 0-1,0 0 1,0 0-1,0 0 1,0-1 0,0 1-1,0 0 1,0 0 0,1 0-1,-1 0 1,0 0-1,0 0 1,0 0 0,0 0-1,0 0 1,1 0 0,-1 0-1,0 0 1,0 0 0,0 0-1,0 0 1,0 0-1,0 0 1,1 0 0,-1 0-1,0 0 1,0 0 0,0 0-1,0 0 1,0 0-1,1 0 1,-1 0 0,0 0-1,0 0 1,0 0 0,0 0-1,0 0 1,1 0-1,27 1-43,1 1-1,-1 1 0,33 8 1,28 5 59,-49-9 39,80 23 0,-85-18 3,-11-3 1,-1-1 1,39 7-1,38 2 221,-94-16-230,1 0-1,-1 0 0,1-1 1,0 1-1,-1-2 0,8 0 1,-13 1-42,0 0 0,-1 0 1,1 0-1,0-1 0,0 1 1,0 0-1,0-1 0,0 1 1,0-1-1,0 1 0,0-1 1,-1 1-1,1-1 0,0 0 1,0 1-1,-1-1 0,1 0 0,0 0 1,0-1-1,-1 1 0,0 0-1,0 0 1,1 0 0,-1 0 0,0 0 0,0 0 0,0 0 0,0 0-1,0-1 1,-1 1 0,1 0 0,0 0 0,0 0 0,-1 0 0,1 0 0,-1 0-1,1 0 1,-2-2 0,-28-44 102,28 45-117,1 0 0,-1-1 1,1 1-1,-1 0 0,0 0 1,0 1-1,0-1 0,0 0 1,0 1-1,0-1 0,-1 1 1,1-1-1,-1 1 1,1 0-1,-1 0 0,1 0 1,-4 0-1,-20-9-195,18 5 155,7 4 43,-1 0 1,1 0 0,-1 0-1,0 1 1,1-1 0,-1 0-1,1 1 1,-1-1 0,0 1 0,0-1-1,1 1 1,-1 0 0,-2-1-1,-4 1-70,-10 2-109,17-2 179,1 1-1,-1-1 1,1 0-1,-1 1 1,1-1-1,-1 1 0,1-1 1,0 1-1,-1-1 1,1 1-1,0-1 1,-1 1-1,1-1 1,0 1-1,0 0 1,-1-1-1,1 1 1,0-1-1,0 1 1,0 0-1,0-1 1,0 1-1,0 0 1,0-1-1,0 2 1,0 81 44,0-81-31,0-1 0,0 1 0,1 0 0,-1-1 0,0 1 0,1 0 0,-1-1 1,1 1-1,0-1 0,-1 1 0,1-1 0,1 2 0,5 11 43,-5-3-28,-2-10-20,0-1-1,0 1 1,0 0 0,0 0-1,0-1 1,0 1 0,0 0-1,0-1 1,0 1 0,0 0-1,1 0 1,-1-1 0,0 1-1,0 0 1,1-1 0,-1 1 0,1-1-1,-1 1 1,0 0 0,1-1-1,-1 1 1,1-1 0,-1 1-1,1-1 1,0 0 0,-1 1-1,1-1 1,-1 1 0,1-1-1,0 0 1,-1 0 0,1 1-1,0-1 1,0 0 0,-1 0-1,1 0 1,0 0 0,-1 0-1,2 0 1,29 0-1585,-26-2 822,-3 0 698,-1-1 0,1 1 0,-1 0 0,1-1 0,-1 1 0,0-1 0,0 1 0,-1-1 0,1 1 0,0-1 0,-1 0 0,1 1 0,-1-1 0,0-4 0,0 2-187,0 2 80,0 2 166,0 0 0,0 1 0,0-1 0,0 0 0,0 1 0,0-1 0,0 0 0,1 0 0,-1 1 0,0-1 0,0 0 1,1 1-1,-1-1 0,1 0 0,-1 1 6,0-1 1,1 1-1,-1 0 1,1 0-1,-1-1 1,0 1-1,1 0 1,-1 0-1,1 0 1,-1 0-1,0 0 1,1 0-1,-1-1 1,1 1-1,-1 0 1,0 0 0,1 0-1,-1 0 1,1 1-1,-1-1 1,1 0-1,-1 0 1,0 0-1,1 0 1,-1 0-1,1 1 1,12 7 183,-7-4-43,-3-3-108,0 0 0,0 0 0,0-1 1,0 1-1,0-1 0,0 0 0,0 1 1,0-1-1,0-1 0,5 0 0,4 1 48,45 0 86,57 0-59,-93-2-93,1 0 0,-1-1 0,23-7 1,28-6 177,-55 13-145,0 0 1,1-2 0,-1 0-1,28-13 1,27-26-8,-64 38-41,28-24-204,-31 27 167,-4 3 28,0 0 0,-1 0 1,1-1-1,0 1 0,-1 0 1,1-1-1,0 1 0,-1 0 1,1-1-1,-1 1 1,1-1-1,-1 1 0,1-1 1,-1 0-1,1 1 0,-1-1 1,0 1-1,1-1 0,-1 0 1,0 1-1,1-2 1,1-3-23,-1 3 43,0 1 0,0 0 0,0 0 0,-1 0 1,1 0-1,0 0 0,0 0 0,1 0 0,-1 0 1,0 0-1,0 1 0,0-1 0,0 0 1,1 1-1,-1-1 0,0 1 0,1-1 0,-1 1 1,0 0-1,1-1 0,-1 1 0,2 0 1,0 0 258,-3 0 96,0 3-96,0 25 309,0-28-580,0 0 1,0 0-1,0 0 0,0 0 1,0 0-1,0 0 1,0 0-1,0 0 0,0 0 1,0 0-1,0 1 1,0-1-1,0 0 0,0 0 1,0 0-1,0 0 1,0 0-1,0 0 0,0 0 1,0 0-1,0 0 1,0 0-1,0 1 1,0-1-1,0 0 0,0 0 1,0 0-1,0 0 1,0 0-1,-1 0 0,1 0 1,0 0-1,0 0 1,0 0-1,0 0 0,0 0 1,0 0-1,0 0 1,0 0-1,0 0 0,0 0 1,-1 0-1,1 0 1,0 1-1,0-1 0,0 0 1,0 0-1,0 0 1,0 0-1,0-1 0,0 1 1,0 0-1,0 0 1,-1 0-1,1 0 0,0 0 1,-11 0-61,11 0 58,0 0-1,-1 0 1,1 0-1,0 0 1,0 0-1,-1 0 0,1 1 1,0-1-1,0 0 1,0 0-1,-1 0 1,1 0-1,0 0 1,0 0-1,0 0 1,-1 1-1,1-1 1,0 0-1,0 0 1,0 0-1,0 0 1,-1 1-1,1-1 1,0 0-1,0 0 1,0 1-1,0-1 0,0 0 1,0 0-1,0 0 1,0 1-1,0-1 1,0 0-1,0 1 1,-14 21 17,-3-11-22,16-9-4,0-1 0,-1 1-1,1-1 1,0 1-1,0 0 1,1 0 0,-1-1-1,0 1 1,0 0-1,0 2 1,-7 19-121,7-21 127,0-1 0,0 1 0,0 0 0,1 0 0,-1-1 0,1 1 0,-1 0 0,1 0 0,0 0 0,0-1 0,-1 1 0,1 0 0,1 0 0,-1 0 0,0 0 0,1 3 0,1-2 16,-1 1 1,1-1 0,0 1 0,1-1 0,-1 0 0,1 0 0,-1 0 0,5 4 0,-4-4-1,1 0-1,0 0 1,0 0-1,-1-1 1,1 1-1,1-1 1,-1 0 0,0 0-1,0-1 1,1 1-1,-1-1 1,6 1-1,4 0 17,1-1-1,22 0 0,-25-1-8,33-1 87,87-15 1,-46 2-22,-59 12-59,29-4 23,34-20 38,-34 8-30,-42 14-19,3-1 25,28-11 1,-42 15-49,0-1-1,0 0 1,1 1 0,-1-1 0,-1 0 0,1-1 0,0 1 0,-1-1 0,1 1 0,-1-1 0,1 0 0,-1 1 0,2-6-1,-3 7-10,-1 1 0,0-1 0,1 0 0,-1 1 0,0-1 0,1 0 0,-1 1 0,0-1 0,0 0 0,0 1-1,0-1 1,0 0 0,0 0 0,0 0 0,0-1-7,0 0-3,0 0 0,0 0 0,0 0 0,0 0-1,0 0 1,0 0 0,-1 1 0,1-1 0,-1 0 0,1 0 0,-1 0 0,0 0 0,0 1 0,0-1 0,0 0-1,0 1 1,0-1 0,0 1 0,0-1 0,-1 1 0,1 0 0,-1-1 0,-1 0 0,-1-1-3,1 1 1,1 1 1,-1-1 0,1 1 0,-1-1 0,0 1 0,0 0 0,0 0 0,0 0 0,1 0 0,-1 1 0,0-1-1,-1 1 1,1 0 0,0 0 0,-3 0 0,-8-1 163,4 1-21,1 0 0,-14 1 0,21-1-101,-1 1 0,0-1 0,0 1 0,1 0-1,-1-1 1,0 1 0,1 1 0,-1-1 0,1 0-1,-1 1 1,1-1 0,0 1 0,-3 2 0,5-4-34,-3 3 27,-1 0-1,1 0 1,0 0-1,1 1 1,-1 0-1,-4 7 1,7-10-25,0 0 1,-1 1-1,1-1 0,0 0 1,0 0-1,0 1 1,0-1-1,0 0 0,0 1 1,0-1-1,1 0 1,-1 0-1,0 0 0,1 1 1,-1-1-1,1 0 1,-1 0-1,1 0 0,0 0 1,-1 0-1,1 0 0,0 0 1,0 0-1,0 0 1,0 0-1,1 1 0,29 20 148,-24-16-119,-2-2-7,0 0 1,0-1 0,0 1 0,9 3-1,12 2 78,-1-2-1,29 5 0,-15-4-383,41 6-1457,3-11 439,-83-3 1299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342 145 1248,'0'-28'389,"0"28"-383,0 0 0,0-1 0,0 1-1,0 0 1,0-1 0,0 1-1,0 0 1,0-1 0,0 1 0,0 0-1,0-1 1,0 1 0,0 0 0,0-1-1,0 1 1,0 0 0,-1-1 0,1 1-1,0 0 1,0 0 0,0-1 0,-1 1-1,1 0 1,0 0 0,-1-1 0,0 0 28,0 0 0,0-1 1,-1 1-1,1 0 0,0-1 1,0 1-1,1-1 1,-1 1-1,0-1 0,0 0 1,1 1-1,-1-1 0,1 0 1,-1 1-1,1-1 1,0 0-1,-1-2 0,1 2 4,0-1 1,0 1-1,-1 0 0,1 0 0,-1 0 0,1 0 0,-1 0 0,0 0 1,0 0-1,0 0 0,0 1 0,0-1 0,0 0 0,-1 0 0,1 1 0,-1-1 1,1 1-1,-1-1 0,1 1 0,-3-2 0,-3-1 69,-1 0 0,1 0 0,-13-5 0,7 3 51,10 5-146,1-1 0,-1 1 0,0-1-1,0 1 1,0 0 0,0 0 0,0 0 0,0 1 0,-1-1 0,1 1 0,0 0 0,0-1 0,0 2-1,0-1 1,-1 0 0,1 0 0,0 1 0,0 0 0,-4 1 0,-11 2-10,7-1-17,1-1 1,-1 1-1,1 1 1,0 0-1,0 0 1,0 1-1,0 0 1,1 1-1,0 0 1,-13 11-1,11-9 15,9-6 8,-1-1 1,1 1-1,-1 0 0,1 0 1,0 1-1,0-1 0,0 0 1,0 1-1,0-1 1,1 1-1,-1 0 0,1-1 1,0 1-1,0 0 0,0 0 1,-1 3-1,2-4-1,0 1-1,0-1 1,0 1 0,0-1 0,0 1-1,1-1 1,-1 0 0,1 1-1,0-1 1,-1 1 0,1-1 0,1 0-1,-1 0 1,0 0 0,3 4-1,4 3 27,0 0 0,1 0 0,1-1 0,-1 0 0,22 13-1,-26-18-14,7 4 1,-1 0 0,1-1 1,1 0-1,-1-1 0,16 5 0,65 9 75,-55-13-84,-8 0-305,2-2 1,-1-1 0,0-2 0,0-1 0,1-1 0,60-12 0,-9-3-922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51 100 2144,'0'-55'699,"-1"54"-687,1 1 0,0-1 0,0 0 1,0 1-1,0-1 0,0 1 1,0-1-1,0 0 0,0 1 0,0-1 1,0 1-1,0-1 0,0 0 1,0 1-1,1-1 0,-1 1 1,0-1-1,0 1 0,1-1 0,-1 0 1,0 1-1,1-1 0,3-3 47,-2 1 15,0 1-1,0 0 1,0 0-1,1 0 1,-1 0 0,1 0-1,-1 0 1,1 0-1,-1 1 1,1 0 0,0-1-1,0 1 1,0 0-1,3-1 1,-4 2 102,1 3 128,-1-1-287,-1 0-1,0 0 1,1 0 0,-1 0-1,0 0 1,0 0 0,0 0-1,0 0 1,0 0 0,-1 0 0,1 1-1,-1-1 1,1 3 0,-1 40-17,0-19 49,-1 0 40,-1 1 0,-2-1 0,-6 26 0,-27 86 492,25-95-436,-9 62-26,11-49-99,9-47 28,0 0 0,1 16 1,0-19-5,0-1 0,0 1 1,-1-1-1,1 1 0,-2 6 0,-6 3 125,7-14-147,1 0 1,-1 1-1,0-1 1,0 1-1,1-1 1,-1 1-1,1-1 1,0 1-1,-1-1 1,1 3-1,0-1 208,0-6-108,0-1-112,1 1 0,0-1 0,1 0 0,-1 1 0,1 0 0,-1-1 0,1 1 0,0 0 0,4-5 0,6-14-8,-10 14-23,1 1-1,0-1 1,0 1 0,0-1 0,1 1 0,9-12-1,-8 11-11,0 0-40,1 0-32,-1-1 0,2 1 0,7-8 0,-13 15 97,0-1 0,0 1 0,0 0 0,0 0 1,0 0-1,0 0 0,1 0 0,-1 1 0,0-1 0,1 0 0,-1 1 0,1-1 0,-1 1 0,1-1 1,-1 1-1,0-1 0,1 1 0,0 0 0,-1 0 0,1 0 0,-1 0 0,1 0 0,-1 0 0,1 0 1,-1 1-1,1-1 0,2 1 0,2 6-32,-4-3 16,9 3-17,-10-6 44,1-1 0,0 1-1,-1 0 1,1 0 0,-1 0-1,1 0 1,-1 0 0,0 0 0,0 0-1,1 1 1,-1-1 0,1 2-1,8 20 22,0 1-69,1-4 45,-8-7 59,-3-10-46,1-1 1,0 1-1,-1-1 0,1 1 1,0-1-1,0 0 0,0 0 1,0 1-1,0-1 0,1 0 1,-1 0-1,1 0 0,1 2 0,10 9 34,11 12 34,-22-24-81,0 1 1,0-1-1,0 0 1,0 0-1,0 0 0,0 0 1,0 0-1,0 0 1,0-1-1,1 1 1,-1-1-1,0 0 0,3 1 1,11-1-141,-7 0 19,-1 1 1,0-2 0,0 1 0,1-1 0,-1 0 0,0-1 0,0 0 0,0 0 0,0 0 0,8-5-1,34-13-621,-39 16 653,1-1 0,-1 0 0,18-11 0,-13 6 104,-13 9-11,0-1 0,0 0-1,1 0 1,-1-1 0,0 1 0,-1-1 0,1 1 0,0-1 0,-1 0 0,0 0 0,1 0-1,-1 0 1,2-5 0,7-5 76,-12 12-57,1 1 0,-1 0 0,1-1 0,-1 1 0,1 0 0,-1 0 0,0-1 0,1 1 0,-1 0 0,1 0 0,-1 0 1,1 0-1,-1 0 0,0 0 0,1 0 0,-1 0 0,0 0 0,1 0 21,-1 0-42,1 0 1,0 0-1,0 0 1,0 0-1,0 0 1,0 0 0,0 0-1,0 0 1,0 0-1,0 0 1,0 0-1,-1 0 1,1 0-1,0 0 1,0 0-1,0 0 1,0 0-1,0 0 1,0 0-1,0 0 1,0 0-1,0 0 1,0 0-1,-1 0 1,1 0 0,0 0-1,0 0 1,0 0-1,0 0 1,0 0-1,0 0 1,0 0-1,0 1 1,0-1-1,0 0 1,0 0-1,0 0 1,0 0-1,0 0 1,0 0-1,0 0 1,0 0-1,0 0 1,0 0 0,0 1-1,0-1 1,0 0-1,0 0 1,0 0-1,0 0 1,0 0-1,0 0 1,0 0-1,0 0 1,0 0-1,0 1 1,0-1 4,0 1 0,0 0 0,0-1 0,-1 1 0,1 0-1,0-1 1,0 1 0,-1 0 0,1-1 0,0 1 0,0 0 0,-1-1 0,1 1 0,-1-1 0,1 1 0,-1-1 0,1 1 0,-1-1 0,1 1 0,-1-1 0,1 1-1,-2-1 1,2 1 1,-1-1-1,1 1 0,-1-1 0,1 0 0,-1 1 1,1-1-1,-1 1 0,1-1 0,-1 1 0,1 0 1,-1-1-1,1 1 0,0-1 0,0 1 1,-1 0-1,1-1 0,0 1 0,0 0 0,-1-1 1,1 1-1,0 0 0,0 0 0,3 5 142,25 22 155,-28-28-315,1 0 0,-1 1 0,1-1 0,-1 1 0,1-1 0,0 0 0,-1 1-1,1-1 1,0 0 0,-1 0 0,1 0 0,0 1 0,0-1 0,-1 0 0,1 0-1,0 0 1,-1 0 0,1 0 0,0 0 0,0-1 0,-1 1 0,1 0 0,0 0-1,2-1-99,44 1-3724,-41-2 3313,21-26 442,-26 27 110,-1 1 1,1 0-1,-1-1 1,1 1 0,0-1-1,-1 1 1,1 0 0,0 0-1,-1-1 1,1 1-1,0 0 1,-1 0 0,1 0-1,0 0 1,0 0-1,-1 0 1,1 0 0,0 0-1,-1 0 1,1 0 0,0 0-1,0 0 1,0 1-1,2-1 137,9 0 263,-9-1-309,1 1 0,-1 0-1,0 0 1,1 0 0,-1 0 0,1 0-1,-1 1 1,0 0 0,4 1-1,-3 0-63,0 0 0,-1 0-1,1-1 1,0 1 0,0-1 0,0 0-1,0 0 1,0 0 0,0-1-1,7 1 1,125-1 951,-111 0-938,-20 0-6,-5 2 85,0-1-145,0 0 1,0-1 0,0 1-1,0-1 1,0 1-1,0-1 1,0 1-1,-1-1 1,1 1 0,0-1-1,0 1 1,0-1-1,-1 1 1,1-1 0,0 1-1,-1-1 1,1 1-1,0-1 1,-1 1-1,1-1 1,-1 0 0,1 1-1,-1-1 1,1 0-1,-1 0 1,1 1-1,-1-1 1,1 0 0,-1 0-1,1 0 1,-1 1-1,0-1 1,-25 1 50,13-2-53,13 1-5,-1 0 1,1 0-1,-1 0 1,0 0 0,1 0-1,-1 0 1,0 0-1,1 0 1,-1 0-1,1 0 1,-1 0-1,0-1 1,1 1-1,-1 0 1,1-1-1,-1 1 1,1 0 0,-1-1-1,1 1 1,-1 0-1,1-1 1,-1 1-1,1-1 1,-1 1-1,1-1 1,-1 0-1,0-16-211,1 11 180,3 0 24,-1 4 51,1 0 1,0-1-1,0 1 1,1 0-1,-1 1 1,0-1-1,1 0 1,6-1-1,37-8 182,-30 8-174,-1-1-9,0-1 0,18-8 0,-14 5 52,24-6 0,-11 8-7,1-5 0,29-5-191,-44 13 11,-17 3 94,-1 0 0,1 0 0,-1 0 0,1 0-1,-1 0 1,1-1 0,-1 1 0,1-1-1,1 0 1,17-10 22,-7 8-16,-10 2-3,-1 1 0,1-1 0,-1 1 0,0-1 0,1 0 0,-1 0 0,0 0 0,0 0 0,1 0 0,-1-1 0,0 1 0,0-1 0,2-1-1,3-5 4,-3 4-3,-1 0 0,0 1 0,1 0 0,0 0 0,4-3-1,4 1 51,-10 4 9,0 0 1,0 0 0,1 0 0,-1 0-1,0-1 1,0 1 0,0-1 0,-1 1 0,1-1-1,2-2 1,-1 1 46,1-3 172,-14 1 185,10 8-369,0 1-69,0-2-30,0 0 1,0 0-1,0 0 0,0 1 1,0-1-1,0 0 0,-1 0 1,1 0-1,-2 3 0,-4 0 57,5-5-48,0 1 0,0 0 1,1-1-1,-1 1 0,0 0 0,1-1 0,-1 1 0,0 0 1,1 0-1,-1 0 0,1 0 0,0 0 0,-1 0 0,1 0 0,-1-1 1,1 1-1,0 0 0,0 2 0,-11 22 79,10-23-73,0-1 0,0 1-1,1 0 1,-1 0 0,1 0-1,-1 0 1,1 0-1,0 0 1,0 0 0,0 0-1,0 0 1,0 0 0,0 0-1,1 2 1,0 1-5,2 0-50,8 9 0,-8-7 21,-3-6 19,0-1 0,0 0 0,0 1 1,0-1-1,1 1 0,-1-1 0,0 1 0,0-1 1,1 1-1,-1-1 0,0 0 0,0 1 1,1-1-1,-1 1 0,1-1 0,-1 0 0,0 1 1,1-1-1,-1 0 0,1 0 0,-1 1 1,0-1-1,1 0 0,-1 0 0,1 0 1,-1 0-1,1 1 0,-1-1 0,1 0 0,-1 0 1,1 0-1,-1 0 0,1 0 0,-1 0 1,1 0-1,5 2-61,-2 3 40,0-2-13,0 1 0,0 0 0,0 0 1,3 7-1,10 22 47,-16-31-9,-1 0 0,1 0-1,-1 0 1,1 0-1,-1 0 1,0 0 0,0 0-1,0 4 1,0-6-1,0 86-379,0-58 337,-3 88-1,0-87 105,-8 105 217,12-96-210,-1-4 1,-4 44-1,-7-15-53,7-33-1,-14 78 103,16-96-100,-2-1 0,0 1 0,0-1-1,-7 12 1,9-18-10,-1-1-1,0 1 1,0-1 0,-1 1-1,-4 4 1,7-8 0,-1 0 0,1 0 1,-1 1-1,1-1 0,-1 0 0,1 0 1,-1 0-1,0-1 0,0 1 0,1 0 1,-1-1-1,0 1 0,0-1 1,0 0-1,-2 1 0,-2-4 61,6 3-66,-2-2 0,1 1 0,0 0 0,0 0 0,0-1 0,0 1 0,0 0 0,0-1 0,0 1 1,1-1-1,-1 1 0,0-1 0,1 0 0,-1 1 0,1-1 0,0 0 0,0 1 0,-1-1 0,1 0 0,0-2 0,0-6 2,-1 6-4,1 0 1,0 0-1,0 0 0,0 1 0,1-1 1,-1 0-1,1 0 0,1-5 0,19-36 67,-9 21-40,1-2 3,44-81-78,29-26-735,-66 105 590,2 1-1,43-42 0,15 0-4,-77 67 193,15-16-33,2 2 1,0 0-1,1 1 1,33-18-1,-32 22 42,-7 5 18,-1-1 0,0-1 0,0-1 0,-1 0 0,0 0 0,18-18 0,-22 19-2,15-16 301,-22 22-258,-1 0-1,1 1 1,-1-1 0,0 0 0,0 0 0,0 0 0,0 0 0,0 0 0,-1 0 0,1-1-1,0 1 1,-1 0 0,1-3 0,-1 4-33,0 1 0,0-1 0,0 0-1,0 1 1,0-1 0,0 1 0,0-1 0,0 1-1,0-1 1,0 0 0,0 1 0,0-1 0,0 1 0,0-1-1,-1 1 1,1-1 0,0 1 0,0-1 0,-1 1 0,1-1-1,0 1 1,-1-1 0,1 1 0,0-1 0,-1 1-1,1 0 1,-1-1 0,1 1 0,-1-1 0,1 1 0,-1 0-1,1 0 1,-1-1 0,1 1 0,-1 0 0,1 0-1,-1 0 1,1 0 0,-1-1 0,0 1 0,1 0 0,-1 0-1,-6-2 90,-13-9 249,16 8-301,0 0 0,-1 0 0,0 1 0,-6-3 1,0 3-64,1 1 0,0 0 0,0 1 1,-12 1-1,7-1-149,14 0 133,0 0-1,0 0 1,0 0-1,0 0 0,0 0 1,0 0-1,0 0 0,0 0 1,0 0-1,0 1 1,0-1-1,0 0 0,0 1 1,-1 0-1,1 0 0,1 0 0,-1 0 0,1 0-1,-1 0 1,1 0 0,0 0 0,0 0-1,0 0 1,-1 0 0,1 0 0,0 0 0,0 0-1,0 0 1,1 1 0,-1 2 5,0 1-1,0-1 1,1 0 0,0 0 0,-1 0-1,2 0 1,-1 0 0,0 0 0,1 0-1,3 6 1,1-1 38,1 1 1,13 14-1,3 1 30,-6-4 12,-3-3-27,1-1 0,0 0 0,1-1 0,26 20 1,-14-19-42,37 18 0,-64-35-5,99 50-26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133 200 1824,'0'-28'587,"0"28"-572,0-1 1,0 0 0,0 0-1,0 1 1,0-1-1,0 0 1,0 1 0,1-1-1,-1 0 1,0 1 0,0-1-1,1 0 1,-1 1 0,1-2-1,2-3 43,-1 2-8,-1 0 1,0 0-1,1 0 1,-1 0-1,0 0 1,0 0 0,-1 0-1,1 0 1,-1 0-1,1-1 1,-1 1-1,0-4 1,0-8 85,1 1 121,-1 0-1,0 1 1,-4-23 0,4 35-260,-1 0 0,1 0 1,-1 0-1,1 0 0,-1 0 1,1 0-1,-1 0 0,0 0 1,1 0-1,-1 0 0,0 0 1,0 1-1,0-1 0,1 0 1,-1 0-1,0 1 0,0-1 1,0 1-1,0-1 0,0 1 1,0-1-1,0 1 0,-1 0 1,1-1-1,0 1 0,0 0 1,0 0-1,0 0 0,0 0 1,-1 0-1,-1 0 0,1 0 7,-1 1-1,0 0 0,1-1 0,0 1 1,-1 0-1,1 0 0,-1 0 1,1 1-1,0-1 0,0 0 0,0 1 1,-4 2-1,-10 12 141,12-12-117,-1 0 0,1 0-1,0 0 1,0 1-1,0-1 1,0 1 0,1 0-1,0 0 1,0 0 0,0 1-1,-3 10 1,0 18 74,2-19-100,1-6 39,1 0 0,0-1 0,0 17 0,2-21-7,0 0 0,0 0 0,1 0-1,-1 0 1,1-1 0,0 1-1,1 0 1,-1-1 0,0 1 0,1 0-1,0-1 1,3 5 0,1 3 32,-4-8-51,-1 0-1,1 0 1,0 0-1,-1-1 0,1 1 1,0 0-1,1-1 1,-1 1-1,0-1 1,6 4-1,-5-4-39,0-1 0,1 1 0,-1-1 1,0 0-1,1 0 0,-1 0 0,1 0 0,-1-1 0,1 1 0,-1-1 0,1 0 0,0 0 0,-1 0 1,1-1-1,-1 1 0,1-1 0,-1 0 0,1 0 0,-1 0 0,0 0 0,1-1 0,-1 1 0,0-1 0,0 0 1,0 0-1,0 0 0,3-3 0,-6 5 8,0-1 1,1 1-1,-1 0 0,0 0 1,0-1-1,1 1 0,-1 0 1,0 0-1,0-1 0,0 1 1,0 0-1,0-1 1,1 1-1,-1 0 0,0-1 1,0 1-1,0 0 0,0-1 1,0 1-1,0 0 0,0-1 1,0 1-1,0 0 0,0-1 1,0 1-1,0-19-441,1 8 308,-1 0-1,0 0 1,0 0 0,-4-18-1,-3 15 67,6 13 82,0 0 1,0-1-1,1 1 1,-1-1-1,0 0 1,1 1 0,-1-1-1,1 1 1,0-1-1,-1 0 1,1 1-1,0-3 1,0-8 69,-1 17 90,1-3-111,0 1-1,0 0 1,1 0 0,-1 0-1,1-1 1,1 6 0,2 0 25,8 20 162,-9-21-201,1-1 0,-1 1 1,1-1-1,0 0 0,1 0 0,-1 0 0,1 0 1,0-1-1,9 7 0,-1 1 67,-10-10-51,1 1 0,-1-1 0,1 0 0,0-1 0,0 1 0,0-1 0,0 1 0,0-1 0,0 0 0,8 2 0,16 1 150,-20 3-239,-8-7 14,1-1-1,-1 0 1,0 1-1,0-1 1,1 0-1,-1 1 1,0-1-1,1 0 1,-1 1-1,0-1 1,1 0-1,-1 0 1,0 1-1,1-1 0,-1 0 1,0 0-1,1 0 1,-1 1-1,1-1 1,-1 0-1,1 0 1,-1 0-1,0 0 1,1 0-1,-1 0 1,1 0-1,0 0 1,2 0-517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83 1248,'-17'-16'448,"17"16"-352,-33-17-32,33 17 544,0 17-352,-33-17 256,16 16-288,0 1-128,1-1-64,16 18-128,-17-18 64,34 17 96,-1-16-32,1 16 256,16-16-160,0-1 96,1 1-128</inkml:trace>
  <inkml:trace contextRef="#ctx0" brushRef="#br0" timeOffset="1">548 17 1664,'-16'-17'608,"16"17"-480,0 0-32,-17 0 512,17 17-352,-33-17-32,16 33-128,1 0 0,-1-16-64,0 16 192,1 0-128,16-16-32,0 16-32,0 0 224,16-16-128,18-17 96,-1 16-128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33 216 1568,'-13'0'501,"10"0"-303,3 3-118,0 13-100,1-6 17,-1 0 1,0-1 0,-1 1-1,-2 12 1,-3-5 34,5-14-24,-1 0 0,1 1 0,0-1 0,0 1 0,0 0 0,1-1 0,-1 6 0,1-3 12,0 0 0,1 0 0,-1-1 1,1 1-1,1 0 0,-1 0 0,1-1 1,0 1-1,3 6 0,-5-11-10,1 0-1,-1 0 0,1 1 1,-1-1-1,1 0 0,0 0 1,0 0-1,-1 0 1,1 0-1,0 0 0,0 0 1,0 0-1,0 0 0,0-1 1,1 2-1,2 0 28,-4-1-33,1-1 0,-1 0 0,1 1 0,-1-1 1,1 1-1,0-1 0,-1 0 0,1 0 0,0 1 0,-1-1 1,1 0-1,0 0 0,0 0 0,-1 0 0,1 0 0,0 0 0,-1 0 1,1 0-1,0 0 0,0 0 0,-1 0 0,1 0 0,0-1 0,2 1 9,-3 0-11,1 0 1,-1 0-1,1 0 1,0 0-1,-1 0 1,1 0 0,-1 0-1,1 0 1,-1 0-1,1 0 1,-1 0-1,1 0 1,-1 0-1,1 0 1,-1-1-1,1 1 1,-1 0-1,1 0 1,-1-1-1,1 1 1,-1 0-1,0 0 1,1-1-1,-1 1 1,0-1-1,1 1 1,-1 0-1,0-1 1,1 1-1,-1-1 1,1 0-1,3-6 67,7 2-10,-5-9-75,-1 5-1,-4 8 6,0-1 0,0 1-1,0-1 1,0 1-1,-1-1 1,1 0 0,0 1-1,-1-1 1,1 0-1,-1 1 1,0-1 0,1 0-1,-1-2 1,0 2 2,0 0 0,0 0 1,1 0-1,-1 0 0,1 0 0,0 0 1,-1 0-1,1 0 0,0 0 0,0 0 1,2-2-1,-2 3 14,0-1 0,0 1 0,-1-1 1,1 1-1,0-1 0,-1 1 0,1-1 0,-1 0 1,1 1-1,-1-1 0,0-2 0,0 4 1,0 0-1,0 0 1,0 0-1,0 0 0,0 0 1,0 0-1,0 0 1,0 0-1,0 0 1,0-1-1,0 1 0,0 0 1,0 0-1,0 0 1,0 0-1,0 0 1,0 0-1,0 0 0,0 0 1,0 0-1,0 0 1,0-1-1,0 1 0,0 0 1,1 0-1,-1 0 1,0 0-1,0 0 1,0 0-1,0 0 0,0 0 1,0 0-1,0 0 1,0 0-1,0 0 1,0 0-1,0 0 0,0 0 1,0 0-1,1-1 1,-1 1-1,0 0 1,0 0-1,0 0 0,0 0 1,0 0-1,0 0 1,0 0-1,0 0 1,0 0-1,1 0 0,-1 0 1,0 0-1,0 1 1,0-1-1,0 0 1,11 0 234,-11 0-237,0 0 1,0 0 0,1 0 0,-1-1 0,0 1 0,0 0-1,0 0 1,0 0 0,0 0 0,0 0 0,0 0 0,0 0-1,0 0 1,0 0 0,1 0 0,-1 0 0,0 0 0,0 1-1,0-1 1,0 0 0,0 0 0,0 0 0,0 0 0,0 0-1,0 0 1,0 0 0,1 0 0,-1 0 0,0 0 0,0 0-1,0 0 1,0 0 0,0 0 0,0 0 0,0 0 0,0 1-1,0-1 1,0 0 0,0 0 0,0 0 0,0 0 0,0 0 0,0 0-1,0 0 1,0 0 0,0 0 0,0 0 0,0 1 0,0-1-1,0 0 1,0 0 0,0 0 0,0 0 0,0 0 0,0 0-1,0 0 1,0 2 6,0-1 0,0 0 0,0 0 0,0 0 0,0 0 0,0 0 0,1 0 0,-1 0 0,0 0 0,1 0 0,-1 0 0,1 0 0,-1 0 0,1 0 0,-1 0 0,1 0 0,0 0 0,-1 0 0,1-1 0,0 1 0,0 0 0,0 0 0,-1-1 0,1 1 0,0-1 0,2 2 0,0-1 25,1 0 0,0 0 0,-1 0 0,1-1 0,0 1 0,0-1 0,5 0 0,-7 0-18,1 0 1,-1 0-1,1 0 1,-1 1 0,1-1-1,-1 1 1,1-1 0,-1 1-1,1 0 1,-1 0-1,3 2 1,-2-2-1,-1 0-1,1 1 1,0-1-1,-1 0 1,1-1 0,0 1-1,0 0 1,0-1-1,0 0 1,-1 1 0,5-2-1,70 1-208,-75 1 167,0-1-1,-1 0 1,1-1-1,0 1 0,0 0 1,-1 0-1,1-1 1,-1 1-1,1-1 1,0 1-1,-1-1 1,1 0-1,-1 0 1,1 1-1,-1-1 1,0 0-1,1 0 0,-1-1 1,2-1-1,-2 3 4,-1-1 12,0 1 1,0 0 0,1 0-1,-1-1 1,0 1-1,0 0 1,0 0-1,1-1 1,-1 1 0,0 0-1,0-1 1,0 1-1,0 0 1,0-1-1,0 1 1,1 0-1,-1-1 1,0 1 0,0 0-1,0-1 1,0 1-1,0 0 1,0-1-1,0 1 1,-1-1 0,2-3-2,-1 0 1,1-1 0,0 1 0,0 0 0,1-1 0,-1 1 0,1 0 0,3-6 0,-2-4 15,0 9 49,8-6 95,-11 11-145,0-1-1,0 1 1,0 0 0,0 0 0,0 0-1,0 0 1,0 0 0,0 0 0,0 0-1,1-1 1,-1 1 0,0 0 0,0 0-1,0 0 1,0 0 0,0 0 0,0 0-1,0 0 1,0 0 0,1 0-1,-1 0 1,0 0 0,0 0 0,0 0-1,0 0 1,0 0 0,0 0 0,1 0-1,-1 0 1,0 0 0,0 0 0,0 0-1,0 0 1,0 0 0,0 0 0,1 0-1,-1 0 1,0 0 0,0 0 0,0 0-1,0 0 1,0 0 0,0 0 0,0 0-1,0 0 1,1 0 0,-1 0 0,0 1-1,0-1 1,0 0 0,0 0-1,0 0 1,0 0 0,0 0 0,0 0-1,0 1 1,5 2 184,0 0 1,0 0-1,0 0 0,0-1 0,11 4 0,7 4 241,12 7-112,46 16 0,-50-22-217,-21-6-51,0-2 0,0 1 0,0-1 0,0-1 0,0 0 0,13 1 0,60-3 473,-83 0-521,0 0-1,0 0 0,0 0 0,0 0 0,0 0 0,0 0 0,0 0 0,0 0 0,0 0 0,1 0 0,-1 0 1,0 0-1,0 0 0,0 0 0,0 0 0,0 0 0,0 0 0,0 0 0,0 0 0,0 0 0,1 0 1,-1 0-1,0 0 0,0 0 0,0 0 0,0 0 0,0 0 0,0 0 0,0 0 0,0 0 0,0 0 0,0-1 1,0 1-1,0 0 0,0 0 0,0 0 0,0 0 0,1 0 0,-1 0 0,0 0 0,0 0 0,0 0 0,0 0 1,0 0-1,0-1 0,0 1 0,0 0 0,0 0 0,0 0 0,0 0 0,0 0 0,0 0 0,0 0 1,0 0-1,0 0 0,-1-1 0,2-7-73,-1 4 34,1 1 0,-1-1 1,0 0-1,0 0 0,-1 1 1,1-1-1,-1 0 0,-1-5 0,-4 0-34,5 8 53,0-1-1,0 1 1,0-1-1,1 1 1,-1-1-1,0 0 1,1 1-1,-1-1 1,1 0-1,-1-3 1,1 2-130,14 3-266,-9 3 278,2 2 135,-1 0 0,13 8 0,-7-6 49,-8-4-32,-1-1 0,0 0 1,1 0-1,0-1 0,-1 1 0,1-1 0,0 0 0,0 0 0,7 1 1,1 1 8,35 8 73,3-6 80,-33-1-124,13 1 46,-6-10 47,-10 1-66,3 2-14,0 1 1,23 1-1,-22 0-16,-16 1-41,-1-1 0,1 0-1,0 0 1,0-1 0,0 1 0,0 0 0,-1 0-1,1-1 1,0 1 0,0-1 0,-1 0 0,1 0-1,0 1 1,-1-1 0,3-2 0,4-2 27,0 2-13,-7 3-22,-1 0 0,0 0 0,0 0 0,0 0 0,0 0 0,0 0 0,0 0 0,1 0 0,-1 0 0,0 0 0,0 0 0,0 0 0,0 0 0,0 0 0,0 0 0,0 0 0,1 0 0,-1 0 0,0 0 0,0 0 0,0 0 0,0 0 0,0 0 0,0 0 0,0 0 0,1 0 0,-1 0 0,0 0 0,0-1 0,0 1 0,0 0 0,0 0 0,0 0 0,0 0 0,0 0 0,0 0 0,0 0 0,0 0 0,0-1 0,0 1 0,0 0 0,1 0 0,-1 0 0,0 0 0,0 0 0,0 0 0,0-1 0,0 1 0,0 0 0,-1 0 0,1 0 0,0 0 0,0 0 0,0 0 0,0-1 0,0 1-1,0 0 1,0 0 0,0 0 0,0 0 0,0 0 0,0 0 0,0 0 0,0 0 0,-1-1 0,-21-23-58,17 20 47,4 2-8,-1 1 0,1-1 0,0 1 0,-1 0-1,0 0 1,1-1 0,-1 1 0,1 0 0,-1 1 0,0-1 0,0 0-1,1 0 1,-1 1 0,0-1 0,0 1 0,-3-1 0,3 1-200,1 3 200,1 0 0,0 0 0,0 0 0,1 0 0,-1-1 0,1 1 0,-1 0 0,1 0-1,0 0 1,0-1 0,0 1 0,0 0 0,1-1 0,-1 1 0,1-1 0,-1 1 0,1-1 0,0 0 0,0 0 0,0 0 0,0 0-1,0 0 1,1 0 0,-1 0 0,5 1 0,-3 0 36,0 0 0,1-1-1,-1 0 1,1 0 0,0 0-1,0-1 1,0 1 0,6 0-1,-7-1-1,28 10 72,-23-7-1,1-1 1,-1 0 0,1 0 0,0-1-1,0 0 1,11 0 0,62-2 147,-82 0-268,0 0 0,0 1 0,1-2 0,-1 1 0,0 0 0,0 0 0,0 0 0,1 0 0,-1-1 0,0 1 0,0-1 0,0 1 0,0-1 0,0 1 0,0-1 0,0 1 0,0-1 0,0 0 0,0 0 0,0 1 0,0-1 0,0 0 0,-1 0 0,2-1-1,-1-1-145,0 0 0,0 0-1,0 0 1,-1 0 0,1 0-1,-1 0 1,1-5 0,2-14-486,3 6 276,-5 12 353,1 1 0,-1-1-1,0 1 1,0-1 0,-1 0-1,1 1 1,-1-1 0,1-4-1,-1 0 25,1-1 0,0 1 0,0 0 1,1-1-1,0 1 0,5-14 0,-2 8 2,2 0 18,0 1-1,18-25 1,-17 26 117,-5 7-99,1 0 0,-1 0 1,1 1-1,0 0 0,0-1 0,7-4 1,-5 4-96,0 0 1,0 0-1,-1-1 1,8-11-1,18-22-1295,-28 36 1194,1 0 1,0 0-1,0 0 0,1 0 1,8-4-1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2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52 2816,'-27'0'917,"23"-1"-685,5-1-112,2-1-82,24-21 1775,6 7-736,-30 16-1017,0 0 1,0 1-1,0-1 0,0 0 0,0 1 1,0 0-1,0 0 0,0 0 0,0 0 1,4 1-1,5-1 61,-9 0-94,-1 0-4,1 0 0,-1 0 0,1 0 0,-1 0 0,0 0 0,1 1 0,-1-1 0,0 1 0,1 0 0,-1-1 0,0 1 0,0 0 0,0 0 0,1 0 0,-1 1 0,0-1 0,-1 0 0,1 1 0,0-1 0,0 1 0,1 2 0,8 8 104,14 20-1,-12-14-43,-6-8-25,0 0-1,-1 0 0,0 1 0,-1-1 0,-1 1 0,8 23 0,-4-4 411,1-1-1,2 0 0,1 0 0,30 51 0,-41-79-403,0 1-1,1 0 0,-1 0 1,1-1-1,0 1 1,-1-1-1,1 1 0,0-1 1,0 0-1,4 2 0,-5-2-37,0-1 0,0 0-1,0 1 1,0-1-1,0 0 1,0 0-1,0 0 1,0 0-1,0 0 1,0 0-1,0 0 1,0 0-1,0 0 1,0 0-1,0 0 1,0-1 0,0 1-1,0 0 1,0-1-1,0 1 1,-1-1-1,1 1 1,0-1-1,0 1 1,0-1-1,1-1 1,17-22 299,-9 15-236,10-10 41,-15 13-85,-1-1-1,0 0 1,5-10 0,0-1 63,15-22 0,7-4-12,-8 13-136,29-53 0,-33 35-72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51 1056,'14'-41'357,"-12"34"-273,1 6-40,4 1 18,-4-1 13,0 1 1,0 0-1,0 0 0,0 0 0,0 0 0,0 1 0,0-1 0,0 1 0,0-1 0,0 1 0,0 0 0,0 1 0,-1-1 0,1 0 0,0 1 0,-1-1 0,1 1 0,2 2 0,-3-1-55,0-1 1,-1 0-1,1 1 0,0 0 0,-1-1 1,0 1-1,0 0 0,0 0 0,0 0 1,0 0-1,0 0 0,-1 0 0,1 0 1,-1 0-1,0 0 0,0 0 0,0 0 1,-1 4-1,1 2-15,0 0 0,-1 1 1,-1-1-1,1 0 1,-1 1-1,-1-1 1,0 0-1,-6 13 1,-2-1 49,-23 37 0,26-46-33,1 1-1,0 0 1,0 1 0,2-1-1,-5 17 1,3-2 25,-6 48 0,12-62-25,1 0-1,0 0 0,0 0 1,2 0-1,-1 0 0,2 0 1,0-1-1,1 1 0,0-1 1,1 1-1,0-1 0,1-1 1,1 1-1,0-1 0,1 0 1,0-1-1,0 0 0,19 18 1,-24-25-15,1 0 0,0-1 1,-1 0-1,1 0 0,0 0 1,1 0-1,4 2 0,20 1-43,-14-4 8,11 4-15,-20-4 55,0 0 0,0-1-1,1 1 1,-1-2 0,0 1-1,1-1 1,-1 0 0,0 0-1,1 0 1,7-3 0,-6 1-10,0-1 0,0 0 1,0-1-1,0 0 1,0 0-1,12-11 1,-3 3-95,-11 9 96,-2 0 0,1-1 0,0 0 0,-1 0 0,1-1 0,-1 1 0,-1-1 0,1 0 0,-1 0 0,1 0 0,-1 0 0,-1-1 0,1 1 0,-1-1 0,2-8 0,-3 9 16,0-1 0,-1 0 1,0 1-1,0-1 0,0 0 1,-1 1-1,0-1 0,0 1 0,0-1 1,-1 1-1,-3-8 0,3 7 68,2 5-62,0 0 1,-1-1 0,1 1-1,-1 0 1,1-1 0,-1 1 0,0 0-1,0 0 1,1 0 0,-1 0 0,0 0-1,0 0 1,0 0 0,0 0-1,-2-1 1,2 2-11,0-1-1,0 1 0,0 0 1,0 0-1,0-1 1,0 1-1,0 0 1,0 0-1,-1 0 0,1 0 1,0 1-1,0-1 1,0 0-1,0 0 0,0 1 1,0-1-1,0 1 1,0-1-1,-2 2 1,2-2-15,0 1 1,0 0 0,-1 0-1,1 0 1,0 0 0,0 1-1,0-1 1,0 0 0,1 0-1,-1 0 1,0 1 0,0-1-1,1 1 1,-1-1 0,1 0-1,-1 1 1,1-1 0,-1 1 0,1-1-1,0 2 1,0 1 2,-1-1 0,1 1 1,0-1-1,0 0 0,1 1 0,-1-1 1,2 6-1,1-2 41,0-1 0,0 0-1,1 0 1,7 10 0,-4-7 3,-1-1 20,-1-1 0,2 0 0,11 10 1,-4-3-38,-12-12-58,0-1 0,0 1 0,0 0-1,0-1 1,0 1 0,1-1 0,-1 0 0,0 0 0,1 0 0,-1 0 0,1 0 0,0 0 0,-1-1 0,1 1-1,0-1 1,-1 0 0,1 0 0,0 0 0,-1 0 0,1 0 0,0-1 0,-1 1 0,1-1 0,4-1 0,7-9-347,-14 10 360,0 1-1,1 0 0,-1 0 1,0-1-1,0 1 1,1 0-1,-1 0 1,0-1-1,0 1 1,0 0-1,0-1 0,1 1 1,-1 0-1,0-1 1,0 1-1,0 0 1,0-1-1,0 1 0,0 0 1,0-1-1,0 1 1,0 0-1,0-1 1,0 1-1,0-1 1,0-1-16,0-1 1,0 0 0,-1 0 0,1 1 0,-1-1 0,1 1-1,-1-1 1,0 0 0,0 1 0,0-1 0,0 1 0,-1 0 0,1-1-1,-3-2 1,3 4 13,1 1-1,0-1 0,-1 1 1,1-1-1,0 1 1,-1-1-1,1 1 0,0-1 1,0 0-1,-1 1 1,1-1-1,0 0 0,0 1 1,0-1-1,0 1 1,0-1-1,0 0 0,0 1 1,0-1-1,0 0 1,0 1-1,0-1 0,0 0 1,0 1-1,1-2 0,-1 2 12,1 8 37,0 0 0,0-1 0,1 1 0,-1-1 0,2 1 0,-1-1 0,1 0 0,0 0 0,1 0 0,0 0 0,4 6 0,-4-8-12,-1-1 0,1 0 0,0-1-1,0 1 1,0-1 0,1 0 0,-1 0 0,1 0 0,0 0 0,-1-1 0,1 1-1,6 0 1,10 7 58,-7-3-1,-1-1 0,1-1-1,25 7 1,-30-10-39,1-1-1,-1 0 1,0 0 0,0-1-1,1 0 1,-1-1-1,15-3 1,-17 3-43,0 0 0,0-1 0,0 0 1,0-1-1,-1 1 0,1-1 0,-1-1 0,0 1 1,12-9-1,-14 7-25,1-1 0,-1 0 0,0 0 0,-1 0 0,1 0 0,-1-1 0,-1 1 0,3-9 0,0-1-6,5-32 1,3-68 19,-3 30 64,-5 50 51,-2 16 142,2-40 0,-5-51 2276,0 105-2293,0 9-165,1 5-7,0 0 0,0 0 1,1 0-1,0-1 0,0 1 1,5 11-1,-3-9 37,0 0 1,3 18-1,-5-12-20,-1 32-1,1 4-98,12 14-7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2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16 247 2240,'-13'-27'720,"12"27"-715,1 0-1,0-1 1,0 1 0,0 0 0,0 0 0,0 0-1,-1 0 1,1-1 0,0 1 0,0 0-1,0 0 1,0 0 0,0 0 0,0-1-1,0 1 1,0 0 0,0 0 0,0 0 0,0-1-1,0 1 1,0 0 0,0 0 0,0 0-1,0-1 1,0 1 0,0 0 0,0 0 0,0 0-1,0-1 1,0 1 0,0 0 0,0 0-1,0 0 1,0 0 0,0-1 0,0 1-1,1 0 1,-1 0 0,0 0 0,0 0 0,0 0-1,0-1 1,0 1 0,1 0 0,-1 0-1,0 0 1,0 0 0,0 0 0,1 0 0,-1 0-1,0 0 1,0 0 0,0 0 0,0-1-1,1 1 1,-1 0 0,7-2 82,0 0 0,0 0 0,0 0 0,0 1 0,1 0 0,7-1 0,50 1 545,-63 1-630,153 0 296,-122-2-132,41-7 0,-54 6-87,1 0 81,-3 1 67,0-1 1,27-9-1,-31 8 253,22-5 0,-20 6-221,-11 3-158,1-1 0,-1 0 0,0 0-1,5-2 1,-1-1 184,0-1 1,0-1-1,11-9 0,0 1 169,63-47 804,-68 55-1233,-8 4-18,18-10 31,-21 10-17,0 0-1,0 0 1,0 0 0,0 0-1,0 1 1,1-1-1,-1 1 1,0 0-1,1 0 1,-1 1 0,1-1-1,-1 1 1,1 0-1,7 1 1,40 16-2021,-21-3 699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1 250 896,'27'56'304,"-26"-55"-292,0 1 1,0 0-1,-1-1 1,1 1-1,0-1 1,1 1-1,-1-1 1,2 3-1,72 71 473,-73-73-472,-1-1-1,1 1 1,0 0-1,0-1 1,0 1-1,0-1 1,0 0-1,1 0 1,-1 1-1,0-1 0,0-1 1,1 1-1,-1 0 1,1-1-1,3 1 1,9 2 43,17 10 152,-23-9-112,0 0 0,15 5-1,-22-9-82,0 1 0,0-1 0,0 0 0,1 1-1,-1-1 1,0 0 0,0 0 0,0 0 0,0-1-1,0 1 1,0 0 0,0-1 0,0 0-1,0 1 1,0-1 0,0 0 0,2-1 0,9-12 115,-7 6-54,-1 4-54,-1 0 0,0 0 0,-1-1 1,4-4-1,-5 5-27,-1 0 0,0 1 0,0-1 0,0 0 0,1-7 0,1-22 562,-2-69 0,-2 60 522,1 28-549,-2-19 629,2 31-1094,-1 1-1,1-1 0,-1 0 1,1 1-1,-1-1 0,0 0 1,0 1-1,0-1 0,0 1 0,0 0 1,0-1-1,-2-1 0,3 3-50,-1 0-1,1-1 0,0 1 0,-1 0 1,1-1-1,0 1 0,-1 0 0,1 0 1,-1 0-1,1-1 0,0 1 0,-1 0 1,1 0-1,-1 0 0,1 0 0,0 0 1,-1 0-1,1 0 0,-1 0 0,1 0 1,-1 0-1,1 0 0,0 0 0,-1 0 1,1 0-1,-1 0 0,1 0 0,0 0 1,-1 1-1,1-1 0,-1 0 0,1 0 1,0 0-1,-1 1 0,1-1 0,0 0 1,-1 1-1,1-1 0,0 0 0,0 1 1,-1-1-1,1 0 0,0 1 0,0-1 1,-1 1-1,-1 8 28,1 1 0,0-1 1,0 1-1,1 0 0,0-1 1,1 1-1,3 17 0,2-9 33,1-1-1,0 0 1,2 0-1,0 0 1,0-1-1,2-1 1,0 0-1,0 0 1,20 18-1,-30-31-93,1 0 1,0-1-1,0 1 0,0 0 1,0-1-1,0 0 1,0 1-1,0-1 0,0 0 1,0 0-1,0 0 0,1 0 1,-1 0-1,0-1 0,1 1 1,-1-1-1,1 0 0,-1 1 1,1-1-1,-1 0 1,1 0-1,3-1 0,12 0-541,-17 1 541,0 1 0,0-1 1,0 0-1,0 0 0,0 0 1,0-1-1,1 1 0,-1 0 1,0 0-1,0-1 0,0 1 1,0 0-1,0-1 0,0 1 0,0-1 1,0 1-1,-1-1 0,1 0 1,0 1-1,0-1 0,0 0 1,0 0-1,-1 1 0,1-1 1,0 0-1,-1 0 0,1-1 1,0-2-37,0 0 0,0-1-1,0 1 1,-1 0 0,1 0 0,-2-8 0,0-6-60,-1 0 0,-1-1 0,0 1 0,-2 0 0,-11-30 0,13 38 96,-2-7-51,-4-32 0,4 18 27,-2 6 4,5 19 27,1-1 0,-1 1-1,1-1 1,0-11 0,1 16 13,0-1 0,0 1 0,0-1 0,0 1-1,0 0 1,1-1 0,-1 1 0,1 0-1,-1-1 1,1 1 0,1-2 0,0 2-3,-1 0 0,1 1 1,0-1-1,-1 1 0,1 0 0,0-1 1,0 1-1,0 0 0,0 0 1,0 0-1,0 0 0,0 1 0,0-1 1,1 1-1,-1-1 0,4 0 1,38 0 7,-33 1 20,17 0 13,-9 0 37,33 3 0,1 8 1,-6-5-36,-11 5-1,28 5 75,-60-15-71,0 0-1,0 0 1,0 0-1,1-1 1,7 0-1,1 1 5,-13 0-56,0-1 1,-1 1-1,1 0 1,0-1 0,0 1-1,0-1 1,0 1-1,-1-1 1,1 1 0,0 0-1,0-1 1,-1 1-1,1-1 1,0 0-1,-1 1 1,1-1 0,-1 1-1,1-1 1,-1 1-1,1-1 1,-1 0 0,0 1-1,-2 4-176,3 0 156,-1-1 0,0 1 0,0-1-1,0 0 1,0 0 0,-1 1 0,0-1-1,0 0 1,-2 4 0,0-2 34,1 0 1,1 0-1,-4 10 1,5-9 24,-1 1 1,2 0-1,-1 0 1,1-1 0,0 1-1,1 0 1,0 0-1,0-1 1,0 1-1,6 13 1,-3-3 41,4 24 174,-6-29-150,1 1 1,6 19 0,-6-26-11,1 0 0,-1-1 0,1 1 0,0-1 0,1 0 0,-1 0 0,1 0 0,1-1 0,-1 0 0,1 0 0,9 7 0,-15-12-72,1 0 1,-1 0-1,1 1 0,-1-1 1,1 0-1,-1 0 1,1 0-1,-1 0 1,1 0-1,-1 0 0,1 0 1,0 0-1,-1 0 1,1 0-1,-1 0 1,1 0-1,-1 0 0,1 0 1,-1-1-1,1 1 1,-1 0-1,1 0 1,-1-1-1,0 1 0,1 0 1,-1 0-1,1-1 1,0 0-1,0 0 14,0-1 0,1 0-1,-1 1 1,0-1 0,0 0 0,0 0-1,0 0 1,0-2 0,1-2-27,0 0 0,-1-1 0,0 1-1,1-12 1,-2-84-537,0 96 420,0 4 91,0 1 0,0-1 0,0 1 0,0-1 1,0 1-1,0-1 0,0 1 0,1 0 0,0-3 0,-1 4-2,0-1 1,1 0-1,-1 1 0,1-1 0,0 1 0,-1-1 0,1 1 1,-1-1-1,1 1 0,0-1 0,-1 1 0,1 0 1,0-1-1,-1 1 0,1 0 0,0 0 0,0-1 0,-1 1 1,1 0-1,0 0 0,0 0 0,-1 0 0,1 0 0,0 0 1,0 0-1,1 1 42,-1-1-1,1 0 1,-1 1 0,0-1-1,1 1 1,-1 0 0,0-1 0,1 1-1,-1 0 1,0 0 0,0 0-1,0 0 1,0 0 0,0 0 0,0 0-1,0 0 1,0 0 0,0 0 0,-1 0-1,1 1 1,0-1 0,0 3-1,4 4 149,5 6 135,13 24 453,-18-28-593,1-1 0,0 0-1,0 0 1,1-1-1,10 11 1,2 0 164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381 432 2816,'-2'-29'649,"2"23"-252,4 30-174,0-5-163,0 2 43,-1 0-1,0 34 1,-3-12-41,-3 125 196,-8-38-119,9-92-90,-4 40 62,1-52-50,-11 32-1,12-45-32,0 2 20,-16 42 162,18-51-187,-1 0-1,-1-1 1,1 1-1,-1-1 1,0 1 0,-7 7-1,-33 23 117,40-33-126,1 0 0,-1 0 0,0-1 0,0 1 0,0-1 0,0 0 0,0 0 0,-7 2 0,9-4-3,-1 0-1,1 0 1,-1 0 0,1 0 0,-1 0-1,1-1 1,-1 1 0,1-1 0,-1 1-1,1-1 1,0 0 0,-1 0 0,1 0-1,0-1 1,0 1 0,-4-3-1,-2-2 9,0 0 0,1 0-1,0-1 1,1 0-1,-1 0 1,-7-12-1,4 3 1,0-1 0,-10-22-1,7 9-14,1 0-1,2-1 0,1 0 0,2-1 0,0 0 0,3 0 0,0 0 1,2-1-1,3-47 0,5 36-31,1-1 0,2 1 0,2 1 1,17-44-1,-17 57-51,27-58 0,-31 75 64,1 0 0,0 0 0,1 1 0,1 1 0,21-22 0,-11 16 23,1 1 0,0 1 1,26-14-1,65-27 90,-106 54-90,50-25 103,1 3 1,82-22-1,-51 29-3,-43 9-54,82-17 48,-88 21-121,67 2-1,-66 3-434,-28-1 127,34 1-1565,-41 0 1663,-1 0 1,0 0-1,0 0 0,0 0 1,0 0-1,0 1 1,0 0-1,5 3 0,10 12-959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3232,'83'72'1540,"-70"-61"-1421,26 20 25,8-7-96,-32-12-41,0 0 1,19 23-1,-15-16 24,-18-19-30,2 4 13,1-1-1,-1 1 1,1-1-1,-1 1 1,0 0-1,-1 1 1,5 7-1,-7-11-3,1 1-1,-1 0 0,0 0 0,1 0 0,-1 0 0,0 0 0,0-1 0,-1 1 0,1 0 1,0 0-1,-1 0 0,1 0 0,-1 0 0,1-1 0,-1 1 0,0 0 0,0 0 1,0-1-1,0 1 0,0-1 0,0 1 0,0-1 0,0 1 0,-1-1 0,-2 3 1,-8 8 35,4-3 37,-1 0 0,0-1 0,-19 15 0,-7-5 101,26-15-77,1 1 0,0 1 1,1-1-1,-1 1 1,-9 8-1,15-11-64,-1 1 0,0-1 0,1 1-1,0 0 1,-1 0 0,1 0 0,0 0 0,1 0-1,-1 0 1,1 0 0,-1 1 0,1-1 0,0 1 0,0-1-1,0 1 1,0 4 0,1-7-29,0 1 0,1-1 0,-1 1 0,0-1 0,1 1-1,-1-1 1,1 1 0,0-1 0,-1 0 0,1 1 0,0-1 0,0 0 0,0 0 0,0 1-1,0-1 1,1 1 0,2 1-9,-1-1 0,0 0 0,1 0 0,-1 0 0,1 0 0,0 0 0,0-1 0,5 2-1,31 7-368,1-2 0,1-1-1,53 1 1,-39-8-2776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451 133 1312,'0'-100'789,"0"86"-213,0 14-564,0 0-1,0-1 1,0 1 0,0 0-1,0 0 1,0 0-1,0-1 1,0 1-1,0 0 1,-1 0 0,1-1-1,0 1 1,0 0-1,0 0 1,0 0 0,0-1-1,0 1 1,-1 0-1,1 0 1,0 0-1,0 0 1,0 0 0,-1-1-1,1 1 1,0 0-1,0 0 1,0 0 0,-1 0-1,1 0 1,0 0-1,0 0 1,-1 0-1,1 0 1,-1 0 0,-3-3 80,2 1-71,0 1 0,0 0 1,0 0-1,0 0 0,0 0 0,0 0 1,0 1-1,0-1 0,0 1 0,0-1 1,0 1-1,-1 0 0,1-1 0,0 1 1,0 0-1,0 1 0,-1-1 0,1 0 1,-3 2-1,-14 3 41,1 0-1,0 2 1,0 0 0,1 1-1,0 1 1,-23 16 0,20-11 77,2 0-1,-1 2 1,2 0 0,0 1-1,1 1 1,0 0 0,2 1-1,0 1 1,-12 24 0,-10 37 367,29-65-418,0 1 0,2-1 1,-8 34-1,12-39-73,0-1 0,0 1 0,1 0 1,0 0-1,1 0 0,0 0 1,4 16-1,-3-19-51,1 1 1,0-1 0,0 0-1,1 0 1,0 0-1,0 0 1,1 0 0,-1-1-1,2 0 1,-1 0-1,1 0 1,0-1 0,1 0-1,-1 0 1,1-1 0,0 1-1,1-1 1,-1-1-1,1 0 1,0 0 0,9 3-1,49 10-669,-54-14 482,57 13-2198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51 117 4480,'-50'-50'1664,"50"50"-1312,33 0-64,0 0-96,17 0-160,33-16 256,17 16-160,49-34 32,-16 34-96,-17-16-3488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1408,'-17'50'512,"17"-50"-384,-16 50-64,16-17 128,0 17-128,0-1 32,0-15-32,0 15 96,0-15-96,0-1-32,0 0 0,0-33 224,16 17-128,1-1 160,16-16-160,34 0 288,-1-16-224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16 198 1056,'-13'-58'357,"12"56"-352,1 1-1,0 0 0,-1 0 1,1 0-1,0-1 0,0 1 1,0 0-1,0 0 0,0 0 0,0-1 1,0 1-1,0 0 0,1 0 1,-1 0-1,0-1 0,1 1 1,-1 0-1,1 0 0,-1 0 1,1 0-1,-1 0 0,1 0 1,0 0-1,0 0 0,-1 0 1,1 0-1,0 0 0,0 0 1,0 1-1,0-1 0,0 0 0,0 1 1,0-1-1,0 1 0,1-1 1,-1 1-1,0-1 0,0 1 1,2 0-1,5-4 5,20-9-89,0 2 1,0 1-1,43-10 1,98-9 18,-115 22 120,0 2-1,0 3 1,74 5 0,30 27 111,121 49 288,-220-57-271,0 2 0,103 59 0,-86-33 47,-2 2 0,79 75 0,128 153 547,-271-269-757,190 213 416,-98-94-193,96 158 0,69 171 218,-138-230-205,99 184 120,-19 61 108,-53 7-117,-37 51-52,-116-514-307,8 37 16,22 137 72,3 198 193,-34-336-144,-6 69 1,-16-1-3,15-95-145,3-19-17,-33 149-260,30-140-80,-2 1-1,0-1 1,-1 0-1,0 0 1,-1-1-1,-13 16 0,18-26 173,0-1-1,0 0 0,-1 0 1,0 0-1,0 0 0,0-1 1,-1 0-1,-11 7 0,4-6-353,0 0 0,0-1-1,-25 4 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648 616 320,'6'17'16,"3"4"1,-2-1 1,0 1-1,-1 0 0,-1 1 1,-2-1-1,0 1 0,0 37 1,-2-43-15,-1 13 38,-1-1 0,-1 1 0,-1-1 0,-8 33 0,8-50 3,-1 1 1,0-1 0,0 1 0,-1-1-1,-1-1 1,0 1 0,0-1-1,-1 0 1,0 0 0,-1-1 0,0 0-1,-10 9 1,14-16 32,1 1 1,-1-1 0,0 0-1,0 0 1,-1 0-1,1 0 1,0-1-1,0 0 1,-1 1-1,1-2 1,-6 2-1,2-2 29,-1 0-1,1 0 0,-1 0 1,1-1-1,-11-3 1,7 1 11,1 0 1,0-1 0,0-1-1,0 0 1,-19-12 0,-50-43 232,36 23-256,3-2 0,-51-62 0,76 81-84,0-1 0,2-1-1,1 0 1,0-1 0,2 0-1,0-1 1,2-1 0,1 1-1,1-1 1,-5-31 0,10 42-6,0-1 1,1 0-1,1 1 0,0-1 1,1 0-1,1 0 1,0 1-1,1-1 0,0 1 1,1 0-1,1 0 1,1 0-1,0 0 0,0 1 1,1 0-1,16-22 1,-5 15 2,0 1 1,1 0 0,1 1 0,1 1 0,1 1 0,0 1 0,1 1 0,41-19 0,14 0 492,110-31 1,67 4 362,-225 54-799,10-3-14,-3 1 56,0 1 0,62-3 0,-69 10-309,-15-1 13,-1 1 0,0 1 1,0 0-1,18 4 0,-18 0-746,0 0-1,24 13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1248,'0'-14'389,"0"12"-239,0-1 106,0-8 629,0 8-202,3 3 37,-3 0-682,1 0 0,0 0 0,-1 0 0,1 0 0,0 0 0,-1-1 1,1 1-1,0 0 0,-1 0 0,1-1 0,-1 1 0,1 0 0,0-1 1,-1 1-1,1-1 0,-1 1 0,1-1 0,-1 1 0,1-1 0,-1 1 1,0-1-1,1 0 0,0 0-3,-1 1 0,0-1 0,1 1 0,-1-1 1,1 1-1,-1-1 0,1 1 0,-1-1 0,1 1 0,-1 0 0,1-1 0,-1 1 1,1-1-1,0 1 0,-1 0 0,1 0 0,0-1 0,-1 1 0,1 0 0,0 0 1,-1 0-1,2 0 0,1 0 311,-4 2-302,1 0 0,0 0 0,0 0-1,-1 0 1,0 0 0,1 0 0,-1 0-1,0-1 1,0 1 0,0 0 0,0 0-1,-2 2 1,-18 19 49,6-8 3,7-3-38,1 0 0,0 0 1,-7 16-1,-2 4 50,-10 9 12,17-28-34,0 1 1,-10 22-1,-2 21 36,15-47-105,1-1-1,-1 0 0,-9 9 0,9-10 52,0 0 0,0 0 0,-4 10-1,-7 14 104,17-30-173,-1-1 0,1 1 0,-1-1 0,1 1-1,0-1 1,-1 0 0,1 1 0,0 0 0,0 1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4640,'-16'66'1728,"49"0"-1344,0 34-96,-33-50-256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597 17 640,'14'-14'224,"-11"11"-133,-3 3 37,-3 0 304,-83 0 1258,86 0-1685,-6 0 47,0 0 0,0 0 0,0 1 0,0 0 0,0 0 0,0 0 0,0 1 0,0-1 0,1 2 0,-1-1 1,-9 6-1,-32 19 113,32-20-127,-20 11 41,0 11-28,17-13-38,-45 39 3,-37 64 218,67-78-62,-24 37 85,51-68-202,0 0-1,1 0 1,0 1 0,1 0-1,0 0 1,-3 14 0,5-14-35,1-1 0,0 1 1,0 0-1,1-1 0,1 1 1,0-1-1,0 1 0,1-1 1,0 1-1,1-1 0,0 0 0,1 0 1,0 0-1,0 0 0,1-1 1,0 0-1,1 0 0,0 0 1,1 0-1,0-1 0,0 0 1,0-1-1,1 0 0,0 0 1,1 0-1,-1-1 0,1-1 1,1 1-1,-1-1 0,1-1 1,12 5-1,-4-4-42,0-1 0,0 0 0,35 1-1,58-3-829,-69-3 183,44-2-419,-3-10-635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3648,'16'-34'1344,"17"34"-1024,34-16-128,-34 16 0,17 0-160,33-17 320,0 17-160,16-16-1504</inkml:trace>
  <inkml:trace contextRef="#ctx0" brushRef="#br0" timeOffset="1">1096 150 4576,'-33'33'1664,"33"-16"-1280,0 16-96,17 0-160,-17 34-128,0-1-800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1824,'0'-50'672,"16"34"-512,17-34-64,17 33 672,0 1-448,16-17 0,1-1-192,16 1-32,0 17-32,0-1 32,0 0-64,-17 1-96,1-1 32,-17 17-1664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1664,'-17'0'608,"17"0"-480,0 16-32,17 1 672,-17 0-448,33 32 224,0 18-320,17 32 64,0-16-160,0 0 224,0 0-224,-17-16 96,0-17-128,0-1-256,-16 1 64,-17-17-2784</inkml:trace>
  <inkml:trace contextRef="#ctx0" brushRef="#br0" timeOffset="1">17 1262 2976,'17'-33'1120,"49"17"-896,0-18-32,-16 18-96,0-17-96,17-1 256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3232,'-33'-17'1184,"33"34"-896,-16 16-96,16 0-96,16 34-96,1 16 64,-1 16-32,18 1 192,-18 0-128,17 16-1440,-33-17 736,17 1-768,-17-17 800,-17 0-256</inkml:trace>
  <inkml:trace contextRef="#ctx0" brushRef="#br0" timeOffset="1">0 1212 2144,'33'-33'800,"1"33"-608,32-33-64,-33 33 64,34 0-128,16-17 256,33 17-192,-33-16-800</inkml:trace>
  <inkml:trace contextRef="#ctx0" brushRef="#br0" timeOffset="2">399 1113 896,'-34'16'352,"51"18"-288,0 15 0,-1-15 160,1 15-128,-1 34 256,18 17-224,-18 0 96,1-17-128,-1 0-704,-16-17 352,-16-16-640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67 640,'50'-34'256,"-17"34"-192,17-16-32,0 16 64,0 0-64,-1 0 128,18 0-96,-1 0-160,-16-17 32,0 17-544</inkml:trace>
  <inkml:trace contextRef="#ctx0" brushRef="#br0" timeOffset="1">332 299 640,'-16'50'256,"16"-17"-192,0 17-32,16-17 416,17 0-256,1 0-96,-18-16-32,17 16 0,-16-16-32,16-17 320,-16 0-160,-1 0 32,1 0-128,-17 0-704,0 0 352,0 0-768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3136,'-17'33'1184,"1"17"-928,-1 17-64,17-1 448,0-16-384,-17 16-96,17 1-96,0-18 192,0 1-128,0-17-736,0 1 320,0-18-352,0 1 384,0 0 0,0-17 160,-16 0-416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1 383 3072,'17'-33'1120,"-1"-1"-864,34 1-64,-17 0 256,17 0-288,16 0 64,17-1-128,-16 1 160,-1 0-160,1 0-96,-1 0-32,0 16-2304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2496,'0'17'896,"0"-1"-672,17 18-96,16-1 96,0 17-160,34 16 320,-18 17-192,1-17-96,0-16-64,-17 0-1088,-16-33 576,16-1-1216,-33 1 960,0-1 256</inkml:trace>
  <inkml:trace contextRef="#ctx0" brushRef="#br0" timeOffset="1">0 565 1152,'50'33'416,"0"-33"-320,16-17 0,-16 17 64,0 0-96,-1-16 320,1-18-192,-17 18-192,1-17 0,-1 16-512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197 181 3328,'0'-13'1061,"0"12"-1042,1 1-1,-1-1 1,0 1-1,0 0 1,0-1 0,0 1-1,0-1 1,0 1-1,1 0 1,-1-1-1,0 1 1,0 0-1,1-1 1,-1 1-1,0 0 1,0-1 0,1 1-1,-1 0 1,0-1-1,1 1 1,-1 0-1,1-1 1,6-5 61,-2 2 12,-1 0 0,1 0 0,-1-1 1,0 1-1,0-1 0,4-6 0,0-10 260,-8 19-324,1-1 0,0 1-1,0 0 1,0 0 0,0 0-1,0 0 1,0 0-1,0 0 1,0 0 0,4-3-1,41-30 581,-44 32-577,1 0-1,-1 1 1,1-1 0,0 1-1,0-1 1,-1 1 0,1 0-1,1 0 1,-1 1 0,0-1-1,0 0 1,1 1 0,-1 0-1,1 0 1,-1 0 0,1 0-1,-1 1 1,1-1 0,5 1-1,4 0 125,-8-1-101,-1 1 0,1 0-1,-1 0 1,1 1 0,-1-1-1,0 1 1,1 0 0,-1 0-1,0 0 1,1 1 0,-1-1-1,0 1 1,0 0 0,4 3-1,18 9 166,-21-13-162,-1 1 0,1 0-1,-1 0 1,0 1 0,0-1 0,0 1 0,0 0 0,0 0 0,-1 1 0,1-1 0,5 7 0,21 37 76,-29-42-58,0 0 0,0-1 0,-1 1 1,1 0-1,-1 1 0,0-1 0,0 0 0,-1 0 0,1 0 1,-3 8-1,2-11-52,0 1 1,0-1-1,-1 0 1,1 1-1,-1-1 1,1 0-1,-1 0 1,1 1-1,-1-1 1,0-1 0,0 1-1,0 0 1,0 0-1,-1-1 1,1 1-1,-4 1 1,-3 1 31,1-1 0,-1-1 0,-13 4 0,7-3-14,11-2-30,-9 3-24,0-1-1,0-1 1,-23 2-1,-16-4-407,51 0 402,0 0 1,-1 0-1,1 0 0,0 0 1,0 0-1,0 0 0,0 0 1,-1 1-1,1-1 0,0 0 1,0 1-1,0-1 0,0 1 1,0-1-1,0 1 0,0-1 1,0 1-1,0 0 0,0 0 1,0-1-1,0 1 0,1 0 1,-1 0-1,0 0 0,0 1 1,28 18-318,-19-12 271,-1 0 1,12 17-1,-4-4-3,5 5 75,-1 0 0,-2 1-1,23 45 1,-18-23-71,-16-37 40,-1-3 24,-1 1 0,7 18-1,-10-24 15,0 1-1,0-1 1,0 1-1,-1 0 0,0-1 1,0 1-1,0-1 1,0 1-1,-1 0 0,-1 5 1,1-8 1,1 1 1,-1 0 0,0 0 0,0 0-1,0-1 1,0 1 0,-1 0 0,1-1-1,-1 1 1,0-1 0,1 0 0,-1 1-1,0-1 1,0 0 0,-1 0-1,1 0 1,0-1 0,-1 1 0,-3 2-1,-9 2 45,0 0 0,-1-1 0,0-1 0,0 0 0,0-1 0,0-1 0,-32 0 0,-94-2 340,135 1-389,-1-1 0,1-1-1,0 1 1,-1-1 0,-10-3-1,-31-18-47,25 15 18,20 7 21,1-1 0,-1 0 1,1 0-1,-1 0 1,1 0-1,0-1 0,-1 1 1,1-1-1,0 0 1,0 0-1,0 0 0,0 0 1,1-1-1,-1 1 1,1-1-1,-3-2 0,-14-28 36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48:4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50 200 2304,'-50'-83'864,"50"67"-672,17-18-32,-1 18 32,1-1-128,16 1-224,0 16 64,50-17-1792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1824,'0'-13'587,"0"12"-583,0 1 0,0 0 1,0 0-1,0 0 0,0 0 1,0 0-1,0-1 0,0 1 1,0 0-1,0 0 0,0 0 1,0 0-1,0 0 0,0 0 1,0-1-1,0 1 0,0 0 1,0 0-1,1 0 1,-1 0-1,0 0 0,0 0 1,0 0-1,0 0 0,0-1 1,0 1-1,0 0 0,1 0 1,-1 0-1,0 0 0,0 0 1,0 0-1,0 0 0,0 0 1,1 0-1,-1 0 0,0 0 1,0 0-1,0 0 0,0 0 1,0 0-1,0 0 0,1 0 1,-1 0-1,0 0 0,0 0 1,0 0-1,0 0 1,0 0-1,1 0 0,-1 1 1,0-1-1,0 0 0,6-1 45,-3 1 78,0 0-1,0-1 1,1 1-1,-1 0 1,0 0-1,0 1 0,0-1 1,0 1-1,0 0 1,4 1-1,-3 0 89,6 3 210,1 0 0,-1-1 1,1 0-1,11 3 0,-2-3-172,-3-2 45,31 11-1,-37-9-234,1-1-15,-1 1 0,0 0 1,0 1-1,0 0 0,0 1 0,-1 0 0,11 9 0,-8-4 10,0 0 0,-1 1 0,0 0 0,12 17 0,-21-25-39,-1 0 1,1 1 0,-1-1-1,1 0 1,-1 1 0,-1-1-1,1 1 1,0 0 0,-1 0-1,0-1 1,0 1 0,-1 0-1,0 0 1,1 0 0,-1 0-1,-1 0 1,1 0 0,-1 0-1,-2 8 1,-13 21 200,7-18-115,5-7-21,0-1-1,-1 1 1,0-1-1,-1 1 1,-7 7-1,7-11-1,1 0 1,-1-1-1,0 0 0,0 0 0,0-1 0,0 0 1,-1 0-1,1 0 0,-9 2 0,14-5-69,-7 3 72,0 0-1,1-1 1,-1 0 0,0 0-1,0-1 1,0 0 0,0 0 0,-1-1-1,1 0 1,0-1 0,-15-2-1,-22-15 278,30 11-244,4 3-32,0-1-1,1 0 0,0-1 0,0 0 0,-15-13 1,21 16-68,1-1 1,-1 0 0,1-1 0,0 1-1,0 0 1,0-1 0,0 0-1,1 0 1,0 1 0,0-2 0,0 1-1,0 0 1,0-5 0,1 6-47,1 0 1,-1 1-1,1-1 1,0 1-1,0-1 0,1 1 1,-1-1-1,1 0 1,-1 1-1,1 0 1,0-1-1,1 1 1,2-7-1,-1 5-16,0 1 0,0-1-1,1 0 1,-1 1 0,1 0 0,0 0-1,9-7 1,-3 4 27,1 0 0,0 1 0,0 0 0,0 1 0,0 0 0,24-6 0,33 0 102,11-11 22,-22 16-60,-29 4-41,15-3-18,91-4-24,262 9 639,-370-1-420,0-2 0,32-6 0,-50 7-86,0 1-1,1 0 0,16 1 1,-4 1-173,-8-1-36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4384,'17'-33'1632,"-17"33"-1248,32 0-128,-15 0 832,-1 0-640,1 0 192,-1 0-384,17 0 96,-1 0-192,1 17 64,16-17-128,1 16-1408,-1 1 736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3808,'-33'0'1408,"33"0"-1088,16 17-96,17-17 1376,-17 0-928,34 16-64,-18-16-384,18 0 64,-1 16-192,-16-16-1088,16 17 544</inkml:trace>
  <inkml:trace contextRef="#ctx0" brushRef="#br0" timeOffset="1">214 99 4640,'-16'0'1728,"16"0"-1344,0 16-96,0-16 960,16 0-736,0 0 64,17 16-352,16-16 0,-16 0-128,16 0-2304,0 17 1184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0 830 4320,'0'0'1392,"3"-2"-848,1-3-439,-2 3-39,0-1 0,1 1 0,-1-1 0,1 1 0,0 0 0,-1 0 0,1 0 0,6-3-1,21-3 138,8-19-107,22-9-75,8-7-85,-42 30 38,-10 5-91,21-15-1,0-7-470,-1-3-1,53-60 1,-68 69 387,-1-1 1,0-1-1,-2-1 1,17-35-1,4-17 287,-27 59-1,14-18 0,-15 24 163,-1-1-1,0 0 1,-1 0-1,8-21 0,-12 22 88,-3 10-177,-1-1-1,1 0 1,0 1-1,0 0 1,0-1-1,1 1 0,0 0 1,0 0-1,5-6 1,-6 8 17,0 0 0,-1-1 0,1 1 1,0-1-1,-1 1 0,2-6 0,0 4 355,-3 11-404,-2 2-62,-1-4-37,1 1 0,0 0-1,0 0 1,0 0 0,1 0-1,0 0 1,0 0 0,1 7-1,-1-4 13,0 0-1,0 0 1,-5 16-1,4-19-23,0-1-1,1 1 1,0-1 0,0 1 0,0 0 0,1-1-1,0 1 1,0 0 0,0 0 0,1-1-1,1 9 1,9 8 81,-9-16-63,-1-4-21,-1 0 1,1-1-1,-1 1 1,1 0-1,0-1 1,-1 1-1,1 0 1,0-1-1,2 3 1,-2-4-6,0 1 0,0 0-1,1-1 1,-1 1 0,0-1 0,0 1 0,1-1-1,-1 0 1,0 1 0,1-1 0,-1 0 0,0 0-1,1 0 1,-1 0 0,2 0 0,3 0-9,0 0 1,0 0 0,-1-1 0,1 0-1,0 0 1,0 0 0,-1-1 0,1 0-1,-1 0 1,1 0 0,-1-1 0,0 1-1,0-1 1,0-1 0,0 1 0,5-6-1,12-18-574,5 5 214,-18 12 324,-1-1 0,0-1 0,0 1 0,6-16 0,8-11 46,-20 35 2,-1 1 0,1-1 0,0 0 0,-1 1 0,1-1 0,-1 0 0,0 0 0,0 0 0,0 0 0,0 0 0,-1 0 0,1-1 0,-1 1 0,0-5 0,0 10 24,0-1 1,-1 1-1,1 0 1,-1 0-1,1 0 1,-1-1-1,0 1 1,0 0-1,1-1 1,-1 1-1,0-1 1,-1 1-1,1-1 1,0 1-1,0-1 0,-1 0 1,0 2-1,-15 16 183,14-13-186,1 0-1,-1 0 1,1 0 0,0 0 0,0 0-1,1 0 1,0 1 0,0-1-1,0 8 1,1-1 59,0 1 0,1-1 0,3 20 0,-2-25-30,1 0 0,0 0 0,0 0 0,1 0 1,0 0-1,7 10 0,-9-15-85,0 0-1,1 0 1,0-1-1,0 1 1,0 0-1,0-1 1,0 0-1,0 0 1,0 0-1,1 0 1,5 2-1,-1 0-95,-3-1-230,1-1 0,-1 1-1,1-1 1,0-1-1,0 1 1,0-1 0,0 0-1,11 0 1,2-1-1313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4480,'0'-16'1664,"0"16"-1312,0 16-64,-17-16 672,17 16-576,0 1 544,-16 16-512,-1-1-160,17 17-160,-16 1 256,0 15-160,-1 1 96,17-1-160,-16 1-64,16-17-32,-17-16 32,17 0-32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12 4640,'-2'-12'1515,"-4"16"-651,-2 1-742,1-2 191,6-3-291,1 1 0,-1-1 1,1 0-1,-1 0 0,1 0 0,-1 1 1,1-1-1,-1 0 0,1 0 0,0 1 0,-1-1 1,1 0-1,-1 1 0,1-1 0,0 1 1,-1-1-1,1 0 0,0 1 0,0-1 0,-1 1 1,1-1-1,0 1 0,0-1 0,0 1 1,-1-1-1,1 1 0,0-1 0,0 1 0,0-1 1,0 1-1,0 0 0,0-1 0,0 1 1,0-1-1,0 1 0,0-1 0,1 1 0,-2 6 61,0 0-1,-1 0 0,0 0 0,0 0 0,0-1 0,-1 1 0,0-1 0,0 0 1,-6 10-1,-12 26 147,15-24-170,1 0-1,1 1 1,-3 21-1,-4 26 71,-3-10-23,-38 134 534,50-182-685,-2 0-1,1 0 0,-1-1 1,0 1-1,0-1 1,-1 1-1,0-1 0,-10 11 1,-4 1-371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17 836 4800,'-16'0'1792,"16"0"-1408,32-16-96,-15 16 832,-1 0-672,17 0 320,0-16-448,32 16-256,1 0-64,-1 0 192,1 0-96,-17 0-448,0 0 160,-16-17-1728,-17 17 1024</inkml:trace>
  <inkml:trace contextRef="#ctx0" brushRef="#br0" timeOffset="1">148 33 2912,'-16'-16'1056,"16"16"-800,33 0-96,-17 0 1600,0 0-992,33-16 480,-16 16-736,33 0-160,-1 0-224,1 0-32,-1 0-32,-15 0 288,-1 16-160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3552,'-16'65'1312,"16"-65"-992,-16 50-128,-17-50 192,17 32-256,-34-15 96,18 15-128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2560,'0'0'832,"-3"-5"-517,-8-17 15,8 16 545,1 3-187,-9-7 170,8 7-335,3 3-240,-3 3-97,1 0-126,-1 1-1,1-1 0,0 1 0,0 0 1,0 0-1,1 0 0,-1 0 0,1 0 1,-1 8-1,-9 23 100,3-14-82,1 0-1,-8 33 1,13-39-47,-4 19 25,-16 15 30,16-15-39,4-18-33,-2-1-5,-7 23 0,-1 4 93,3-4 278,6-27-207,0 0 0,1 0 0,-1 14 0,3-20-444,3-8-1925,11-10 549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17 3328,'-14'-14'1061,"12"11"-634,2 3-38,0 3 587,0 106 1264,-1-99-2206,1 0 1,-2 0-1,-3 17 1,-1 4 88,1 32 80,-6 2 149,9-44-260,1-11-46,0-1-1,-4 14 1,-16 29 104,10-3-92,8-42-195,-1 0 0,0 0-1,0 0 1,0 0 0,0-1-1,-1 1 1,0-1 0,-1 0-1,1-1 1,-1 1 0,0-1-1,-1-1 1,1 1 0,-1-1-1,-10 5 1,-16 8-1132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3968,'0'0'1472,"0"0"-1120,0 0-128,16 0 800,-16 0-608,17 0 544,16 16-544,-1-32 192,17 16-352,1 0 64,-18 0-192</inkml:trace>
  <inkml:trace contextRef="#ctx0" brushRef="#br0" timeOffset="1">214 17 4480,'0'0'1664,"0"0"-1312,33-17-64,-17 17 32,1 0-224,15 0 192,1 0-192,16 17 192,-16-17-192,33 16-3968,-34 1 2080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99 345 3392,'-13'0'1088,"12"0"-1076,1 0 1,0 0-1,0 0 1,-1 0-1,1 0 1,0 0-1,0 0 1,-1 0-1,1 0 1,0 0-1,0 1 1,0-1-1,-1 0 1,1 0-1,0 0 1,0 0-1,0 0 1,0 1-1,-1-1 1,1 0-1,0 0 1,0 0-1,0 1 1,0-1-1,0 0 1,-1 0-1,1 0 1,0 1-1,0-1 1,0 0-1,0 0 1,0 0-1,0 1 1,0-1-1,-9 15 173,4-7 385,0 0 0,1 1-1,-6 14 1,-20 89 1670,26-98-2123,0 0 0,1 0 0,1 1 0,0-1 0,1 0 0,0 1 0,2-1 0,2 22 1,0-16-25,1-1 1,1 1 0,1-1 0,1 0-1,14 29 1,-19-44-79,0 0 0,0 0 0,0-1 0,1 1-1,-1-1 1,1 1 0,0-1 0,0 0 0,0 0 0,0 0 0,1-1 0,-1 1 0,1-1-1,-1 1 1,1-1 0,0-1 0,0 1 0,0 0 0,0-1 0,0 0 0,1 0 0,-1 0-1,8 0 1,1-2-740,-1-1 0,23-6-1,31-8-916</inkml:trace>
  <inkml:trace contextRef="#ctx0" brushRef="#br0" timeOffset="1">1492 17 5984,'-49'0'2208,"49"0"-1728,0 0-128,0 0 672,16 0-640,1 0 128,32 0-320,16 0 32,17 0-128,17 0 160,-17 0-160,0 0-160,-17 0 0,-16-16-3136,0 16 1760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3904,'-16'0'1440,"16"0"-1120,33 0-96,-17 0 672,1 16-544,15-16-64,1 0-192,16 0 256,-16 17-160,0-1-2144,0-16 1056</inkml:trace>
  <inkml:trace contextRef="#ctx0" brushRef="#br0" timeOffset="1">17 198 4896,'-16'16'1824,"16"-16"-1440,49 16-96,-16-16 0,-17 0-224,33 0 480,0 0-320,-16 0-2144,16 0 1056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 2912,'0'-9'731,"0"8"-311,-1 2-362,1 0 0,0-1 0,-1 1 0,1 0 0,-1-1 0,1 1 1,0-1-1,-1 1 0,0-1 0,1 1 0,-1-1 0,1 1 0,-1-1 0,1 0 0,-1 1 1,0-1-1,1 0 0,-1 1 0,0-1 0,1 0 0,-1 0 0,0 0 0,0 0 0,1 0 1,-1 0-1,-1 0 0,-1 3 406,-6 8-271,0 0 0,0 1 0,1 0-1,0 0 1,1 1 0,0 0 0,-6 18 0,-29 109 287,26-83-189,8-31-203,-14 57 192,13-46-130,6-26-189,1 1 1,0-1-1,-1 13 0,3-15-1593,0 4 411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34 3648,'4'-4'196,"0"1"0,-1-1 1,1 1-1,1 1 0,-1-1 0,0 0 1,1 1-1,-1 0 0,8-2 0,-7 2-70,0 2 0,0-1 0,0 1 0,0-1 0,6 2-1,8-1 166,3 0-156,1 0 1,-1 2-1,0 1 1,34 8-1,-51-9-122,14 3 57,0 0 0,-1 2 0,0 0 0,28 16 0,-43-21-35,0 0 0,-1 0 0,0 0 1,1 1-1,-1-1 0,0 0 0,0 1 1,2 3-1,-3-5-24,-1 0 0,1 0-1,-1 0 1,1 1 0,-1-1 0,1 0 0,-1 0 0,1 1-1,-1-1 1,0 0 0,0 1 0,0-1 0,0 0 0,0 0-1,0 1 1,0 1 0,-1-2 1,0 0 1,0 1-1,1-1 0,-1 0 1,0 0-1,0 1 0,-1-1 0,1 0 1,0 0-1,-2 1 0,-6 6 50,0 2-4,-7 7 60,7-12-45,0 0 1,0-1-1,-1-1 0,1 1 0,-1-1 0,-14 2 0,-2 1-3,-75 27-33,96-32-49,1 1 0,-1-1 0,1 1 0,0 0 0,0 0 0,-1 1 0,2-1 0,-1 1 0,0 0 0,0-1 0,1 2 0,0-1 0,-1 0 0,1 1 0,-4 6 0,6-9 9,-1 2-3,0 1 0,-1-1 0,1 1 0,-2 7-1,3-10 6,1 1-1,0-1 0,0 1 0,0-1 0,0 1 1,0-1-1,0 0 0,0 1 0,0-1 1,0 1-1,1-1 0,-1 1 0,1-1 0,-1 0 1,1 1-1,0 1 0,24 32-115,-13-13 70,-8-13 3,1-1 0,1 0 1,-1 0-1,1 0 0,11 11 0,1-1-17,-1-2 33,24 29 0,-32-32 12,15 23 0,-24-34 15,1-1 0,-1 0 1,0 0-1,1 1 0,-1-1 0,0 0 0,0 1 1,0-1-1,0 0 0,0 1 0,0-1 0,-1 0 1,1 0-1,0 1 0,0-1 0,-1 0 0,1 0 1,-2 3-1,-10 13 37,11-16-32,0 0-1,0-1 1,0 1-1,0 0 1,0-1-1,0 1 1,-1-1-1,1 1 1,0-1-1,0 0 1,-1 1-1,1-1 1,-2 0-1,-3 1 18,-34 9 102,20-4-18,0-2 0,-1 0 1,-34 2-1,37-7 30,1 0 0,-31-8 0,35 7-34,-55-15 331,58 15-395,9 2-48,-1 0-1,1 0 1,0-1-1,-1 1 1,1 0-1,-1-1 1,1 1-1,0-1 1,-1 0-1,1 1 1,-1-2-1,1 1-36,0 0 0,1 0 0,-1 0-1,0 0 1,1 0 0,-1-1 0,1 1 0,0 0 0,-1 0 0,1-2-1,-3-5-312,3 8 335,0-1 0,-1 1 0,1-1-1,0 1 1,-1 0 0,1-1 0,-1 1-1,1 0 1,-1-1 0,1 1 0,-1 0-1,1 0 1,-1-1 0,1 1 0,-1 0-1,1 0 1,-1 0 0,1 0 0,-1 0-1,1-1 1,-1 1 0,0 0 0,1 0-1,-1 1 1,0-1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3968,'16'0'1472,"-16"0"-1120,33-16-128,-17-1 1152,0 17-800,1-16 704,16 16-768,-1-16 32,1 16-352,0-17 32,0 17-128,-17 0 96,1 17-128,-1-17-224,0 16 64,1 0-3616,-17 1 2016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4064,'13'-14'1307,"-12"14"-1274,-1-1 1,1 1 0,0 0 0,-1-1-1,1 1 1,0-1 0,-1 1 0,1 0 0,0 0-1,-1-1 1,1 1 0,0 0 0,0 0 0,-1 0-1,1 0 1,0 0 0,0 0 0,-1 0 0,1 0-1,0 0 1,1 1 0,3 0 150,47-1 1352,-30 1-1157,28 5-1,-24-2-162,37 1 1,64-6 141,186 5 249,-274-1-551,53 2 32,26-10-25,12-1 34,-73 6 17,113-3 241,-74-8-163,-64 9-141,-16 1-4,1 0 1,-1-2-1,0 0 1,21-6-1,12-7 39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3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16 640 2912,'-13'54'923,"10"-44"-681,6-9-111,27 10 2173,-11-19-1259,13 3-368,-15 2-582,0-1 0,0-1 0,-1 0 0,1-1-1,-1-1 1,-1 0 0,0-1 0,19-13 0,113-100 124,-100 78-134,77-83 168,-51 47-202,-14 25-92,-36 34-125,23-26-1,-20 14 43,-16 20 169,-1 0 1,1 1 0,23-20 0,5 1 189,-29 19 6,-2 3-18,-7 8-221,0 0 0,0 0 1,0 0-1,0 0 1,0 0-1,0 0 1,0 0-1,0 1 1,0-1-1,0 0 0,0 0 1,0 0-1,0 0 1,0 0-1,0 0 1,0 0-1,0 0 1,0 0-1,0 0 0,0 0 1,0 1-1,0-1 1,0 0-1,0 0 1,0 0-1,0 0 0,0 0 1,0 0-1,0 0 1,0 0-1,0 0 1,0 0-1,0 0 1,0 1-1,0-1 0,0 0 1,1 0-1,-1 0 1,0 0-1,0 0 1,0 0-1,0 0 0,0 0 1,0 0-1,0 0 1,0 0-1,0 0 1,0 0-1,0 0 1,0 0-1,1 0 0,-1 0 1,0 0-1,0 0 1,0 0-1,0 0 1,0 0-1,0 0 1,0 0-1,0 0 0,0 0 1,0 0-1,1 0 1,-1 0-1,0 0 1,0 0-1,0 0 0,0 0 1,0-1-1,-1 4 36,-1-1-1,0 1 0,1-1 1,-1 1-1,0-1 1,0 0-1,0 0 0,-3 2 1,-6 6 31,4-2-37,1 0 1,0 1 0,0-1-1,-6 14 1,0 0 33,-3 1 62,11-17-98,0 0-1,0 0 0,0 0 1,1 1-1,0-1 0,1 1 0,-3 8 1,0 17 7,-2-16-29,6-14-3,0 0 0,1 0 0,-1 0 0,0-1 1,1 1-1,-1 0 0,1 0 0,-1 0 0,1 1 1,0-1-1,0 0 0,0 0 0,0 0 0,0 0 1,1 0-1,0 2 0,-1-1 9,1 0 0,0-1 0,0 1-1,0 0 1,1-1 0,-1 0 0,0 1 0,1-1 0,1 3 0,14 6 332,-12-4-269,-3-5-25,0 0 0,-1 0 0,1 0 0,0 0 0,0 0 0,4 3-1,-5-4-30,0-1 0,0 1-1,0-1 1,0 1-1,0-1 1,0 0-1,0 0 1,0 1-1,1-1 1,-1 0-1,0 0 1,0 0 0,0 0-1,0 0 1,0 0-1,0-1 1,1 1-1,-1 0 1,0 0-1,0-1 1,0 1 0,0-1-1,1 0 1,17-10 181,-7 9-147,-11 2-54,0 0 0,0 0 0,-1 0 0,1-1 0,0 1 0,0 0 0,0 0 0,0-1-1,0 1 1,-1 0 0,1-1 0,0 1 0,0-1 0,0 1 0,-1-1 0,1 1 0,0-1 0,-1 0 0,1 1 0,-1-1 0,1 0-1,0 0 1,-1 1 0,0-1 0,1 0 0,-1 0 0,1 0 0,-1 0 0,0 1 0,0-1 0,1 0 0,-1-2 0,5-10-186,1 1 0,13-23 0,-17 32 124,0-1 0,1 0-1,-2 0 1,1 0 0,0 0 0,-1 0 0,1-5 0,2-4-79,2-4-15,-4 14 112,-1 0 0,0 0 0,0 0-1,0 0 1,0-1 0,-1 1 0,0 0-1,1-1 1,-1-5 0,-1 3-455,-1 10 234,1-2 292,0 1 0,-1 0 0,1-1 0,-1 1 0,0-1 1,-3 5-1,0-2 88,-1 0-1,1 1 1,0 0 0,1 0 0,-1 1 0,1-1 0,-4 11 0,6-12-42,0 1 0,1-1-1,0 1 1,0-1 0,1 1 0,-1 0 0,1-1 0,0 1-1,1-1 1,-1 1 0,3 8 0,10 30 534,4-8-213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3136,'0'0'1029,"0"0"-629,0 0-96,0 0 315,0 0-150,0 0 128,0-3-117,0-5 214,0 13-182,0-13 48,0 5-176,3 3 21,37 0 237,4-1-619,47 5 0,-26 10-52,-46-9 25,34 3 0,45-2 14,92 15 65,40 2 21,-52-18-80,5 7-92,55 3-8,-17-9 52,-8 5 48,-19-6 80,-28 6 69,-24-5 294,-61 1-172,-53-3 24,1-2 0,0-1 0,56-4 0,-55-3 108,-20 3-141,0 1 0,1 1 0,12-1-1,7 2-85,-28 0-196,-4-3 35,-9-5 172,8 13 53,3-5-322,1-10-2514,-1 10 1386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5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3488,'-49'0'1280,"49"0"-992,-33-16-64,17 16 640,16 0-512,-17 0-224,34 0-96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3808,'0'0'1227,"-3"0"-742,1 0-410,0-1 0,-1 1-1,1-1 1,0 1 0,0-1 0,0 0 0,-2-2 0,-5-1 430,4 13 124,5-9-580,-1 0-1,1 0 1,-1 1-1,1-1 1,-1 0-1,1 0 1,-1 1-1,1-1 1,0 0-1,-1 0 1,1 0-1,-1 0 1,1 0 0,-1 0-1,0 0 1,1 0-1,-1 0 1,1 0-1,-1 0 1,1 0-1,-1 0 1,1 0-1,0-1 1,-1 1-1,1 0 1,-1 0-1,1 0 1,-1-1 0,1 1-1,-1-1 1,-11-9 886,12 10-975,-3-3 413,3 3-175,3 0-102,221 0-134,-182 0 13,80 3 66,-35 8 18,-43-8-2,89 13 83,-100-10-115,-1-1 0,48 0 0,-68-5-6,0 1 0,0 1-1,0 0 1,16 4 0,-19-3-1,34-1 180,-27-1 18,-23-2 79,5 1-292,0 0 0,1 0-1,-1 0 1,1 1-1,-1-1 1,0 0 0,1 1-1,-1-1 1,0 1-1,1-1 1,-1 1 0,1-1-1,-1 1 1,1 0 0,0 0-1,-1 0 1,-1 1-1,-5 5-11,-15 8-90,9-7 53,1 0-1,0 1 0,0 1 0,1 0 1,-15 17-1,-72 102-241,94-122 280,-47 65-43,27-23 44,9-16 14,-12 24 61,-3-2-1,-55 76 1,37-79 718,33-36-335,15-15-420,0 1 0,-1-1 0,1 0 0,0 0 0,-1 0 1,1 0-1,-1 0 0,1 0 0,-1 0 0,0 0 0,1-1 0,-1 1 0,0 0 0,-2 0 0,3-2-18,0 1 0,-1 0 0,1 0 0,0-1 1,0 1-1,-1-1 0,1 1 0,0-1 0,0 1 0,0-1 1,0 0-1,0 1 0,0-1 0,0 0 0,0 0 0,0 0 0,0 0 1,0 0-1,0 0 0,1 0 0,-1 0 0,0-2 0,-8-12 81,1-1-1,1 0 1,0 0 0,1-1-1,-6-31 1,-8-20 64,8 33-113,-22-78-10,28 86-100,4 11 2,-2 0 1,0 0-1,0 1 0,-12-23 1,-1 5-67,8 17 88,1 1 1,1-2 0,0 1-1,-5-18 1,6 6 10,-9-29-249,4 33 268,10 23 18,1-1 1,-1 1-1,1 0 0,0 0 1,-1 0-1,1 0 0,0 0 1,0 0-1,0 0 0,0-1 1,0 1-1,0 0 0,0 0 1,0 0-1,0 0 0,0 0 1,1 0-1,-1-1 0,0 1 1,1 0-1,-1 0 0,1 0 1,0 0-1,-1 0 0,1 0 1,0 0-1,-1 1 0,1-1 1,1-1-1,3-4 8,-5 5-26,1 0 0,0-1 0,-1 1 1,1-1-1,0 1 0,0 0 0,0 0 1,0 0-1,0 0 0,0 0 0,2-2 1,-2 3-83,0 0 0,0-1 0,0 1 0,0 0 1,0 0-1,0 0 0,0-1 0,0 1 0,0 0 1,0 0-1,0 1 0,0-1 0,0 0 0,0 0 1,0 0-1,0 1 0,0-1 0,0 1 0,0-1 1,0 0-1,1 2 0,14 11-1176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3136,'-13'-14'1429,"14"16"-1360,0-1 0,0 0 0,1 0 0,-1 0 0,0 0 0,1 0 0,-1 0 0,1 0 1,0 0-1,-1-1 0,1 1 0,-1-1 0,1 1 0,0-1 0,0 1 0,-1-1 0,4 0 0,-4 0-18,0 0 0,0 0 0,1 1 0,-1-1 0,0 0 0,0 1 0,1-1 0,-1 1 1,0-1-1,0 1 0,0-1 0,0 1 0,0 0 0,0 0 0,0-1 0,0 1 0,0 0 0,0 0 0,0 0 0,0 0 1,-1 0-1,1 0 0,0 0 0,0 2 0,8 9 394,21 13 222,6 16-160,-19-26-379,9 11 53,0 13 103,-13-18-157,7 8 7,2 0 0,27 27 0,21 26 8,-35-38 106,61 60 0,-83-92 25,0-1 1,24 15 0,-36-25-232,0 0 0,1-1 1,-1 1-1,0 0 0,0 0 0,0 0 0,0 0 1,0 1-1,0-1 0,0 0 0,0 0 0,0 1 1,0-1-1,-1 0 0,1 1 0,0-1 0,-1 1 1,1-1-1,-1 1 0,0-1 0,1 1 0,-1 1 1,0 0 309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2496,'0'0'784,"2"0"-464,12 0 1184,-14 6-614,0 3-449,1 0-114,-1 0 0,-1 0 1,-2 15-1,-27 63 734,11-13-602,-8 0-107,5 16 90,6-36-251,8-30-105,1 1-1,-6 36 1,8 4 16,-12 20 170,14-74-181,3-10-76,-1 0 0,1 0 0,-1 1 0,1-1 0,-1 0 0,1 1 0,0-1 0,-1 0 0,1 0 0,0 1 0,0-1 0,0 0 0,0 1 0,0-1 0,1 0 0,-1 1 0,0-1 0,0 0 0,1 1 0,-1-1 0,1 0 0,-1 0 0,1 0 0,0 1 0,0-1 0,0 1 0,0-1-58,-1-1 1,1 1-1,-1-1 1,1 0-1,0 1 1,-1-1-1,1 0 0,-1 0 1,1 1-1,-1-1 1,1 0-1,0 0 1,-1 0-1,1 0 1,0 0-1,-1 0 1,1 0-1,0 0 1,-1 0-1,1 0 1,-1 0-1,1 0 1,0 0-1,-1 0 1,2-1-1,-2 1-153,5-3-3302,9-10 986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18 4064,'-14'-14'1307,"14"14"-1276,-1-1 1,1 1 0,-1 0 0,1-1 0,-1 1-1,1 0 1,-1-1 0,0 1 0,1 0 0,-1 0 0,1 0-1,-1-1 1,0 1 0,1 0 0,-1 0 0,0 0-1,1 0 1,-1 0 0,0 0 0,1 0 0,-1 0 0,1 1-1,-1-1 1,0 0 0,0 1 0,1-1 52,-3 0 759,-2 2-166,-7 5-343,1 0 0,0 1 0,1 0 0,0 0 0,0 1-1,-14 17 1,-50 71 181,44-56-385,-75 87 173,66-82-9,-27 25 351,52-51-463,-18 21 420,26-36-292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2400,'0'-2'74,"0"1"-1,0-1 1,1 0 0,-1 0 0,0 1 0,1-1-1,-1 1 1,1-1 0,0 0 0,0 1-1,-1-1 1,1 1 0,0-1 0,0 1 0,0 0-1,0-1 1,3-1 0,-1 0 534,-3 3-187,0 0-37,0 0-165,0 0-118,-3 6-53,-1 1-25,1 0-1,0 1 0,1 0 1,-3 11-1,-12 29 118,10-32-89,1 1 0,-7 27 0,7 6 83,-10 32 452,15-77-546,-3 8 39,1 0 0,1 0-1,0 0 1,1 0 0,0 18-1,1-29-34,0 1-1,0 0 0,0-1 1,0 1-1,-1 0 0,1-1 1,-1 1-1,0-1 0,1 1 1,-1-1-1,-1 1 0,1-1 1,0 1-1,0-1 0,-3 3 1,1-2 292,3-3-150,0 0-100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2816,'0'-27'917,"0"26"-897,0 1-1,0-1 1,0 0-1,0 0 1,0 0 0,0 1-1,1-1 1,-1 0-1,0 1 1,0-1-1,1 0 1,-1 0-1,0 1 1,1-1 0,-1 1-1,1-1 1,0-1-1,24-33 200,-24 33-193,0 1 1,0-1 0,0 1-1,0-1 1,0 1-1,1 0 1,-1-1-1,0 1 1,1 0 0,-1 0-1,1 0 1,0 0-1,-1 0 1,1 1-1,2-2 1,13-5 167,1-5-4,-12 8-125,0 0 1,0 0-1,1 0 1,0 1 0,-1 0-1,1 0 1,9-1-1,-7 2 0,1 1 0,-1 0 0,0 1 0,1 0 0,-1 1-1,1 0 1,-1 0 0,0 1 0,0 0 0,0 1 0,17 7 0,-13-3-21,-2 1 0,23 17 1,-10-5 46,-18-16-59,-1-1 1,0 1 0,-1 0-1,1 0 1,-1 1 0,0 0-1,0-1 1,0 1 0,0 1-1,-1-1 1,0 0 0,0 1-1,0 0 1,-1 0 0,2 7-1,-3-7 67,1 0-1,-2 0 1,1 0-1,-1 0 0,0 0 1,-1 9-1,1-12-58,-1 1 0,0-1-1,1 0 1,-1 0 0,0 1 0,-1-1-1,1 0 1,-1 0 0,1 0 0,-1 0-1,0-1 1,-3 5 0,-1-2 2,0-1 0,1 0 1,-2 0-1,1-1 0,-11 5 1,1 0-4,0-2 81,0 0 0,0 0 0,-18 2 0,18-4-35,9-3-27,1 0-1,-1 0 0,-12-1 0,11 0-67,5 0-310,5 1 279,0 1 1,0-1-1,0 1 1,0-1-1,0 0 0,0 0 1,0 0-1,0 0 1,0 0-1,1 0 0,2 0 1,14 6-33,3 18-60,-2-10 40,-14-11-6,-1 0-1,1 1 1,6 5-1,4 6-63,5 4 151,18 24 0,-36-41 34,-1 1 0,0-1 0,0 1-1,0 0 1,0 0 0,-1 0-1,1 0 1,-1 1 0,0-1 0,-1 0-1,1 0 1,-1 1 0,0 5-1,1-7 39,-2 0 0,1 0-1,0 0 1,-1 0-1,1 0 1,-1 0-1,0 0 1,0 0-1,0 0 1,0 0 0,-1-1-1,1 1 1,-1-1-1,1 1 1,-1-1-1,0 1 1,0-1-1,0 0 1,-1 0 0,1 0-1,0 0 1,-1 0-1,1-1 1,-1 1-1,1-1 1,-5 2 0,-4 1 26,-1 0 0,0-1 0,0 0 0,-23 2 1,17-3 103,-2 1-73,-15 2 107,-7-10 129,24 2-199,-31-3 123,13-5-240,17 7-50,14 3 8,0 0 0,0 0 0,0 0 0,1-1 0,-1 0 0,0 0 0,-4-3 0,-11-11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3904,'0'0'1440,"0"0"-1120,0 0-96,0 17 1024,0-17-736,16 0 128,1 0-352,15 0 64,18 0-192,-1 0 224,16 0-256,1 16 256,-17 0-256,0-16-256,-16 17 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3392,'0'0'1088,"6"0"-651,2 1-423,-2-1 287,0 1-1,0-1 1,1 0-1,-1 0 1,0-1-1,12-3 0,-12 2-122,-3 1-96,-1 0-1,1 0 0,0 0 0,0 1 1,0-1-1,4 0 0,31 9 410,-15-5-131,45-2 0,-28-2-200,2 1-26,113-3 94,-117 1-221,180-9 8,-152 11 104,133-3 199,-128-2-262,118-4 32,21 9 72,-182 0 12,-1-1-1,1-2 1,-1 0 0,30-9 0,-25-1-12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34 489 3392,'-28'28'1088,"28"-28"-1069,0 0 0,-1 0 0,1 1 0,0-1 0,-1 0 0,1 0 0,0 1 0,-1-1 0,1 0 0,0 1 0,0-1 0,-1 0 0,1 1 0,0-1 0,0 0 0,0 1 0,0-1 0,-1 1 0,1-1 0,0 0 0,0 1 0,0 0 0,0 10 333,0-11-339,0 0-1,0 0 1,0 0 0,0 0-1,0 0 1,0 0 0,0 0-1,0 1 1,0-1-1,0 0 1,0 0 0,0 0-1,0 0 1,0 0 0,0 0-1,0 0 1,0 0 0,0 0-1,0 1 1,0-1-1,0 0 1,0 0 0,0 0-1,0 0 1,0 0 0,0 0-1,0 0 1,0 0-1,0 0 1,0 0 0,1 0-1,-1 0 1,0 0 0,0 1-1,0-1 1,0 0 0,0 0-1,0 0 1,0 0-1,0 0 1,0 0 0,0 0-1,0 0 1,1 0 0,-1 0-1,0 0 1,0 0-1,0 0 1,0 0 0,0 0-1,0 0 1,0 0 0,0 0-1,0 0 1,0 0 0,1 0-1,3 0 205,-1 0-79,1 0-1,-1 0 1,0 0-1,0 0 1,0-1-1,0 0 1,4 0-1,156-46 834,-141 43-920,-1-2-1,1 0 1,-1-1 0,-1-1-1,22-13 1,-8 3-56,-3 2-30,49-34 0,-51 25 80,-1-2 0,-1 0 0,-1-2 0,25-35-1,-41 48-37,0 0-1,-1 0 0,9-24 0,3-6-79,-18 40 28,-1 3-5,0-1 1,0 1-1,-1-1 1,1 0 0,-1 1-1,0-1 1,0 0-1,0-7 1,-1 14 85,0 1-1,-1-1 1,0 1 0,0-1 0,0 1 0,0-1-1,0 1 1,-1-1 0,-3 6 0,2-4 49,0 0 0,1 1 0,0-1 1,0 1-1,-3 11 0,0 41 224,-1-27-193,4-24-74,1 0 0,-1 0 0,2 0 1,-1 0-1,1 1 0,0-1 0,1 10 1,10 18 170,-9-22-73,-2-11-122,0-1-1,0 1 1,0-1-1,0 1 1,0-1-1,1 0 1,-1 1-1,0-1 1,1 1 0,-1-1-1,1 0 1,-1 0-1,1 1 1,0-1-1,0 0 1,0 0-1,-1 1 1,1-1-1,0 0 1,0 0-1,0 0 1,1 0-1,-1-1 1,0 1-1,0 0 1,3 1-1,26 3 277,-26-4-270,-1 0-5,0 0 1,0 0-1,0 0 1,0 0-1,0-1 1,0 0-1,0 0 1,0 1-1,0-2 1,0 1-1,0 0 1,0-1-1,0 1 1,0-1-1,0 0 1,0 0-1,0 0 1,4-2-1,1-1 10,2-1-39,-1 1 0,1-1 1,-1-1-1,-1 1 0,1-1 1,-1-1-1,0 0 0,12-13 1,-17 16-39,3-2-40,-1 0 0,-1-1 0,1 0 0,-1 1 0,0-2 0,0 1 0,-1 0 0,0-1 0,2-8 0,1-27-270,-2 28 264,0-6 12,-9-1 58,2 11 27,1 2 18,1 5-35,0 0-1,0-1 0,0 1 1,0 0-1,-3-5 1,4 8 10,-1 0 0,1 1 1,0-1-1,-1 0 0,1 1 1,-1-1-1,1 1 1,-1-1-1,1 1 0,-1-1 1,1 1-1,-1-1 0,0 1 1,1 0-1,-1-1 0,0 1 1,1 0-1,-1 0 1,0-1-1,1 1 0,-1 0 1,0 0-1,0 0 0,1 0 1,-1 0-1,0 0 1,1 0-1,-1 0 0,0 0 1,0 0-1,1 0 0,-1 0 1,0 1-1,1-1 1,-1 0-1,0 1 0,1-1 1,-2 1-1,0 0 17,0 0 1,1 0-1,-1 0 1,0 1-1,1-1 1,-1 0-1,1 1 0,-1-1 1,1 1-1,0 0 1,-1-1-1,1 1 0,0 0 1,0 0-1,-1 2 1,0 3 63,0 0 0,0 0 0,0 9 0,-1 3 189,1-10-177,-3 13 93,-2 39 0,6-53-121,1-1 0,1 1 0,0 0 0,0-1 0,0 0-1,1 1 1,0-1 0,0 0 0,5 11 0,-3-10 29,1-1 1,-1 0 0,1 0-1,1 0 1,-1-1 0,1 1-1,0-1 1,1-1 0,-1 1-1,1-1 1,11 6 0,4 3-1526,-17-13 1213,-1 0 0,1-1 0,-1 1 1,8-1-1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454 138 3136,'0'-38'1429,"0"-19"134,0 55-1417,-3 4-79,-16 30-163,-46 50 304,34-47-56,-50 42 0,21-25 99,5 6 21,-2-18 341,19-1-133,34-37-402,1-1 0,0 1 0,0-1 1,-1 0-1,-6 2 0,9-3-55,0 0 0,0 0 0,0 1 0,0-1 0,1 0 0,-1 0 0,0 1 0,0-1 0,0 0 0,0 1 0,0-1 0,0 1 0,1-1 0,-1 1 1,0-1-1,0 1 0,1 0 0,-2 1 0,32-46 377,35-27-176,-39 41-227,41-52-26,-33 30 64,-20 30-44,23-29-1,-21 31-155,2 1 1,0 2 0,0 0 0,40-28-1,-57 44 152,0 1 0,-1-1 0,1 1 0,0-1-1,-1 1 1,1-1 0,0 1 0,0-1 0,0 1-1,-1-1 1,1 1 0,0 0 0,0 0 0,0-1 0,0 1-1,0 0 1,0 0 0,0 0 0,-1 0 0,1 0-1,0 0 1,0 0 0,0 0 0,1 1 0,0 1-17,-1-1 1,1 1 0,-1 0 0,0 0 0,0 0 0,0 0-1,0 0 1,0 0 0,1 4 0,-1-4 10,6 17-77,-2 0-1,1 0 0,-2 0 0,3 34 0,-4 80 113,0-4 143,8-34-4,-8-61-108,-1-9 51,0-1 0,10 41 0,2-13 126,-8-9 309,4-18-511,-7 0-1260,-3-20 284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0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4064,'0'0'1307,"2"0"-801,3 0-394,-2 0-97,0 0-1,0 0 1,0 0 0,1 0-1,-1 1 1,0-1 0,3 2-1,27 9-46,11-6 96,-1 6 38,-7-9 16,0-2 0,71-8 0,-62 3-94,7 1-1,6 0-15,0-3 1,64-16-1,-40-2 40,-14 14 0,-45 4-2,32-15-1,-21 8 14,-25 10-10,-1 1 1,0-1 0,0-1-1,10-6 1,-14 8-2,-1 0 0,0 0 1,1-1-1,-1 1 0,0-1 1,-1 0-1,1 0 0,3-7 0,-5 10 44,-1-1 0,1 1 0,0-1 0,-1 1 0,1-1 0,-1 0 0,1 1 0,-1-1 0,0-3 0,0 5-76,0-1-1,0 1 1,0-1 0,0 1-1,0-1 1,-1 1 0,1-1-1,0 1 1,0-1 0,0 1-1,-1-1 1,1 1 0,0-1-1,-1 1 1,1 0 0,0-1-1,-1 1 1,1 0 0,0-1-1,-2 0 1,0 1-2,0-1 1,0 0-1,0 1 1,0-1-1,-1 1 1,1-1 0,0 1-1,0 0 1,-4 0-1,5 0 11,-10 0-7,9 0-21,1 0 0,-1 0 0,1 0 1,0 0-1,-1 0 0,1 0 0,-1 1 0,1-1 0,0 0 1,-1 1-1,-1 0 0,-8 10-40,-2-7 12,10-4 21,1 1 1,-1 0-1,1-1 0,0 1 0,-1 0 0,1 0 0,0 0 0,0 1 1,0-1-1,0 0 0,-4 4 0,3-2-22,1-1 1,-1 1-1,1 0 1,-1 0-1,1 0 1,0 0-1,0 0 0,1 1 1,-1-1-1,1 1 1,-1-1-1,0 7 0,2-8 24,0 0 0,1 0 0,-1 0-1,1 1 1,0-1 0,-1 0 0,3 4-1,4 11 1,-4-11 1,-1-1 0,1 1 1,1-1-1,-1 1 0,1-1 1,6 7-1,-4-5-8,-1 0 1,0-1 0,0 2-1,-1-1 1,5 11-1,-5-9 4,11 26-36,10 0 4,-19-13 64,-4-11-5,25 55 166,-26-60-115,0-1 0,0 1-1,-1 0 1,0 8 0,0-2 287,0-11-326,0 0-1,-1 1 1,1-1 0,-1 0 0,1 1-1,-1-1 1,1 0 0,-1 0 0,0 0-1,1 0 1,-1 0 0,0 0 0,0 0 0,0 0-1,0 0 1,0 0 0,0 0 0,0 0-1,0-1 1,0 1 0,0 0 0,-1-1 0,1 1-1,0-1 1,-3 1 0,-1 1 0,0 0 0,0-1 0,-1 0 0,1 0 0,-11 0 0,-10-1 24,14 1-43,1-1 0,0 0 0,0 0-1,-16-4 1,-3-7-3,23 9-27,7 2 9,-1 0 1,0 0-1,0 0 0,0-1 1,0 1-1,0 0 1,1-1-1,-1 1 1,0-1-1,0 1 0,0-1 1,-1 0-1,2 0 5,0 0 0,0 1 1,-1-1-1,1 0 0,0 1 0,0-1 0,0 0 0,0 0 0,0 1 1,0-1-1,0 0 0,0 0 0,0 1 0,0-1 0,1 0 1,-1 1-1,0-1 0,0 0 0,1 1 0,-1-1 0,0 0 0,1 1 1,0-2-1,2-3-36,1 0 0,0 0 0,0 0 1,0 0-1,1 1 0,0 0 0,0 0 1,6-5-1,-7 6 1,8-7-149,-4 3-3,0 0 0,13-7 0,42-13-580,11-18-701,-1 0 561,26 2 123,-37 17 585,67-23 457,-118 45 27,0 0 0,0-1 1,0 0-1,13-10 0,-22 14-165,-1 0 0,1-1-1,0 1 1,-1 0 0,0-1-1,1 0 1,-1 1-1,0-1 1,0 0 0,0 0-1,0 0 1,0 1-1,0-1 1,-1 0 0,2-3-1,-2 4-67,0 0-1,0 1 1,0-1-1,0 0 1,0 1-1,0-1 0,0 1 1,0-1-1,0 0 1,0 1-1,0-1 1,0 0-1,0 1 1,-1-1-1,1 0 1,0 1-1,0-1 1,-1 1-1,1-1 0,0 0 1,-1 1-1,1-1 1,-1 1-1,1-1 1,-1 1-1,1 0 1,-1-1-1,1 1 1,-1-1-1,1 1 1,-1 0-1,1-1 0,-1 1 1,0 0-1,1 0 1,-1 0-1,0-1 1,1 1-1,-1 0 1,0 0-1,1 0 1,-1 0-1,0 0 1,0 0-1,-3 0 13,0-1 0,1 1 0,-1-1 0,1 0 0,-1 0 0,0 0 0,-3-3 0,5 3-45,0 0-1,-1 0 1,1 0-1,0 0 1,0 0 0,0 1-1,-1-1 1,1 1-1,0-1 1,-1 1 0,1 0-1,0 0 1,-1 0-1,1 0 1,-1 0 0,1 1-1,0-1 1,0 1-1,-4 1 1,-13 8 25,-6-4-26,25-6-11,-1 1 0,1-1 1,-1 1-1,1-1 0,-1 1 0,1-1 0,0 1 1,-1-1-1,1 1 0,0 0 0,-1-1 0,1 1 1,0 0-1,0-1 0,0 1 0,-1-1 1,1 1-1,0 0 0,0-1 0,0 1 0,0 0 1,0 0-1,0-1 0,0 1 0,1 0 0,-1 1-5,0 0 0,0 1 0,0-1 0,1 0 0,-1 0 1,1 0-1,-1 0 0,1 0 0,0-1 0,0 1 0,0 0 0,0 0 0,0 0 0,2 1 0,2 3 6,0-1-1,12 9 1,13 12 34,-20-15-66,-1 0-1,0 0 1,-1 0-1,0 1 1,-1 1 0,-1-1-1,0 1 1,8 22-1,-9-3 166,-1-15-55,-1-8-60,-1 0 0,0 0 0,2 15 1,-4-21 0,0-1 1,0 1 0,-1 0-1,1-1 1,0 1 0,-1-1-1,0 1 1,1 0 0,-1-1-1,0 1 1,0-1 0,-1 0-1,1 1 1,0-1 0,-1 0-1,1 0 1,-4 3 0,1-1 12,-1 0 1,0 0 0,0-1 0,0 1-1,-1-1 1,1 0 0,-1-1 0,-7 3 0,-4 0 32,-23 4 0,39-8-65,-10 0 22,0 0 0,1 0 0,-21-1 1,12-1-10,12 1-19,0 0 0,0-1 0,0 0 0,0-1 0,0 0 0,-9-3 0,9 3-14,3 0 20,-9-3-171,13 4 148,0 1 0,-1 0 0,1-1 0,0 1 0,0-1 0,-1 1 0,1-1 0,0 1 0,0-1 0,0 1 0,0-1 0,0 1 0,0-1 0,-1 1 0,1-1 0,1 1 0,-1-2 0,0-1-287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0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4160,'-14'0'1333,"11"0"-821,1-3-149,-8-5 200,10 8-553,0 0 1,0 0 0,-1 0 0,1 1-1,0-1 1,0 0 0,0 0-1,-1 0 1,1 0 0,0 0 0,0 0-1,0 0 1,-1 0 0,1 0-1,0 0 1,0 1 0,0-1 0,0 0-1,-1 0 1,1 0 0,0 0 0,0 0-1,0 1 1,0-1 0,0 0-1,0 0 1,0 0 0,-1 1 0,1-1-1,0 0 1,0 0 0,0 0-1,0 1 1,0-1 0,0 0 0,0 0-1,0 0 1,0 1 0,0-1-1,0 0 1,0 0 0,0 1 0,0-1-1,0 0 1,1 0 0,-1 0-1,0 1 1,0 2 373,-16-3-171,16 2-335,0 192 303,0-186-151,1-1 0,0 1 0,0-1 0,1 1 0,4 12 0,-4-15-18,1 14 64,-3-18-67,0 1 0,0-1-1,0 1 1,0-1 0,0 1 0,0-1 0,1 1 0,-1-1 0,2 3 0,9 12 210,-11-15-197,1 1 1,0-1-1,-1 0 1,1 1-1,0-1 0,0 0 1,0 0-1,0 1 1,0-1-1,0 0 0,2 1 1,-2-2-14,0 1-1,0-1 1,0 0 0,0 0 0,0 1 0,0-1 0,0 0 0,0 0 0,0 0-1,0 0 1,0 0 0,0 0 0,0-1 0,0 1 0,0 0 0,0 0 0,0-1 0,0 1-1,0-1 1,0 1 0,1-1 0,3-2 8,-1 0-1,0 0 0,0 0 1,0-1-1,0 0 1,0 1-1,5-9 1,-2 2-1,0 0 1,7-15-1,-5 6-194,-6 11 120,1 1 1,0-1-1,0 0 1,1 1-1,0 0 1,10-11-1,-12 15 31,0-1 1,0 0-1,-1 0 1,5-8-1,5-7-176,-12 19 201,0 0-1,0 0 1,0 0 0,0-1-1,0 1 1,0 0 0,0 0-1,0 0 1,0 0 0,0 0-1,1 0 1,-1 0 0,0 0-1,0 0 1,0-1 0,0 1-1,0 0 1,0 0 0,0 0-1,1 0 1,-1 0 0,0 0-1,0 0 1,0 0 0,0 0-1,0 0 1,0 0 0,0 0-1,1 0 1,-1 0 0,0 0-1,0 0 1,0 0 0,0 0-1,0 0 1,0 0 0,1 0-1,-1 0 1,0 0 0,0 0-1,0 0 1,0 0 0,0 1-1,0-1 1,0 0-1,1 0 1,-1 0 0,0 0-1,0 0 1,0 0 0,0 0-1,0 0 1,0 0 0,0 1-1,0-1 1,0 0 0,2 1 7,-1 0 0,0 1 1,0-1-1,0 0 0,0 1 1,0-1-1,0 1 0,0-1 1,0 1-1,-1 0 0,1-1 1,-1 1-1,1 0 0,-1-1 1,0 1-1,1 0 0,-1 2 1,0-2 4,0 0 0,0-1 1,1 1-1,-1 0 0,0-1 0,1 1 1,-1 0-1,1-1 0,0 1 0,0-1 1,-1 1-1,1-1 0,2 2 0,2 6 17,0 2 5,-4-9-18,0 0-1,0 1 1,0-1 0,0 0-1,1 0 1,-1 1 0,1-1-1,2 2 1,3 3 17,-1 0 11,1-1 0,-1 0 0,1 0 0,8 5 0,-13-10-38,-1 0 0,1 0 0,0-1 0,-1 1 0,1 0 0,0-1 1,0 1-1,-1-1 0,1 1 0,0-1 0,0 0 0,0 0 0,-1 0 0,1 0 0,0 0 0,0 0 0,0 0 0,-1-1 0,1 1 0,0-1 0,0 1 0,-1-1 1,1 0-1,0 1 0,1-3 0,19-19-47,5 12 32,-5-15 102,-7 11-44,-11 11-22,0 0 0,-1-1 0,1 0-1,-1 0 1,0 0 0,0 0 0,5-8-1,22-37-29,-25 38-57,-4 9 29,0-1 1,0 1-1,0 0 0,1-1 0,-1 1 0,1 0 0,-1 0 1,3-2-1,10-10-154,-14 14 177,0 0 1,1-1-1,-1 1 0,0 0 0,1 0 0,-1-1 1,1 1-1,-1 0 0,1 0 0,-1 0 1,0-1-1,1 1 0,-1 0 0,1 0 1,-1 0-1,1 0 0,-1 0 0,1 0 1,-1 0-1,1 0 0,-1 0 0,1 0 1,-1 0-1,1 0 0,-1 0 0,1 1 0,-1-1 1,1 0-1,-1 0 0,0 0 0,1 1 1,-1-1-1,1 0 0,-1 1 0,1-1 1,-1 0 8,1 4 28,0 0-1,0-1 0,-1 1 1,1 0-1,-1-1 1,0 1-1,0 0 1,-1 5-1,1-4-3,0 110 591,0-112-585,0 1 1,-1-1 0,1 0 0,-1 1-1,1-1 1,-1 0 0,0 0 0,0 1 0,-3 4-1,-1 3 74,4-8-52,1 0 0,-1 0 1,0 0-1,-1-1 1,1 1-1,0 0 0,-1-1 1,1 1-1,-1-1 1,-2 4-1,1-3 178,3-6-79,0 1-142,0 1 0,1-1 1,-1 1-1,0-1 0,1 1 0,-1-1 1,1 1-1,0-1 0,-1 1 1,1 0-1,0-1 0,0 1 1,0 0-1,0 0 0,0 0 0,0-1 1,2 0-1,-1 0-2,0 0 0,-1 1 0,1-2 0,0 1 0,-1 0 0,0 0 0,1 0-1,1-5 1,2-23 5,6-3 21,-5 3 21,5 8-31,-6-5-65,-3 21-17,1 0 1,-1 1-1,1-1 0,4-4 0,0 5-63,-7 5 107,0 0 0,1 0 0,-1-1 0,1 1 0,-1 0-1,1-1 1,-1 1 0,0 0 0,1-1 0,-1 1 0,0 0 0,1-1-1,-1 1 1,0-1 0,0 1 0,1 0 0,-1-1 0,0 1-1,0-1 1,0 1 0,1-1 0,-1 1 0,0-1 0,0 1 0,0-1-1,0 1 1,0-1 0,0 1 0,0-1 0,0 1 0,0-1 0,-1 0-1,4 1-73,8 0 47,-11 0 41,0 0 0,0 0 0,0 0 0,0 0 0,0 0 0,0 0 0,1 0 0,-1 0 0,0-1-1,0 1 1,0 0 0,0 0 0,0 1 0,0-1 0,0 0 0,0 0 0,0 0 0,0 0 0,1 0 0,-1 0 0,0 0 0,0 0 0,0 0 0,0 0 0,0 0 0,0 0-1,0 0 1,0 0 0,0 0 0,0 0 0,0 0 0,0 0 0,1 0 0,-1 0 0,0 1 0,0-1 0,0 0 0,0 0 0,0 0 0,0 0 0,0 0 0,0 0 0,0 0-1,0 0 1,0 0 0,0 0 0,0 1 0,0-1 0,0 0 0,0 0 0,0 0 0,0 0 0,0 0 0,0 0 0,0 0 0,0 0 0,-1 5-36,1-2 36,0 0 1,0 0 0,0 1 0,1-1-1,-1 0 1,1 0 0,0 3 0,2 3 27,0 0 0,-1 0-1,0 0 1,0 0 0,-1 1 0,0 17 0,-1 132 1563,0-157-1423,0-7-65,-1-2-82,1 3-12,0 0 0,0 0-1,0 1 1,0-1 0,0 0 0,1 0-1,-1 1 1,3-7 0,8-32 55,-8 27-91,1 1-1,8-21 0,21-20-332,-29 47 295,0 0 0,1 0 0,0 0 0,7-8 1,-10 14 46,-1 1 0,0-1 1,0 1-1,0 0 0,1 0 1,-1-1-1,1 1 1,-1 0-1,1 0 0,-1 1 1,1-1-1,-1 0 1,1 0-1,0 1 0,-1-1 1,1 1-1,0-1 0,0 1 1,0 0-1,-1 0 1,1 0-1,0 0 0,0 0 1,0 0-1,-1 0 0,1 1 1,0-1-1,0 1 1,2 0-1,-2 1 18,-1-1-1,1 0 0,-1 0 1,0 1-1,0-1 1,0 0-1,0 1 1,0-1-1,0 1 1,0 0-1,0-1 1,0 1-1,-1 0 1,1-1-1,-1 1 1,1 0-1,-1 0 1,0-1-1,0 1 1,0 0-1,0 0 1,0 0-1,0 1 1,3 18 78,0-13-44,2 5 16,-13 17 37,2 3-26,1-15-49,3-11-2,0 0-1,1 0 1,-1 0-1,0 10 1,3-15-2,-1 0-1,0-1 1,0 1-1,1 0 1,-1-1-1,0 1 1,1 0 0,0-1-1,-1 1 1,1 0-1,0-1 1,0 1-1,0-1 1,0 1 0,0-1-1,0 0 1,1 1-1,-1-1 1,0 0-1,1 0 1,-1 0-1,1 0 1,2 1 0,0 0 5,-1 0 1,1-1 0,0 0 0,0 1 0,0-2 0,0 1-1,0 0 1,7-1 0,18-4 95,-23 2-91,1 0 0,-1 1 0,1 0 0,6 1 0,8 0-18,-3 0-12,1 0 1,19-3-1,44-14 19,-72 13 31,-1 0 0,1-1 0,-1 0 0,0 0 0,10-9 0,-6 5 95,-11 8-121,-1 0 0,0 0 0,1 0 0,-1 0 1,0-1-1,0 1 0,0 0 0,1-1 0,-1 1 0,-1-1 0,1 1 0,0-1 0,0 1 0,0-1 1,0-2-1,0-1-15,-1 1 1,1 0-1,-1-1 1,-1-6-1,1-2-43,0 10 42,0 0 0,-1 0 0,1 0 0,-1-1 0,1 1 1,-1 0-1,0 0 0,-1 0 0,1 0 0,0 0 0,-4-5 1,-2 0 21,1 0 1,-12-11-1,13 15-1,3 2-43,-1 0 0,1 0-1,-1 0 1,1 1 0,-1-1-1,0 1 1,0 0 0,1 0-1,-1 0 1,0 0 0,0 1-1,0-1 1,0 1 0,0-1-1,0 1 1,0 0 0,-6 1-1,2-1-69,7 0 94,0 0-1,-1 0 0,1 0 0,0 0 1,0 0-1,0 0 0,-1 0 1,1 0-1,0 1 0,0-1 0,-1 0 1,1 0-1,0 0 0,0 0 0,0 0 1,0 0-1,-1 1 0,1-1 1,0 0-1,0 0 0,0 0 0,0 1 1,-1-1-1,1 0 0,0 0 1,0 0-1,0 1 0,0-1 0,0 0 1,0 0-1,0 0 0,0 1 0,0-1 1,0 1-1,-2 2-11,0 1-1,0-1 1,1 1-1,0 0 1,0-1 0,0 1-1,0 0 1,0 0 0,1 0-1,0 0 1,0 0-1,0 0 1,1 7 0,10 24 138,-9-15-74,-1-15-19,-1 0 1,1-1-1,0 1 0,0 0 1,0-1-1,0 1 1,1-1-1,0 1 0,0-1 1,0 0-1,4 5 0,-2-3 3,1-1 1,1 0-1,-1 0 0,1-1 0,0 0 0,0 0 0,0 0 0,0-1 0,1 1 0,-1-2 1,1 1-1,10 2 0,-5-2-246,0 0-1,0-1 1,0-1 0,0 0-1,0 0 1,22-3 0,32-11-810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0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 2496,'-32'-16'896,"32"16"-672,0 16-96,0-16 736,-17 17-512,17-1 128,-16 17-288,-1 16-32,17 0-96,-16 17 224,16-1-160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0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2240,'-14'0'720,"11"0"-448,3 0 21,3 0 443,5 0-81,-16 0 263,3 3-219,-22 24 217,-1-1-1,-46 33 1,37-33-870,1 1 0,1 2 0,2 1 0,0 2 0,3 1 0,0 2 0,-31 48 0,54-72-18,-1 0 1,-9 11-1,-13 2-65,-3 20-497,30-41 236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4384,'0'0'1632,"0"0"-1248,17 0-128,-1 0 992,0 0-736,1-17 640,15 17-672,34 0 96,0 0-320,16 0 96,-1 0-192,-15-16 128,0 16-160,-17 0 0,0 0-64,-33-17 32,1 17-64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0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3328,'0'-14'1061,"0"14"-1053,0 0-1,0 0 1,0 0-1,0 0 1,0 0-1,0 0 1,0-1-1,0 1 1,0 0-1,0 0 1,0 0-1,0 0 1,0 0-1,0 0 0,0 0 1,0 0-1,0 0 1,0-1-1,0 1 1,0 0-1,0 0 1,0 0-1,0 0 1,0 0-1,0 0 1,0 0-1,0 0 1,0 0-1,0 0 1,1 0-1,-1 0 1,0-1-1,0 1 1,0 0-1,0 0 1,0 0-1,0 0 1,0 0-1,0 0 1,0 0-1,0 0 1,0 0-1,1 0 1,-1 0-1,0 0 1,0 0-1,0 0 0,0 0 1,0 0-1,0 0 1,0 0-1,0 0 1,0 0-1,0 0 1,1 0-1,-1 0 1,8 0 118,-3 0-47,0 0 1,1 0-1,-1 1 0,9 1 1,-7 1-20,-6-2-46,1-1-1,-1 1 0,1 0 0,-1-1 0,1 1 0,-1-1 0,1 1 0,0-1 0,2 0 0,40-8 222,-24 6-148,1 0 0,34 3 0,-23-1-17,4-1-6,40-7 0,-40 4-48,4-1-2,70-9 4,-57 2 1,39-6 79,-75 15-74,-7 2 20,1-1 1,0 0-1,-1 0 0,18-8 0,-17 6-29,-5 3 33,0-1-1,-1-1 1,1 1-1,5-4 0,-10 5-10,1 0-1,-1 0 0,0 0 1,0 0-1,0 0 0,1 0 1,-1 0-1,0 0 0,-1-1 0,1 1 1,0 0-1,0-1 0,0 1 1,-1-1-1,1 1 0,-1 0 1,1-1-1,-1 1 0,0-1 1,1 0-1,-1-2 0,0 3 2,0 1 1,0-1-1,0 0 0,0 0 0,0 1 1,0-1-1,0 0 0,1 0 1,-1 1-1,0-1 0,0 0 0,1 0 1,-1 1-1,0-1 0,1 0 1,-1 1-1,1-1 0,-1 1 0,1-1 1,-1 1-1,1-1 0,0 1 0,-1-1 1,2 0-1,-2 1-26,1 0-1,-1-1 0,1 1 1,-1-1-1,1 1 1,-1 0-1,1-1 1,-1 1-1,0-1 1,1 1-1,-1-1 1,0 1-1,1-1 0,-1 1 1,0-1-1,0 1 1,1-1-1,-1 0 1,0 1-1,0-1 1,0 1-1,0-1 1,0-1-1,0 2-10,0 0-1,0 0 1,0 0 0,0 0-1,0 0 1,0 0 0,0 0-1,0-1 1,0 1 0,0 0-1,0 0 1,0 0 0,0 0-1,0 0 1,0 0 0,0 0-1,0 0 1,0 0 0,0 0-1,0-1 1,0 1-1,0 0 1,0 0 0,0 0-1,0 0 1,0 0 0,0 0-1,1 0 1,-1 0 0,0 0-1,0 0 1,0 0 0,0 0-1,0 0 1,0-1 0,0 1-1,0 0 1,0 0 0,0 0-1,0 0 1,0 0 0,1 0-1,-1 0 1,0 0 0,0 0-1,0 0 1,0 0 0,0 0-1,0 0 1,0 0-1,0 0 1,0 0 0,1 0-1,-1 0 1,0 0 0,0 0-1,2 1-7,1-1 0,-1 1 0,1 0 0,-1-1 0,0 1-1,1 0 1,-1 0 0,0 1 0,0-1 0,0 0 0,0 1-1,0-1 1,0 1 0,0 0 0,-1-1 0,1 1 0,0 0 0,-1 0-1,2 4 1,6 7 52,-2 0 0,7 15 0,-7-13 22,2 2-4,-2 1 0,0-1 0,-1 2 0,0-1 0,-2 1 0,0-1 0,-1 1 0,-1 0-1,-1 33 1,0-47-18,-1 0 0,0 0-1,0 0 1,-1 1 0,1-1-1,-1 0 1,0 0-1,-1 0 1,1 0 0,-1 0-1,0 0 1,0-1 0,-1 1-1,1-1 1,-1 1-1,0-1 1,0 0 0,-4 4-1,-1 0 119,5-4-102,-1-1-1,1 0 1,0 1 0,-1-1 0,-4 2 0,5-4-47,1 1 16,-1 0-1,0-1 1,0 0 0,0 0 0,0 0 0,0 0-1,0 0 1,-6 0 0,9-1-25,-1 0 1,1 0-1,-1 0 0,0 0 1,1 0-1,-1 0 0,1-1 1,-1 1-1,1 0 0,-1 0 1,1-1-1,-1 1 0,1 0 1,0-1-1,-1 1 0,1 0 1,-1-1-1,1 1 1,0-1-1,-1 1 0,1-1 1,-1-1-2,0 0 1,1 0 0,-1 0 0,1 0 0,-1 0 0,1 0 0,0 1 0,0-1-1,0-3 1,-1-18-39,1 11-49,-1 1-1,2 0 1,0-1-1,3-17 1,-2 25 58,-1-1 1,1 1 0,0 0 0,0 0 0,0-1 0,0 1 0,1 1 0,0-1 0,0 0 0,0 1 0,0-1-1,0 1 1,1 0 0,0 0 0,4-3 0,-4 4-4,0 0 1,-1 0-1,1 0 0,0 0 1,0 1-1,0 0 0,0 0 0,6-1 1,37 0-119,-39 2 136,-4 1 9,-1 0 1,1 0-1,-1 1 1,1-1 0,-1 1-1,0-1 1,0 1-1,0 0 1,0 0-1,0 1 1,0-1 0,0 0-1,-1 1 1,1 0-1,-1 0 1,0 0-1,1 0 1,-2 0 0,1 0-1,0 0 1,-1 1-1,1-1 1,-1 0-1,2 7 1,-4 12-35,0-13 33,1 1 1,2 12-1,-2-19-3,0 0 0,1-1 1,0 1-1,-1-1 0,1 1 0,0-1 1,0 0-1,1 1 0,-1-1 0,0 0 1,1 0-1,-1 0 0,3 2 0,32 43-107,-9-26 102,-14-6 10,-9-11 0,-1 0 0,1 0 0,-1-1 0,1 0 0,0 1 0,1-1 0,7 4 0,-5-4 21,1 0 0,-1 0 0,1-1 0,9 2-1,1 0 52,-7-1-27,11 2 54,41-16 295,-60 11-362,-1 1-1,1-1 0,0-1 1,0 1-1,-1 0 0,1-1 0,0 1 1,0-1-1,-1 0 0,1 0 1,3-2-1,-4 1-11,0 0 1,0 1 0,0-1-1,-1 0 1,1-1-1,-1 1 1,1 0-1,-1 0 1,2-6 0,-2 7-16,0 1-2,-1-1-1,1 0 1,-1 0-1,1 0 1,-1 0-1,1 0 1,-1 0 0,1 0-1,-1 1 1,0-1-1,0 0 1,1 0-1,-1 0 1,0 0-1,0 0 1,0 0 0,0 0-1,0 0 1,-1 0-1,1 0 1,0 0-1,0 0 1,0 0 0,-1 0-1,1 0 1,-1 0-1,1 0 1,-1 0-1,1 0 1,-2-1-1,1 1-1,1-2 2,-1 1-1,0 0 1,0-1-1,1 1 1,-1-1-1,1 1 1,0-1-1,0 1 1,0-5-1,-1-11 0,-1 13 10,0 1 1,0-1 0,-1 0-1,-4-5 1,-4-10 100,5-1-87,5 20-43,1-1 0,0 0-1,-1 1 1,1-1-1,-1 0 1,0 1-1,1-1 1,-1 1-1,0-1 1,0 1 0,0-1-1,0 1 1,0 0-1,0-1 1,-1 1-1,1 0 1,0 0 0,-1 0-1,1 0 1,-1 0-1,1 0 1,-1 0-1,1 0 1,-1 1-1,-2-2 1,-1 0-28,5 1 39,-1 1 0,0-1-1,1 1 1,-1 0 0,0-1 0,1 1-1,-1 0 1,0-1 0,0 1 0,1 0 0,-1 0-1,0 0 1,0 0 0,1 0 0,-1-1 0,0 1-1,0 1 1,0-1 0,1 0 0,-1 0 0,0 0-1,0 0 1,1 0 0,-1 1 0,0-1 0,0 0-1,1 1 1,-1-1 0,0 1 0,1-1 0,-1 0-1,1 1 1,-1-1 0,0 1 0,1 0-1,-1-1 1,1 1 0,-1-1 0,0 2 0,-2 1-32,0 1 1,0-1-1,1 1 0,-1-1 1,1 1-1,-1 0 1,1 0-1,0 0 0,1 0 1,-1 0-1,1 1 1,0-1-1,-2 9 1,-1 6-141,-7 14 34,6 0 213,-1-16-28,5-15-33,0 1-1,0 0 0,0 0 0,0 1 0,0-1 0,1 0 0,-1 0 0,1 0 0,0 0 0,0 0 0,0 1 0,2 5 0,-1-5 16,0 0 0,1 0-1,0 0 1,0 0 0,0 0-1,0 0 1,1 0 0,-1-1-1,1 1 1,0-1 0,4 4-1,-4-5 51,1 0-1,0 0 0,0-1 0,8 3 0,-11-4-62,1 0 0,-1 0 0,1 0 0,-1-1 0,1 1 0,0 0 0,-1-1 0,1 1 0,-1-1 0,1 1 0,-1-1 0,3-1 0,9-1 59,-12 3-66,-1 0 0,0 1-1,0-1 1,0 0-1,0 0 1,0 0 0,0 0-1,0 0 1,0 0 0,0 0-1,0 0 1,1 0-1,-1 0 1,0 0 0,0 0-1,0 0 1,0 0-1,0 0 1,0 0 0,0-1-1,0 1 1,0 0 0,0 0-1,1 0 1,-1 0-1,0 0 1,0 0 0,0 0-1,0 0 1,0 0 0,0 0-1,0 0 1,0 0-1,0 0 1,0 0 0,0 0-1,0-1 1,0 1 0,0 0-1,0 0 1,0 0-1,0 0 1,0 0 0,0 0-1,0 0 1,0 0-1,0 0 1,0 0 0,0-1-1,0 1 1,0 0 0,0 0-1,0 0 1,0 0-1,0 0 1,0 0 0,0-2 8,1 0 0,-1 0 1,1 0-1,-1 0 1,1 1-1,0-1 0,-1 0 1,1 1-1,0-1 0,0 0 1,0 1-1,0-1 1,1 1-1,1-3 0,-3 4-14,1-1 0,-1 1-1,1-1 1,-1 1-1,0-1 1,1 0 0,-1 1-1,0-1 1,0 0-1,1 1 1,-1-1 0,0 0-1,0 1 1,0-1 0,0 0-1,0 0 1,0 1-1,0-1 1,0 0 0,0 1-1,0-1 1,-1 0-1,1 0 1,0-2-22,0-27-626,0 28 518,2 4 5,8 5 47,1 0 0,-1-1 1,1 0-1,1-1 0,17 6 1,-19-6 89,4-1 66,1 0 0,-1-1 0,1 0 0,-1-1 0,1 0 0,0-2 0,28-1 0,-5 0 93,-21 0-118,-1 0 0,1-1 0,-1-1-1,0-1 1,24-8 0,-28 8-37,-1-1 1,1 0-1,-1 0 0,-1-1 0,1-1 1,-1 0-1,15-13 0,-18 12 21,-1 0 0,-1 0 0,1-1 0,-1 0 0,-1 0-1,0 0 1,0-1 0,4-18 0,-2 11-19,-2 2-7,0 0 0,-1-1 0,0 0 0,0-16 0,-3-65-107,-1 40-23,1 46 102,-1 0-1,-1 0 1,0 0-1,0 1 1,-5-13-1,5 17-71,2 6 80,0-1 0,0 0 0,0 1 0,0-1-1,0 1 1,0-1 0,0 1 0,0-1 0,-1 1 0,1-1 0,0 1 0,0-1 0,-1 1-1,1-1 1,0 1 0,-1-1 0,1 1 0,0-1 0,-1 1 0,1 0 0,-1-1-1,1 1 1,-1 0 0,1-1 0,-1 1 0,1 0 0,-1 0 0,1-1 0,-1 1 0,1 0-1,-1 0 1,1 0 0,-1 0 0,1 0 0,-1 0 0,0 0 0,1 0 0,-1 0-1,1 0 1,-1 0 0,1 0 0,-2 0 0,2 0 10,-1 0 0,0 0-1,0 0 1,0 0 0,1 0 0,-1 0-1,0 0 1,0 0 0,1 1 0,-1-1-1,0 0 1,0 0 0,1 1 0,-1-1-1,-1 1 1,2 0 3,-1 0 1,1 0-1,-1 0 1,1 0-1,0 0 1,-1 0-1,1 0 0,0 0 1,0 0-1,0 0 1,0 0-1,0 1 1,0 0-1,0 11-11,1-3 12,-1 0 1,-1 0-1,-2 13 1,0-10 48,-2 18 101,9-8-48,0-5 0,2 36 338,5-13-95,-6 3 53,2-23-287,-6-18-334,0 0 1,0 0-1,0 0 0,0 0 0,0 1 0,-1-1 0,1 6 1,-1 4-1140,0-10-427,-3-8 646,2 3 1072,-2-4-101,0 0 0,0 1 0,-1-1 0,0 1 0,0-1 0,-7-5 0,5 6 180,1-1-1,-1 0 0,1-1 1,0 1-1,1-1 0,0 0 1,-7-14-1,7 12 148,0-1 231,0 0-1,-1 0 0,-11-17 0,14 24-146,0 0 0,0-1-1,1 1 1,-1 0 0,1-1-1,-3-7 1,4 10-193,0 0 0,0 0 0,0 0 0,0 0 0,0 0 0,0 0 0,0 0 0,0 0 0,0-1 0,0 1 0,0 0 0,1 0 0,-1 0 0,0 0 0,1 0 0,-1 0 0,1 0 0,-1 0 0,1 0 0,0 1 0,-1-1 0,1 0 0,0 0 1,0 0-1,-1 1 0,1-1 0,0 0 0,0 1 0,0-1 0,1 0 0,23-4 352,179-23 666,6 24-346,-127 6-272,1-2-682,-51 0-70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3136,'6'6'343,"-1"1"1,0 0-1,0 0 1,4 9-1,-8-14-294,-1-1 0,1 0 0,-1 1 0,1-1-1,0 0 1,0 0 0,0 0 0,-1 0 0,1 0 0,0 0 0,0 0-1,1 0 1,-1 0 0,0 0 0,0 0 0,0 0 0,1-1 0,-1 1-1,0-1 1,0 1 0,1-1 0,-1 1 0,1-1 0,-1 0-1,0 0 1,1 1 0,-1-1 0,1 0 0,1-1 0,1 0 50,0 0 1,0 0-1,-1 0 1,1-1-1,0 0 1,-1 0-1,7-4 0,56-30 349,13-7-365,19-12 26,-32 11 254,-44 31-258,21-15 67,-21 11-144,-1-1 0,-1-1 0,0-1 0,-2-1 0,0-1 0,-2 0 0,27-46 0,35-116-69,-55 125 413,-21 53-360,1 0 0,0 0 1,0 0-1,0 1 0,1-1 0,8-9 0,-12 16-7,1 0 0,-1 0 0,1 0 0,-1 1 0,0-1 0,1 0 0,-1 0 0,0 0 0,0 0 0,0 0 0,0 0 0,0 0 0,0 2 0,-2 17 8,0 0 0,-1-1-1,-7 27 1,-3 24 21,9-33 206,4 60 0,1-32-43,-1-50-160,-1-2 47,2-1 0,2 25 1,-2-33-39,0 1 0,1-1 0,-1 0 0,1 0 0,0 1 0,0-1 1,0 0-1,1-1 0,-1 1 0,1 0 0,6 5 0,21 21 647,-30-30-687,0 0 0,0 1-1,0-1 1,0 0 0,0 0 0,0 0-1,0 0 1,0 0 0,0 0-1,0 0 1,0 0 0,1 1 0,-1-1-1,0 0 1,0 0 0,0 0-1,0 0 1,0 0 0,0 0-1,0 0 1,1 0 0,-1 0 0,0 0-1,0 0 1,0 0 0,0 0-1,0 0 1,0 0 0,0 0 0,1 0-1,-1 0 1,0 0 0,0 0-1,0 0 1,0 0 0,0 0 0,0 0-1,1 0 1,-1 0 0,0 0-1,0 0 1,0 0 0,0 0-1,0 0 1,0 0 0,0-1 0,0 1-1,1 0 1,-1 0 0,0 0-1,0 0 1,0 0 0,0 0 0,0 0-1,0 0 1,0-1 0,14-10 292,-11 9-271,1 0-1,-1 0 0,0 0 1,0-1-1,0 1 0,0-1 1,-1 0-1,1 0 0,-1 0 1,3-4-1,18-39-50,-12 23-60,0 2-3,-1-1 0,-1 0 1,8-28-1,62-225-782,-78 271 798,0 0 1,-1 1 0,1-1-1,-1 0 1,0-4 0,0 5-165,-1 14-95,1-3 286,-1 1 1,0 0-1,-1 0 0,0 0 0,-1-1 1,-6 16-1,-5 17 57,5-1 72,-6 60 1,9-49 57,4-37-71,1-1 0,0 0 0,1 1 0,0-1 0,4 18 0,7 5 168,-9-22-57,-2-12-155,0-1 0,0 1 1,1 0-1,-1 0 0,0 0 1,1-1-1,0 1 0,-1 0 0,1-1 1,0 1-1,0 0 0,0-1 1,0 1-1,0-1 0,0 1 1,0-1-1,0 0 0,1 1 1,-1-1-1,0 0 0,2 1 1,1 0 29,-1 0 0,1 0 0,0 0 0,0-1 0,0 1 0,-1-1 0,1 0 0,7 1 0,37 0-1002,-38-2 486,36 0-534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0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33 5472,'0'-17'2016,"0"17"-1536,-32-16-160,32 16 1152,-17 0-864,-16 0-96,17 16-320,0-16 192,-1 0-192,17 17-2144,0-1 1056</inkml:trace>
  <inkml:trace contextRef="#ctx0" brushRef="#br0" timeOffset="1">115 361 6048,'-49'65'2240,"49"-65"-1728,-33 82-160,17-66 256,16 1-416,0-1 128,-16 17-192,16-33 352,0 16-256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4160,'13'0'1333,"-10"0"-821,-3 0-165,0 0 234,-3 3-261,-10 14-267,6-5-109,1 0-1,1 1 1,1 0-1,-4 16 1,7-26 60,0 1-1,1-1 1,0 1 0,0-1-1,0 1 1,1-1 0,-1 1 0,1-1-1,-1 1 1,1-1 0,0 1 0,2 3-1,2 9 98,0 3-24,-4-11-50,1-1-1,0 1 0,1 0 0,4 8 0,-4-9-43,0-1 0,1 1 0,0-1 1,0 0-1,10 11 0,-12-16 22,-1 0 0,1 1 1,-1-1-1,0 1 0,0-1 1,0 1-1,0-1 0,0 1 1,0 0-1,0-1 0,0 1 1,0 0-1,-1 0 0,1 0 1,-1 0-1,1 2 0,-4 1 219,-8 6 454,11-10-657,-1-1 0,1 0-1,0 1 1,-1-1 0,1 0 0,0 0 0,-1 1 0,1-1 0,-1 0 0,1 0 0,-1 0-1,1 0 1,0 0 0,-1 1 0,1-1 0,-1 0 0,1 0 0,-1 0 0,1 0 0,-1 0-1,1 0 1,-1-1 0,0 1 0,-10 1 137,1-1-63,0 0 1,0 0-1,0 0 0,-13-4 1,6 0 49,11 1-94,-1 2 1,0-1-1,1 1 0,-1 0 1,-11 0-1,10 1-5,-1 0 0,-15-3 1,22 2-41,1 1 1,-1-1 0,0 0-1,0 1 1,1-1 0,-1 0-1,1 0 1,-1 0 0,1 0-1,-1-1 1,-2-2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230 166 3136,'-8'-7'608,"6"5"-511,0 1 0,0-1 0,0 0 0,0 0-1,1 1 1,-1-1 0,1-1 0,-1 1 0,1 0 0,0 0 0,-1 0 0,1-1-1,0 1 1,1 0 0,-1-1 0,0 1 0,0-5 0,1 4-49,1 1 0,-1-1 0,-1 0 1,1 0-1,0 1 0,0-1 0,-1 0 0,0 1 1,1-1-1,-1 0 0,0 1 0,-1-1 0,1 1 1,0 0-1,-1-1 0,1 1 0,-1 0 0,1 0 1,-1 0-1,0 0 0,0 0 0,0 0 1,0 0-1,-1 1 0,-3-3 0,-26-12 112,30 15-149,1 1 0,0-1 0,0 1 0,-1 0 0,1 0 0,0 0 0,0-1 0,-1 1 0,1 0 0,0 1 0,0-1 0,-1 0 0,1 0 0,0 0 0,0 1 0,-1-1 0,-1 1 0,-16 11 232,16-11-199,-5 5 96,1 0-1,0 0 0,0 0 1,0 1-1,1 0 0,0 0 1,-9 14-1,9 1-5,4-11-81,-2 4 0,2-8-15,0-1-1,0 1 0,1-1 1,0 1-1,0 0 0,1 0 1,-1 0-1,2-1 0,-1 1 0,2 9 1,9 14 186,-10-27-202,1 0 1,-1 0-1,1-1 1,-1 1 0,1-1-1,0 1 1,0-1-1,0 0 1,1 1 0,-1-1-1,0 0 1,1 0-1,-1-1 1,1 1 0,0 0-1,0-1 1,-1 0-1,1 0 1,6 2-1,0 0 26,1-1-1,-1-1 0,0 1 0,19-1 1,-6-1 9,-5 0-173,31-3-1,12-8-145,-38 9 50,-16 2 140,0-1 0,0 0 0,-1 0 0,1 0-1,0-1 1,-1 0 0,1 0 0,-1 0 0,10-6 0,28-16-115,-10 13 134,-31 9 52,0 0 1,0 0-1,0 0 0,0 0 0,-1 0 1,3-4-1,3-3 1,39-54 234,-44 60-200,0 1 0,0-1-1,0 1 1,-1-1 0,0 0-1,1 0 1,-1 0 0,0 0-1,0 0 1,-1 0 0,1 0-1,-1 0 1,1 0 0,-1 0-1,0-3 1,0 101 89,0-92-100,-1-1 1,1 1-1,0-1 1,0 1-1,1-1 1,-1 1-1,1-1 0,-1 1 1,1-1-1,0 1 1,-1-1-1,1 0 1,1 1-1,-1-1 1,0 0-1,0 0 1,1 0-1,0 0 1,1 2-1,2 2 59,0 0 0,0 0 1,6 11-1,-4-5 21,-6-10-88,1-1 0,-1 1 0,0-1 1,1 1-1,-1-1 0,1 0 0,0 1 0,-1-1 0,1 0 1,0 0-1,0 0 0,0 0 0,0-1 0,0 1 0,0 0 0,0-1 1,3 1-1,3 0 7,0-1 0,0 0 0,11-1 0,2 0-228,-19 1 178,-1-1 0,1 1 0,-1-1 0,1 0 0,-1 1 0,1-1 0,-1 0 0,0 0 0,1 0 1,-1 0-1,0 0 0,0 0 0,0 0 0,0 0 0,0 0 0,0-1 0,0 1 0,0 0 0,0-1 0,-1 1 0,1-1 1,-1 1-1,2-3 0,0-2 4,-1 3 16,0 0 0,0-1 0,0 1 0,-1 0-1,0-1 1,0 1 0,0 0 0,0-1 0,0 1-1,-1 0 1,1-1 0,-3-5 0,-8-24 8,6 0 10,0 16 12,3 11-18,0-1 1,1 0-1,-1 0 1,1 0-1,0-7 0,1-52-489,0 66 479,0-1 0,0 0 0,0 1-1,0-1 1,0 0 0,0 1 0,0-1 0,0 0 0,1 1-1,-1-1 1,0 0 0,0 1 0,1-1 0,-1 0 0,0 1-1,1-1 1,-1 1 0,0-1 0,1 0 0,9 0-112,-9 1 114,0 0 0,0 0 1,-1 0-1,1 0 0,0 0 0,0 0 0,0 0 0,-1 0 0,1-1 0,0 1 0,0 0 0,0 0 0,-1-1 0,1 1 0,0 0 0,0-1 0,-1 1 0,1-1 0,0 0 0,5-10 41,7 6-26,1-6-102,-13 10 90,-1 1-1,1 0 0,-1-1 0,1 1 0,0 0 0,-1-1 0,1 1 0,0 0 1,-1-1-1,1 1 0,0 0 0,-1 0 0,1 0 0,0 0 0,-1 0 0,1 0 1,0 0-1,-1 0 0,1 0 0,0 0 0,0 0 0,-1 0 0,2 1 0,0-1 5,28 0-158,-24 3 123,7 8 11,-5-8-8,-8-3 26,1 1-1,0-1 0,-1 0 1,1 1-1,0-1 0,-1 1 1,1-1-1,-1 1 0,1-1 1,-1 1-1,1-1 0,-1 1 0,1-1 1,-1 1-1,1 0 0,-1-1 1,0 1-1,1 0 0,-1-1 1,0 1-1,0 0 0,0 0 1,1-1-1,-1 1 0,0 0 0,0 1 1,1 0-3,6 16-146,17 30-1,7 17-64,-1 11 339,-27-57 14,-3-17-122,0-1 0,0 1-1,0-1 1,0 1-1,0-1 1,1 0 0,-1 1-1,1-1 1,0 3-1,4 4 104,-4-6-94,0-1 1,0 0 0,0 1-1,0 0 1,-1-1 0,1 1-1,-1-1 1,1 1 0,-1 0 0,1-1-1,-1 1 1,0 0 0,1 2-1,-1 12 591,-3-16-518,-11 0 96,14-3-208,0-8 13,0 3 37,0-1 0,0 1 0,3-16 0,8 2-98,-7 3 7,-3 16 39,-1 0-1,1 0 1,-1 0-1,1 0 0,0 0 1,0 0-1,1 0 0,-1 0 1,1 0-1,-1 1 1,1-1-1,3-3 0,-2 3-10,0 0 0,0 0-1,1 0 1,-1 0-1,1 1 1,0-1-1,-1 1 1,1 0 0,0 0-1,1 0 1,-1 1-1,0 0 1,0-1 0,1 1-1,-1 1 1,0-1-1,1 1 1,-1 0-1,1 0 1,-1 0 0,1 0-1,-1 1 1,1-1-1,-1 1 1,0 1 0,0-1-1,1 1 1,-1-1-1,0 1 1,5 3-1,2 2 73,-7-6-29,-1 1 0,0 0-1,0 0 1,1 0-1,-1 1 1,-1-1-1,1 1 1,0 0-1,-1 0 1,3 3-1,-4-4-18,1 0-12,0 1 1,0-1 0,-1 1-1,1 0 1,-1 0 0,0 0-1,0 0 1,0 0 0,0 0-1,-1 0 1,1 0 0,-1 0-1,1 0 1,-1 4 0,0-3 14,0 0 1,1 0-1,-1 0 0,1 0 1,1 0-1,-1 0 1,0 0-1,1 0 0,3 6 1,-2 6-8,-3-15 16,0 0 0,-1 0 0,1 0 0,1 0 0,-1 0 0,0 0 0,0-1 0,0 1 0,0 0 0,1 0 0,-1 0 0,0 0 0,1-1 0,0 2 0,10 4 307,-6 5-100,-1-9-313,1 1-1,-1-1 1,1 0 0,7 2 0,-1-9-1796,-6 2 856,-3 3 824,-1-1 0,1 1-1,-1-1 1,1 1-1,-1 0 1,1-1-1,-1 1 1,1 0-1,1 0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19 3328,'-33'-16'1488,"33"16"-1457,0 0 1,-1-1-1,1 1 0,0 0 1,-1 0-1,1 0 0,0-1 1,-1 1-1,1 0 0,-1 0 1,1 0-1,0 0 0,-1 0 1,1 0-1,-1 0 0,1 0 1,0 0-1,-1 0 0,1 0 1,-1 0-1,1 0 1,0 0-1,-1 1 0,1-1 1,0 0-1,-1 0 0,1 0 1,0 0-1,-1 1 0,1-1 1,0 0-1,-1 0 0,1 1 1,0-1-1,-1 0 0,1 1 1,0-1-1,0 0 0,0 1 1,-1-1-1,1 0 0,0 1 1,0-1-1,0 0 1,0 1-1,0-1 0,-1 1 1,0 21 720,1-17-535,0-2-165,0 0 0,-1 0 0,1 0 0,-1 1-1,0-1 1,-2 5 0,2-5-49,0-1 0,0 1 0,1 0 0,-1 0 0,1 0 0,-1 5 0,6 21 8,-2-12 5,-1-1 41,1 0 0,0 0 1,2-1-1,-1 1 0,2-1 0,9 20 0,6-7 47,-15-19-59,0-1 1,8 15-1,-11-18-66,9 24 287,-12-27-231,1-1 0,-1 1 0,1 0 0,-1 0 0,0 0 0,0 0 0,0 0 0,0 0 0,0-1 0,0 1 0,-1 0 0,1 0 0,0 0 0,-1 0 0,-1 1 0,-8 11 147,9-14-179,1 1 0,0-1 1,0 0-1,-1 0 0,1 0 0,0 1 1,0-1-1,-1 0 0,1 0 1,0 0-1,-1 0 0,1 1 0,0-1 1,-1 0-1,1 0 0,0 0 1,-1 0-1,1 0 0,0 0 0,-1 0 1,1 0-1,0 0 0,-1 0 0,1 0 1,-1 0-1,-81 0 104,82 0-107,-4 0-10,0 0 0,0 0 0,0-1 0,0 1 0,0-1 0,0 0 0,-6-2 0,8 2-48,1 0 0,-1 0 1,0-1-1,0 1 0,1-1 1,-1 1-1,1-1 1,-3-2-1,-1-3-197,-8-3-993,12 7 772,0 0 0,1 0 0,-1 0 0,1 0 0,0 0-1,0-4 1,0 7 476,0-19-2357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3072,'-16'-16'1120,"16"16"-864,-17 0-64,1 0 512,16 16-416,-16 17-96,-1 0-128,17 32 128,0 1-96,-16-1 192,16 17-192,0-16-32,16-33-32,-16-1 224,0 1-128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1312,'41'0'421,"-16"3"-245,46 8-32,-55-10 18,0 2-1,-1-1 0,31 11 1,-30-8-43,1-1 0,-1-1 0,1-1 0,19 1 0,68-3 153,-51-1-190,-4 2-24,-26 1 229,0-2-1,0-1 1,23-3 0,-38 1-25,0 0-1,0-1 0,0 0 1,0 0-1,-1 0 1,14-11-1,-7 5 26,-11 8-198,0-1 0,0 1-1,0-1 1,0 0-1,0 0 1,-1 0 0,1 0-1,-1 0 1,0 0-1,2-5 1,-1 3-31,-1 1 0,1-1 0,0 1 0,7-7-1,20-19-131,-30 29 67,1 1 0,-1 0 0,0-1 1,1 1-1,-1 0 0,0-1 0,1 1 1,-1 0-1,0 0 0,1 0 0,-1-1 1,1 1-1,-1 0 0,0 0 0,1 0 1,-1 0-1,1 0 0,-1 0 0,1 0 0,-1 0 1,1 0-1,-1 0 0,0 0 0,1 0 1,-1 0-1,1 0 0,-1 0 0,1 0 1,-1 1-1,0-1 0,1 0 0,-1 0 1,1 0-1,-1 1 0,0-1 0,1 0 1,0 1-1,-1 0-35,-25 17 355,16-13-275,1 2 0,-12 9 0,14-11-81,-1 1 0,1-1 0,-10 5 0,11-7 12,0 0 0,0 1 1,0-1-1,0 1 0,1 0 1,-1 1-1,1-1 0,-5 8 1,7-10 22,-2 3 10,1 0 0,-1 0 0,1 1 0,0-1 0,1 1 0,-1-1 0,1 1 0,0 0 0,1 0 0,-1 0 0,0 10 0,2-7 29,-1-6-21,1 0 1,0 0 0,0 0-1,0 0 1,0 0 0,1 0 0,-1 0-1,1 0 1,-1 0 0,1 0 0,0 0-1,0-1 1,1 1 0,-1 0 0,1 0-1,-1-1 1,1 1 0,2 2-1,3 3 57,-5-6-46,0 1 0,1-1 0,-1 0 0,0 0 1,1 0-1,-1 0 0,1 0 0,0-1 0,4 3 0,20 2 139,-13 0-67,-12-5-72,-1 0 0,0 0 0,1 0 1,-1-1-1,1 1 0,-1 0 0,1-1 1,-1 1-1,1-1 0,-1 0 0,1 1 0,-1-1 1,1 0-1,-1 0 0,1 0 0,-1 0 1,1 0-1,0-1 0,-1 1 0,1 0 1,-1-1-1,1 1 0,1-2 0,1 0 26,0 0-1,0 1 0,0-1 0,0 0 0,0 1 1,0 0-1,1 0 0,6 0 0,-11 1-50,0 0-1,1 0 0,-1 0 1,0 0-1,1 0 0,-1 0 0,0 0 1,1 0-1,-1 0 0,0 0 0,1 0 1,-1 0-1,0 0 0,1 0 1,-1-1-1,0 1 0,0 0 0,1 0 1,-1 0-1,0 0 0,1-1 1,-1 1-1,0 0 0,0 0 0,1-1 1,12-10-71,-7 9 85,-6 1-5,1 1 1,0 0-1,-1 0 0,1-1 1,0 1-1,-1 0 0,1-1 1,-1 1-1,1-1 0,-1 1 1,1-1-1,-1 1 0,1-1 1,-1 1-1,1-1 0,-1 0 1,1 1-1,-1-1 0,0 1 1,0-1-1,1-1 0,2-3 1,7-9-48,-7 9-17,-3-6-69,0 11 120,0 0 1,0 0-1,0 0 1,0 0-1,0 0 1,0-1-1,0 1 0,0 0 1,0 0-1,0 0 1,0 0-1,0 0 1,0 0-1,0 0 0,0 0 1,0 0-1,0-1 1,0 1-1,0 0 0,0 0 1,0 0-1,0 0 1,0 0-1,0 0 1,0 0-1,0 0 0,0 0 1,1 0-1,-1 0 1,0 0-1,0-1 1,0 1-1,0 0 0,0 0 1,0 0-1,0 0 1,0 0-1,0 0 0,0 0 1,0 0-1,1 0 1,-1 0-1,0 0 1,0 0-1,0 0 0,0 0 1,0 0-1,0 0 1,0 0-1,0 0 1,0 0-1,0 0 0,1 0 1,-1 0-1,0 0 1,0 0-1,0 0 5,1 0-1,-1 0 0,1 0 1,-1 0-1,1 0 1,-1 0-1,1 0 1,-1 0-1,0 0 1,1 0-1,-1 0 1,1 1-1,-1-1 1,1 0-1,-1 0 1,0 0-1,1 0 1,-1 1-1,1-1 1,-1 0-1,0 1 1,1-1-1,-1 0 1,0 1-1,1-1 0,-1 0 1,0 1-1,0-1 1,1 0-1,-1 1 1,0-1-1,0 1 1,0-1-1,0 1 1,1-1-1,-1 0 1,0 1-1,0-1 1,0 1-1,0-1 1,0 1-1,0-1 1,0 1-1,0-1 1,0 0-1,-1 2 0,1 0 27,0-1 0,1 1-1,-1 0 1,0 0-1,0 0 1,1 0-1,0-1 1,0 4-1,27 28 378,-24-22-286,-3-10-99,-1 1 0,1-1 0,0 1 0,-1-1 0,1 1 0,0-1 0,0 0-1,0 1 1,0-1 0,0 0 0,0 0 0,1 0 0,-1 0 0,0 0 0,3 2-1,-1-1 60,1 0 0,0 0-1,0 0 1,0-1 0,0 0-1,1 1 1,-1-1-1,8 0 1,41 1 411,-36-2-465,-12 0-13,-4 0-18,0 0 0,0 1-1,0-1 1,0 0 0,0 0-1,0 0 1,0-1-1,0 1 1,0 0 0,0 0-1,0 0 1,0-1 0,0 1-1,0-1 1,0 1 0,0 0-1,0-1 1,0 0-1,-1 1 1,1-1 0,0 1-1,0-1 1,0 0 0,-1 0-1,1 0 1,0 1 0,-1-1-1,1 0 1,-1 0-1,1 0 1,-1 0 0,1-1-1,12-18-482,-11 17 379,0 1-1,-1 0 0,1-1 0,0 1 0,-1-1 1,0 0-1,0 1 0,0-1 0,0 0 1,0 0-1,0 1 0,-1-1 0,1 0 0,-1 0 1,0-6-1,1 3 1,0-1-1,0 1 1,0-1 0,4-7 0,-3 9 50,-1-1 0,1 1 0,-1-1-1,0-5 1,0 6-7,1 7 107,8 7 259,-2-2-104,-1 0 1,0 1 0,8 10-1,-13-14-161,1 1 0,0-1 0,0 0 0,1 0 0,-1-1-1,1 1 1,0-1 0,0 0 0,0 0 0,0 0 0,7 3 0,15 9 90,-16-10-37,0 1 1,0-1-1,1 0 0,-1-1 1,14 3-1,22-2 270,-20 1-211,-16-4-67,0 0 0,0 0 0,16 0 0,-19-2-65,40-2 278,-43 1-293,1 1 0,-1-1-1,0 0 1,0 0 0,0-1 0,0 1 0,0-1 0,5-3-1,-3 0-256,0 2 62,0-1 1,0 0 0,0 0 0,-1-1-1,0 1 1,0-1 0,0-1 0,0 1 0,-1-1-1,0 1 1,4-8 0,87-178-568,-80 161 986,0 0 1,2 1 0,35-46-1,-43 64 16,9-13 354,-10 2 326,-8 20-815,1-1-1,-1 1 0,1 0 0,0 0 0,0 0 0,0 0 1,0 0-1,0 0 0,0 1 0,2-4 0,-4 5-90,1 0 0,-1 0 0,1-1 0,-1 1 0,0 0 0,1 0-1,-1 0 1,0 0 0,1 0 0,-1 0 0,0 0 0,0 0 0,1 0-1,-1 0 1,0 0 0,1 0 0,-1 1 0,-1-1 0,2 1-12,-1-1 1,0 1-1,0-1 1,0 1-1,0-1 1,1 1-1,-1-1 1,0 1-1,0 0 1,1-1 0,-1 1-1,0 0 1,1 0-1,-2 1 1,-5 26-25,-2 6 13,2-12 57,-4 31 0,9-24 188,1 38 0,1-38-82,0-17-176,0 1 0,0-1 0,1 0 0,1 0-1,0-1 1,0 1 0,2 0 0,-1-1 0,1 1 0,11 20 0,-6-10-614,1 5-3148,4-11 1550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5408,'-49'-32'1984,"49"32"-1536,0 0-128,16 0 608,1 0-576,32 16 192,16-16-288,17 0 96,0 16-192,0-16 288,0 0-256,0 0 512,-33 0-384,0 0 160,-16-16-320,-17 0-2112,1-1 1056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4064,'0'0'1504,"0"0"-1184,0 0-64,0-16 928,0 32-704,17-16 416,-1 0-512,17 0-192,0 0-128,16 17 288,-16-1-192,16 1 192,-16-17-192,-1 32-768,-15-15 320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2656,'-6'16'320,"-7"28"533,0 6-543,8-34-78,1 0 0,0 0 0,2 1 0,0-1 0,1 1 0,1 32 1,1-11 77,-1 235 2469,0-266-2562,0 0 0,-1 0 0,0 0 0,0 0 0,-5 13 0,1-4 396,4-10-465,1-3-57,-1-1 0,1 1 0,-1 0 0,0 0 0,0-1 0,0 1 1,-1 0-1,1-1 0,-1 1 0,-1 2 0,1-4-22,0 1 0,0-1 0,-1 0 1,1 0-1,0 0 0,0 0 0,-1 0 0,1 0 0,-1 0 0,1-1 0,0 1 0,-1-1 1,1 0-1,-1 0 0,1 0 0,-4 0 0,-9 0 172,2 1-51,0-1 1,0-1-1,-15-2 1,-3-3 44,0-2 1,1-1 0,0-1-1,-39-20 1,36 14-187,-62-33-98,86 44 22,1 0-1,1-1 0,-1 0 1,1 0-1,0 0 0,0-1 1,1 0-1,0 0 0,0-1 1,-5-9-1,8 12-152,0 0 0,1 0 0,-1-1 1,1 0-1,0 1 0,1-1 0,0 0 0,0 0 0,0 1 0,0-1 0,1 0 0,1-7 0,-1 11 125,0-33-1289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4224,'-16'0'1568,"16"0"-1216,16 16-96,-16 1 1120,17-17-800,16 16 64,-1-16-416,34 0 160,0 0-256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5824,'41'-14'1866,"-39"14"-1792,-1-1 0,1 1-1,0-1 1,0 1-1,-1 0 1,1 0 0,0 0-1,0-1 1,1 2-1,167-1 2135,-1 0-1616,-140-1-506,-8 0 8,0 1 0,33 4 0,-28 1 27,-11-2-181,0 0 0,28 0 1,-32-3-422,-30 0-2052,-148 0-3226,156 3 5428,-13 8 102,21-11 216,3 0 8,-1 0 1,0 1-1,0-1 0,1 0 1,-1 0-1,0 0 0,0 0 0,1 1 1,-1-1-1,0 0 0,1 1 1,-1-1-1,0 0 0,1 1 1,-1-1-1,1 1 0,-1-1 1,1 1-1,-1-1 0,1 1 0,-1-1 1,1 1-1,-1 0 0,1-1 1,0 1-1,-1 1 0,-2 5-5,-3 7 291,1 0 0,0 0 0,1 0 0,1 1 0,0 0 0,1 0-1,0-1 1,2 21 0,-3-6-38,0 0 1,-2-1-1,-12 42 0,12-48-176,0-4 72,1 1-1,1 0 1,1 0 0,-1 23-1,3 119 1270,1-152-1281,-2 0-1,-1 17 0,-9-2 413,9-12-363,2-10-150,0-1 0,0 0 0,-1 1-1,1-1 1,0 1 0,0-1 0,-1 0 0,1 1 0,-1-1 0,1 0 0,-1 1-1,1-1 1,-1 0 0,0 0 0,0 1 0,0-1 0,0 0 0,0 0-1,0 0 1,0 0 0,0 0 0,0 0 0,0-1 0,0 1 0,0 0 0,-2 0-1,0 0 14,0-1 0,0 1 0,0-1 0,0 0-1,0 0 1,0 0 0,1 0 0,-1 0-1,0-1 1,0 0 0,0 1 0,0-1 0,0 0-1,-2-2 1,-9-3 216,-21-14 0,32 18-232,-139-93 814,132 87-841,1-1-1,1 0 1,-1 0-1,2-1 0,-1 0 1,-7-14-1,-4-12-101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5216,'0'16'1952,"0"-16"-1536,17 0-96,-1 0 736,17 16-640,16-16-32,17 17-224,15-17 32,1 0-128,0 0 320,-16 0-192,-17 0-3616,0 16 1856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28 5312,'-27'-14'1701,"21"11"-1024,9 3-186,49 0 1632,-2-5-1801,-31 3-251,24-2 0,6 9-19,-16-1-35,62 1-1,1 6 64,-58-8 33,2 1 54,46 8 1,-22 0-37,-44-9-530,1 1-1,-1 0 1,0 2-1,29 12 0,-49-18 367,0 0-1,0 0 0,1 0 0,-1 0 0,0 0 0,0 0 1,1 0-1,-1 0 0,0 0 0,0 0 0,0 0 0,1 0 1,-1 1-1,0-1 0,0 0 0,0 0 0,1 0 0,-1 0 1,0 0-1,0 1 0,0-1 0,0 0 0,0 0 1,1 0-1,-1 1 0,0-1 0,0 0 0,0 0 0,0 0 1,0 1-1,0-1 0,0 0 0,0 0 0,0 1 0,0 0 6,0-1 0,0 0 0,0 1 0,0-1 0,0 1 0,0-1 0,0 1 0,0-1 0,0 0 0,0 1 0,-1-1 0,1 1 0,0-1 0,0 0 0,-1 1 0,1-1 0,0 1 0,0-1 0,-1 0 0,1 0 0,0 1 0,-1-1 0,1 0 0,0 1 0,-1-1 0,1 0 0,-1 0 0,1 0 0,0 1 0,-1-1 0,0 0 0,-37 5-1070,-6 6 356,24-9 437,-21-1 0,-43 2-87,5 9 437,-16 3 91,18-9 88,22 5 38,35-8 14,15-3-169,0 0 1,0 1 0,0 0 0,0 0-1,0 0 1,1 0 0,-1 1 0,1 0-1,-1 0 1,1 0 0,-1 1 0,1-1-1,0 1 1,0 0 0,-5 5-1,8-7-69,1-1 0,-1 1-1,0 0 1,1-1 0,-1 1-1,1 0 1,-1-1 0,1 1-1,-1 0 1,1 0 0,0 0-1,-1 1 1,1-2-25,0 1 0,0-1 0,0 0 1,0 0-1,0 1 0,0-1 0,0 0 0,0 0 0,1 0 0,-1 1 0,0-1 1,0 0-1,0 0 0,0 0 0,0 1 0,1-1 0,-1 0 0,0 0 0,0 0 1,0 0-1,0 1 0,1-1 0,-1 0 0,0 0 0,0 0 0,1 0 0,-1 0 1,0 0-1,0 0 0,0 0 0,1 0 0,5 1 144,-1 0 0,1-1 0,11-1 0,6 0 60,542 1 919,-497 0-1013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49 3328,'-16'-12'407,"10"7"-136,0 1-1,-1 0 0,-12-7 0,15 9-201,3 1-4,-1 0 0,1 0-1,-1 0 1,0 0 0,0 0 0,0 0 0,0 0-1,1 1 1,-1-1 0,0 1 0,0-1 0,0 1 0,0 0-1,0 0 1,0 0 0,0 0 0,0 0 0,0 0-1,-3 1 1,-9 10 612,14-11-667,0 0-1,0 0 1,0 0-1,0 0 0,0 0 1,-1 0-1,1 1 0,0-1 1,0 0-1,0 0 0,0 0 1,0 0-1,0 0 0,0 0 1,0 0-1,0 0 1,0 0-1,-1 1 0,1-1 1,0 0-1,0 0 0,0 0 1,0 0-1,0 0 0,0 0 1,0 1-1,0-1 0,0 0 1,0 0-1,0 0 1,0 0-1,0 0 0,0 0 1,0 1-1,0-1 0,0 0 1,0 0-1,0 0 0,0 0 1,1 0-1,-1 0 0,0 0 1,0 1-1,0-1 1,0 0-1,0 0 0,0 0 1,0 0-1,0 0 0,0 0 1,0 0-1,1 0 0,-1 0 1,0 0-1,0 0 0,0 1 1,5 4 133,26 22 204,6 2-252,2-3-1,65 34 0,169 66-89,-214-103-4,49 22 285,-94-38-98,-1 0 0,0 1 0,0 0-1,-1 1 1,16 15 0,-27-23-124,1 1 1,-1 0 0,1 0 0,-1-1-1,1 1 1,-1 0 0,0 0 0,0 0 0,0 0-1,0 1 1,0-1 0,0 0 0,-1 0-1,1 1 1,-1-1 0,0 0 0,0 0-1,1 1 1,-1-1 0,-1 0 0,1 1-1,0-1 1,0 0 0,-1 1 0,0-1-1,1 0 1,-1 0 0,0 0 0,-2 4-1,-3 3 93,1 0-1,-2-1 0,1 0 0,-1 0 0,-10 8 0,8-7-81,-157 171 896,137-148-754,-52 64 366,62-69-378,-27 27-1,-3-4-4414,46-47 3702,-30 30-2484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50 3328,'0'0'1061,"3"-3"-634,-2 2-357,1 0-1,-1-1 1,0 1 0,1 0-1,0 0 1,-1 0 0,1 0-1,0 0 1,-1 1 0,1-1-1,0 0 1,0 1 0,0-1-1,2 1 1,2-3 426,-4 1-463,0 0 1,0 1-1,1-1 1,-1 1-1,0 0 0,1 0 1,0 0-1,-1 0 0,1 0 1,-1 0-1,1 1 0,0-1 1,0 1-1,-1 0 0,1 0 1,0 0-1,0 0 1,4 1-1,-1 0-35,0-1 0,1-1 0,-1 1 0,11-3 0,-1-1 13,-1 1-1,1 1 1,0 0 0,20 0-1,305 2 54,-329 0 82,0 1 0,0 0-1,-1 1 1,18 5 0,-20-5-43,-4 0 71,1-2 0,0 1 0,0-1 0,8 0 0,-2 0 535,-18 3-336,-28 7 183,25-8-538,0 1-1,1-1 1,-1 2 0,0-1-1,-8 6 1,-3 4-82,-32 30 0,28-23 32,14-12 24,4-3 6,0 0 0,0 0 1,1 0-1,-8 11 1,-11 27 1,9-15 0,-28 43 10,22-31 67,2 2-1,-26 83 1,41-113 30,0-1 0,-1 0 0,-1 0-1,1 0 1,-2-1 0,-10 15 0,0-1 249,15-21-287,0-1 1,1 1 0,-1-1 0,0 1-1,0-1 1,0 0 0,-1 0 0,1 0-1,0 0 1,-1 0 0,-5 2-1,7-4-31,-1 1-1,0-1 1,1 0-1,-1 0 0,0 0 1,1 0-1,-1 0 0,0 0 1,1-1-1,-1 1 0,0 0 1,1-1-1,-1 1 0,1-1 1,-1 0-1,1 0 0,-1 1 1,1-1-1,-1 0 0,1 0 1,0 0-1,-1 0 1,1-1-1,0 1 0,-1-2 1,-6-4 39,2-1 0,-1 0 1,1 0-1,1-1 0,-10-17 1,-18-33 42,14 28-12,-22-54 0,29 51-66,-25-57-234,13 33 9,20 48 147,0-1 1,0 1-1,-12-19 1,2 7 71,9 14-11,0 0 0,-1 0-1,0 0 1,-7-6 0,11 12-30,0 0 1,0 0 0,1-1-1,-1 1 1,0-1-1,1 1 1,0-1 0,0 1-1,-2-6 1,3 7-45,0 0 0,-1 1 1,1-1-1,0 1 1,0-1-1,0 0 0,0 1 1,0-1-1,0 0 1,1 1-1,-1-1 0,0 0 1,0 1-1,0-1 1,1 0-1,-1 1 0,0-1 1,1 1-1,-1-1 1,1 0-1,0 0-72,0 0 0,0 1 0,0-1 0,0 1 1,0-1-1,0 1 0,0-1 0,0 1 0,0 0 0,0-1 0,0 1 0,0 0 1,0 0-1,0 0 0,1 0 0,0 0 0,42 3-3762,-30 0 2542,21 7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3552,'32'16'1312,"-32"-16"-992,66 33-128,-50-17 832,17 1-608,0 32 416,16-16-512,0 0-32,-16 16-160,16-17 128,0 18-160,-16-18 192,-17-15-192,-16-1 96,0 1-96,0-17-4352,-16 16 2304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17 4384,'-33'-17'1632,"33"17"-1248,-33 33-128,17-17 1120,-1 1-800,-16 16 704,17-1-768,-33 18 96,16-1-352,-16 0-32,0 0-128,0-16 448,16 16-320,-16-16 128,32-17-224,1 1-2816,0-1 1472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63 2304,'0'-63'5274,"0"65"-5239,0-1 0,0 0-1,0 1 1,0-1-1,-1 0 1,1 1-1,-1-1 1,1 0-1,-1 0 1,1 1-1,-1-1 1,-1 2 0,0-1 21,1 0 0,0 0 0,0 0 1,0 0-1,0 0 0,1 0 1,-1 0-1,0 1 0,1-1 1,-1 0-1,1 0 0,0 1 0,0 2 1,1 10 58,-1-4-37,0 1 0,0-1 0,-4 19-1,2-19 10,-2 8 92,1-1 0,-1 27 0,4 56-1789,0-68 266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2816,'-30'0'1781,"27"0"-122,6 0-395,54 1 1311,-6 0-2334,54-5-1,-82 1-194,-6 0 8,22 0 0,40 9 64,-61-7-34,22-4 1,-22 3 11,24-1 1,51 3 346,-91 0-437,0 0 0,0 0 0,1 0-1,-1 1 1,0-1 0,0 1 0,1-1 0,-1 1 0,0 0 0,0 0-1,0 0 1,0 0 0,3 2 0,-4-3-157,0 1 1,0 0-1,0 0 0,0-1 0,1 1 1,-1-1-1,0 1 0,1-1 1,-1 0-1,0 1 0,1-1 0,1 0 1,0 0-1114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4320,'-11'0'2191,"14"0"1888,12 0-772,-3 0-4383,376 0 1135,-385 0-1099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48 492 2912,'-41'27'923,"34"-21"-681,9-1-111,-1-1-76,0-3-12,-1 1 0,1-1 0,-1 0 0,1 0 0,-1 1 0,1-1 0,0 0 0,0 0 0,0 0 0,-1 0 0,1 0 0,0 0 0,0 0 0,0 0 0,1 0 0,-1 0 0,0-1 0,0 1 0,0 0 0,1-1 0,-1 1 0,0-1 0,0 1 0,1-1 0,-1 0 0,3 1 0,10-1 265,1-1 1,-1 0 0,0 0-1,0-2 1,0 0-1,16-5 1,5-3-196,50-18-10,-73 24-66,0-1-1,-1 0 1,1 0 0,14-13 0,-17 12-11,9-6 36,-2-1 1,0 0-1,0-1 0,-1-1 0,16-22 1,-12 12-21,41-63 81,-56 82-112,24-42 48,22-53-1,-20 39 347,-27 57-191,-3 9-108,-1 0-71,1 1-1,-1-1 0,1 0 1,-1 0-1,0 0 0,-2 5 1,-4 14 172,1 25 33,-5 2-21,8-23-143,1-13-22,0 0 1,-1 0-1,-6 18 0,5-22-28,3-6-16,-1 1 0,1-1 0,-1 1 0,1-1 0,0 1 0,0 0 0,0-1 0,1 1 0,-1 0 0,1 0 0,0 0 0,0-1 0,1 1 0,0 4 0,1 0 75,0 1-1,1-1 1,0 0-1,6 11 0,-8-17-40,0 0-1,0 0 0,0 0 1,1 0-1,-1-1 0,1 1 1,0 0-1,-1-1 0,1 1 0,0-1 1,0 1-1,0-1 0,0 0 1,0 0-1,0 0 0,0 0 1,0 0-1,0 0 0,1-1 0,-1 1 1,0-1-1,0 0 0,3 1 1,8-1 93,-9 0-111,1 1-1,-1-1 1,1 0 0,-1-1-1,1 1 1,-1-1 0,1 0 0,-1 0-1,0 0 1,0-1 0,1 0-1,-1 1 1,0-2 0,4-2-1,19-14-78,-5-8-320,-7 14 197,-12 11 132,-1 0 1,1 0-1,-1 0 1,0 0 0,0 0-1,0 0 1,0-1 0,0 1-1,-1-1 1,1 0-1,-1 1 1,1-1 0,-1 0-1,1-3 1,-1 1-37,0-1 0,-1 0 0,1-9 0,-1 9 31,0 0 0,0 0-1,3-9 1,0 3 11,-3 11 16,1 0-1,-1 0 1,1 0 0,-1-1 0,1 1 0,-1 0 0,0 0 0,1-1 0,-1 1 0,0 0 0,0-1-1,0 1 1,0 0 0,0-1 0,-1 1 0,1 0 0,0-1 0,0 1 0,-1 0 0,1 0 0,-1-1-1,1 1 1,-1 0 0,0 0 0,0 0 0,0-2 0,-2 0-202,0 9 379,-12 23 131,4-12-99,2 1 0,1 0 0,-9 25 0,16-41-165,1 0 0,0 0 0,-1 0 0,1 1-1,0-1 1,0 0 0,0 0 0,1 0 0,-1 0 0,0 0-1,1 0 1,-1 0 0,1 0 0,0 0 0,-1-1 0,3 4-1,3 10 435,-4-9-359,-2-4-57,1 1 0,-1-1 1,1 0-1,0 0 0,0 0 0,0 0 0,0 1 0,0-2 1,1 1-1,-1 0 0,0 0 0,1 0 0,-1 0 1,1-1-1,0 1 0,0-1 0,0 1 0,-1-1 1,1 0-1,0 0 0,4 2 0,1 0-341,0 0 1,-1-1-1,1 0 0,0 0 0,0-1 1,1 1-1,-1-1 0,0-1 0,12 0 0,30 0-1693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4384,'-14'0'1424,"14"0"-1414,0 0 1,0 0 0,0 0-1,0 0 1,0 0-1,-1 0 1,1 0-1,0 0 1,0 0-1,0 0 1,0-1 0,0 1-1,0 0 1,-1 0-1,1 0 1,0 0-1,0 0 1,0 0 0,0 0-1,0 0 1,0 0-1,0 0 1,-1-1-1,1 1 1,0 0 0,0 0-1,0 0 1,0 0-1,0 0 1,0 0-1,0-1 1,0 1 0,0 0-1,0 0 1,0 0-1,0 0 1,0 0-1,0-1 1,0 1 0,0 0-1,0 0 1,0 0-1,0 0 1,0 0-1,0-1 1,0 1-1,0 0 1,0 0 0,0 0-1,0 0 1,0 0-1,0 0 1,1-1-1,-1-21 433,0 17 517,7 5-674,1 1 1,-1 0-1,1 0 0,10 4 0,-10-3-264,0 0 0,0 0 0,0-1 0,13 0 0,2-1 26,7 0-74,29 3-1,-26 2-7,-4-1 102,43 1-1,187-5 717,-252 0-476,-8 0-53,-19 0 94,-31 2-365,44 0 6,1 0-1,0 1 0,0-1 0,0 1 0,0 0 0,1 1 1,-1-1-1,1 1 0,0 0 0,0 1 0,0-1 1,-5 7-1,-3 6-6,0 1-1,-15 29 1,-22 59 154,35-70-103,-37 104 140,38-97-108,11-34-61,-2 7 112,-13 27 0,17-40-59,-1 1 0,0 0 0,-1-1 0,1 1-1,-1-1 1,1 0 0,-1 0 0,0 0 0,0 0 0,-1 0 0,1-1 0,-5 4 0,7-6-44,0 0-1,0 1 1,0-1 0,0 0 0,0 0-1,0 0 1,0 0 0,0 0-1,0 0 1,0 0 0,0 0 0,0 0-1,0 0 1,0 0 0,0-1 0,0 1-1,0 0 1,0-1 0,0 1-1,0-1 1,0 1 0,0-1 0,1 1-1,-1-1 1,0 0 0,-1 0-1,-3-5 57,0 1 0,-9-12 0,13 15-58,0 0-2,-8-10 71,0 0 0,1-1 1,1 0-1,-8-20 0,-62-152 20,60 139-190,13 35 18,0-1 1,-1 1-1,0 0 0,-12-19 1,15 28 50,0-1-1,1 0 1,-1 0 0,0 0 0,1 0 0,0 0 0,0 0 0,0-1 0,0 1 0,0 0-1,1 0 1,-1-7 0,1 9 19,0-1-1,0 1 0,0-1 1,0 1-1,0-1 1,1 1-1,-1-1 0,1 1 1,0-2-1,10-11 93,-9 11-16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5408,'0'33'1984,"0"-33"-1536,33 33-128,-33 0 192,32-17-352,-15 33 416,15-16-320,18 16 288,-1-16-288,0 0 0,0-1-160,-16-15-3168,0-1 1696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4800,'0'0'1792,"0"0"-1408,-33 33-96,1-17 928,15 17-736,-32 16 160,0 17-384,0-1-32,16-16-128,-16 1 352,16-1-224,0-16-192,1-1-32,32-32-5216,0 17 2848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19 3552,'-14'-14'1147,"14"14"-1130,-1 0 1,1-1 0,0 1 0,0 0 0,-1 0 0,1 0-1,0-1 1,0 1 0,-1 0 0,1 0 0,0 0 0,-1 0 0,1 0-1,0-1 1,-1 1 0,1 0 0,0 0 0,-1 0 0,1 0-1,0 0 1,-1 0 0,1 0 0,0 0 0,-1 0 0,1 1 0,-19-2 220,7 0 306,-1 1 1,0 0-1,-23 4 0,18 2-202,1 0-1,-30 15 0,38-16-347,1 1 0,-1-1 0,2 2 0,-1-1 0,0 1 0,1 0 0,-10 13 0,-38 61 46,55-80-37,-20 33 25,2 1 0,-16 40 0,18-36 0,-30 56 153,32-65 251,14-28-398,-1-1 0,1 0 0,0 0 0,-1 1 0,0-1-1,1 0 1,-1 0 0,0 0 0,1 0 0,-1 0-1,0 0 1,0 0 0,-1 2 0,1-3 5,0 1-1,-1-1 1,1 0-1,0 1 1,0-1-1,0 0 1,0 0-1,0 0 1,0 0 0,0 0-1,-2 0 1,-5 0 48,8 0-85,0 0 0,0 0 0,0 0 0,0 0 0,0 0 0,0 0-1,0 0 1,0 0 0,-1 0 0,1 0 0,0 0 0,0 0 0,0 0 0,0 0-1,0 0 1,0 0 0,0 0 0,0 0 0,0 0 0,-1 0 0,1 0 0,0 0-1,0-1 1,0 1 0,0 0 0,0 0 0,0 0 0,0 0 0,0 0-1,0 0 1,0 0 0,0 0 0,0 0 0,0 0 0,0 0 0,-1 0 0,1 0-1,0-1 1,0 1 0,0 0 0,0 0 0,0 0 0,0 0 0,0 0 0,0 0-1,0 0 1,0 0 0,0 0 0,0 0 0,0-1 0,0 1 0,0 0 0,0 0-1,0 0 1,0 0 0,1 0 0,-2-21 36,0 9-44,2 0 1,-1 0-1,3-16 1,-1 14-24,1 0 0,0 0 0,1 1 0,1-1 0,0 1 0,9-17 0,-3 13-4,1 0 0,1 1-1,0 1 1,1 0-1,22-19 1,86-59-305,-106 82 198,0 1 0,0 1 0,34-13 0,-42 18 192,1 1-1,-1 1 1,1-1 0,-1 2 0,1-1 0,0 1 0,-1 0 0,1 1 0,11 0 0,-16 0-6,-1 0-22,-1 1 0,0-1 0,0 1 0,1-1 0,-1 1 0,0 0 0,0 0 0,0-1 0,0 2 1,0-1-1,0 0 0,0 0 0,0 1 0,-1-1 0,1 1 0,0-1 0,-1 1 0,1 0 0,-1-1 0,0 1 0,2 4 0,1-2 39,0 3-1,1 0-1,-2 1 1,1-1-1,-1 1 1,0 0-1,0 0 1,-1 0 0,0 0-1,-1 0 1,2 13-1,2 26 150,9 51 304,0-5-124,-10-63-192,10 44 0,-10-64-123,-1 0 45,0 1 1,-1-1-1,0 0 1,-1 1 0,1 11-1,-2-18-57,0 1-1,1-1 1,-1 0-1,1 0 1,0-1-1,0 1 1,0 0-1,1 0 1,-1 0-1,4 6 1,-4-9-130,0 0 1,-1 0-1,1 0 0,-1 0 1,0 0-1,1 1 1,-1-1-1,0 0 0,0 0 1,1 0-1,-1 1 1,0-1-1,0 0 0,-1 0 1,1 1-1,0-1 1,-1 2-1,1-2-76,0-1 1,-1 1-1,1-1 1,-1 1-1,1 0 1,-1-1-1,1 1 1,-1-1-1,1 1 1,-1-1-1,1 0 0,-1 1 1,1-1-1,-1 1 1,0-1-1,1 0 1,-1 0-1,0 1 1,1-1-1,-1 0 1,0 0-1,0 0 1,1 0-1,-1 0 0,0 0 1,0 0-1,-16 0-2028</inkml:trace>
  <inkml:trace contextRef="#ctx0" brushRef="#br0" timeOffset="1">165 461 3712,'-65'-32'1408,"65"32"-1120,0 0-64,0-17 1920,0 17-1216,0 0-160,16-16-480,17 16-96,0 0-96,32-17 224,1 17-192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5216,'-16'-16'1952,"16"16"-1536,0 0-96,0 0 1376,0 0-992,16-17 0,17 1-448,0 0 128,0 16-256,32-17 320,1 17-256,-1 0-6880,1 0 3648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4640,'0'0'1728,"0"0"-1344,0-17-96,16 17 1376,-16 0-960,16 0 352,1 0-640,15 0-96,1 0-192,16 0 416,1 0-320,15 0 192,-16 17-256,0-17-5504,1 32 2912</inkml:trace>
  <inkml:trace contextRef="#ctx0" brushRef="#br0" timeOffset="1">17 230 5632,'-17'0'2112,"17"0"-1664,17 16-96,-1-16 768,1 16-672,32-16 128,16 0-384,17 0 192,17 0-256,-1 0-1312,0 0 640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5056,'-13'-14'1642,"23"10"-774,-4 3-717,5-4 74,-8 3-167,0 1-1,0 0 0,0-1 0,1 1 1,-1 1-1,0-1 0,1 0 0,-1 1 0,0 0 1,1 0-1,4 0 0,83-7 368,25-2-183,50-4 74,-157 12-291,32-2 191,49 2-1,-41 2-118,-46-1-131,0 0 0,0 0 1,-1 0-1,1 0 0,0 0 0,-1 0 1,1 1-1,0-1 0,0 1 0,-1 0 0,1 0 1,-1 0-1,1 0 0,-1 1 0,1-1 1,-1 0-1,2 3 0,-3-4 3,-1 0-1,0 1 1,0-1 0,0 0-1,0 0 1,1 1 0,-1-1-1,0 0 1,0 0 0,1 1-1,-1-1 1,0 0-1,0 0 1,1 0 0,-1 0-1,0 1 1,1-1 0,-1 0-1,0 0 1,1 0 0,-1 0-1,0 0 1,0 0 0,1 0-1,-1 0 1,0 0-1,1 0 1,-1 0 0,0 0-1,1 0 1,-1 0 0,0 0-1,1 0 1,-1-1 0,0 1-1,1 0 1,-1 0 0,0 0-1,0 0 1,1-1 0,-1 1-1,0 0 1,0 0-1,1 0 1,-1-1 0,0 1-1,0 0 1,1-1 0,-1 1-289,0-1 246,0 1-1,0-1 1,-1 1-1,1-1 1,0 1 0,-1-1-1,1 1 1,0 0-1,-1-1 1,1 1 0,0-1-1,-1 1 1,1 0-1,-1-1 1,1 1 0,0 0-1,-1 0 1,1-1-1,-1 1 1,0 0-1,1 0 32,-1 0-1,1 1 0,0-1 0,-1 0 1,1 1-1,0-1 0,0 1 0,0-1 0,-1 0 1,1 1-1,0-1 0,0 1 0,0-1 1,0 1-1,0-1 0,0 1 0,0-1 1,0 0-1,0 1 0,0-1 0,0 1 0,0-1 1,0 2-1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1 3328,'-17'4'405,"11"-2"-188,1-1-1,-1 1 1,0 1-1,-9 4 1,12-6-184,0 1 47,-1-1-1,1 1 0,0 0 1,0 0-1,0 0 1,0 0-1,0 0 1,0 1-1,0-1 1,1 1-1,-3 3 0,-14 46 855,5-10-390,-17 78 1,27-102-482,-11 86 293,12-68-334,-12 51 0,7-55 426,-1 1 0,-2-1 0,-1-1 0,-1 0 0,-32 53 0,44-83-409,-1 1 0,1-1 0,0 1 1,0-1-1,-1 1 0,1-1 0,-1 0 1,1 0-1,-1 0 0,0 0 0,1 0 0,-1 0 1,0-1-1,0 1 0,0 0 0,0-1 1,1 1-1,-1-1 0,0 0 0,0 0 1,0 0-1,0 0 0,0 0 0,-2 0 0,1 0 26,-2-1 42,0 1 0,0-1 1,-1-1-1,1 1 0,0-1 0,0 0 0,0 0 1,1 0-1,-1 0 0,0-1 0,1 0 0,-7-6 0,-20-10 95,16 11-158,8 6-19,1-1 1,-1-1-1,1 1 1,0-1-1,-10-8 1,3-2 21,10 10-22,-1 0 0,1 0 0,-1 1-1,0-1 1,0 1 0,0 0 0,-8-4-1,7 4 13,1 1-1,-1-1 1,1 0-1,0 0 0,0 0 1,1-1-1,-1 1 1,1-1-1,-1 0 1,1 0-1,-4-7 1,5 9-182,0-1 0,0 0 1,-1 1-1,1-1 0,-1 1 1,0-1-1,0 1 0,-5-3 1,-10-8-1765,15 9 1564,0 1 0,0-1 0,0-1 0,1 1 1,-3-6-1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6:5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5216,'0'0'1696,"2"0"-1040,29 0 1160,-4 1-839,46-5 0,-51 1-834,8-2 79,50-1 0,-34 9-1,50 8 1,-70-8 22,0-2-1,29-2 1,-12 1 267,-41 0-593,-1 0 1,1 0-1,0 0 0,-1 1 0,1-1 1,0 1-1,-1-1 0,1 1 0,0-1 0,-1 1 1,1 0-1,-1 0 0,1 0 0,-1 0 1,0 0-1,1 0 0,1 2 0,0 3-3150,-3 7 918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5152,'-14'0'1648,"12"0"-987,2 0-181,0 0 507,2 0-299,30 1 831,-3 0-1335,44-5 1,-47 0-139,10-1 32,50 0 0,-19 6-46,133-5-80,-126-7 32,135 8 157,-131 4 140,-78-1-277,0-1 0,0 1 0,0 0 0,0 0 0,0 0 1,1 0-1,-1 0 0,0 0 0,0 0 0,0 0 0,0 0 0,0 0 1,0 0-1,1 0 0,-1 0 0,0 0 0,0 0 0,0 0 0,0 0 1,0 0-1,1 0 0,-1 0 0,0 0 0,0 0 0,0 0 0,0 0 1,0 0-1,1 0 0,-1 0 0,0 0 0,0 0 0,0 0 1,0 1-1,0-1 0,0 0 0,0 0 0,1 0 0,-1 0 0,0 0 1,0 0-1,0 0 0,0 1 0,0-1 0,0 0 0,0 0 0,0 0 1,0 0-1,0 0 0,0 0 0,0 1 0,0-1 0,0 0 0,0 0 1,0 1-1,0-1 0,0 1-1,0-1 1,0 1 0,0-1 0,0 0 0,0 1 0,0-1 0,0 1 0,0-1 0,0 1 0,0-1 0,-1 0 0,1 1 0,0-1 0,0 1 0,0-1 0,-1 0 0,1 1 0,0-1 0,0 0 0,-1 1-1,1-1 1,0 0 0,-1 0 0,1 1 0,-1-1 0,1 0 0,0 0 0,-1 1 0,-6 4-4,1 8-32,4-9 17,0-1-1,-1 0 1,1 0 0,-1 0-1,0 0 1,0-1-1,0 1 1,-6 3 0,7-4 2,0 0 0,0-1 0,0 1 0,1 0 0,-1 0 0,0 0 0,1 0 0,-1 0 0,1 1 0,0-1 0,0 0 0,0 1 0,0-1 0,0 1 0,0-1 0,1 1 0,-1 3 0,-8 22-52,2-8 62,0 0 1,2 0-1,-6 32 0,9-29 19,-4 23 38,-19 33 116,4-3-36,-7-18 26,17-29-99,7-17-24,-1 0 0,0-1 0,-1 0-1,0 0 1,-9 12 0,7-12 21,-1 0 0,-1-1-1,-20 17 1,26-24 2,-1 0 0,1 0 0,-1 0 0,0-1 0,1 0 0,-1 0 0,0 0 1,0-1-1,0 1 0,-1-1 0,1 0 0,0-1 0,-6 1 0,7-2-11,0 1-1,-1-1 0,1 0 0,0 0 1,-1 0-1,1-1 0,0 1 1,0-1-1,0 0 0,0 0 1,1-1-1,-1 1 0,0-1 0,1 0 1,0 0-1,0 0 0,0 0 1,0 0-1,-5-7 0,-2-6 38,0 0 0,1-1 0,-8-21-1,12 27-66,-27-55 46,-69-100-1,21 37-230,72 116 151,-17-19 1,-5-10-21,20 20-21,8 17 31,0 1-1,0 0 0,0-1 0,0 1 0,-1 0 0,0 0 1,0 1-1,-3-5 0,-8-5-433,11 10 145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1640 1 1312,'0'0'421,"0"2"-245,0 9 86,0-8 623,-6 0-181,-1 0-434,-1 0 0,1 0-1,-1 0 1,-11 1 0,-137 43 599,137-42-784,0-1-1,-1-1 1,-35 1-1,18-1 5,-67 8 18,-16-6-203,8 6 16,-90-8 29,134-3 118,-117-9 438,121 4-365,10 2-4,3 1 44,-65-12 0,16-10 174,89 21-349,0-1 0,0-1 0,1 0 0,0 0 0,-17-12 0,5-2-42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16 3552,'-14'-13'1147,"14"12"-1139,0 1 0,0 0 0,0 0 0,0 0 0,0 0 0,0 0 1,0 0-1,0 0 0,-1-1 0,1 1 0,0 0 0,0 0 0,0 0 0,0 0 1,0 0-1,0 0 0,0 0 0,0 0 0,0 0 0,-1 0 0,1 0 1,0 0-1,0 0 0,0 0 0,0-1 0,0 1 0,0 0 0,-1 0 1,1 0-1,0 0 0,0 0 0,0 0 0,0 1 0,0-1 0,0 0 1,-1 0-1,1 0 0,0 0 0,0 0 0,0 0 0,0 0 0,0 0 1,0 0-1,0 0 0,-1 0 0,1 0 0,0 0 0,0 0 0,0 1 1,0-1-1,0 0 0,0 0 0,0 0 0,0 0 0,0 0 0,0 1 1,-9 5 164,0 0 0,0-1 0,-11 5 0,20-10-172,-2 1 46,0-1 1,0 1-1,0-1 1,0 1-1,0-1 1,0 0-1,0 0 0,0 0 1,0 0-1,-3 0 1,-5 0 64,2 0-67,1 1 0,0 0 0,0 1-1,-10 2 1,0 1-29,-13 1-53,8 5-6,-3-6-15,20 2 32,2-3 46,-8 2 164,-5 4-24,16-9-148,0-1-1,-1 1 1,1 0 0,0-1-1,-1 1 1,1 0-1,0-1 1,0 1-1,-1 0 1,1-1-1,0 1 1,0 0-1,0-1 1,0 1-1,0 0 1,0-1-1,0 1 1,0 0-1,0 0 1,0-1-1,1 1 1,-1 0-1,0-1 1,0 1 0,1 0-1,-1-1 1,1 1-1,7 14 181,-5-10-123,0 0 1,-1 1-1,1 0 0,-1-1 1,0 1-1,0 0 0,0 0 1,-1 0-1,1 10 0,-1-6 16,0 0 0,1 0 0,0-1 0,1 1 0,0-1 0,1 0 0,0 1 0,0-2 0,8 14 0,1 3 223,3 7-36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 3136,'0'0'1029,"-3"0"-629,3 0-369,-1 0 0,1 0 0,-1 0 0,1 0 0,-1 0 0,1 0 0,-1 0 0,1 0 0,-1-1 0,1 1 0,-1 0 0,1 0 0,-1 0 0,1-1 0,-1 1 0,1 0 0,-1 0 0,1-1 0,0 1 0,-1 0 0,1-1 0,-1 1 0,1 0 0,0-1 0,-1 1 0,1-1 0,0 1 0,0-1 0,-1 1 0,1-1 0,0 1 0,0 0 0,0-1 0,0 1 0,0-1 0,-1 0 0,1 1 0,0-1 0,0 1 0,0-1-1,1 0 1,-1-2 668,0 3 69,0 0-293,0 0-129,0 0-116,0 0 52,0 0-148,2 0-161,23 1-129,-10 0 168,-1-1 1,1-1-1,17-2 0,4-3 12,1 2 0,-1 1 0,63 5 0,-20 9-24,-50-8-50,2 0-42,43 10 0,24 6 161,-65-8 203,-3-6-37,-15 2-56,-14-6-158,1 0 0,-1 0 0,0-1 0,1 1 0,-1 0 0,1-1 0,-1 1 0,1-1 0,-1 0 0,3 1 0,-1-1 145,-6 0-97,2 0-73,1 0-1,0 0 1,-1 0 0,1 0 0,-1 0-1,1 0 1,0 0 0,-1 0-1,1 0 1,-1 0 0,1 0 0,0 0-1,-1 0 1,1 0 0,-1 1-1,1-1 1,0 0 0,-1 0-1,1 0 1,0 1 0,-1-1 0,1 0-1,0 1 1,-1-1 0,1 0-1,0 0 1,0 1 0,-1-1-1,1 1 1,0 0 0,-8 9-71,-5-1 36,9-6 30,0-1 0,1 0 1,-1 1-1,1 0 0,0 0 1,-1 0-1,1 0 0,-3 4 1,0 2-35,-10 12-117,-27 29 0,-65 73 237,90-102 65,-20 26-9,19-30-208,-40 29 1,25-22 372,1 1 17,3-17 234,21-5-411,8-2-113,0-1 0,1 0 0,-1 1 0,0-1 0,0 0 0,0 1 0,0-1 0,0 0 0,0 0 0,0 0 0,0 0 0,0 0 0,0 0 0,0 0 0,0 0 0,0-1 0,0 1 0,0 0 0,0 0 0,0-1 0,0 1 0,0-1 0,1 1 0,-1-1 0,0 1 0,-1-2 0,2 2-16,-25-9 303,22 8-298,0 0 0,1 1 0,-1-1-1,1 0 1,0 0 0,-1-1 0,1 1-1,0 0 1,0-1 0,-1 0 0,1 1-1,0-1 1,1 0 0,-1 0-1,0 0 1,1 0 0,-3-3 0,-31-47 562,-58-87-496,86 127-150,1 0 0,-4-12 1,-6-10-149,7 21 101,-1 1-1,0 0 1,-20-17 0,13 13-49,19 17-78,0 1 0,0-1 0,0 1 0,1-1 0,-1 0 0,0 0 0,1 0 0,-1 0-1,1-1 1,-1 1 0,6 0 0,5 2-1461,20 11-1063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3392,'0'0'1248,"0"0"-960,32 66-64,-15-17 832,-1-16-608,33-1-32,-16 1-256,33 16 224,-17-16-192,16 0 96,-16-17-160,1 17 224,-1-17-224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4480,'-16'0'1664,"16"0"-1312,-16 65-64,-1-48 544,1 15-512,-33 1 128,0 0-256,-1 16 32,1-16-128,-16 0 288,16-1-192,-1-15 32,18-1-128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99 2912,'27'-14'923,"-26"14"-897,0-1 1,0 1 0,0-1-1,0 1 1,0 0 0,0 0-1,0-1 1,0 1 0,0 0-1,1 0 1,-1 0 0,0 0-1,1 0 1,11 0 120,21-2-1,-15-5 264,-11 3-158,0 2-154,-1 1 0,1 0 1,-1 1-1,1-1 0,13 2 1,-1 0 4,1-2 81,38-6 0,-24 1 40,31 1 117,-4-6 166,-12 6-150,-25-2-78,-18 5-188,-1 1 1,0-1-1,1 1 1,7 0-1,-13 1-74,-1 0 1,1-1-1,-1 1 1,1 0-1,0 0 0,-1 0 1,1 0-1,-1 0 0,1 0 1,-1 1-1,1-1 0,0 0 1,-1 0-1,1 0 0,-1 0 1,1 1-1,-1-1 1,1 0-1,-1 0 0,1 1 1,-1-1-1,1 0 0,-1 1 1,0-1-1,1 1 0,-1-1 1,1 1-1,-1-1 0,0 1 1,0-1-1,1 1 0,-1-1 1,0 1-1,0-1 1,1 1-1,-1-1 0,0 1 1,0-1-1,0 1 0,0 0 1,0-1-1,0 1 0,0-1 1,0 1-1,0-1 0,0 1 1,0 0-1,0-1 1,0 1-1,-1-1 0,1 1 1,0-1-1,0 1 0,-1-1 1,1 1-1,0-1 0,-1 1 1,-3 6 65,0 1-1,-1-1 1,-7 8 0,7-8-50,-61 89 137,49-74-178,-7 11-21,8 5 8,8-16 21,1-8 16,-1 0-1,-11 16 1,-7 13 1,-10 39 36,22-52 512,14-29-518,0 0 0,-1 1 1,1-1-1,-1 0 0,1 1 0,-1-1 0,1 0 0,-1 0 0,0 0 0,0 0 0,0 1 0,-1 0 0,1-1 1,-1-1 1,1 1-1,0-1 0,0 0 0,-1 0 1,1 0-1,0 1 0,-1-1 0,1 0 0,0 0 1,-2-1-1,-9 1 89,4-1-64,-1-1-1,1 0 1,-1 0-1,1-1 0,0 0 1,-14-7-1,1 0-24,14 7-37,0-1-1,-1 0 1,1 0-1,1 0 1,-1-1-1,-11-11 1,-9-7-5,4 8 4,-14-11 33,15 5 65,-33-41 0,31 33-30,-33-45 184,50 64-291,1-1 1,0 1-1,1-2 1,0 1-1,-5-16 0,10 25 27,-1 0-1,1 0 1,-1-1-1,1 1 1,0 0 0,0 0-1,0 0 1,0 0-1,1 0 1,-1 0-1,0 0 1,1 0-1,-1 0 1,1 0-1,0 0 1,0 0-1,0 0 1,0 0-1,0 0 1,0 1 0,0-1-1,1 0 1,-1 1-1,0-1 1,4-1-1,-2 0 15,1 0-1,0 0 1,0 0-1,1 1 1,5-3 0</inkml:trace>
  <inkml:trace contextRef="#ctx0" brushRef="#br0" timeOffset="1">901 0 3328,'-17'0'1216,"17"0"-928,17 33-96,-1 0 512,0-17-416,1 34 736,16-1-576,16 0-64,-16 0-256,32-16 192,-16 0-192,0-1 320,1-15-256,-1-1-448,-16 1 128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 4160,'0'0'1536,"0"0"-1216,-49 49-64,16-32 352,0 15-384,-32 17 416,-1-16-384,-16 16 160,17 1-256,-1-18 64,0 1-128,17-17-544,33 17 224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16 4064,'-14'-14'1307,"14"14"-1299,0 0 1,0 0 0,0 0 0,0 0 0,0 0 0,0 0 0,0 0 0,0-1-1,-1 1 1,1 0 0,0 0 0,0 0 0,0 0 0,0 0 0,0 0 0,0 0 0,0 0-1,0 0 1,-1 0 0,1 0 0,0 0 0,0 0 0,0-1 0,0 1 0,0 0 0,0 0-1,-1 0 1,1 0 0,0 0 0,0 0 0,0 0 0,0 0 0,0 0 0,0 0 0,-1 1-1,1-1 1,0 0 0,0 0 0,0 0 0,0 0 0,0 0 0,0 0 0,0 0 0,0 0-1,-1 0 1,1 0 0,0 0 0,0 0 0,0 0 0,0 1 0,0-1 0,0 0 0,0 0-1,0 0 1,0 0 0,0 0 0,-5 5 97,2-1-5,-1 0-1,0 0 0,0-1 1,-6 5-1,5-6-73,1 0-1,0 1 1,0 0-1,1 0 1,-1 0 0,1 0-1,-1 1 1,1-1-1,0 1 1,0 0-1,1 0 1,-1 0-1,1 0 1,-4 8 0,-10 17 54,6-11-58,1 1-1,1-1 1,-11 36 0,11-28 51,-20 41 0,-2 7-78,26-62-9,2-4 44,0 1 0,-1-1 1,-1 0-1,1 0 0,-1-1 0,0 1 0,-1-1 0,0 0 0,-8 9 0,-4 6 255,15-19-258,0 0 0,0 0 0,0 0-1,0-1 1,0 1 0,-4 2-1,-12 1 170,8-4-95,1 1-32,9-2-61,-1-1 0,0 1 0,0-1 0,0 0 0,0 1 0,0-1 0,0 0 0,0 0 0,0 0 0,0 0 0,0 0 0,0 0-1,0 0 1,0 0 0,0 0 0,0 0 0,0-1 0,0 1 0,0 0 0,0-1 0,0 1 0,1 0 0,-1-1 0,0 0 0,0 1 0,-1-2 0,2 2-6,-10-4 44,8 3-48,0 1 0,0-1 0,1 0 0,-1 0 0,0 0 0,0 0 0,1 0 0,-3-2 0,3 2-2,1 0 0,-1 0 0,1 0-1,-1 0 1,1 0 0,-1 1 0,1-1 0,0 0 0,0 0 0,0 0-1,-1 0 1,1 0 0,0 0 0,0 0 0,0 0 0,0 0-1,1 0 1,-1 0 0,0 0 0,0 0 0,0 0 0,1 0 0,0-1-1,1-4-18,1 1-1,0 0 0,0-1 1,0 1-1,1 1 1,5-8-1,13-16 5,5-12 49,-7 8-6,31-35-1,-16 28-164,1 3 0,2 1 0,44-33 0,-64 57 138,-1 0 0,24-9-1,-21 10 122,-18 9-85,1-1 0,0 1 0,-1 0 0,1 0 0,0 0 0,0 0 0,-1 1 0,7-2 0,-7 3-6,-1-1 1,1 1-1,0-1 0,0 1 1,0-1-1,-1 1 0,1 0 0,0 0 1,-1 0-1,1 0 0,1 1 1,0 1 29,1 0 0,-1-1 0,0 1 1,0 1-1,0-1 0,-1 0 0,1 1 0,-1-1 0,1 1 1,-1 0-1,2 6 0,0 0 41,-1 0 0,-1-1-1,3 17 1,1 37 338,4 3-143,-7-44-200,3 21 84,-2-28-100,1 0 0,1-1 1,12 25-1,31 41 418,-6-11 108,-27-37-407,-10-19-24,0 0 1,1-1-1,10 14 1,8 4-334,-25-29 86,1-1 1,-1 1 0,1-1 0,-1 1-1,0 0 1,1-1 0,-1 1 0,0 0 0,0-1-1,1 1 1,-1 0 0,0 0 0,0-1-1,0 1 1,0 0 0,0 0 0,0-1-1,0 1 1,0 0 0,0 0 0,0-1 0,0 1-1,-1 0 1,1 0 0,-1 0 0,-12 16-1351</inkml:trace>
  <inkml:trace contextRef="#ctx0" brushRef="#br0" timeOffset="1">197 508 4480,'16'-17'1664,"-16"17"-1312,66 0-64,-34 0 256,1 0-352,16 0 128,0 0-192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4896,'0'0'1824,"0"0"-1440,16 0-96,-16 0 352,17 16-416,16-16 64,-1 16-192,17-16 288,-16 17-192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5312,'17'-16'1952,"-17"16"-1504,49 16-128,-16-16 320,16 0-416,0 0 64,0 0-192</inkml:trace>
  <inkml:trace contextRef="#ctx0" brushRef="#br0" timeOffset="1">49 197 6048,'33'0'2240,"-33"0"-1728,66 0-160,-34 0-32,18 0-256,15 0 320,1 0-192,-17 17-320,0-17 64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6304,'0'17'2336,"0"-17"-1824,16 32-128,0-32 64,-16 0-320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17 672 3072,'-13'0'976,"10"0"-587,3-3-42,0-7 463,0 9-799,0 1 0,0 0 0,0 0 0,0 0-1,0 0 1,0 0 0,0 0 0,0 0-1,0 0 1,0 0 0,0-1 0,0 1-1,0 0 1,0 0 0,0 0 0,0 0-1,0 0 1,0 0 0,0 0 0,0 0-1,0 0 1,0 0 0,0-1 0,0 1-1,0 0 1,0 0 0,0 0 0,0 0 0,0 0-1,0 0 1,0 0 0,0 0 0,0 0-1,1 0 1,-1 0 0,0 0 0,0 0-1,0 0 1,0 0 0,0 0 0,0 0-1,0 0 1,0 0 0,0 0 0,0 0-1,1 0 1,-1 0 0,0 0 0,0 0-1,0 0 1,0 0 0,0 0 0,0 0 0,0 0-1,0 0 1,1 0 0,9 0 677,-9 0-675,-1 0 0,0 0 0,0 0 0,1 0 0,-1 0 0,0 0 1,0-1-1,1 1 0,-1 0 0,0 0 0,0 0 0,0 0 0,1 0 0,-1 0 0,0 0 0,0-1 1,0 1-1,0 0 0,1 0 0,-1 0 0,0 0 0,0-1 0,0 1 0,0 0 0,0 0 1,1 0-1,-1-1 0,0 1 0,0 0 0,0 0 0,0-1 0,0 1 0,0 0 0,0-1 0,0 1-13,1-2 44,0 0 0,0 0 0,1 0-1,-1-1 1,1 1 0,-1 1 0,1-1-1,0 0 1,1-2 0,27-9 228,6-25-70,-26 29-176,0 1 0,1 0 0,0 1 0,21-11-1,6-3-4,90-59 245,-110 71-178,-1-2 0,0 0 0,30-26 0,-21 6-1,-20 22-75,1 2 1,-1-1-1,1 1 1,9-7 0,-12 10-3,1 1 1,-1 0 0,0-1-1,0 0 1,-1 0 0,1 0-1,-1 0 1,0-1 0,0 1-1,0-1 1,-1 0 0,0 0-1,3-7 1,8-15 40,-10 21-52,0-1-1,0 1 0,0-1 0,2-11 1,-2-3-11,-2 16 58,-1-1 1,1 1-1,0 0 0,0-1 1,1 1-1,0 0 0,0 0 1,4-8-1,0 4 65,-5 8-98,0 0 0,0-1 0,0 1 0,0-1 0,0 1 1,0-1-1,-1 1 0,1-1 0,0 0 0,-1 1 0,1-1 0,-1 0 0,0 1 0,0-1 0,1-2 0,-1 2-30,0 1 0,0-1-1,0 0 1,1 0 0,-1 1 0,0-1 0,1 0 0,0 1-1,-1-1 1,1 1 0,0-1 0,0 1 0,0-1-1,0 1 1,0-1 0,0 1 0,2-2 0,0 0-154,-3 6 123,0 2 45,0-2 10,0 0 0,0 0 0,0 0 0,0 0 0,-1 0 0,1 0 0,-2 4 0,-2 4 50,2-8-35,1 0 0,-1 0 0,1 0 0,0 0 0,0 1 0,1-1 0,-1 0 1,1 1-1,0 5 0,-1-1 35,0 1 0,0-1 0,-5 14 0,4-14 11,0 0 1,1 0-1,-2 14 0,3 57 769,0-79-831,0 0 0,0 0 0,0 0 0,0 1-1,0-1 1,0 0 0,0 0 0,-1 0 0,1 0 0,0 0-1,0 1 1,0-1 0,0 0 0,0 0 0,0 0 0,0 0-1,0 0 1,0 0 0,0 1 0,0-1 0,0 0 0,0 0-1,0 0 1,0 0 0,1 0 0,-1 1 0,0-1-1,0 0 1,0 0 0,0 0 0,0 0 0,0 0 0,0 0-1,0 1 1,0-1 0,0 0 0,1 0 0,-1 0 0,0 0-1,0 0 1,0 0 0,0 0 0,0 0 0,0 0 0,0 0-1,1 0 1,-1 0 0,0 0 0,0 0 0,0 0-1,0 0 1,0 1 0,1-2 0,1 1 34,0 0 1,-1 0-1,1-1 0,0 1 1,0-1-1,0 0 0,-1 1 0,1-1 1,0 0-1,-1 0 0,1 0 1,-1 0-1,2-2 0,5-2-23,1-2 24,-3 3-14,-1 0 0,1 1 0,0-1 0,11-4 0,-8 6 0,9-4 21,4-19 32,-7 11-50,-12 12-21,0 0-1,0 0 1,-1-1 0,1 1 0,-1-1 0,0 0 0,0 1 0,0-1 0,0 0 0,3-7 0,11-39-25,-15 46-19,0 0 1,-1 0 0,1 0-1,-1 0 1,0-1-1,0 1 1,0-3-1,0 1-110,0 5 139,0 0 1,0 0 0,0 0-1,0 0 1,0 0 0,0 0-1,0 0 1,0-1 0,0 1-1,0 0 1,0 0 0,0 0-1,0 0 1,0 0 0,0 0-1,0 0 1,0 0 0,0 0-1,0-1 1,0 1 0,0 0-1,0 0 1,0 0 0,0 0-1,0 0 1,0 0 0,0 0-1,-1 0 1,1 0 0,0 0-1,0 0 1,0 0 0,0 0-1,0-1 1,0 1 0,0 0-1,0 0 1,0 0 0,0 0-1,0 0 1,0 0 0,-1 0-1,1 0 1,0 0 0,0 0-1,0 0 1,0 0 0,0 0-1,0 0 1,0 0 0,0 0-1,0 0 1,-1 0 0,1 0-1,0 0 1,0 0 0,-2 1-60,0-1 1,-1 1-1,1 0 1,0 0-1,0 0 1,0 0-1,0 0 1,0 0-1,0 0 1,0 1 0,0-1-1,1 1 1,-1-1-1,1 1 1,-1 0-1,1 0 1,-1 0-1,1-1 1,0 1-1,-1 3 1,-3 3 84,1-1 0,1 1 0,0 0 0,-4 12 0,5-13 125,1 0 0,0 0 0,1 1 1,-1-1-1,2 10 0,-1-14-100,0 0 1,1 1 0,-1-1-1,1 0 1,0 0-1,0 0 1,0 0 0,0 0-1,1 0 1,-1 0 0,1 0-1,0-1 1,3 5 0,-1-3 29,0 1 1,1-1-1,0 0 1,6 4-1,-8-7-71,0 0 0,0 0 0,-1 0 0,1 0 0,0 0 0,0-1 0,0 1 0,0-1 0,1 0 0,2 0 0,27 0-1279,0 0 289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 4576,'-13'0'1450,"10"0"-868,6-3-214,-1 2-303,0-1 1,0 1 0,1-1 0,-1 1-1,1 0 1,-1 0 0,1 0-1,-1 0 1,1 0 0,-1 0-1,1 1 1,0 0 0,3-1 0,44 1 137,-26 1-142,3 0 0,37 6 0,-38-3-15,37 0-1,-38-3-30,0 1 0,24 6 0,-33-5-12,30 2 50,-10 6 97,-23-8-98,-10-3-41,-1 1 1,1-1 0,-1 1 0,0-1 0,1 1 0,-1 0-1,0 0 1,0 0 0,1 0 0,-1 0 0,0 1 0,0-1-1,0 1 1,2 1 0,-1 1 17,5 5 28,-9-8-43,1-1 0,-1 0 0,1 1 0,0-1 0,-1 0-1,1 1 1,-1-1 0,1 0 0,-1 0 0,1 1 0,-1-1 0,1 0 0,-1 0 0,1 0 0,-1 0 0,1 0 0,-1 0 0,0 0 0,1 0-1,-1 0 1,1 0 0,-1 0 0,1 0 0,-1 0 0,0 0 0,-3 0 147,1 0-254,0 0 0,0 0 1,0 0-1,1-1 0,-1 1 0,0-1 0,-3 0 1,-8-10-692,12 8-160,-12 4 516,0 1-71,14-2 491,-1 0 1,1 0-1,0 1 0,-1-1 0,1 0 1,0 1-1,-1-1 0,1 0 0,0 1 1,-1-1-1,1 0 0,0 1 0,0-1 1,-1 1-1,1-1 0,0 1 0,0-1 1,0 1-1,0-1 0,0 1 0,0-1 1,0 0-1,0 1 0,0-1 0,0 1 1,0 0-1,-3 4 61,-1 1-73,1-1-1,0 1 1,0-1-1,0 1 1,1 0 0,-1 0-1,1 0 1,1 1-1,-1-1 1,0 7 0,-3 11 36,-8 13 94,10-28-3,-1 0 1,-3 18-1,3-1 33,0-2 113,-7 27-1,5-22-111,1 0-1,2 0 0,0 0 0,3 44 0,0-49-30,0 134 1431,1-156-1510,-1-1-1,0 1 0,0-1 1,0 0-1,-1 1 0,1-1 1,0 1-1,0-1 0,-1 0 1,1 1-1,-1-1 0,1 0 1,-1 1-1,0-1 0,1 0 1,-1 0-1,0 0 0,0 0 1,0 0-1,0 0 1,0 0-1,0 0 0,0 0 1,0 0-1,0 0 0,0 0 1,-1-1-1,1 1 0,0 0 1,0-1-1,-1 0 0,1 1 1,-1-1-1,1 1 0,0-1 1,-1 0-1,1 0 0,0 0 1,-1 0-1,1 0 0,-3-1 1,-5 0 122,0 0 0,0-1-1,0-1 1,1 1 0,-11-5 0,4 2 107,0 0 0,-30-3 0,26 5-13,-31-9 1,15 1-77,24 9-51,-1-2 1,1 1-1,0-2 0,0 1 1,0-2-1,-18-11 0,-34-30 104,59 45-258,0-1 1,1 1-1,-1-1 0,1 0 0,0 0 1,0-1-1,0 1 0,-3-6 0,0-5-2072,6 14 1994,-1-1 0,0 1 0,0-1 0,0 1 0,1 0 0,-1 0 0,0-1 0,0 1 0,0 0 0,0 0 0,0 0 0,0 0 0,-1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5216,'0'0'1696,"0"0"-1040,0 0-150,0 0 534,0 0-330,6 0-76,-1 0-484,-2-1-68,1 1 1,-1 0-1,0 0 1,0 0-1,0 0 0,0 0 1,1 1-1,-1-1 1,0 1-1,3 1 0,3 1-10,-1 0 0,1-1-1,-1 0 1,1 0-1,0-1 1,0 0 0,0 0-1,-1-1 1,11-1-1,-3 0-14,0 1-1,19 4 1,-10 0-10,-9-1 40,1 0 1,23 0-1,-9-4-2,-18 0-63,1 1 1,-1 0-1,0 1 1,18 3-1,-13 1-39,-12-3 56,0 0-1,1-1 0,-1 1 1,0-2-1,13 2 1,-17-2 53,0 0 0,0 1 1,0-1-1,-1 0 1,1 1-1,0 0 1,0 0-1,-1-1 1,1 1-1,-1 0 0,1 0 1,-1 0-1,1 1 1,2 1-1,-2 0 415,-2-3-192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228 360 1408,'13'0'448,"-2"-5"-267,22-20 22,-19 9 421,-6 14-428,-7 1-166,0 1-1,0 0 1,1 0 0,-1-1-1,0 1 1,0-1 0,0 1-1,0-1 1,0 0 0,2 0 0,-3 0 11,1 0 1,0 0-1,-1 0 1,1-1-1,-1 1 1,1 0-1,-1 0 1,1 0-1,-1 0 1,1-2-1,1-5 228,12-3 174,-10 6-394,0 0 0,0 0 0,0-1 0,4-6 0,-7 10 27,0 1-1,0-1 1,0 0-1,0 0 0,-1 0 1,1 0-1,0 0 1,-1 0-1,1-1 1,-1 1-1,0 0 1,0 0-1,0 0 0,0 0 1,0 0-1,0-1 1,-1 1-1,1 0 1,-1-2-1,-4-4 194,1 1 0,-9-11 0,8 11-143,0 0-1,-7-12 1,11 17-92,-1-1 0,1 1-1,0 0 1,-1 0 0,1 0 0,-1 0-1,0 0 1,0 0 0,0 0 0,-3-2-1,-4-4 129,-2-8 126,-11-1 32,11 1-112,-3 6-148,0 0 0,-1 1 0,-18-8 0,32 16-63,0 1 0,0 0 0,0-1-1,0 1 1,0 0 0,0 0 0,0 0 0,0 0-1,1 0 1,-1 0 0,0 0 0,0 0-1,0 0 1,0 0 0,0 1 0,0-1-1,0 0 1,0 1 0,1-1 0,-1 1-1,0-1 1,0 0 0,0 1 0,1 0 0,-2 0-1,-10 6-2,6-6 19,4 0-5,0-1 0,0 1 1,-1 0-1,1 0 0,0 0 0,0 0 0,0 0 0,0 0 0,0 0 0,0 1 0,0-1 1,1 1-1,-1-1 0,0 1 0,1 0 0,-1-1 0,1 1 0,0 0 0,-1 0 0,1 0 1,-1 4-1,-20 32 196,-3 9-115,17-25-118,-9 41 0,7-23 12,9-36 20,-2 5 11,0-1 0,1 1 0,0-1 0,0 1-1,1 0 1,0 0 0,1-1 0,1 18 0,10 9 24,-9-28-4,-1 0 0,1 0 1,1-1-1,5 12 1,-5-13 9,0-1 1,0 0 0,1 0 0,0-1 0,-1 1 0,1-1 0,1 0 0,5 4 0,-7-5-16,0 0 0,0 0 1,0-1-1,0 1 0,0-1 1,1 0-1,-1 0 0,0 0 0,1 0 1,-1-1-1,7 1 0,-1-1 12,-1-1 0,1-1 0,12-2-1,1-1 11,5 1-24,-20 3-25,1 0 0,-1 0 0,0 0 0,0-1 0,0 0 0,0-1 0,9-4 0,-8 2 3,0-1 1,-1 0 0,11-12-1,10-7 31,-10 12-15,-13 10-26,0 0 1,0-1-1,-1 1 0,0-1 1,0 0-1,0 0 0,0 0 1,5-9-1,-6 8 1,0 0 0,-1 0 0,0-1 1,0 1-1,-1-1 0,1 0 0,0-8 0,0-46-40,-2 56 15,0-1-1,0 1 0,-1-1 1,0 1-1,-2-8 1,3 11 21,0 0 0,0 0 0,-1 1 1,1-1-1,0 0 0,-1 1 1,1-1-1,0 0 0,-1 1 0,1-1 1,-1 0-1,1 1 0,-1-1 1,1 1-1,-1-1 0,0 1 0,1-1 1,-1 1-1,0-1 0,1 1 0,-1 0 1,0-1-1,1 1 0,-1 0 1,0 0-1,0-1 0,1 1 0,-1 0 1,0 0-1,0 0 0,0 0 1,1 0-1,-1 0 0,0 0 0,0 0 1,1 0-1,-1 1 0,0-1 1,0 0-1,1 0 0,-1 1 0,0-1 1,0 1-1,-2 0-6,1 1-1,0 0 1,-1 0 0,1 0-1,0 0 1,0 0 0,0 0-1,1 0 1,-1 1 0,0-1-1,1 1 1,-2 3 0,-13 37-14,10-24 2,2-10 10,1 0 0,0 1 0,1-1 0,0 1 0,0-1 0,1 1 0,1 0 0,0 16 0,0-11 53,0-11-9,0-1 0,1 1-1,-1-1 1,1 1 0,0-1-1,0 1 1,0-1 0,0 0-1,0 0 1,1 1-1,3 4 1,-2-4-107,1 1 1,-1-1-1,1 1 0,1-1 0,-1-1 0,1 1 1,5 3-1,15 6-834,-6-9-2825,-17-4 1269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3968,'0'-17'1472,"0"17"-1120,17 0-128,-17-16 1504,16 32-992,0-16 544,-16 0-736,17 0-320,-1 0-128,1 0 320,15 0-224,-15 0-224,16 17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2912,'0'0'1056,"0"0"-800,17 33-96,-17-17 1248,16 17-800,0 16 192,17 0-480,0 0 64,0-16-224,16 16 224,-16-16-256,16 0 32,-16-17-96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541 247 3392,'-33'0'1248,"33"0"-960,-49 32-64,16-15 832,1 16-608,-17-1-96,16 18-224,-33-1-128,33 0 32,-16 0-32,0-16 0,16-17 64,-16 17-32,33-17-1440,-1 1 800</inkml:trace>
  <inkml:trace contextRef="#ctx0" brushRef="#br0" timeOffset="1">1229 17 2080,'0'-13'667,"0"13"-663,1-1 1,-1 1-1,0 0 1,0 0-1,0 0 1,0 0-1,0 0 1,0 0-1,0 0 0,0 0 1,0 0-1,0 0 1,0-1-1,0 1 1,0 0-1,0 0 1,0 0-1,0 0 1,0 0-1,0 0 1,-1 0-1,1 0 1,0 0-1,0 0 1,0-1-1,0 1 1,0 0-1,0 0 1,0 0-1,0 0 1,0 0-1,0 0 1,0 0-1,0 0 1,0 0-1,0 0 1,-1 0-1,1 0 1,0 0-1,0 0 1,0 0-1,0 0 1,0 0-1,0 0 1,0 0-1,0 0 1,0 0-1,0 0 1,-1 0-1,1 0 1,0 0-1,0 0 1,0 0-1,0 0 1,0 0-1,0 0 1,-4 0 32,1-1 129,1 1-1,-1 0 0,1 0 1,-1 1-1,1-1 0,0 0 0,-1 1 1,-3 1-1,-10 6 511,4-2 47,-26 10 0,22-10-443,0 1 0,1 0-1,0 2 1,0 0 0,-16 13-1,27-20-229,-16 13 167,0 0 0,1 1 0,1 0 0,0 2 0,-15 20 0,16-16-43,2 0 1,0 2-1,-17 38 1,-22 73 304,50-124-456,-2 5 23,0 0 0,1 0 0,0 1 0,2 0 0,0 0 0,1 0 0,-1 20 0,3-1 30,-1-9 171,4 44 1,-2-62-326,0-1 0,1 0 0,0 0 0,0 0 0,1 0 0,0 0 0,1-1 1,-1 1-1,10 12 0,17 13-3741,3 0 1014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 2080,'-14'-13'667,"14"13"-663,0-1 1,0 1-1,0 0 1,0 0-1,0 0 1,0 0-1,0 0 1,0 0-1,0 0 0,-1 0 1,1-1-1,0 1 1,0 0-1,0 0 1,0 0-1,0 0 1,0 0-1,0 0 1,0 0-1,-1 0 1,1 0-1,0 0 1,0 0-1,0 0 1,0 0-1,0 0 1,0 0-1,-1 0 1,1 0-1,0 0 1,0 0-1,0 0 1,0 0-1,0 0 1,0 0-1,-1 0 1,1 0-1,0 0 1,0 0-1,0 0 1,0 0-1,0 0 1,0 0-1,0 0 1,0 0-1,-1 0 1,1 1-1,0-1 1,0 0-1,0 0 1,0 0-1,0 0 1,0 0-1,0 0 1,0 0-1,0 1 1,-7 5 24,5-4 129,-1 0 0,1 1 0,0-1 0,0 1 0,0 0 0,0-1 0,0 1 0,1 0 0,-1 0 0,1 0 0,-1 0 0,1 1 0,0-1 0,0 4 1,-26 132 694,22-107-797,2-8 41,-9 35 0,9-49-75,0 0 3,0 0 1,1 1 0,0-1 0,1 1 0,-1 11-1,2-18 0,0 0 0,-1 0 0,1 0-1,-1 0 1,0 0 0,0 0 0,0 0-1,-1 0 1,1 0 0,-5 5-1,4 5 110,2-11 26,0-3-48,0-3-22,0 2-84,0-1 0,0 0 0,1 1 0,-1-1 0,1 1 0,-1 0 0,1-1 0,-1 1 0,1-1 0,1-1 0,5-12 3,2-15-36,-7 26-9,1-1 0,0 1-1,0-1 1,1 1 0,-1 0-1,1 1 1,0-1 0,0 0-1,0 1 1,5-3-1,-8 5 20,1 1 0,-1 0-1,0-1 1,0 1-1,1 0 1,-1 0-1,0 0 1,1 0-1,-1 0 1,0 0-1,0 0 1,1 0 0,-1 0-1,0 0 1,0 1-1,1-1 1,-1 1-1,0-1 1,2 2-1,17 12-97,2 16 25,-10-14 73,-7-10 17,0 0 1,0 1-1,0-1 0,-1 1 0,6 14 0,-9-20 0,5 13 119,-1-1 0,0 2-1,-1-1 1,0 0 0,-1 1 0,2 24 0,-5-35 28,0 0 0,1-1 0,-1 1 0,1 0 1,0-1-1,3 8 0,-4-10-119,1 0-1,-1 0 1,1 0-1,-1 0 1,0 0 0,1 0-1,-1 1 1,0-1-1,0 0 1,0 0 0,1 0-1,-1 0 1,-1 1-1,1-1 1,0 0 0,0 0-1,0 0 1,0 0 0,-1 0-1,1 0 1,-1 1-1,1-1 1,-1 0 0,1 0-1,-1 0 1,1 0-1,-1-1 1,0 1 0,0 0-1,1 0 1,-1 0-1,-1 0 1,0 1 9,0 0 1,0-1-1,0 1 0,0-1 0,0 0 0,0 1 1,0-1-1,0 0 0,-1 0 0,1-1 1,0 1-1,-1 0 0,1-1 0,-4 1 1,-7 2 80,7-2-93,1 0-1,0 0 0,0 0 1,0 0-1,-1-1 1,1 0-1,0 0 0,-1 0 1,1-1-1,0 1 1,0-1-1,-1-1 0,-7-2 1,-86-29-4,50 17-90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4480,'-17'-17'1664,"17"17"-1312,49 0-64,-32 0-160,-1 0-128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4384,'16'82'1632,"-16"-82"-1248,17 82-128,-1-49 64,-16 0-224,17 0 544,-1-1-384,17-15 32,-17 16-160</inkml:trace>
  <inkml:trace contextRef="#ctx0" brushRef="#br0" timeOffset="1">213 17 4384,'-49'16'1632,"49"-16"-1248,-16 33-128,-1 0 224,1-17-320,0 17 0,-1 0-96,-16-1 96,17-15-96,0 16-32,-1-17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5472,'-41'0'1760,"41"0"-1742,-1 0 1,1 0 0,0 0-1,-1-1 1,1 1 0,-1 0-1,1 0 1,0 0 0,-1 0-1,1 0 1,0 0 0,-1 0-1,1 0 1,0 1 0,-1-1-1,1 0 1,0 0 0,-1 0-1,1 0 1,0 0 0,-1 1-1,1-1 1,0 0 0,0 0-1,-1 0 1,1 1 0,0-1-1,0 0 1,-1 0 0,1 1-1,0-1 1,0 0 0,0 1-1,-1-1 1,1 0 0,0 1-1,0-1 1,-30 77 1746,24-65-1651,1 1-1,0 0 0,1 0 0,1 1 0,0-1 0,1 1 0,-2 21 0,0 2-42,2-16-49,-9 100 260,11-20 70,0-94-396,0 0-1,1 0 1,0 0-1,1 0 1,0 0-1,3 9 1,-3-9-77,2 6-559,-5-20-960,-2 1-13,-8-7-1275,11 11 2733,-1 1-1,1-1 1,0 1 0,-1 0-1,1-1 1,0 1-1,0-1 1,0 1-1,0-3 1,0 4 192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66 3328,'0'-28'1061,"0"28"-1050,0 0 1,0 0-1,0-1 0,0 1 0,0 0 1,0-1-1,0 1 0,0 0 0,0 0 0,0-1 1,0 1-1,0 0 0,0-1 0,0 1 1,0 0-1,0 0 0,-1-1 0,1 1 1,0 0-1,0 0 0,0 0 0,0-1 0,-1 1 1,1 0-1,0 0 0,0 0 0,0-1 1,-1 1-1,1 0 0,0 0 0,0 0 0,-1 0 1,1 0-1,0-1 0,0 1 0,-1 0 1,1 0-1,-13-7 128,8 4 36,0 0-1,1 0 1,-1 1 0,0 0-1,-1 0 1,1 0-1,0 0 1,-1 1 0,1 0-1,0 0 1,-8 0-1,-5 3 8,1 1-1,1 1 0,-1 0 1,0 1-1,-21 10 0,24-10-134,0 1-53,-1 0-1,1 0 1,-14 10-1,23-12 17,0 0 0,0 0-1,1 0 1,-1 1 0,1 0 0,0 0-1,0 0 1,1 0 0,-1 1 0,-2 6-1,3-7 29,1 0-1,0 0 1,0 1-1,0-1 1,1 0-1,0 1 1,-1 7-1,2-11-14,0 1-1,0-1 0,0 1 0,1-1 0,-1 1 0,1 0 0,-1-1 1,1 0-1,0 1 0,0-1 0,0 1 0,0-1 0,0 0 0,1 0 1,-1 0-1,1 0 0,3 4 0,25 16 175,5 5-42,-26-22-208,0 0 0,0 0 1,1-1-1,0-1 0,0 1 0,-1-2 0,2 1 1,-1-1-1,15 0 0,8-2-544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5472,'0'0'2016,"0"0"-1536,0-16-160,16 16 192,1 0-352,15 0-64,18 0-64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1824,'46'0'1179,"-44"0"-1071,0 0 1,-1 0-1,1 0 1,0 1-1,-1-1 1,1 0-1,0 1 1,-1-1-1,1 1 1,0-1-1,-1 1 1,1 0-1,-1 0 1,1 0-1,-1 0 1,3 2-1,4 3 277,2 0 125,-4-2-295,0-1 0,0 2 1,-1-1-1,0 0 0,1 1 1,-2 0-1,1 0 0,5 8 1,26 50 1016,-21-34-844,0 1 0,-2 0 0,-1 1 1,9 40-1,-8-11 233,7 80 1,-19-117-463,-2 1 0,-1-1 0,0 0 0,-2 1 1,-12 42-1,13-53-69,-3 11 35,3-8-7,-1 0 1,-11 24-1,7-24 30,-1-1 1,-16 21-1,13-18-38,-9 12 45,11-14-181,-1 0 0,-1 0 1,-1-1-1,-24 23 0,-26 11-192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4320,'0'0'1600,"0"0"-1248,17 0-96,-1 0 1120,0 0-800,17 0 544,-17 16-640,17-16 0,0 16-288,16-16 96,-16 0-160,0 17 0,-17-1-64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3072,'-17'0'1120,"17"0"-864,17 16-64,-17-16 1024,33 0-704,-1 0 128,1 0-352,33 0 64,-1 0-192,1 0-576,-17 0 224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50 2080,'0'-28'667,"0"28"-658,0 0 1,0-1 0,0 1 0,0 0 0,0-1 0,0 1 0,0 0-1,0-1 1,0 1 0,0 0 0,0-1 0,0 1 0,0 0-1,0-1 1,0 1 0,0 0 0,-1-1 0,1 1 0,0 0 0,0 0-1,0-1 1,0 1 0,-1 0 0,1 0 0,-1-1 0,-9-10 347,7 8 752,3 3-293,0 0-75,0 0-255,0 32-136,-1 0 1,-1 0 0,-12 53-1,5-49-332,-28 104 191,26-104-13,-30 63 0,38-92-179,0-1 0,-1 1 0,0-1 0,0 0 0,-11 11-1,14-16-1,-1 1-1,1-1 0,0 0 0,0 1 0,-1-1 0,1 1 0,0 0 0,0-1 0,0 1 1,1 0-1,-1-1 0,0 1 0,1 0 0,-1 0 0,1 0 0,-1 2 0,1-4-11,0 0-1,0 0 0,0 1 0,0-1 0,0 0 0,0 0 0,0 0 1,0 0-1,0 0 0,0 0 0,0 0 0,0 0 0,0 0 1,0 0-1,0 1 0,0-1 0,0 0 0,0 0 0,0 0 0,0 0 1,0 0-1,0 0 0,0 0 0,0 0 0,0 0 0,0 0 1,0 0-1,0 1 0,0-1 0,0 0 0,0 0 0,1 0 0,-1 0 1,0 0-1,0 0 0,0 0 0,0 0 0,0 0 0,0 0 0,0 0 1,0 0-1,0 0 0,0 0 0,0 0 0,1 0 0,-1 0 1,0 0-1,0 0 0,0 0 0,0 0 0,0 0 0,0 0 0,0 0 1,0 0-1,0 0 0,1 0 0,3 0 40,-2 0-35,1 0 0,-1 1 0,1-2 1,-1 1-1,0 0 0,1 0 0,-1-1 1,5-1-1,-4 0-68,1 0 1,-1 1-1,1-1 0,0 1 1,0-1-1,0 1 0,0 0 1,0 1-1,0-1 1,7 1-1,-1-1-223,1 0-1,-1 0 1,19-6 0,-10 3 98,-17 3 159,1 1 0,-1 0 0,0-1 0,1 1 0,-1 0 0,0 0 0,0 0-1,1 1 1,-1-1 0,0 0 0,1 1 0,-1 0 0,0-1 0,0 1-1,3 2 1,11 3-61,-3-3 76,-11-3 14,1 1 1,-1-1-1,1 1 1,-1 0 0,0 0-1,1 0 1,-1 0-1,0 0 1,0 0-1,0 0 1,0 1 0,0-1-1,0 1 1,3 3-1,-4-4 1,3 3 7,0 0 0,-1 0-1,1 0 1,-1 1 0,0-1 0,0 1 0,0 0-1,2 5 1,-1-3 105,-3-6-96,0-1 0,-1 1-1,1 0 1,0 0 0,-1 0 0,1-1 0,-1 1 0,1 0 0,-1 0-1,1 0 1,-1 0 0,0 0 0,1 0 0,-1 0 0,0 0 0,0 0 0,0 0-1,0 0 1,0 0 0,0 0 0,0 0 0,0 0 0,0 0 0,0 0-1,-1 0 1,1 1 0,-11 14 861,10-13-798,0-1 0,-1 0 1,1 0-1,0 0 0,-1 0 0,1 0 1,-1 0-1,0-1 0,1 1 0,-1 0 0,0-1 1,0 1-1,-4 1 0,-1 2 79,5-4-133,0 1 0,0-1 0,0 0 1,0 0-1,0 0 0,0 0 0,0-1 0,0 1 0,0-1 0,-1 1 0,1-1 1,0 0-1,0 1 0,0-1 0,-1 0 0,1-1 0,0 1 0,0 0 1,-1-1-1,1 1 0,0-1 0,-2 0 0,-13-3 93,-33-2 103,-32-10 123,76 13-428,0 1 0,0-1-1,0-1 1,0 1 0,1-1 0,-1 0 0,1-1 0,0 1 0,-6-8 0,8 9-276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4224,'-16'-16'1568,"16"16"-1216,0 0-96,0 0 1120,16 0-800,1 0 704,-1 16-768,17-16 96,0 0-352,16 0 32,0 0-160,-16 0 64,16 0-96,0 0 0,0 0-32,-16 0-2944,0 0 1568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0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0 2496,'-65'0'2784,"63"0"-2731,1 0 0,-1 1 1,1-1-1,-1 0 0,1 0 0,-1 1 0,1-1 1,-1 1-1,1 0 0,-1-1 0,-1 2 1,-15 6 155,-2-5-114,14-2-65,0 0 0,0 0-1,0 0 1,0 1 0,0 0-1,1 0 1,-1 0 0,-7 5-1,6-3 73,-9 6 162,-1 0 0,2 1 0,-25 22 0,22-13 199,0 1 0,-27 44 0,-22 50 1006,57-95-1275,-19 31 367,3 1 0,-40 109 1,29-10-198,33-127-296,0 1 0,2 0 0,1 0 0,3 28 0,9 21 6,-9-49-110,-1-12-20,4 23-1,-3-28-174,1 0 1,0 0-1,0 0 1,9 14-1,11 11-3795,7 0 992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396 117 2496,'12'0'933,"-21"0"-42,9 0-868,1 0 1,-1 0-1,1 0 0,-1 0 1,1 0-1,-1 0 0,1 0 1,-1-1-1,1 1 1,-1 0-1,1 0 0,-1 0 1,1 0-1,-1-1 0,1 1 1,-1 0-1,0 0 0,1-1 1,-1 1-1,1 0 1,-1-1-1,0 1 0,1-1 1,-1 1-1,0 0 0,1-1 1,-1 1-1,0-1 0,0 1 1,1-1-1,-1 1 1,0-1-1,0 1 0,0-1 1,0 1-1,0-1 0,0 1 1,0-1-1,0 1 0,0-1 1,0 0-1,0-2 425,0 0 187,0-24 314,-2 22-634,-8-4-139,5 4-135,-1 0 1,0-1-1,1 1 1,-7-12 0,11 16-35,0-1 0,0 1 0,0 0 0,-1 0 0,1 0 0,0-1 0,-1 1 1,1 0-1,-1 1 0,1-1 0,-1 0 0,1 0 0,-1 1 0,1-1 0,-1 1 0,0-1 0,1 1 1,-1-1-1,0 1 0,-2 0 0,-8-1 83,-23 2 0,17 0-25,11-1-27,1 0-1,0 0 0,0 1 0,-1 0 0,1 0 0,0 0 0,0 1 1,0 0-1,1 0 0,-1 1 0,0 0 0,1 0 0,-1 0 0,-6 6 1,-13 6 140,-21 7 329,40-19-453,-8 4 113,-25 16-1,36-20-150,0-1-1,0 0 0,0 1 1,0-1-1,0 1 1,1 0-1,-1 0 0,1 0 1,0 0-1,0 0 1,0 0-1,0 1 0,-2 5 1,3-4 20,0 0 1,0 1-1,0-1 0,1 0 1,0 0-1,0 8 1,1-10-6,-1 0 0,1 0 1,0 0-1,0-1 0,0 1 0,0 0 1,0 0-1,1-1 0,-1 1 1,1-1-1,0 1 0,-1-1 1,5 4-1,-2-2 6,-1 0-31,1 0 0,0 0 0,0-1 1,0 0-1,0 1 0,1-1 1,-1-1-1,1 1 0,0-1 0,0 1 1,9 2-1,3-3 23,-1-1-1,1 0 1,21-2 0,3 0 64,-34 1-121,1-1-1,-1 0 1,1 0-1,-1-1 1,1 0-1,-1-1 1,0 1-1,0-1 1,0-1 0,0 1-1,8-7 1,-12 7-25,0 0-1,0 0 1,0 0 0,-1 0 0,1 0 0,-1 0 0,0-1-1,0 1 1,0-1 0,2-5 0,0 0-13,-4 9 57,12-27-221,-12 26 230,0 0 0,0 1-1,0-1 1,0 0 0,0 0 0,0 0-1,0 0 1,0 0 0,0 1-1,-1-1 1,1 0 0,0 0 0,0 0-1,-1 1 1,1-1 0,0 0-1,-1 0 1,1 1 0,-1-1 0,1 0-1,-1 1 1,0-2 0,0 2-3,1-1 0,-1 1 0,1-1 0,-1 1 0,0 0 0,1-1 0,-1 1 0,1 0 0,-1 0 0,1 0 0,-1-1 0,0 1 0,1 0 0,-1 0 0,0 0 0,1 0 0,-1 0 0,0 0 0,1 0 0,-1 0 0,1 0 0,-1 0 0,0 1 0,1-1 0,-2 0 0,2 0-5,-5 3-40,3-1 58,0 0-1,1 0 1,0 1-1,-1-1 1,1 0-1,0 1 1,0-1 0,0 1-1,0-1 1,1 1-1,-1-1 1,1 1-1,-1 3 1,1 44 180,1-22-82,-1-25-92,0 2 12,-1 0 0,1 0 0,1 0 1,-1 0-1,1 0 0,0 0 0,0 0 1,0 0-1,1 0 0,0-1 0,0 1 1,0 0-1,5 7 0,29 26 13,-28-30-471,-8-7 328,0-1 0,0 0 0,1 0 0,-1 1 0,0-1 0,1 0 0,-1 0 0,0 0 0,0 1 0,1-1 0,-1 0 0,0 0 0,1 0 0,-1 0 1,0 0-1,1 0 0,-1 0 0,0 0 0,1 0 0,-1 0 0,0 0 0,1 0 0,-1 0 0,0 0 0,1 0 0,26 0-1855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3552,'0'0'1312,"0"0"-992,-16 0-128,16 0 1408,16 0-928,1 0 768,-1 17-800,0-17 192,17 0-480,0 16 32,0-16-256,16 16 0,-33-16-64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131 230 4384,'0'-13'1424,"0"12"-1403,0 1 0,1-1 0,-1 1 0,0-1 0,0 1 1,0 0-1,0-1 0,1 1 0,-1 0 0,0-1 0,0 1 0,1 0 1,-1-1-1,0 1 0,1 0 0,-1-1 0,0 1 0,1 0 0,-1 0 1,0-1-1,1 1 0,-1 0 0,1 0 0,-1 0 0,0 0 0,2-1 0,0 0 5,2-3 55,1 1 0,-1 1 1,1-1-1,0 1 0,0-1 1,0 1-1,0 1 0,0-1 1,1 1-1,-1 0 0,0 0 1,7 0-1,141 1 1551,-153 0-1632,17 0 247,0 1 0,26 3 0,-23 2-25,30 11-1,-36-12-152,4 1 19,63 26 264,-69-26-311,1 1 0,-2 0 0,1 0 0,16 15 1,25 34 42,-38-38-67,13 14 46,31 45 0,-48-60 8,-1 0 0,-1 1-1,0 0 1,10 35 0,0 24 676,-17-72-665,-1 1-1,1 0 1,-2 0 0,1 0 0,0 0 0,-1 0 0,-1 10 0,-1-11 21,1 1 1,-1-1 0,0 0 0,0 0-1,-1 0 1,-4 8 0,2-6-24,0 0-1,0 0 1,0-1-1,-1 0 1,0 0 0,0 0-1,-1 0 1,1-1-1,-1 0 1,0-1 0,-1 1-1,1-1 1,-12 4 0,-4-1 15,0 0 0,-1-1 0,-28 2 1,10-1 8,-1 0 84,0-2 1,0-2-1,-60-3 0,34-6 116,-91-19-1,125 19-275,14 3 3,-37-12-1,52 14-46,1-1 1,0 0 0,0-1-1,0 1 1,0-1-1,1 0 1,-1 0-1,1-1 1,-1 1 0,1-1-1,-7-8 1,-8-21-103</inkml:trace>
  <inkml:trace contextRef="#ctx0" brushRef="#br0" timeOffset="1">394 34 7040,'-17'0'2624,"17"0"-2048,17 0-128,15 0 1280,-15 0-1024,48-17 416,1 17-640,16-16-160,0 16-192,0 0-1696,-17 0 832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5888,'0'0'2176,"0"0"-1664,17 16-160,-17-16 288,16 0-416,0 0-32,1 0-96,-1 0-4576,1 17 2432</inkml:trace>
  <inkml:trace contextRef="#ctx0" brushRef="#br0" timeOffset="1">525 33 4576,'13'-14'1450,"-12"14"-1419,-1 0-1,0-1 1,0 1-1,1 0 1,-1-1-1,0 1 1,1 0-1,-1-1 0,1 1 1,-1 0-1,0 0 1,1-1-1,-1 1 1,1 0-1,-1 0 1,0 0-1,1 0 0,-1 0 1,1 0-1,-1 0 1,1 0-1,-1 0 1,1 0-1,-1 0 1,1 0-1,0 0 0,4-1 183,-5 0-152,0 1 0,1-1 1,-1 0-1,0 1 0,1-1 0,-1 0 0,0 1 0,0-1 1,0 0-1,0 0 0,1 1 0,-1-1 0,0 0 0,-1 0 0,1-2 563,0 3-74,0 0-294,0 0-310,-5 3-10,-20 6 61,14-5 59,1 0 1,-18 9-1,-54 36 232,80-47-265,1-1 0,-1 1 1,0 0-1,1 0 0,-1-1 0,1 1 1,-1 0-1,1 1 0,0-1 0,0 0 1,0 0-1,0 0 0,0 1 1,0-1-1,1 0 0,-1 1 0,1-1 1,0 1-1,0-1 0,-1 1 0,2-1 1,-1 0-1,1 5 0,0 0 20,0 1 0,1 0 0,0-1 0,0 0 0,8 15 0,-7-14-16,-1-5-12,-1 1 0,1-1 0,0 1 0,0-1 0,0 0 0,1 0 0,-1 0 0,1 0 0,-1 0 0,1 0 1,5 3-1,22 10 262,3 1-58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4896,'0'-33'1824,"0"33"-1440,0-16-96,0 16 1696,0-17-1152,0 17-352,17-16-288,-1 16 64,17 0-128,0 0-2144,-1 0 1088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3392,'-16'0'1248,"16"0"-960,32 16-64,-32 17 832,17 0-608,16 49 1024,-17-17-832,17 34 896,-17-1-896,-16 17 96,0-1-416,-16-15-64,-1-17-160,-32 0 448,-16-33-320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35 3488,'-13'-13'1115,"13"12"-968,1 1 1,0-1-1,0 1 1,0 0-1,-1-1 1,1 1-1,0 0 1,0 0-1,0 0 1,0 0 0,-1 0-1,1 0 1,0 0-1,1 0 1,-2 0 913,3 0 331,27-11 496,-11 16-1264,14-13-27,-9 5-376,-1 2 0,46 1-1,-24 1-140,-15-1-37,-14-1-2,1 1-1,32 4 1,-11 7 39,-31-10-79,0 0-1,-1 0 1,1-1-1,7 0 1,8 0-137,-5 0 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3328,'0'0'1061,"3"0"-634,3 0-114,-6 0 357,-16 0 1135,-26 0-583,-86 0-560,121 0-624,-1 1 1,1-1-1,0 1 0,0 0 1,0 1-1,0 0 1,1 0-1,-12 5 0,4 0 123,1 2-1,-20 15 1,16-11 4,15-11-140,-1 0 0,0 1 0,0 0 0,1 0 0,0 0 0,-1 0 0,1 0 0,0 0 0,1 0 0,-1 1 0,0-1 0,1 1 0,-2 4 0,2-1 7,0 0-1,0 0 0,0-1 0,1 1 0,0 0 1,0 0-1,2 8 0,-1-6 24,1 0-1,0 0 0,1 0 1,0 0-1,0-1 1,1 1-1,0-1 0,1 0 1,0 0-1,0 0 1,11 12-1,-5-10 54,1 0 1,21 12-1,3 4 63,-33-24-160,1 2-14,0-1 0,0 0 0,1 0 0,-1 0 0,1 0 0,-1 0 0,1-1 1,0 0-1,0 0 0,0-1 0,0 1 0,8 0 0,34 12-103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4576,'-49'-33'1664,"49"33"-1280,0 0-96,0 0 672,17 0-576,15 0 64,1 0-288,16 0 32,17 0-96,-1 16-256,1-16 64,0 17-3680,-1-1 2048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3072,'-13'14'976,"2"-9"-587,-25 9 54,12-1 794,-6-5-272,13 3-273,0 0-1,-25 23 1,17-13-180,12-11-354,0 1 0,1 1 1,0 0-1,1 0 0,1 1 0,0 0 1,1 1-1,-13 26 0,13-21-27,1 1 1,-8 32-1,-7 49 215,13-56-126,4-12-525,1-1-1,2 1 1,1 49 0,2-82 305,-1 7-887,2-1 0,-1 0 1,2 11-1,12 16-1662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297 274 1664,'-14'-55'528,"11"36"-325,3-38 1029,0 53-1107,0 1 1,-1-1 0,1 1-1,-1-1 1,0 1 0,0 0-1,0 0 1,-3-6 0,0-2 151,1 2-75,0 0 0,0 1 0,-1-1 0,-7-11 0,9 17-131,-1 1 0,1-1-1,-1 0 1,0 0 0,0 1-1,0 0 1,0-1-1,0 1 1,0 0 0,-1 1-1,1-1 1,0 1 0,-6-2-1,1 0 19,-12-2 142,7 9-62,5 0-2,-6-1 177,12-3-277,-1 1 0,1-1 0,0 1 0,-1 0 0,1-1 0,0 1 0,-1 1 0,1-1 0,0 0 0,0 0 0,0 1 1,0-1-1,0 1 0,-3 3 0,-36 39 824,36-38-829,0 0-1,1 0 1,-1 0 0,2 1-1,-1-1 1,-2 8-1,0 19 40,3-17-106,-1 10-76,0-10 37,2 1 0,-1 20 0,2-18 273,1-11-100,0-1 0,0 1 0,1 0 0,2 10 1,7 12 227,-7-23-277,-3-7-88,0 1 0,0 0-1,0-1 1,0 1 0,0-1 0,0 1 0,1-1 0,-1 1 0,0 0 0,0-1 0,1 1 0,-1-1 0,0 1 0,1-1 0,-1 0-1,0 1 1,1-1 0,-1 1 0,1-1 0,-1 0 0,1 1 0,-1-1 0,1 0 0,-1 1 0,1-1 0,-1 0 0,1 0 0,0 0-1,-1 1 1,1-1 0,-1 0 0,2 0 0,4 2-125,2 1 26,12 2-271,-7-9-244,-5 0 230,5 1 45,-13 3 295,1 0 1,0 0-1,0 0 1,0 0-1,0-1 1,0 1-1,0 0 0,0-1 1,0 1-1,0-1 1,0 1-1,0-1 1,-1 1-1,1-1 1,0 0-1,0 1 1,-1-1-1,1 0 1,-1 0-1,1 1 1,0-1-1,-1 0 1,1 0-1,-1 0 1,0 0-1,1-1 1,17-28-763,-14 24 725,0 0 0,0 0-1,-1-1 1,0 1 0,5-15-1,-6 8 123,0 0-1,-1 0 1,-1 0-1,-1-18 0,0 2 676,0 33-583,1 0 0,-1-1 0,1 1 0,-1 0 0,0 0 1,-3 5-1,3-6-81,-1 0 1,1 0-1,0 0 1,1 0-1,-1 0 1,0 0-1,1 0 1,0 0-1,-1 1 0,1-1 1,1 0-1,-1 0 1,1 4-1,10 29 212,-9-21-207,4 13 9,-2-21-35,0 0 0,1-1 0,-1 0-1,1 0 1,1 0 0,-1 0 0,7 5 0,0 0 71,-10-9-139,0 0 0,0-1-1,-1 1 1,1-1 0,0 1-1,0-1 1,1 0 0,-1 0-1,0 0 1,0 0-1,1 0 1,-1 0 0,0 0-1,1-1 1,3 1 0,8 2-478,19 11-319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3904,'-33'-16'1440,"33"16"-1120,0 16-96,17-16 1024,-17 0-736,33 0 288,-1 0-480,18 0-192,-1 0-64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3968,'17'0'1472,"-17"0"-1120,16 0-128,-16-16-192,16 16-64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8064,'17'0'2976,"-17"0"-2304,16 16-192,1-16 96,-1 0-416,17-16-224,0 16 32,-1 0-6624,1 16 3648</inkml:trace>
  <inkml:trace contextRef="#ctx0" brushRef="#br0" timeOffset="1">33 213 6720,'-16'0'2496,"16"0"-1952,-16 17-128,16-1 1312,16 0-1024,-16-16 480,16 17-672,17-1-160,0 0-224,16-16-736,0 17 352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49 3392,'0'0'1088,"-3"3"-651,2-2-392,0 0 0,0 1 0,0-1 0,0 0 0,0 1 0,0-1 0,0 1 0,0-1 1,0 1-1,0 0 0,1-1 0,-1 1 0,1 0 0,0-1 0,-1 1 0,1 0 0,0 2 0,0-2-6,0-1 0,0 1 0,-1 0 0,1-1 1,0 1-1,-1-1 0,1 1 0,-1-1 0,1 1 0,-1-1 1,0 1-1,0-1 0,-1 3 0,-7 10 197,-4 20-39,1 0 1,-10 48 0,20-73-183,-4 20 86,-3 46 0,5-37-90,-7 19-75,6 1 48,3-46 56,1-9-22,0 0-1,0 0 1,0 0-1,1 0 1,0 0-1,0 1 1,0-1-1,0 0 1,0 0-1,0 0 1,1 1-1,0-1 1,-1 0-1,1 0 1,2 3-1,-3-5-5,1-1-1,-1 1 1,0 0-1,1-1 1,-1 1-1,1 0 1,-1-1-1,0 1 1,0 0-1,0-1 1,1 1 0,-1 0-1,0 0 1,0-1-1,0 1 1,0 0-1,0 0 1,0-1-1,0 1 1,0 0-1,-1 1 1,0 0 1,1-5-22,0 1-7,0 0 1,0 0 0,0 0 0,0 0 0,0 0 0,0 0-1,1 0 1,-1 1 0,0-1 0,2-3 0,2 3-27,3-4-108,-1-22-405,-5 24 492,0-3-40,1 0 0,0 0 0,6-12 0,-7 17 96,0 1 0,-1 0 0,1-1-1,0 1 1,0 0 0,0 0 0,0 0 0,0 0 0,0-1 0,1 1 0,-1 1 0,0-1 0,0 0 0,1 0 0,-1 0-1,1 1 1,-1-1 0,0 1 0,1-1 0,-1 1 0,1-1 0,-1 1 0,4 0 0,-4 0 8,0 0-1,0 0 1,0 0 0,0 0 0,0 0-1,0 0 1,0 0 0,0 1 0,0-1-1,0 0 1,0 1 0,0-1 0,0 1-1,0-1 1,0 1 0,0-1 0,0 1 0,-1 0-1,1-1 1,0 1 0,1 1 0,-1 1 7,0-1 1,1 1-1,-1 0 1,0 0-1,0 0 1,0 4 0,4 12 52,7 8 127,-9-21-81,0 1 1,-1-1 0,1 1 0,-1 0 0,0 0-1,-1 0 1,0 0 0,1 7 0,-2 5 203,1-11-152,-1 0 1,0 0 0,0 0 0,-1 0-1,-2 10 1,-4-12 9,3-4-82,0 5 15,-1-2-33,-8-3-27,-47-2 113,57 0-220,-1 0 0,1-1 0,0 1-1,0-1 1,-1 1 0,1-1 0,0 0 0,0 0 0,0 0 0,0-1-1,-5-2 1,-1-1-188,-24-11-429</inkml:trace>
  <inkml:trace contextRef="#ctx0" brushRef="#br0" timeOffset="1">0 49 4800,'0'-32'1792,"0"32"-1408,17 0-96,16 0 416,-17 0-448,17-17-32,0 17-128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1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2496,'3'0'103,"0"1"0,0-1-1,0 1 1,0-1 0,0 1 0,0 0 0,0 0 0,0 1 0,0-1-1,-1 0 1,1 1 0,0 0 0,2 2 0,-4-4-45,0 1 1,-1 0-1,1 0 0,0 0 1,-1 0-1,1 0 1,-1 0-1,0 0 0,1 0 1,-1 0-1,1 2 0,0 3 207,12 17 483,4 6 797,-8-8-1031,-2 0-1,0 1 1,3 23-1,-10-42-476,7 36 550,2 57 0,-6-54-225,2 7-65,4 98 427,-9-121-543,-1-1-1,-2 1 1,-9 45 0,10-63-140,0-1 0,0 1 0,-1-1 1,1 0-1,-2 0 0,-6 12 0,3-11 43,0 0 0,-1 0-1,-13 11 1,9-10-8,1 1-10,3-3-23,-1 1 1,-1-1-1,-12 7 1,-9 1-14,-47 15 0,15-6-650,-13 6-2159,21-11 742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246 539 1888,'-44'0'613,"42"0"-597,0 0-1,0 0 0,0 0 0,0 1 1,0-1-1,0 0 0,0 1 1,0-1-1,0 1 0,0 0 1,0-1-1,0 1 0,0 0 1,0 0-1,0 1 0,1-1 1,-1 0-1,0 1 0,1-1 0,-2 2 1,-10 8 52,-9-3 49,18-7-96,0 0-1,0 1 0,0 0 1,0 0-1,-6 4 1,-2 0-3,9-4-11,0 0 0,-1 0 0,1 0 0,0 0 0,0 0 0,0 1 0,0-1 1,1 1-1,-1 0 0,-2 3 0,-1 4 67,-3 3 7,1 0 0,-8 16-1,14-25-44,1-1 0,-1 1 1,1-1-1,0 1 0,0-1 0,0 1 0,1-1 0,0 1 0,-1 0 1,1-1-1,0 1 0,1 0 0,-1-1 0,2 8 0,0-6 40,0 0 0,1 0 0,0 0-1,5 7 1,4 8 127,1 7 4,-6-12 28,0 0 0,18 26-1,-14-27-181,9 14 99,28 28 1,-32-40-95,-9-7-76,1-1 0,1 0 0,-1-1 0,12 8 0,27 7-36,-23-9 77,-5-3 0,36 13 1,76 27-163,-116-45 128,0 0 1,0 2-1,0 0 0,-1 0 1,13 11-1,-19-13 65,63 39 132,-4-4-177,-2-1 94,-39-26-77,-4-2-15,28 17 0,111 70-75,-143-88 120,-1 0 0,0 1 0,29 27 0,-7 3-93,-20-29 9,3 3 8,-20-12 21,1 0-1,-1 1 1,1-1 0,2 7 0,4 5 11,-7-12-8,1-1 1,0 1 0,-1-1-1,1 1 1,5 2-1,1 2 11,6 4 23,-1 0-21,0-1 0,0 0 0,1 0 0,28 11 0,-11-15-10,-15-3-19,29 9-92,-33-7 84,0-1-1,16 2 0,-1-3 43,-6 0 31,43 10 0,60 17 33,-73-24 15,-36-4-74,9 3-22,-1-2 1,26 0-1,59 6-80,-8-1 0,-71-7 71,41 7 0,-38-4 12,1 0 16,-3-1 4,35 9 0,-47-7-24,0-1-1,-1-1 0,1 0 0,24-1 0,-17-1-43,30 5 1,-4 0 6,14-4-14,29 2 62,-50 3 220,45 12-1,49 20-397,-91-25 65,-41-12 90,2 0 11,1 1 1,-1 0-1,-1 0 1,1 1-1,-1 0 1,17 11-1,-11-5 19,13 11-54,30 27 0,-48-41 44,-1 1 0,2-1 0,-1-1 0,12 7 0,-11-8-7,0 1 0,0 1 0,-1 0 0,10 9 0,-6-3 61,1-1 1,1 0-1,0-1 0,30 16 1,-30-18 28,-4-2 24,-1-1 1,0 1 0,-1 1-1,1 0 1,-2 0-1,11 11 1,2 11-563,-5-16 210,-13-12 208,-1 0-1,1 1 0,0-1 0,-1 1 0,0-1 0,1 1 1,-1 0-1,0 0 0,-1 0 0,4 6 0,4 15 9,-7-20 85,0 0 1,-1 0-1,0 0 0,0 0 0,0 0 1,0 0-1,0 0 0,-1 9 0,-1-5 93,1-6-197,0 0 1,-1 0-1,1 0 0,0-1 1,0 1-1,0 0 1,0 0-1,1 0 1,-1 0-1,1 0 0,-1 0 1,1-1-1,-1 1 1,2 2-1,14 40-108,-11-36 140,7 19 40,-7-13-2,12 20-1,7 16-127,-12-15 38,-6-16 33,12 23 1,-1-12 17,-9-18 5,-1 1 0,7 17 0,-10-21 0,11 25 21,13 5 75,-20-23-65,8 11-14,-11-21-28,1-1-1,0 0 1,0 0 0,0 0-1,0-1 1,1 0 0,6 3-1,11 7-25,-15-9 28,32 17-14,21 0 39,4 5 80,-1-5-37,1 6-75,-31-16 2,-12-4 8,1 1 0,22 13 0,-15-4-1,56 30-72,-10-3 21,-20-11 10,75 29 19,-90-44 52,50 21 580,136 40 0,-164-59-167,66 18-830,-36-22 37,22 5 48,-35-1 207,89 20 86,-146-36 29,130 21 70,-110-23-47,89 13 40,-30-3-59,-66-9 111,53 11-1,-77-11-90,24 5-10,63 8 0,-56-13-47,92 12-88,-105-11 30,263 55 513,-283-57-492,1 1 10,1-1-1,-1-1 0,1 1 1,0-2-1,-1 0 1,1 0-1,0-2 0,0 1 1,13-3-1,20-8 85,3 5-15,3-5-65,8 6 59,-5-6 187,8 6-113,-30 0-122,-3 1-29,35-1 0,-34 5 26,-7 1 26,36-5-1,-8-7 58,23 1-38,-39 6-15,68-17 0,-77 13 24,58-14 5,-66 19-17,-8 1 21,0 1-1,0-2 0,-1 0 1,13-4-1,14-8-42,39-22-1,-65 31 18,0-1 0,0-1 0,0 0 0,-1 0-1,0-1 1,-1 0 0,13-15 0,-9 5 8,-4 6-44,20-21-1,-17 21 27,-2-1 0,0 0 0,-1 0 0,0-1-1,10-24 1,-8 17-12,122-257-161,-127 270 215,-1 0 0,1 1 1,7-10-1,-7 11-27,0 0-1,-1-1 0,0 0 1,0 0-1,4-11 1,87-224-34,-89 219 73,7-31-1,-9 35-24,7-23 0,12-14-58,-13-3-22,11 2-63,-19 45 93,0-24 0,-1 11 12,2-6 2,6-114 14,-10-479 81,-10 493-168,6 103 80,-1-39 45,-6 2 155,6 3-250,-4 17-120,-1 0 0,-18-45 0,19 59 337,-8-56 0,13 61-205,1 0 55,2 1 0,1-38 0,1 17-158,-1 40 131,-1 0-1,0 0 1,0 0 0,0 0-1,-4-7 1,1-3 21,0-1 14,4 14-6,-1 1 0,1 0 0,-1 0 0,0 0 0,0 0 0,0 0 0,0 0 0,0 0 0,-1 0 0,1 0 0,-1 0 0,0 1 0,-2-4 0,-23-15 42,5-7-117,-38-21-155,55 44 187,-1 1-1,1-1 0,-1 1 0,-10-6 0,11 6 19,-1 1 0,1-1 0,-1-1 0,-5-6 0,-6-4 53,-3-5 136,-20-24 0,27 26-94,3 5 28,-19-21 0,20 25-74,-4-5-37,0 2 1,-1-1-1,0 2 0,-24-15 0,11 11-102,-39-16 0,54 25 55,-22-12 0,27 13 31,0 1 0,-1 0 0,-8-3 0,-17 1-69,16 4 46,4-1 83,0-1 1,-26-11-1,26 9 65,0 1 0,-27-6 0,4 9-130,27 2 1,-1 0 0,0-1-1,-9-1 1,-5-5-26,-37-13 1,39 11-9,0 1 1,-46-8-1,5 10 120,-5-5 11,-8 6 10,32-1-45,16 2-54,-32 0-1,15 5-7,22 0 47,0-1 0,-36-5 0,-88-22 13,81 21-17,-2-4 75,-11 4-37,35 1-62,-60-4-37,57 10 54,8 0-386,-52-5-1,57-2 112,18 3 341,1 1 0,-21-1 0,-15 4 141,22 0-166,-1-1-1,-30-5 0,32 1-18,10 1-5,1 1 0,-1 0 1,0 1-1,-25 2 0,10 4 47,3-1 3,-35 1 0,-121-5 79,135-1-181,7 0-214,-55 6 0,34 6 603,-4-6-144,34 0-223,-72 4-114,86-9 92,1 2-1,-23 4 0,22-3 14,0 0-1,-22-1 1,-49 6-363,-13 1 54,105-9 317,-73 2 416,15 9-80,-4-5-192,26-1-114,15-1-53,-34 0 0,45-3 17,-1-1 0,2 1 0,-1 1-1,-12 3 1,13-3 18,0 0-1,0 0 1,0-1-1,-11 0 0,10-1-5,-1 1 0,1 1-1,-19 4 1,10-2 3,-35 8-17,22-4-6,0-2 0,-1-1 0,-32 0 0,42-4 68,-40 7-1,32-3 22,-29 0-22,28 0-84,9-1-18,-37 1 1,-303-5 149,271-9-182,6 1-35,-67 8 1993,143 0-2102,0 0-1,-14-2 0,-14-9-377,-8 5 235,21 2 270,8 0 93,1 2 1,-25-1-1,14 2 54,-37-7 0,38 5-28,-37-2-1,-120 5-596,94 9 498,6-1 364,69-8-247,-1 1 0,1 1 1,-18 3-1,20-2-21,0-1 0,0-1 0,-13 1 0,0-2 3,8-1-14,-1 1 1,-21 4-1,14 0 3,8 0-33,1-2 0,-21 1 0,27-2 13,-1-1 0,1 2 0,-19 4-1,4-1 10,6-2 4,8-2 8,0 1 0,1 1 0,-1-1 0,-12 6 0,-23 5 25,33-11-44,1 1 1,1 1-1,-19 7 1,21-7-77,-1 0 0,0-1 0,-10 2 0,10-2 115,0 0-1,0 0 1,-9 5-1,1 0 24,0-1-1,-28 8 0,13-10-5,16 0-27,11-3-17,-1 0-1,0 0 1,0-1 0,0 0-1,-7 0 1,-2-1 5,8-1-6,0 1 1,0 0-1,0 1 1,-10 2 0,1 1-4,10-2 0,1 0 0,-1 0 0,0-1 0,0 0 0,-7 0 0,7-1 0,1 1 0,-1 0 0,1 0 0,-12 4 0,-7 1 0,5-3 0,12-2 0,0 0 0,1 1 0,-1 0 0,1 0 0,-14 6 0,13-5 0,0 0 0,0 0 0,-1-1 0,1 0 0,-1 0 0,0-1 0,1 0 0,-1-1 0,-13-1 0,14 2-4,1 0 0,-1 0 0,1 0 0,0 1 0,-14 4 0,16-4-20,2-1-11,-1 0 1,1 0-1,-1-1 0,1 1 1,0-1-1,-1 0 1,-3 0-1,-14 1-24,5 5 62,13-4 5,0-1 0,0 0 0,0 0 0,-1 0 0,1 0 0,0-1 0,-1 1-1,-6-1 1,-99 0 227,102 0-232,1-1-1,-1 1 1,0-1 0,1-1-1,-8-2 1,-10-2-35,9 5 9,-1-1 0,-24 2-1,15 1-7,15-1 13,-1 0 0,-14 2 0,11 2 11,-10 1 4,-17-11-13,39 6 11,1 0 1,-1 1-1,1-1 1,-1 0-1,1 1 0,-1-1 1,1 1-1,-1-1 1,-1 2-1,-5 1-19,1-1 34,0-1-1,-1 0 1,1-1-1,-1 1 1,-11-2-1,10 0-20,0 1 0,0 0-1,0 0 1,-11 3-1,4 3-41,13-5 57,0 0-1,0 0 1,0 0-1,-1 0 1,1 0-1,0 0 1,-1-1 0,-6 1-1,-52-1-104,60 0 104,0 0-1,0 0 1,0 0 0,0 1 0,0-1 0,1 1-1,-1-1 1,0 1 0,0 0 0,1 0 0,-1 0 0,-1 1-1,1-1 19,1 0 0,-1 0 0,0 0 0,1-1 0,-1 1 0,0 0 0,0-1 0,1 1 0,-1-1 0,0 0 0,0 1 0,-2-1 0,3 0-6,-1 0-1,0 0 0,0 1 1,1-1-1,-1 0 1,0 1-1,1-1 0,-1 1 1,1 0-1,-1 0 1,0-1-1,1 1 1,-2 2-1,-5 2 24,-58 27 239,52-29-426,9 0 58,4-2 97,0 0 0,-1 0 0,1 1 0,0-1 0,-1 0 0,1 0 0,-1 0 0,1-1 0,-1 1 0,0 0 0,1-1 0,-1 1-1,0-1 1,1 1 0,-1-1 0,0 0 0,-2 0 0,3 0 5,-1 0 0,1 0 0,0 0 0,-1 1-1,1-1 1,0 0 0,-1 0 0,1 1 0,0-1 0,-1 1 0,1-1 0,0 1 0,0 0-1,0-1 1,-1 1 0,1 0 0,0 0 0,0-1 0,0 1 0,0 0 0,1 0-1,-1 0 1,0 1 0,-1 1 0,-1 4-64,3-6 39,-1-1-1,1 1 1,0-1-1,0 1 1,0-1-1,-1 1 1,1-1-1,0 0 1,0 1-1,-1-1 1,1 1-1,0-1 1,-1 0 0,1 1-1,-1-1 1,1 1-1,-1-1 1,1 0-1,0 0 1,-1 1-1,1-1 1,-1 0-1,1 0 1,-1 0-1,1 1 1,-1-1 0,1 0-1,-1 0 1,0 0-1,1 0 1,-1 0-1,1 0 1,-1 0-1,1 0 1,-1 0-1,1 0 1,-1-1-1,-13 1-1921,14 0 1905,0 0 0,0 0 0,0 0 0,-1 0 0,1 0 0,0 0 0,0 0 0,0 0 0,0 0 0,0 0 0,-1 0 0,1 1 0,0-1 0,0 0 0,0 0 0,0 0 0,0 0 0,0 0 0,-1 0 0,1 0 0,0 0 0,0 0 0,0 1 0,0-1 0,0 0 0,0 0 0,0 0 0,0 0 0,0 0 0,0 0 0,0 1 0,0-1 0,0 0 0,0 0 0,-1 0 0,1 0 0,0 0 0,0 1 0,0-1 0,0 0 0,1 0 0,-1 0 0,0 0 0,0 0 0,0 0 0,0 1 0,0-1 0,0 0 0,0 0 0,0 0 0,0 0 0,0 0 0,0 1 0,0 26-2433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3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1152,'-16'0'438,"-8"1"-9,23-1-424,1 0 1,-1 0-1,1 0 1,-1 1 0,1-1-1,-1 0 1,1 0-1,-1 1 1,1-1 0,0 0-1,-1 1 1,1-1-1,0 0 1,-1 1-1,1-1 1,0 1 0,-1-1-1,1 0 1,0 1-1,0-1 1,-1 1-1,1-1 1,0 1 0,0-1-1,0 1 1,0-1-1,0 1 1,0-1 0,0 1-1,0-1 1,0 2-1,0-2-4,0 0 1,0 0-1,0 0 0,0 0 0,0 0 0,0 0 0,0 1 0,0-1 0,0 0 0,0 0 1,0 0-1,0 0 0,0 0 0,0 0 0,0 0 0,0 0 0,0 0 0,0 0 1,0 1-1,0-1 0,0 0 0,0 0 0,0 0 0,0 0 0,-1 0 0,1 0 1,0 0-1,0 0 0,0 0 0,0 0 0,0 0 0,0 0 0,0 1 0,0-1 1,0 0-1,0 0 0,0 0 0,0 0 0,-1 0 0,1 0 0,0 0 0,0 0 1,0 0-1,0 0 0,0 0 0,0 0 0,0 0 0,0 0 0,0 0 0,0 0 1,-1 0-1,1 0 0,0 0 0,0 0 0,0 0 0,0 0 0,-11 0 15,8 0 27,6 0 58,-1 0-84,0 0-1,0 1 0,-1-1 1,1 1-1,0-1 0,0 1 1,-1 0-1,1 0 0,0 0 1,-1 0-1,1 0 1,-1 0-1,1 0 0,1 2 1,0 0 100,0-3 80,8 0-58,-9 0 21,-2 0-59,0 0-58,3 3 26,8 8 129,-10-11-177,-1 1 0,1-1 1,-1 0-1,1 1 0,0-1 1,-1 0-1,1 1 0,-1-1 1,1 0-1,0 0 1,-1 0-1,1 1 0,0-1 1,0 0-1,-1 0 0,1 0 1,0 0-1,-1 0 1,1 0-1,0 0 0,-1-1 1,1 1-1,1 0 0,0-1 80,77 1 352,-77 0-442,0 0 1,0 0-1,0 0 0,0 0 0,0-1 1,0 1-1,0-1 0,0 0 0,0 1 0,0-1 1,0 0-1,3-2 0,-4 2 9,1 0-1,-1 0 1,1 0-1,-1 0 1,1 1-1,-1-1 1,1 1-1,0-1 1,-1 1 0,1-1-1,0 1 1,2 0-1,20 0 277,-20 0 5,-13 0-178,7 0 0,2 0-214,0 0-607,2 3-172,12 10-1359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4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10 133 3328,'0'-14'1061,"0"12"-634,0 2-118,0 0 310,0-3-91,0-8 330,0 8-244,0 0-38,0 3-549,0-1 1,0 0 0,0 1 0,0-1-1,0 0 1,0 0 0,-1 1 0,1-1-1,0 0 1,0 1 0,0-1 0,-1 0-1,1 1 1,-1-1 0,-2-3 209,-1-1 186,11-3-155,-7 8-263,3-3 422,-3 1-145,0-12 150,3 14-202,-3 0-223,0 0 1,1 0 0,-1 0 0,1 0 0,-1 0 0,1 0 0,-1 0-1,0 0 1,1 0 0,-1 0 0,1-1 0,-1 1 0,1 0-1,-1 0 1,0 0 0,1-1 0,-1 1 0,0 0 0,1 0-1,-1-1 1,0 1 0,1 0 0,-1-1 0,0 1 0,0 0-1,1-1 1,-1 0 0,9-7 279,18 3-52,-16 2-170,0 0-19,0 1-1,0 0 1,1 0 0,19 0-1,404 2 318,-429 1-387,0-1 0,1 1 0,-1 0 0,0 1-1,9 2 1,-10-2 18,0-1 0,0 1 0,0-1 0,0 0 0,6 0 0,7-1 53,-16 1-20,1-1 1,0 0-1,-1 0 0,1 0 1,0 0-1,-1 0 0,4-2 0,-5 2-22,-1 0 0,1-1 0,0 1 0,-1-1 0,1 1 0,-1-1 0,1 1 0,-1-1 0,1 1 0,-1-1 0,1 1 0,-1-1 0,1 0 0,-1 1 0,0-1 0,1 0 0,-1 0 0,0 1 0,0-1 0,0 0 0,1 1 0,-1-1 0,0 0 0,0 0 0,0 1 0,0-1 0,0 0 0,0-1 0,0-8 33,0 7 106,0 3-75,0 0-170,0 0 10,0 0-16,0 0 54,0 0 90,-1 0-39,1-1-1,-1 1 0,1 0 0,-1 0 1,1 0-1,-1 0 0,1 0 0,-1 0 0,1 0 1,-1 0-1,1 0 0,-1 0 0,1 0 1,-1 0-1,1 0 0,-1 0 0,1 0 1,-1 0-1,1 0 0,-1 1 0,1-1 1,0 0-1,-1 0 0,1 1 0,-1-1 1,0 1-1,1 0-7,-1 1 0,1-1 1,-1 1-1,1 0 0,-1-1 1,1 1-1,0-1 0,0 1 0,0 0 1,0 2-1,-1 6-3,-1 0 0,0 0 0,-1 0 0,0 0 0,0-1 0,-9 16 0,-11 35-29,15-33 42,-14 58 0,20-71-1,1-5 3,0 0 0,-1-1 0,0 1 0,0 0 0,-1-1 0,0 0 0,-1 0 0,1 0 0,-1 0 0,-7 9 0,-14 13 94,23-27-63,1 0 1,-1 0-1,0 0 0,0-1 0,-1 1 1,1 0-1,0-1 0,-1 0 0,0 0 1,-4 4-1,1-2 28,1-2-30,1 1 1,-1-1-1,1 0 1,-1-1 0,0 1-1,1-1 1,-1 0-1,0 0 1,-6 0-1,-5 0-51,-22-1 0,16-1-47,18 1 54,0 0 0,0 0 0,0-1 0,-7-1 1,2 0 18,0 0 0,0-1 0,0-1 0,0 0 0,1 0 0,-16-9 0,-8-15 5,21 20 6,0-1 0,1-1 0,0 0 0,-14-18 0,-7-5 47,26 29-40,0 0 0,1-1 0,-1 0 0,1 0 0,0 0 0,0 0 0,1-1 0,0 1 0,0-1 0,0 0 0,-2-6 0,2-1 1,2 9-20,0 0 0,0 0 0,0 0 0,0 1 0,-1-1 0,0 0 0,0 1 0,-3-6 0,2 5-19,1 0 0,0 0 1,0 0-1,1 0 0,-1-1 1,1 1-1,-2-7 0,3 10-25,0-1-1,-1 1 0,1-1 0,0 1 0,0 0 1,0-1-1,0 1 0,0-1 0,1 1 0,-1 0 0,0-1 1,1 1-1,-1-1 0,1 1 0,-1 0 0,1 0 1,0-1-1,-1 1 0,1 0 0,0 0 0,0 0 0,0 0 1,0 0-1,0 0 0,0 0 0,0 0 0,0 0 0,2-1 1,-2 2-29,1-1 0,-1 1 0,0-1 0,1 1 0,-1 0 0,1 0 1,-1 0-1,1-1 0,1 2 0,-3-1 59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4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4640,'16'33'1728,"-16"-33"-1344,50 66-96,-18-17 544,-15-17-512,32 18 64,0-18-224,17 18-32,-34-34-64,34 17 32,-33-17-64,16 1 192,-16-1-128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3904,'0'0'1440,"0"0"-1120,-33 33-96,33 0 1088,0-17-768,-33 33 768,17-16-768,-33 0 224,0 16-448,-17-16-128,17 0-96,0-17-448,0 17 224,16-33 512,17 16-192,16-16-3296,16 0 1664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5056,'0'1'104,"-1"0"0,1 1 0,1-1 1,-1 0-1,0 0 0,0 1 0,0-1 0,1 0 1,-1 1-1,1-1 0,-1 0 0,1 0 0,-1 0 1,1 0-1,0 1 0,-1-1 0,1 0 0,0 0 1,0 0-1,0 0 0,0-1 0,0 1 0,0 0 1,0 0-1,2 1 0,30 14 1165,-30-15-1221,-1 0-1,1 0 1,0-1-1,0 1 1,0-1-1,0 1 1,0-1-1,0 0 1,0 0-1,5-1 1,7 0 11,8 1-14,68-3-10,-64 0-71,102-8-126,-112 11 122,-1-1 1,31-6-1,-32 4 87,0 1 0,28-1 0,6 3 241,-40 2-143,-13 2 40,-14 4 205,-1-3-22,15-4-290,0 1-1,0-1 1,0 0 0,1 1-1,-1 0 1,0 0 0,1 0-1,-1 0 1,1 1 0,0 0 0,0-1-1,0 1 1,-4 4 0,-13 14-61,0 0 1,-32 46 0,35-40-11,12-19 19,0 0 0,0 0 0,1 1 0,0-1-1,0 1 1,1 0 0,0 0 0,-2 16 0,3-14-54,-1-1-1,0 0 1,-1 0-1,0-1 1,-10 18-1,12-24 31,-1 1 0,1 0 0,0 0 0,1 0 0,-1 0-1,1 0 1,-1 5 0,-2 4 58,3-11-35,0 0 1,0 0-1,0 0 0,-1 0 1,1 0-1,0 0 0,-1 0 0,0 0 1,1-1-1,-1 1 0,0-1 1,0 1-1,0-1 0,0 0 1,0 0-1,0 1 0,0-2 1,0 1-1,0 0 0,-1 0 0,1-1 1,-4 2-1,-8 2 86,7 4-20,6-8-89,1 1 0,0-1 0,-1 1 0,1-1 0,-1 0 0,1 1 0,-1-1 0,1 1 0,-1-1 0,1 0 0,-1 1 0,1-1 0,-1 0 0,1 1 0,-1-1 0,0 0 0,1 0 0,-1 0 0,1 0 1,-1 0-1,0 0 0,1 1 0,-1-1 0,0-1 0,1 1 0,-1 0 0,0 0 0,0 0 0,-3 0 20,-1 0 0,1 0 0,0-1 0,-1 1 0,1-1 0,0 0 1,0 0-1,0-1 0,0 1 0,0-1 0,0 0 0,0 0 0,0 0 0,0 0 1,1-1-1,-1 1 0,1-1 0,0 0 0,-4-5 0,-4-1 66,7 6-57,0-1 0,0 0 0,0 1 0,1-1 1,-1 0-1,1-1 0,0 1 0,-3-8 0,-7-14-56,2 0 0,-12-44 1,15 33-17,5 26 43,0 1 0,1-1 0,-1-19 1,5 17-170,3 9 4,2-1 45,-2-3-138,9 19 96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4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3232,'0'0'1184,"0"0"-896,0 50-96,17-18 1568,-17 1-992,16 16-352,0-16-320,17 0 320,0 16-224,16-33 0,-32 17-128,32-16 160,-16-1-128,-1-16-2560,-15 0 1312</inkml:trace>
  <inkml:trace contextRef="#ctx0" brushRef="#br0" timeOffset="1">459 164 3488,'-16'0'1280,"16"0"-992,-33 33-64,0-17 1408,17 1-928,-17 16 352,0-1-640,-16 1-96,0 0-192,0 0 192,16-1-192,-16 1-192,32-16 32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47 3072,'0'0'976,"-5"6"-587,-1-1-211,0 1-1,1 1 1,0-1-1,0 1 1,1 0-1,-6 12 1,4-2 351,5-11-393,-1-1 0,0 1-1,-1-1 1,1 0 0,-4 6 0,-71 114 818,66-107-839,-15 17 0,14-19-89,-10 14-36,-2-9 31,18-6 86,5-14-96,1 0 1,0 0-1,0 0 0,-1 0 1,1 0-1,-1 0 0,1 0 1,-1 0-1,1-1 0,-1 1 1,1 0-1,-1 0 0,0-1 1,1 1-1,-1 0 0,0-1 1,0 1-1,1 0 0,-1-1 0,0 1 1,0-1-1,0 0 0,-1 1 1,-12 10 281,12-8-138,2-3-118,0-3-21,-1 3-11,1-1 1,0 1-1,0-1 1,0 1-1,0 0 1,0-1-1,0 1 0,0-1 1,1 1-1,-1 0 1,0-1-1,0 1 1,0-1-1,0 1 0,0 0 1,1-1-1,-1 1 1,0 0-1,0-1 0,0 1 1,1 0-1,-1-1 1,0 1-1,1 0 1,-1-1-1,0 1 0,1 0 1,-1 0-1,0-1 1,1 1-1,10-8 62,8-19-57,8-7-31,-15 20 15,-1 0-1,0-1 1,-1-1-1,12-25 1,-1-14-100,-15 36 96,1 1 0,1-1 1,1 2-1,0-1 0,18-25 0,1 14 10,-20 22-71,-1 0 0,0-1 1,6-9-1,-12 16 75,0 0 0,0-1-1,-1 1 1,1 0 0,0 0 0,0 0-1,1 0 1,-1 0 0,0 0 0,0 0-1,0 0 1,1 0 0,-1 0 0,0 1 0,3-2-1,-3 2 22,0 0-1,0 0 1,0 0-1,0 0 1,0 0 0,0 0-1,0 0 1,0 1-1,0-1 1,0 0-1,0 1 1,-1-1-1,1 0 1,0 1-1,0-1 1,0 1-1,-1-1 1,1 1-1,1 0 1,1 3 76,1 0 0,-1 0 0,0 0 1,0 1-1,-1-1 0,1 1 0,-1-1 0,2 6 0,-1 0 22,0-1-1,-1 1 1,2 11-1,6 27 439,5-7-354,2-1-1,2 0 1,39 60 0,-23-52-59,-25-34-90,0-1-1,-1 2 1,9 16-1,-2 1-67,1 1-22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215 165 6560,'0'14'2117,"1"-14"-2086,-1 0 0,0 1 0,0-1-1,0 1 1,0-1 0,0 0 0,1 1 0,-1-1-1,0 1 1,0-1 0,1 0 0,-1 1 0,0-1-1,0 0 1,1 1 0,-1-1 0,0 0 0,1 0 0,-1 1-1,0-1 1,1 0 0,-1 0 0,1 0 0,-1 0-1,0 1 1,2-1 0,11 7 311,1 0 0,0-1 1,0 0-1,0-1 0,26 5 0,-23-8-69,-1-1 0,33-1 0,-19 0-126,-15 0-59,0-1 0,0 0 0,-1-1 0,1 0 0,26-9 0,-17 4-11,-10 3-39,-1-1 0,1 0 0,16-9 0,6-14 42,-27 22-74,-7 4 7,1 1 1,0-1 0,-1 0 0,1 0-1,-1 0 1,4-5 0,-6 6-7,1 0 1,-1 0 0,1 0 0,-1 0 0,0 0 0,1 0 0,-1 0 0,0 0 0,0 0-1,1 0 1,-1 0 0,0-1 0,0 1 0,0 0 0,0 0 0,-1 0 0,1 0-1,0 0 1,0 0 0,-1 0 0,1 0 0,-1 0 0,1 0 0,-1-2 0,-1 1 13,0-1 1,1 1 0,-1 0 0,0 0 0,-1 0-1,1 0 1,0 0 0,0 0 0,-1 0 0,1 0 0,-1 1-1,-5-3 1,-38-12 8,30 11-29,-4 0-26,-1 0 1,-36-4-1,35 7-10,-35-10 0,35 7 5,0 1 1,0 1-1,0 0 0,0 2 0,-26 1 1,36 0-11,10 0 41,-1 0 1,1 0 0,-1 0 0,0 0 0,1 1 0,-1-1 0,1 1 0,-1-1 0,1 1 0,0 0 0,-1 0-1,1 0 1,0 0 0,-1 1 0,1-1 0,0 0 0,0 1 0,0 0 0,0-1 0,1 1 0,-1 0-1,0 0 1,1 0 0,-1 0 0,1 0 0,0 1 0,-2 2 0,-2 25 19,2-21-18,0 2 0,1 1-1,-1-1 1,2 1 0,-1 17-1,2 184 89,0 93 176,-1-277-193,-6 42 1,3-42 80,0 42-1,4-50 96,1-12-75,-1 0 0,0 0 0,-1 0 0,-2 16 1,-8 7 453,9-22-482,2-8-129,0-1 0,-1 0 1,1 0-1,0 0 0,0 0 1,-1 0-1,1 0 1,-1 0-1,1 0 0,-1 0 1,1 0-1,-1 0 0,1 0 1,-1 0-1,-1 2 0,-1-2 27,1-1 0,-1 1 0,1 0 0,-1-1-1,1 1 1,-1-1 0,1 0 0,-1 1 0,0-2-1,-2 1 1,4 0-31,-2 0 5,1 0 0,0 0 1,-1 0-1,1 0 0,0-1 1,-1 1-1,1-1 0,0 0 1,0 1-1,-1-1 0,1 0 1,0 0-1,0 0 0,0-1 1,0 1-1,0 0 0,1-1 0,-1 0 1,-2-2-1,-7-8 159,-14-20 1,11 13-93,11 15-201,0 0 1,-1-1 0,1 1-1,1-1 1,-1 1-1,1-1 1,0 0-1,0 0 1,0 0 0,0-1-1,1 1 1,0 0-1,0 0 1,1-1-1,-1 1 1,1-1 0,0 1-1,1 0 1,-1-1-1,1 1 1,2-7 0,11-35-1534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17 607 4480,'-16'0'1664,"16"0"-1312,0 0-64,16 0 320,-16 0-384,16 0 256,1 0-256,32 0-288,-16 0 32,16-16-2688,-16 16 1504</inkml:trace>
  <inkml:trace contextRef="#ctx0" brushRef="#br0" timeOffset="1">50 34 4384,'0'-17'1632,"0"17"-1248,16 0-128,-16 0 1280,0 0-896,33 0 352,-17 0-576,33-16-160,1 16-160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4480,'16'0'1664,"-16"0"-1312,50 17-64,-18-17 544,18 0-512,-1 0 64,0 16-224,16-16-224,-15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4896,'17'16'1824,"-17"-16"-1440,65 0-96,-32 0 352,16 0-416,0-16 128,1 16-224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3328,'-13'0'1061,"13"0"-1053,0 0-1,0 0 1,-1 0-1,1 0 1,0 0-1,0 0 1,0 0-1,0 0 1,0 0-1,0 0 1,0 0-1,0 0 1,0 0-1,0 0 0,-1 0 1,1 0-1,0 0 1,0 0-1,0 0 1,0 0-1,0 0 1,0 0-1,0 0 1,0 0-1,0 0 1,0 0-1,0 0 1,-1 0-1,1 0 1,0 0-1,0 0 1,0 0-1,0 0 1,0 0-1,0-1 1,0 1-1,0 0 1,0 0-1,0 0 1,0 0-1,0 0 1,0 0-1,0 0 1,0 0-1,0 0 1,0 0-1,0-1 0,0 1 1,0 0-1,0 0 1,0 0-1,0 0 1,0 0-1,0 0 1,0 0-1,0-1 1,0-9 371,0 7 548,0 3-169,0 0 271,0 0-256,0 0 193,0 0-348,0 0-186,3 0-234,240 0 31,-136 8-111,-4 0-23,-95-8-102,0 1 0,0 0 0,-1 0 0,1 1 0,0 0 0,-1 0 0,0 0 0,13 7 0,-3-1 1,13 0 7,-25-7 1,0 0 0,0 0 0,0 1-1,0 0 1,8 4 0,-11-5 13,-1 0 0,0 0 0,0 1 0,1-1 0,-1 0 0,0 0 0,0 1 0,0-1 0,0 1 0,0-1 0,-1 1 0,1-1 0,0 1 0,-1-1 0,1 1 0,-1 0 0,1-1 0,-1 1 0,0 0 0,0-1 0,0 1 0,0 2 0,0-1 21,1-1-23,-1 0 0,0 0 0,0 0-1,0 0 1,0 0 0,-1 0-1,1 0 1,0-1 0,-1 1 0,-1 3-1,-9 2 45,10-7-56,0 1 0,0-1 0,0 1 0,-1-1 0,1 1 1,0-1-1,0 1 0,1 0 0,-1 0 0,0-1 0,0 1 0,0 0 1,0 0-1,1 0 0,-2 1 0,-6 18-5,6-15-19,0 1-1,-1-1 0,0 0 0,-3 6 0,-4 1-25,8-10 33,-1 1 0,1 0 0,0 0 0,0 1 1,0-1-1,0 0 0,1 1 0,-1-1 0,-1 6 0,-5 11-25,-2 0-1,-20 30 1,18-30 69,4-7-44,-1 1-1,0-2 0,-1 1 0,0-1 1,-19 16-1,3-3 5,-4 8 140,26-27-99,-1 1 0,0-1 0,-1-1 0,1 1 0,-1-1 0,-12 9 0,0 2 68,17-15-79,-1 1 0,1-1 0,0 0 0,-1 1 0,1-1 0,-1 0 0,1 0-1,-1 0 1,1 0 0,-1 0 0,0-1 0,0 1 0,1 0 0,-1-1 0,0 1 0,0-1-1,0 0 1,-3 1 0,5-1-9,-1 0 0,1 0 0,-1 0 0,1 0 0,-1 0-1,1 1 1,-1-1 0,1 0 0,-1-1 0,1 1 0,-1 0 0,1 0 0,-1 0-1,1 0 1,-1 0 0,1 0 0,-1-1 0,1 1 0,-1 0 0,1 0-1,-1-1 1,1 1 0,0 0 0,-1 0 0,1-1 0,0 1 0,-1-1 0,1 1-1,0 0 1,-1-1 0,1 1 0,0-1 0,0 1 0,-1-1 0,1 1-1,0-1 1,0 1 0,0-1 0,0 1 0,-1-1 0,1 1 0,0-1-1,0 1 1,0-1 0,0 1 0,0-1 0,1 1 0,-1-1 0,0-1 11,0 0 1,0 0-1,0 1 1,-1-1-1,1 0 1,0 1 0,-1-1-1,0 0 1,0-1-1,-5-6 12,0-1 0,-1 1 0,1 1 0,-2-1 0,0 1 0,0 1 0,-13-10 0,7 5 57,1 0 0,-18-21 0,1-10 229,20 27-239,-1 1 0,-20-23 0,24 32-73,1-1 0,0 0 0,1 0 0,-7-10 0,10 13-5,0 0 1,0 0 0,1 0-1,-1 0 1,1 0 0,0-1-1,0 1 1,1-1-1,-1 1 1,1-5 0,0-60-802,0 68 660,0 0 0,0-1 0,0 1 0,0 0 0,0-1 0,0 1 0,1 0 0,-1-1 0,0 1 0,1 0 0,-1 0 0,1-1 0,0 1 0,-1 0 0,1 0 1,0 0-1,0 0 0,0 0 0,0 0 0,0 0 0,0 0 0,0 0 0,0 0 0,2-1 0,-2 2-52,1-1-1,-1 1 0,1-1 1,-1 1-1,1 0 1,-1 0-1,1 0 1,-1-1-1,2 2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2 3328,'-17'0'1190,"16"0"-1136,-1-1 0,1 1 1,-1 0-1,1 0 0,-1 0 0,1 0 0,0 0 0,-1 0 0,1 1 0,-1-1 0,1 0 0,0 1 0,-1-1 0,1 1 0,0-1 1,0 1-1,-1 0 0,1-1 0,0 1 0,0 0 0,0 0 0,0 0 0,0 0 0,0 0 0,0 0 0,-1 2 0,0-2 40,0-1 0,0 1 0,0 0 0,0-1-1,0 1 1,0-1 0,0 0 0,0 1 0,0-1-1,0 0 1,-4-1 0,-10 2 482,11 1-380,-1 1 0,1 0 0,0 0 1,-9 6-1,-5 4 156,5-4-186,0 1 1,1 1-1,0 0 0,1 1 1,0 0-1,1 0 0,1 1 0,0 1 1,0 0-1,-13 29 0,-16 36 330,-4-5-170,24-34-157,3 2-1,-15 54 1,28-83-138,0 0-1,0 1 1,2-1-1,-1 1 1,2-1 0,0 1-1,0 0 1,2-1-1,-1 1 1,5 15-1,-6-29-30,21 80 203,-18-66-169,2-2 1,0 1 0,13 23 0,-10-24-84,1 0 0,0-1 0,0 0 0,1 0 1,1-1-1,-1-1 0,15 10 0,-18-14-571,1 0 0,0 0 1,1-1-1,-1 0 0,1 0 0,0-1 0,0 0 0,0 0 0,0-1 0,0-1 0,17 2 1,6-3-2064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5056,'-13'-14'1642,"12"13"-1604,1 1-1,-1-1 1,1 1-1,0-1 1,-1 1-1,1-1 1,0 1-1,-1-1 1,1 1-1,0-1 1,0 0-1,0 1 1,0-1-1,0 0 1,-1 1-1,1-1 1,0 0-1,0 1 1,1-1-1,-1 1 1,0-1-1,0 0 1,0 1-1,0-1 1,1 0-1,-1 1 55,0-3 681,5 0-229,1 0-378,-3 1-111,0 1-1,0-1 0,-1 1 1,1 0-1,0 0 1,1 0-1,-1 0 1,0 1-1,0-1 1,0 1-1,0 0 0,0 0 1,4 0-1,38 0 29,115 3-128,-78 8 2,-46-8 48,-16-2 20,0 1 1,0 1-1,26 7 1,-6 5 137,-33-12-136,1 0 0,-1 0 0,1-1 0,0 0-1,-1 0 1,1-1 0,0 0 0,11 0 0,28-1 480,-45 0 79,-2-3-100,0 3-458,0-1 1,0 0 0,0 1-1,0-1 1,0 0 0,0 1-1,-1-1 1,1 1 0,0-1-1,0 0 1,-1 1 0,1-1-1,-1 1 1,1-1 0,0 1-1,-1-1 1,1 1 0,-1-1 0,1 1-1,-1-1 1,1 1 0,-1 0-1,1-1 1,-1 1 0,1 0-1,-1 0 1,0-1 0,1 1-1,-1 0 1,0 0 0,1 0-1,-1 0 1,1 0 0,-1 0-1,0 0 1,1 0 0,-1 0-1,0 0 1,1 0 0,-1 0-1,-1 0 1,1 1-26,-1-1 0,1 0 0,-1 1 0,1-1-1,-1 1 1,1-1 0,-1 1 0,1 0 0,-1 0 0,1 0-1,0-1 1,-1 1 0,1 0 0,0 1 0,0-1 0,0 0 0,0 0-1,-1 2 1,-17 32-104,-7 13 53,0 3-53,-1-5 117,19-30-7,-9 17-13,-34 32-111,25-34 81,-19 18 57,11-13 34,12-8 42,-24 26 84,19-24-119,25-28-52,1 0 1,0 0-1,-1-1 0,1 1 0,-1 0 0,0 0 0,-2 2 0,3-4-1,0 0 0,0 1-1,0-1 1,0 0 0,0 1-1,0-1 1,0 0 0,1 0-1,-1 0 1,0 0 0,0 0-1,-1 0 1,-3 0 25,5 0-29,-1 0-1,1 0 0,0 0 1,-1 0-1,1 0 0,0 0 1,-1 0-1,1 0 0,0 0 1,-1 0-1,1 0 1,0 0-1,-1 0 0,1-1 1,0 1-1,-1 0 0,1 0 1,0 0-1,-1 0 0,1-1 1,0 1-1,0 0 0,-1 0 1,1 0-1,0-1 1,-5-3 71,2 1-51,-1 0 0,1-1 0,0 1-1,1 0 1,-1-1 0,0 0 0,-1-4 0,-2-3-10,-7-16 9,-15 0 43,25 21-28,-1 1-1,1-1 1,-4-12 0,2 6 112,-11-20 0,16 31-149,-5-6 141,0-1 1,1-1-1,0 1 1,1 0-1,-1-1 1,2 0 0,-4-14-1,2 9 98,0 0-1,-13-24 1,-1-5-91,16 39-159,2 1 0,-1-1 1,0 1-1,1 0 0,-1-1 0,1 1 0,0-1 0,1 1 0,0-6 0,-1 8 1,0-1 0,0 1 0,1-1 0,-1 1-1,1-1 1,-1 1 0,1-1 0,0 1 0,-1 0-1,1-1 1,0 1 0,0 0 0,0 0 0,0 0-1,0 0 1,0-1 0,1 1 0,1-1-1,12-1-51,-13 3 53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8064,'0'0'2976,"0"0"-2304,0 16-192,0-16-128,16 0-288,-16 0 192,17 0-160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3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65 5312,'0'0'179,"0"-9"582,0 8-733,0 1 0,0 0 0,0 0 1,0 0-1,0 0 0,0-1 0,0 1 0,0 0 1,0 0-1,0 0 0,0 0 0,0-1 0,0 1 1,0 0-1,0 0 0,0 0 0,0 0 0,0 0 1,0-1-1,-1 1 0,1 0 0,0 0 1,0 0-1,0 0 0,0 0 0,0 0 0,0-1 1,-1 1-1,1 0 0,0 0 0,0 0 0,0 0 1,0 0-1,-1 0 0,1 0 0,0 0 0,0 0 1,0 0-1,0 0 0,-1 0 0,1 0 1,0 0-1,0 0 0,0 0 0,0 0 0,-1 0 1,1 0-1,0 0 0,0 0 0,0 0 0,-4 2 26,1-1 76,0 1-1,-1-1 1,1 1 0,0 0 0,0 0-1,0 0 1,0 1 0,1-1 0,-1 1 0,0-1-1,-1 4 1,2-3-4,1-1-1,0 0 1,-1 0 0,1 1-1,-1-1 1,1 0-1,-1 0 1,0-1 0,0 1-1,-3 2 1,-7 7 359,-10 19 133,-41 38-26,45-46-447,-4 4 24,2 1-1,-35 59 1,48-70-125,4-8-18,-1-1 1,1 0-1,-2 0 0,-5 8 1,-1-7 173,11-8-186,-1 1 0,1-1 0,0 0 0,-1 0 0,1 0 0,0 1 0,-1-1 0,1 0 0,0 1 0,-1-1 0,1 0 0,0 1 0,0-1 0,-1 0 0,1 1 0,0-1 0,0 0 0,0 1 0,0-1 0,-1 0 0,1 1 0,0-1 0,0 1 0,0-1 0,0 1 0,0-1 1,0 0-1,0 1 0,0-1 0,0 1 0,1-2-7,-1-1 0,0 0 0,1 0 0,-1 1 1,1-1-1,-1 0 0,1 1 0,0-1 0,0 1 1,2-4-1,2-4-1,25-40 138,-19 14-107,-3 18-103,1 1 1,21-28-1,-16 24-102,15-28 0,-16 23 70,-6 7 68,1 2 0,1-1 0,1 1 0,1 1 0,16-20 1,3 10-41,-23 16 47,5-7-22,-12 16 39,1-1 0,-1 1-1,1 0 1,-1-1 0,1 1-1,-1 0 1,1 0 0,-1-1-1,1 1 1,0 0 0,-1 0-1,1 0 1,-1 0 0,1-1-1,0 1 1,-1 0 0,1 0-1,-1 0 1,1 0 0,0 0-1,-1 1 1,1-1 0,-1 0-1,1 0 1,0 0 0,-1 0-1,1 1 1,0 0-1,1-1-1,-1 1 1,0 0 0,0 0 0,0 0 0,0 0-1,0 0 1,0 0 0,0 0 0,-1 0-1,1 0 1,0 1 0,0-1 0,-1 0 0,1 0-1,-1 1 1,1-1 0,-1 0 0,0 1-1,1 1 1,1 5-12,2 5 99,-1 0 0,0 1 0,-1-1 0,0 1 0,-2-1 0,0 22 0,1-17 127,1 1-1,6 25 0,-5-33-169,-2-2-15,1-1-1,0 0 1,1 0-1,0 0 1,0-1-1,1 1 1,5 7-1,-2-2 42,11 24 1,-15-29-49,1 2-23,0 0 0,1 0 1,11 17-1,-14-24-281,0 0 0,0 0 0,0 1 0,0-1 0,-1 0 0,0 1 0,0-1 0,0 1 0,0-1 0,1 8 0,-2-8-1561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5728,'0'-17'2112,"0"17"-1632,17 0-128,-1 0 704,1 0-640,-1 0-32,17 0-224,0-16-64,-1 16-32,1 0-1600,0 0 832</inkml:trace>
  <inkml:trace contextRef="#ctx0" brushRef="#br0" timeOffset="1">99 33 4224,'0'-16'1568,"0"16"-1216,16-17-96,1 17 288,15 0-352,1 0 0,0 0-128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3968,'0'16'1472,"0"-16"-1120,33 33-128,-33 0 1088,16 16-768,1 17 640,-1 15-704,-16 34 448,17-16-512,-34 15-320,17-15-64,-33-18 256,17 1-192,-17-16 288,-16-17-256,0-16-1024,16 0 480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7968,'0'33'2944,"0"-33"-2272,17 32-192,-17-15-64,0-17-320,-17 33 192,1-17-192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6816,'16'0'2528,"-16"0"-1984,66 0-128,-50 17 384,17-1-512,0-16 192,-1 0-320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2656,'0'0'837,"0"0"-501,0 0 0,0 0 539,0 0-97,0 0 486,0 0-325,0 0 74,0 0-383,3 0-172,42-1 42,-12 0-438,56 6 0,-58-1-58,19 1-4,0 3 1,75 21 0,-13 1 116,-106-28 191,0-1 0,0-1 0,0 1 0,8-1-1,-5 0 599,-20-1-855,11 4-24,0-3-31,0 1 1,0-1 0,1 1 1,-1-1-1,0 1 0,0 0 0,0-1 1,0 1-1,0 0 0,0-1 1,0 1-1,0-1 0,0 1 0,0 0 1,0-1-1,0 1 0,0 0 0,-1-1 1,1 1-1,0-1 0,0 1 1,-1-1-1,1 1 0,0-1 0,-1 1 1,0 0-1,-3 2-5,1 1-1,-1 0 1,1-1 0,-1 1-1,1 1 1,0-1 0,1 0-1,-1 1 1,1-1 0,0 1-1,-2 6 1,-5 10-25,-9 4-58,-1 0 0,-43 42 1,56-60 91,0 0 0,0 1 1,0-1-1,1 1 0,1 1 1,-1-1-1,-6 17 0,8-17 12,-1-1 0,0 0-1,0 0 1,-1 0 0,1-1-1,-2 1 1,-10 10 0,13-14 19,0 1 1,0-1 0,0 1-1,1 0 1,-3 5 0,5-7-10,-1-1 1,1 0 0,-1 1 0,1-1 0,-1 0 0,0 0 0,0 1-1,0-1 1,1 0 0,-1 0 0,0 0 0,0 0 0,0 0 0,0 0-1,-1 0 1,1 0 0,0-1 0,0 1 0,0 0 0,-1-1 0,1 1-1,0-1 1,-1 1 0,1-1 0,-1 0 0,1 0 0,-2 1 0,-5-4 157,0-3-154,1 0 0,0 0 0,1-1 0,-1 0 0,1 0 0,-6-11 0,7 12-19,-2-5 41,0 0 1,-10-23-1,-6-11 49,17 36-92,0-1 0,2 0 0,-1-1 0,1 1 1,-4-19-1,3 12 170,-1 1 0,-8-18 0,-5-11-229,3-4-107,15 45 125,0 1 1,0 0 0,1-1 0,0 1 0,-1 0 0,2-7 0,-1 7 38,0 1-24,3 4 8,10 12 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8544,'0'16'3168,"0"-16"-2464,0 16-192,0-16-128,0 0-320,0 17 192,0-1-160,0-16-32,0 0-32,0 0-4192,16 0 2272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6144,'-14'-14'1978,"11"11"-1199,3 3-310,214 0 1590,-191 2-2077,35 5 0,-35-4-26,36 2 1,-46-5 44,-1 2 0,1-1 0,-1 1 0,13 5 0,-18-6 10,21 5 213,-28-6-160,1 1-1,0-1 1,0 1 0,0-1-1,-1 1 1,1 0-1,0-1 1,-1 1 0,1 0-1,-1-1 1,1 1-1,0 1 1,-1-2-38,0 0 0,0 1 1,0-1-1,1 0 0,-1 0 1,0 1-1,0-1 0,0 0 0,1 0 1,-1 1-1,0-1 0,0 0 0,1 0 1,-1 0-1,0 1 0,1-1 1,-1 0-1,0 0 0,0 0 0,1 0 1,-1 0-1,0 0 0,1 0 0,-1 1 1,0-1-1,1 0 0,-9 0 694,8 0-713,0 0 0,0-1 1,0 1-1,-1 0 0,1 0 0,0 0 0,0 0 0,0 0 0,0 0 0,0 0 0,0 0 1,0 0-1,0 0 0,0 0 0,-1 0 0,1 0 0,0 0 0,0 0 0,0 0 0,0 1 1,0-1-1,0 0 0,0 0 0,0 0 0,0 0 0,0 0 0,0 0 0,-1 0 0,1 0 1,0 0-1,0 0 0,0 0 0,0 0 0,0 0 0,0 0 0,0 0 0,0 1 0,0-1 1,0 0-1,0 0 0,0 0 0,0 0 0,0 0 0,0 0 0,0 0 0,0 0 0,0 0 1,0 0-1,0 1 0,0-1 0,0 0 0,0 0 0,0 0 0,0 0 0,0 0 0,0 0 1,0 11 168,0-8-64,0 0 90,0-3-195,0 1 0,0 0-1,0-1 1,0 1 0,0-1-1,0 1 1,-1-1 0,1 1-1,0 0 1,0-1 0,0 1-1,-1-1 1,1 1 0,0-1-1,-1 1 1,1-1 0,-1 1-1,1-1 1,0 1 0,-1-1 0,1 0-1,-1 1 1,0 0 0,0-1-9,0 0 0,1 1 0,-1-1 1,0 1-1,1-1 0,-1 1 1,1 0-1,-1-1 0,1 1 0,-1-1 1,1 1-1,0 0 0,-1-1 0,1 1 1,0 0-1,-1 0 0,1-1 1,0 1-1,0 0 0,0 0 0,0-1 1,0 1-1,0 0 0,0 1 1,0-1-14,0 1 0,0-1 0,-1 1 0,1 0 0,0-1 0,0 1 0,-1-1 0,1 1 0,-1-1 0,0 0 0,1 1 0,-1-1 0,0 1 0,0-1 0,0 0 0,-1 2 0,-1-1 30,1 1-1,-1-1 1,-1 0 0,1 0 0,-4 2 0,-10 7-31,10-6 1,1 0-1,1 1 1,-1 0 0,1 0-1,0 1 1,-7 12-1,3-5 12,-21 27 47,13-19-13,1 0 1,2 1 0,-16 30 0,9 7-5,-26 38-20,44-90 48,-1 0 1,0-1 0,-1 0-1,0 0 1,0 0 0,0 0-1,-10 8 1,15-15-50,0 0 0,0 0 0,0 0 0,-1 1 0,1-1 0,0 0 0,0 0 0,0 0 0,0 0 0,0 0 0,0 0 1,0 0-1,0 0 0,0 1 0,0-1 0,-1 0 0,1 0 0,0 0 0,0 0 0,0 0 0,0 0 0,0 0 0,0 0 0,0 0 0,-1 0 0,1 0 0,0 0 0,0 0 0,0 0 0,0 0 1,0 0-1,0 0 0,-1 0 0,1 0 0,0 0 0,0 0 0,0 0 0,0 0 0,0 0 0,0 0 0,-1 0 0,1 0 0,0 0 0,0-1 0,0 1 0,0 0 0,0 0 0,0 0 0,0 0 1,0 0-1,0 0 0,0 0 0,-1 0 0,1-1 0,0 1 0,0 0 0,-6-6 60,0 0-1,1 0 1,-1-1 0,1 0-1,1 0 1,-1 0 0,-4-13-1,-7-17-19,-12-35 124,17 18-25,-1 20 78,-1 2 0,-36-61 0,46 86-209,0 0 0,0-1-1,0 1 1,1-1 0,0 0 0,1 1 0,0-1-1,0 0 1,0 0 0,1 0 0,1-9-1,-1 3 75,0 13-95,0-1 0,0 0 0,0 1-1,1-1 1,-1 1 0,0-1 0,0 0 0,1 1-1,-1-1 1,1 1 0,0-1 0,0 1 0,-1-1 0,1 1-1,0-1 1,0 1 0,0 0 0,0-1 0,2-1-1,-2 3-3,2-3-127,-2 3 107,0 0 0,0 1 0,0-1 0,0 0 0,0 0 0,0 0 0,1 0 0,-1 0 0,0 0 0,1-1 0,-2 1 9,1 0-1,-1 0 0,0 0 0,0 0 1,0 0-1,0 0 0,0 0 0,0 0 1,0 0-1,0 0 0,0 0 0,0 0 1,1 0-1,-1 0 0,0 0 0,0 0 0,0 0 1,0 0-1,0 0 0,0 0 0,0 0 1,0 0-1,0 0 0,0 0 0,1 0 1,-1 0-1,0 0 0,0 0 0,0 0 1,0 0-1,0 0 0,0 1 0,0-1 0,0 0 1,0 0-1,0 0 0,0 0 0,0 0 1,0 0-1,0 0 0,0 0 0,0 0 1,0 0-1,0 1 0,0-1 0,0 0 1,0 0-1,0 0 0,0 0 0,0 0 0,0 0 1,0 0-1,0 0 0,0 0 0,0 0 1,0 1-1,0 12-973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32 2720,'0'-30'3424,"0"31"-3390,0 0 1,-1 0-1,1 0 1,0 0-1,-1 0 1,1 0-1,-1-1 1,1 1-1,-1 0 1,1 0 0,-1 0-1,1-1 1,-1 1-1,0 0 1,0 0-1,1-1 1,-1 1-1,0-1 1,0 1-1,0-1 1,1 1-1,-1-1 1,-2 1-1,-14 11 407,-56 53 785,-4 4-985,-114 108 276,173-161-341,0 0 0,1 1 0,-26 33 0,19-6 139,21-41-260,0 1 1,-1-1 0,1 0-1,-1 0 1,0 0-1,0 0 1,0 0 0,0-1-1,0 0 1,0 0-1,-1 0 1,1 0 0,-6 1-1,8-4-19,4-4-13,21-28-11,0 1-88,13-26-255,-21 40-160,0-1 0,25-20-1,-12 12-594,81-69-1100,-98 86 2113,0 0 0,-1 0 0,-1-1 1,10-14-1,-7 10 145,17-19 1,20-15 642,-45 46-487,0 0 0,0 0 0,-1 1-1,9-5 1,8-5 1337,-20 12-1549,0 0 1,0 0-1,0 0 1,0 0 0,0-1-1,0 1 1,0 0-1,0 0 1,0 0-1,0 0 1,1 0-1,-1 0 1,0 0 0,0 0-1,0 0 1,0-1-1,0 1 1,0 0-1,0 0 1,1 0-1,-1 0 1,0 0 0,0 0-1,0 0 1,0 0-1,0 0 1,0 0-1,0 0 1,1 0 0,-1 0-1,0 0 1,0 0-1,0 0 1,0 0-1,0 0 1,0 0-1,1 0 1,-1 0 0,0 0-1,0 0 1,0 0-1,0 1 1,0-1-1,0 0 1,0 0 0,1 0-1,-1 0 1,0 0-1,0 0 1,0 0-1,0 0 1,0 0-1,0 1 1,0-1 0,0 0-1,0 0 1,5 4 345,-3-2-243,1 1 0,-1-1 0,1 0 0,-1 1 1,0 0-1,0 0 0,0 0 0,3 5 0,0 19 447,9-2-193,-9-13-276,0 0 0,-1 0 1,0 1-1,3 19 0,3 56 129,4 13-47,8 35 63,2 9 118,-23-141-405,0-1-1,0 0 1,-1 0-1,0 0 1,1 0-1,-1 1 1,0-1 0,0 0-1,-1 0 1,1 1-1,-2 2 1,1-3-639,0-1 1,0 1-1,-1 0 0,1-1 1,-1 1-1,1-1 1,-1 0-1,0 0 1,-2 3-1,-10 8-2217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5824,'-16'-16'2144,"16"16"-1664,32-16-128,1 16 512,0 0-544,16 0 416,17 0-416,-17-17 320,0 17-352,17 0-448,-34 0 96,17-16-160,-16 16 128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4480,'0'0'1445,"0"0"-885,0 0-69,3 0 618,6-1-505,-4 1-324,-1-1 0,1 1 0,-1 1-1,0-1 1,1 0 0,-1 1 0,5 1 0,103 28 1442,-94-25-1669,1-1 1,-1 0-1,1-2 0,0 0 0,35-2 0,-51 0-46,15 1 99,0 0 1,35 8-1,-43-7-79,31 1 107,-39-3-125,-1 0 1,1 0 0,0 0 0,0 0 0,0 0-1,0-1 1,0 1 0,-1-1 0,1 1-1,0-1 1,0 0 0,-1 1 0,1-1 0,1-1-1,10-5 69,-2 5-66,-11 3-62,1-1 0,0 0-1,-1 0 1,1 0 0,0 0 0,-1 0 0,1-1 0,0 1 0,0 0 0,-1 0 0,1 0 0,0-1 0,-1 1 0,1 0 0,0 0 0,-1-1 0,1 1 0,-1-1 0,1 1 0,-1-1 0,1 1 0,-1-1 0,1 1 0,-1-1 0,1 1 0,-1-1 0,1 1 0,-1-1 0,0 0 0,1 1 0,-1-1 0,0 0 0,0 1 0,0-1-1,1 0 1,-1 1 0,0-1 0,0 0 0,0-1 0,0-14-1208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7:5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4480,'-33'33'1664,"33"-33"-1312,-16 16-64,-17 1 96,33-17-256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18 896,'0'0'304,"0"0"-192,0 0 64,3 0 379,8 0-97,-8 0 140,-3 0-214,3 0-118,40 0 828,-40 0-1004,0 0-4,34 2-100,-21 4-224,-6 0 255,-7-5 31,0 0 0,0 0 1,1-1-1,-1 1 0,0-1 0,1 0 0,-1 0 1,0 0-1,5-1 0,4 1 73,-11 0-119,1-1 1,0 1-1,-1 0 1,1 0-1,0-1 1,-1 1-1,1-1 1,-1 1-1,1-1 1,-1 0 0,1 0-1,1 0 1,10-6-68,-4 5 105,0 1 1,0 0 0,-1 0-1,1 1 1,15 1 0,7 0 93,195-1 111,-220 1-239,1-1-1,-1 1 1,0 1-1,0-1 1,6 3-1,-7-2 19,0-1 1,1 1-1,-1-1 1,10 1-1,35-2 83,-49 0-103,1 0 0,0 0 0,0-1 0,-1 1 0,1 0 0,0-1 0,0 1 1,-1-1-1,1 1 0,-1-1 0,1 0 0,0 0 0,1-1 0,10-4 29,-9 5-39,1 0 0,0 0-1,-1 1 1,1 0-1,7 0 1,-1 0-94,-9 0 98,0 0 1,0 0-1,-1 0 1,1-1-1,0 1 1,-1-1-1,1 1 1,0-1-1,-1 0 1,1 1 0,-1-1-1,1 0 1,-1 0-1,1 0 1,-1 0-1,0 0 1,2-2-1,-2 2 10,-1 1-1,1-1 1,-1 1 0,1 0-1,-1-1 1,1 1 0,0 0-1,-1 0 1,1-1-1,-1 1 1,1 0 0,0 0-1,-1 0 1,1 0 0,-1 0-1,1-1 1,0 1-1,-1 1 1,1-1 0,0 0-1,-1 0 1,1 0 0,0 0-1,-1 0 1,2 1-1,-2-1 8,16 0-217,-13 0 58,-3 0 138,0 0 166,0 0-37,0 0-11,0 0-69,0 0-129,0 0 17,0 3 37,0 1 55,0 0-16,1 1 0,-1 0-1,0-1 1,-1 1-1,1-1 1,-3 8-1,-4-7 61,7-5-63,-1 0 0,1 1 0,-1-1 0,1 0 0,0 0 0,-1 1 0,1-1 0,-1 0 0,1 1-1,0-1 1,-1 1 0,1-1 0,0 0 0,0 1 0,-1-1 0,1 1 0,0-1 0,0 1 0,-1-1 0,1 1-1,0-1 1,0 1 0,0-1 0,0 1 0,0-1 0,0 1 0,0-1 0,0 1 0,0-1 0,0 1 0,0 0-1,0 1-7,0 0-1,0-1 0,0 1 1,0 0-1,-1-1 0,1 1 0,-1-1 1,0 1-1,1-1 0,-1 1 1,0-1-1,-1 2 0,-4 11 2,0 13 131,-5-5-122,6-1-219,4-16 176,0 0-1,0 0 1,-1-1 0,1 1-1,-1 0 1,-4 5-1,0 0 131,0 0-1,-6 14 0,7-14 33,-1 1-1,-8 12 1,-35 59-189,42-71 38,3-4 24,0-1 1,-1 0-1,-8 10 1,9-11 52,0 0 0,1 0 0,-1 0 0,-3 10 0,5-10-41,0-1 0,-1 0 1,1 0-1,-1 0 0,1 0 0,-1 0 0,0-1 0,-7 6 0,-14 0-4,13 4 4,6-8 0,0-1 0,-1 0 0,1 0 0,-1-1 0,0 1 0,-8 2 0,1-2-25,9-3 11,0 0 1,0 0-1,0 1 1,0 0-1,0 0 1,0 0 0,-4 2-1,-4 4 55,6-4-5,0 0 0,0 0 0,-10 9 0,14-11-46,0-1 0,0 1 0,0-1 0,0 1 0,0-1 0,0 0 0,0 0 0,-1 0 0,1 0 0,0 0 0,-1 0 1,1-1-1,-3 1 0,-9 2-1,8 0 48,-1 0 0,1 0 0,-1 0 0,1 0 0,-11 10 0,17-13-31,-1 1-1,1-1 0,-1 0 0,0 1 0,1-1 0,-1 0 1,0 1-1,1-1 0,-1 0 0,0 0 0,1 0 0,-1 1 1,0-1-1,1 0 0,-1 0 0,0 0 0,1 0 1,-1 0-1,0 0 0,0 0 0,1-1 0,-1 1 0,0 0 1,-2-1 51,-11 1 104,12 0-32,1-9-129,-1 6-48,0 3 33,1-1 1,0 0-1,-1 0 1,1-1-1,0 1 1,0 0-1,0 0 1,0-1-1,0 1 0,0 0 1,0-1-1,1 1 1,-1-1-1,0-1 1,-5-6 89,5 7-63,0 1 1,0-1-1,0 1 0,1-1 1,-1 1-1,0-1 0,1 0 0,-1 1 1,1-1-1,-1-3 0,-2-1 69,-3-3-34,0 0 1,1 0-1,-5-10 0,10 19-57,-1-2 4,1 1 0,-1-1 0,1 1 0,0-1-1,-1 1 1,1-1 0,0 1 0,0-1-1,0-1 1,0 2-1,0-1-1,0 1 1,0-1 0,0 1-1,0-1 1,-1 1 0,1-1-1,0 1 1,-2-2-1,-9-16 4,6-9 15,-22-26 118,25 45-106,1 1-1,0 0 1,1-1 0,1-13 0,0 14 38,-1 0-1,0 0 1,-1 0-1,-2-13 1,-3 8 1,5 11-64,0 1 1,0-1 0,0 0-1,1 1 1,-1-1-1,0 1 1,1-1 0,-1 0-1,1 0 1,0 1-1,0-1 1,0 0-1,0-2 1,0-75 124,0 77-139,-1 0-1,1 1 0,0-1 1,-1 0-1,1 0 0,-1 0 1,1 1-1,-1-1 0,0 0 1,0 0-1,1 1 0,-3-2 1,2 1 9,0 0 0,0 1 0,1-1 0,-1 0 0,0 1 0,0-1-1,1 0 1,-1 0 0,1 1 0,0-1 0,-1 0 0,1-2 0,0 2 4,0 0-1,0 0 1,-1 1-1,1-1 1,0 0-1,-1 0 1,0 0-1,1 1 1,-1-1-1,0 0 1,0 1-1,-1-2 1,1 1 0,0 0 0,0 1 0,0-1 0,0 0 0,1 1 0,-1-1 0,0 0 0,1 0 0,0 0 0,-1 1 0,1-1 0,0-2 0,0-26 116,3 24-139,7-7-144,-6 5 103,-4 8 41,0-1-1,0 1 1,0-1 0,0 1 0,1-1 0,-1 1 0,0-1-1,0 1 1,1 0 0,-1-1 0,0 1 0,1-1-1,-1 1 1,1 0 0,-1-1 0,0 1 0,1 0 0,-1-1-1,1 1 1,-1 0 0,1 0 0,-1-1 0,1 1 0,-1 0-1,1 0 1,-1 0 0,1 0 0,-1 0 0,1 0-1,-1 0 1,1 0 0,-1 0 0,1 0 0,-1 0 0,1 0-1,0 0 1,0 0 0,15 0-325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1408,'-16'-16'1312,"16"17"-1284,1 0-1,-1 0 1,0 0-1,0 0 1,0 1 0,0-1-1,0 0 1,0 0 0,0 0-1,-1 2 1,1 13-145,0-13 69,3-1 293,-2 0-221,1-1 1,-1 0 0,1 0-1,0 0 1,-1 0-1,1 0 1,0 0-1,0 0 1,0-1-1,-1 1 1,1-1 0,3 1-1,29 1 18,-30-2-72,-3 0 35,1 0 0,0 0 1,0-1-1,-1 1 0,1 0 1,0-1-1,-1 1 0,1-1 1,-1 0-1,1 0 0,0 1 1,-1-1-1,1 0 0,-1 0 1,0 0-1,1-1 0,1-1 1,-1 1 63,-4-1 0,0 2-31,1 0-1,0-1 1,0 1-1,-1 0 1,1 0 0,-1 1-1,1-1 1,-1 0-1,1 0 1,-4 0-1,-26-2 980,31 3-1007,0 0 1,-1 0 0,1 0 0,-1 0 0,1 0 0,-1 0 0,1 0 0,-1 0-1,1 0 1,-1 0 0,1 0 0,-1 0 0,1-1 0,0 1 0,-1 0 0,1 0-1,-1-1 1,1 1 0,0 0 0,-1-1 0,1 1 0,0 0 0,-1-1 0,1 1-1,0 0 1,0-1 0,-1 1 0,1-1 0,0 1 0,0 0 0,-1-1 0,1 0 0,0 1-11,0-1 0,1 1 1,-1-1-1,0 1 1,0-1-1,1 1 0,-1-1 1,0 1-1,1 0 1,-1-1-1,0 1 0,1-1 1,-1 1-1,0 0 1,1-1-1,-1 1 0,1 0 1,-1 0-1,1-1 1,-1 1-1,1 0 1,-1 0-1,1 0 0,-1 0 1,1-1-1,-1 1 1,1 0-1,-1 0 0,1 0 1,-1 0-1,1 0 1,-1 0-1,1 1 0,0-1 1,24-1-206,-17 1 21,0-1 0,1 2 0,-1-1 0,16 4 0,9 9-1987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3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99 3648,'0'0'1173,"3"0"-703,7 0-119,-7 0 433,-3 0-213,0 0 42,-3 0-207,2 0-348,-1 0 0,0-1 0,0 1 0,0-1 0,0 0 0,1 1 0,-1-1 0,0 0 0,1 0 0,-4-2 0,-3-2-51,7 5-1,0-1 0,-1 1 0,1 0 1,-1-1-1,1 1 0,-1 0 0,1 0 0,-1 0 0,-1 0 0,1 0 4,1 0 0,-1 0 0,1 0 0,-1-1 0,1 1 0,-1 0-1,1 0 1,0-1 0,-2 0 0,-1-1 18,1 0-1,-1 0 1,0 1 0,0-1-1,0 1 1,1 0 0,-1 0-1,0 0 1,0 1-1,-8-1 1,2 1-4,-1-1-1,0-1 1,0 0-1,-11-3 1,-14-4-46,-138-34 603,170 42-569,1 0-1,-1 0 0,0 1 0,1 0 0,-8 0 0,7 0-30,1 0-39,3 3 15,1 35 58,1-18-7,-2 0 1,-1-1-1,-4 31 0,2-36-31,0 2-11,0 1-1,1 0 1,0 17 0,3 40-4,0-14 131,-6 69 1,-6-53-56,8-50-28,2-9 25,-1-1 0,-1 1-1,-7 24 1,2-16 7,-14 46 161,21-64-183,-1 1-1,0-1 1,0 0 0,0 0-1,-5 9 1,6-14-23,0 1 0,0-1 1,1 0-1,0 1 1,-1-1-1,1 1 0,0-1 1,1 5-1,-1-3-27,0-4 30,0 0-1,0 0 0,0 0 1,0 0-1,0 0 0,0 1 1,0-1-1,0 0 0,0 0 1,0 0-1,0 0 0,0 0 1,0 0-1,0 0 1,0 0-1,0 0 0,0 1 1,0-1-1,0 0 0,0 0 1,0 0-1,0 0 0,0 0 1,0 0-1,0 0 0,0 0 1,0 0-1,0 0 0,0 0 1,0 0-1,0 1 0,0-1 1,0 0-1,0 0 0,1 0 1,-1 0-1,0 0 0,0 0 1,0 0-1,0 0 0,0 0 1,0 0-1,0 0 1,0 0-1,0 0 0,0 0 1,1 0-1,-1 0 0,0 0 1,0 0-1,0 0 0,0 0 1,0 0-1,0 0 0,0 0 1,1 0-1,5-1-29,0 1 1,0-1-1,0 0 1,0 0-1,0-1 0,-1 0 1,1 0-1,9-5 0,-10 5 6,-1 0-1,1 0 1,0 0-1,-1 0 1,1 1-1,0-1 1,0 1-1,0 0 1,0 1-1,0-1 1,0 1-1,0 0 0,0 1 1,9 1-1,2 3 6,-1 1 0,-1 0 0,1 2 0,21 13-1,2 12-86,-26-25 72,1 1 102,-1-1 0,28 13 0,-28-17 84,18 5 99,-28-9-209,0-1 1,0 1-1,0 0 1,0 0-1,0-1 0,1 1 1,-1-1-1,0 0 1,0 0-1,3-1 1,-4 1-16,1 1-1,-1-1 1,0 1 0,1 0 0,-1-1 0,1 1 0,-1 0-1,1 0 1,1 0 0,-3 0-23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4224,'-14'-14'1365,"13"14"-1328,1-1-1,0 1 0,-1-1 1,0 1-1,1 0 1,-1-1-1,1 1 0,-1 0 1,1 0-1,-1-1 1,0 1-1,1 0 0,-1 0 1,0 0-1,1 0 1,-1 0-1,1 0 0,-1 0 1,0 0-1,1 0 1,-1 0-1,0 0 0,1 0 1,-1 1-1,0-1 1,1 0 72,-27 0 3720,24 0-3298,3 0-158,19 0-71,-7 1-289,3-1-19,0 0 0,25-4-1,-27 3 22,25-5 63,53 0 0,-57 6-40,3 1 10,39-5-1,-42 0-60,54-5-45,-72 8 21,1 1 0,-1 0 0,18 3 1,4 8-18,-18-7 87,-17-4-17,0 1 0,0-1 0,1 1 0,-1 0 0,0 0 0,0 0 0,0 0 0,0 1 0,0-1-1,0 1 1,3 2 0,-5-3 0,-1-1-1,0 0 0,1 1 0,-1-1 1,1 1-1,-1-1 0,0 1 1,0-1-1,1 1 0,-1-1 0,0 1 1,0-1-1,0 1 0,1-1 0,-1 1 1,0-1-1,0 1 0,0 0 1,0-1-1,0 1 0,0-1 0,0 1 1,0-1-1,0 1 0,-1 0 1,1 0-1,-9 12 265,3-5-178,-13 19 218,11-20-250,5-5-57,1 0 0,-1 1 0,1-1-1,0 0 1,0 1 0,-3 3 0,1 3 4,0 0-1,0 0 1,-3 16 0,-12 33 28,7-32-21,3-8 2,1 1-1,-10 35 1,11-25 7,-16 68 84,18-51 53,-2-20-71,5-20-44,1 0 0,-1 1 0,1-1 0,0 9 0,1-15-48,0 1 1,0 0 0,0 0 0,0-1 0,0 1 0,0 0-1,0-1 1,0 1 0,0 0 0,0 0 0,0-1 0,-1 1-1,1 0 1,0-1 0,0 1 0,-1-1 0,1 1 0,-1 0 0,1-1-1,-1 1 1,1-1 0,0 1 0,-1-1 0,0 1 0,1-1-1,-1 1 1,1-1 0,-1 0 0,0 1 0,1-1 0,-1 0-1,0 1 1,1-1 0,-1 0 0,0 0 0,1 0 0,-1 1-1,0-1 1,0 0 0,1 0 0,-2 0 0,-7 2 105,4 2-22,-1 0 26,4-5-96,0 1 0,0 0 0,1-1 0,-1 1 0,0-1-1,1 0 1,-1 0 0,0 1 0,1-1 0,-1 0 0,-1-2 0,-22-17 143,9 6-104,6 6-26,-78-69 129,61 50-173,-61-58-38,60 62 63,8 7-6,0-1 0,-21-25 0,-25-40-313,64 79 270,0 0 0,0 0-1,0-1 1,0 1 0,0-1 0,1 1 0,0-1-1,0 0 1,0 1 0,0-1 0,0 0-1,1 0 1,-1-7 0,1 9 15,1 1 1,-1-1 0,0 0-1,1 0 1,-1 1-1,1-1 1,-1 0 0,1 1-1,0-1 1,-1 1-1,1-1 1,0 1-1,0-1 1,0 1 0,1-1-1,-1 1 1,0 0-1,0 0 1,1 0 0,-1-1-1,1 1 1,-1 0-1,1 1 1,-1-1 0,1 0-1,-1 0 1,1 1-1,3-1 1,1-1-393,-1 2 1,1-1-1,10 1 0,16 0-783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15 2080,'0'0'70,"0"-9"230,0 9-289,0-1 0,0 1 0,0 0 0,0 0-1,0 0 1,0 0 0,0-1 0,0 1 0,0 0 0,0 0-1,0 0 1,0 0 0,0-1 0,0 1 0,0 0 0,0 0-1,0 0 1,0 0 0,0 0 0,-1-1 0,1 1 0,0 0-1,0 0 1,0 0 0,0 0 0,0 0 0,0 0 0,-1-1-1,1 1 1,0 0 0,0 0 0,0 0 0,0 0-1,0 0 1,-1 0 0,1 0 0,0 0 0,0 0 0,0 0-1,0 0 1,-1 0 0,1 0 0,0 0 0,0 0 0,0 0-1,0 0 1,-1 0 0,1 0 0,0 0 0,0 0 0,-4 2 17,1-1-8,1 0 1,-1 0 0,0 0 0,1 1 0,0-1 0,-1 1 0,1-1 0,0 1 0,0 0 0,0 0 0,0 0 0,0 0-1,0 0 1,1 1 0,-3 3 0,-5 24 177,6-24-117,-1 0 0,0-1 0,-1 1 0,0-1 0,-6 7 0,-19 19 233,-12 23 209,-42 48 271,55-74-426,-54 38 1,78-62-344,-25 18 274,8 5-134,19-24-149,-1 0-1,1-1 0,0 0 0,-1 1 0,-4 1 0,8-4-15,-20 13 140,20-13-134,-1 1 0,1-1 0,-1 1 0,0-1-1,1 1 1,-1-1 0,0 1 0,0-1-1,1 0 1,-1 1 0,0-1 0,0 0 0,0 0-1,1 1 1,-1-1 0,0 0 0,0 0 0,0 0-1,0 0 1,1 0-3,-1 0-1,1 0 1,0 0 0,0 0-1,0 0 1,0 0-1,0 0 1,0 0 0,0 0-1,0 0 1,0 0 0,0 0-1,-1 0 1,1 0-1,0 0 1,0 0 0,0 0-1,0 0 1,0 0 0,0 0-1,0 0 1,0 0-1,0 0 1,0 0 0,-1 0-1,1 0 1,0 0-1,0-1 1,0 1 0,0 0-1,0 0 1,0 0 0,0 0-1,0 0 1,0 0-1,0 0 1,0 0 0,0 0-1,0 0 1,0 0 0,0 0-1,0-1 1,0 1-1,0 0 1,0 0 0,0 0-1,0 0 1,0 0-1,0 0 1,0 0 0,0 0-1,0 0 1,0-1 0,0 1-1,0 0 1,0 0-1,0-1-2,0 0 0,1 0 0,-1 0 0,0 0 0,1 0 0,-1 1 0,1-1-1,-1 0 1,1 0 0,-1 0 0,1 0 0,-1 1 0,1-1 0,0 0 0,0 1-1,-1-1 1,1 0 0,0 1 0,0-1 0,0 1 0,-1-1 0,1 1 0,2-1-1,14-11-76,32-26-77,-36 23 129,9-8-14,25-5-63,-26 11 13,0-1 0,-1-1-1,27-33 1,90-129-28,-121 162 117,0 6-27,-15 12 22,0 1 0,-1 0 0,1-1 0,-1 1 0,1 0 1,0 0-1,-1-1 0,1 1 0,0 0 0,0 0 0,-1 0 0,1 0 0,0 0 0,-1 0 0,1 0 0,0 0 0,-1 0 0,1 0 0,0 0 0,-1 1 1,1-1-1,0 0 0,-1 0 0,1 1 0,0-1 0,-1 0 0,1 1 0,-1-1 0,2 2 0,0 0-19,-1 0 1,1 0-1,-1 0 0,0 1 1,1-1-1,0 4 0,2 3 2,26 26 107,16 42 54,-39-65-77,0 1-1,8 24 1,-8-17 9,1 4 146,0 1 0,4 32-1,-10-49-199,0 7 32,0-1 1,-2 1 0,0 25-1,-1-6 286,0-31-320,1 1 0,0-1 0,-1 1-1,0-1 1,0 0 0,0 1 0,0-1 0,0 0-1,-1 0 1,-1 3 0,1-1-18,1-5 10,1 1-1,0-1 1,-1 1-1,1 0 1,-1-1-1,1 1 1,0 0 0,0-1-1,-1 1 1,1 0-1,0 0 1,0-1-1,0 1 1,0 0 0,0 0-1,0-1 1,0 1-1,0 0 1,0 0-1,0-1 1,1 2-1,-1 1 42,0-1 5,0-2-282,0 0 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2304,'0'-33'864,"0"33"-672,16-16-32,0 16 256,-16 0-256,17 0 352,15 0-288,-15 0 96,32 0-192,-16 0 64,0 16-96,-1-16-64,1 0 0,0 0 224,-17 0-128,17 0-1312,-17 0 640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2912,'-16'-16'1056,"16"16"-800,33 0-96,-33 0 544,16 0-416,0-17 192,17 34-320,-17-34-64,17 17-64,0 0 96,-17 0-64,17 0-96,0 0 0,16 0-2240,-16 0 1248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2400,'0'-16'896,"0"16"-704,0 0-64,0-17 1152,17 17-736,-1 0 480,1 0-576,-1-16-256,0 16-128,33-16-64,-16 16 0,0-17 256,16 17-128,-16 0-256,0 17 64,-33-17-1184,16 16 672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4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2080,'0'-16'768,"0"16"-608,16 16-32,0-16 1056,1 0-672,-1 0 64,17 0-352,0-16 0,-1 16-128,18 0-128,-18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99 2656,'0'-28'837,"0"28"-831,0 0 0,0 0 0,0 0 0,0-1 0,0 1 0,0 0-1,0 0 1,0 0 0,0 0 0,0-1 0,0 1 0,0 0 0,0 0 0,0 0 0,0 0 0,0-1-1,0 1 1,0 0 0,0 0 0,0 0 0,0 0 0,0-1 0,0 1 0,0 0 0,0 0-1,-1 0 1,1 0 0,0 0 0,0-1 0,0 1 0,0 0 0,0 0 0,0 0 0,-1 0 0,1 0-1,0 0 1,0 0 0,0 0 0,0 0 0,-1 0 0,1-1 0,0 1 0,0 0 0,0 0-1,0 0 1,-1 0 0,1 0 0,0 0 0,0 0 0,0 0 0,-1 0 0,1 0 0,0 1 0,0-1-1,0 0 1,-1 0 0,-1 0 40,-1 0 0,0 0-1,1 0 1,-1-1 0,1 1-1,-5-2 1,-1-6 607,8 8-628,0 0 1,0-1 0,-1 1-1,1-1 1,0 1 0,-1 0-1,1-1 1,-1 1 0,1-1-1,-1 1 1,1 0 0,0 0-1,-1-1 1,1 1 0,-1 0 0,1 0-1,-1 0 1,1-1 0,-1 1-1,1 0 1,-1 0 0,0 0-1,1 0 1,-1 0 0,1 0-1,-1 0 1,1 0 0,-1 0-1,0 0-2,1 0 0,-1 0 0,1 0 0,-1 0 0,0 0 0,1 0 0,-1 0 0,1 0 0,-1 0 0,1 0 0,-1 1 0,1-1 0,-1 0 0,1 0 0,-1 0 0,1 1 0,-1-1 0,1 0 0,-1 0 0,1 1 0,0-1 0,-1 0 0,1 1 0,0-1 0,-1 1 0,1-1 0,0 0 0,-1 1 0,-7 7 313,-3-5-98,10-3-214,0 1-1,0-1 1,0 0-1,0 0 1,0 1-1,0-1 1,0 0-1,1 1 0,-1-1 1,0 1-1,0-1 1,0 1-1,1 0 1,-1-1-1,0 1 1,1 0-1,-1-1 0,0 1 1,1 0-1,-1 0 1,1 0-1,-1 0 1,1-1-1,-1 1 1,1 1-1,-12 12 318,10-12-304,1-1 1,-1 1-1,0 0 1,1 0-1,-1 0 0,1 0 1,0 0-1,-3 5 0,-1 23 214,0-18-176,4-10-64,0-1-1,0 1 0,0 0 1,0-1-1,1 1 0,-1 0 1,1 0-1,-1-1 1,1 1-1,0 0 0,-1 0 1,1 0-1,0 0 0,0 0 1,0-1-1,1 1 0,-1 0 1,1 3-1,5 6 67,-1 1 115,13 19 1,-16-28-155,0 0-1,0-1 1,0 1-1,0-1 1,1 1-1,-1-1 1,1 0-1,-1 0 1,1 0-1,0-1 0,0 1 1,5 2-1,43 12-165,-33-12 136,0 0 0,0-1 0,19 0 0,-15-3 39,-9 0-13,-1 0 1,23-3-1,0-8 136,8-2 57,-40 12-214,0-1 0,0 1 0,0-1 0,-1 1 0,1-1 0,0 0 1,-1 0-1,1 0 0,-1-1 0,0 1 0,3-3 0,-4 0-20,1-1 0,-1 1 0,0-1 0,0 1 0,0-1-1,-1 1 1,0-1 0,0 1 0,-1-8 0,0-4-28,1 13 28,0 1 0,-1-1 0,1 1 0,-1-1 0,0 1 0,0 0 0,0-1 0,0 1 0,-1 0 0,1 0 0,-1 0 0,0 0 0,-2-3 0,-6-11-23,-1-14-16,11 27 43,-1 0 1,-1 0-1,1 0 0,0 0 1,-1 0-1,-2-4 1,-2 0 20,-1 0 0,0 1 0,-10-10 0,7 8-21,8 6-88,2 3-95,2 6-369,12 21 166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3392,'16'-16'1248,"-16"16"-960,-16 32-64,-1-15 832,1-1-608,-17 17 192,0 0-384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8:5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542 214 1472,'0'-2'43,"0"0"0,1 1 1,-1-1-1,0 0 0,1 1 0,-1-1 0,1 0 1,-1 1-1,1-1 0,0 0 0,0 1 0,0-1 1,1-1-1,3-5 19,0-3 53,-4 8-31,0 1 1,0 0 0,1-1 0,-1 1 0,0 0 0,3-3 0,-3 5-62,-1-1 0,0 1 0,1-1 0,-1 1 0,0-1 0,1 0 0,-1 1 0,0-1 0,0 1 0,0-1 0,1 1 0,-1-1 0,0 0 0,0 1 0,0-1 0,0 0 0,0 1 0,0-1 0,0 1 0,0-1 0,0 0 0,-1 1 0,1-1 0,0 1 0,0-1 0,-1 1 0,1-1 0,0 0 0,0 1 0,-1-1 0,0 0 43,-10-13 133,9 12-175,0 1 0,0-1 0,1 0 0,-1 0 0,1 0 0,-1 0 0,1 0 0,-2-5 1,1 2 1,2 2-18,-1 1 0,0 0 1,1 0-1,-1-1 0,0 1 0,0 0 1,0 0-1,0 0 0,-1 0 0,1 0 1,0 1-1,-1-1 0,0 0 0,1 1 1,-1-1-1,0 1 0,0-1 0,0 1 1,0 0-1,0 0 0,-4-2 1,-9-5 25,8 4-27,0 0 0,-1 0-1,1 1 1,-1 1 0,-8-3-1,-30-1 26,21 2-4,8 1-4,1 0 1,-25 0 0,17 2-11,-39 3 192,55-2-155,1 1-1,0 1 1,0-1 0,0 1 0,0 0 0,-10 5 0,8-2 39,0 0 0,1 0 0,-1 1 0,1 0 0,0 0 1,1 1-1,-1 0 0,2 0 0,-1 1 0,-10 15 0,-4 23 236,17-39-286,0 0 1,1 0 0,-1 0 0,1 1 0,0-1 0,1 1 0,0-1 0,0 1 0,1 0 0,0 0 0,-1 9-1,2 16 127,-1-12-44,1 1-1,4 30 0,-2-46-109,1 0 0,0 0 0,-1 0 0,2 0 0,-1 0-1,1-1 1,0 0 0,0 0 0,0 0 0,1 0 0,0 0 0,0-1 0,7 5 0,3-3 25,-8-4-23,-2 0-10,2 1 34,1-1 0,-1 0 1,0 0-1,1-1 0,13 1 0,304-2 249,-318 0-289,-1-1 0,1 1 1,0-1-1,-1-1 0,8-2 0,10-2-324,9 5-514,-25 1 495,0 0 1,0-1-1,14-2 0,11-8-1170,-6 5 559,-19 5 600,0 0-1,-1-1 1,1 0-1,-1-1 0,10-4 1,-1-7 238,-2 1 357,-14 12-202,1 1 0,-1-1 0,1 1 0,-1-1 0,0 1 0,1-1 0,-1 1 0,0-1 0,0 0 0,0 1 0,1-1 0,-1 1 0,0-1 0,0 0 0,0 1 0,0-1 0,0 0 0,0 1 0,0-1 0,0 1 0,0-1 0,0 0 0,-1 1 0,1-1 0,0 0 0,0 0 40,0 1-66,0 0-1,0 0 1,0 0 0,0 0-1,0 0 1,0 0-1,0 0 1,0 0 0,0 0-1,0 0 1,0-1-1,0 1 1,0 0 0,0 0-1,0 0 1,0 0-1,0 0 1,0 0 0,0 0-1,0 0 1,0 0 0,0 0-1,0-1 1,0 1-1,0 0 1,-1 0 0,1 0-1,0 0 1,0 0-1,0 0 1,0 0 0,0 0-1,0 0 1,0 0-1,0 0 1,0 0 0,0 0-1,0 0 1,0 0-1,-1 0 1,1 0 0,0 0-1,0-1 1,0 1-1,0 0 1,0 0 0,0 0-1,0 0 1,0 0-1,0 0 1,0 1 0,-1-1-1,1 0 1,0 0-1,0 0 1,0 0 0,0 0-12,-1 0 63,1 0-1,-1 0 1,0 0 0,0 0 0,1 0 0,-1-1 0,0 1 0,1 0 0,-1 0 0,0 0 0,1-1 0,-1 1 0,0 0 0,0-1 0,1 1-49,0 0 1,-1 0-1,1 0 1,0 0-1,0 0 1,0-1-1,0 1 1,-1 0-1,1 0 1,0 0 0,0 0-1,0 0 1,0 0-1,0 0 1,-1-1-1,1 1 1,0 0-1,0 0 1,0 0 0,0 0-1,0-1 1,0 1-1,0 0 1,0 0-1,0 0 1,0-1-1,-1 1 1,1 0-1,0 0 1,0 0 0,0-1-1,0 1 1,0 0-1,0 0 1,1 0-1,-1-1 1,0 1-1,0 0 1,0 0-1,0 0 1,0 0 0,0-1-1,0 1 1,0 0-2,1 0-1,-1 0 1,0 1 0,0-1 0,0 0 0,0 0 0,0 0-1,0 1 1,0-1 0,0 0 0,0 0 0,0 0 0,0 0-1,0 1 1,0-1 0,0 0 0,0 0 0,0 0 0,0 1 0,0-1-1,0 0 1,0 0 0,0 0 0,0 1 0,0-1 0,-1 0-1,1 0 1,0 0 0,0 0 0,0 1 0,0-1 0,0 0 0,0 0-1,-1 0 1,1 0 0,0 0 0,0 0 0,0 1 0,0-1-1,-1 0 1,1 0 0,0 0 0,0 0 0,-12 7 334,11-7-329,0 1 0,0-1 1,0 0-1,0 1 0,0 0 1,0-1-1,0 1 0,0 0 1,0-1-1,0 1 0,0 0 1,0 0-1,0 0 0,1 0 1,-2 1-1,1 1 13,0-1 0,-1 0 1,0 1-1,1-1 0,-1 0 0,0 0 1,0 0-1,-3 3 0,-7 8 104,4 11-13,0-17-72,8-7-48,0 1 0,-1-1 0,1 0-1,0 0 1,-1 0 0,1 0-1,0 1 1,-1-1 0,1 0-1,0 0 1,0 1 0,-1-1-1,1 0 1,0 1 0,0-1 0,-1 0-1,1 1 1,0-1 0,0 0-1,0 1 1,0-1 0,0 0-1,0 1 1,-1-1 0,1 1 0,0-1-1,0 0 1,0 1 0,0-1-1,0 1 1,0-1 0,0 0-1,1 1 1,-1-1 0,0 0 0,0 1-1,0-1 1,0 0 0,0 1-1,1-1 1,-1 0 0,0 1-1,0-1 1,0 0 0,1 1-1,1 2 23,-1 0 0,1-1 0,0 1 0,0-1 0,0 1 0,0-1 0,3 3 0,-4-4-22,0 0 1,1-1 0,-1 1 0,0 0 0,0 0 0,0-1 0,1 1 0,-1-1 0,0 1 0,1-1 0,-1 1 0,0-1 0,1 0 0,-1 0 0,1 0 0,-1 0 0,0 0 0,1 0 0,-1 0 0,1 0 0,1-1-1,8-2 23,-1 0 0,1 0 0,0 1 0,0 1 0,12-1 0,-16 2-1,0 0-1,-1-1 1,1 0 0,0-1 0,10-2-1,0-1 5,-4 2-11,-12 3-14,0 0 0,0 0 0,0 0-1,0 0 1,0 0 0,0-1 0,0 1 0,0 0 0,0-1-1,0 1 1,0-1 0,0 1 0,-1-1 0,1 1 0,0-1-1,0 0 1,0 1 0,-1-1 0,1 0 0,0 0 0,-1 1-1,1-1 1,-1 0 0,1 0 0,-1 0 0,1 0 0,0-1-1,-1 0 4,1 0-1,0 1 0,0-1 0,-1 0 0,1 0 1,-1 0-1,1 1 0,-1-1 0,0 0 0,1 0 1,-1 0-1,0 0 0,0 0 0,-1 0 0,1 1 1,0-1-1,-1 0 0,1 0 0,-2-3 0,0-5 14,0 1-2,1 7-16,1 1 1,0 0 0,0-1-1,-1 1 1,1-1 0,-1 1 0,1 0-1,-1-1 1,1 1 0,-1 0 0,-1-2-1,-22-8 10,11-1 6,11 10-3,0 0 0,0 0 0,0 0 0,0 0 0,-1 0 1,1 1-1,0-1 0,-4-1 0,-3-2 25,8 4-50,-1 0 1,1 0 0,-1 0-1,1 0 1,-1 1 0,1-1 0,-1 0-1,0 1 1,0-1 0,-3 1-1,3 0-43,4 2 23,-1 0-23,1-1 0,-1 0 0,1 0 0,-1 0 0,1 0 1,-1 0-1,1 0 0,3 1 0,-1-1-436,0 0 1,1 0-1,-1-1 0,9 0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36 394 896,'0'-14'304,"0"11"-192,0 3 75,0 3 415,0 4-386,0-4-144,0 0-1,0 0 1,0 0 0,0 0-1,0 0 1,0 0-1,-1 0 1,0 0-1,1 0 1,-1-1-1,0 1 1,-1 0-1,1 0 1,0-1 0,-1 1-1,1 0 1,-5 4-1,4-6-42,1 1 0,-1 0-1,1 0 1,-1 0 0,1 0-1,0 0 1,-1 0-1,1 0 1,0 1 0,0-1-1,1 0 1,-2 5 0,1 1 125,1 1 0,1 16 1,0 16 401,-1-40-553,0 0 0,0-1 0,0 1 0,0 0 0,0-1-1,0 1 1,0 0 0,0-1 0,0 1 0,1-1 0,-1 1 0,0 0 0,0-1-1,1 1 1,-1-1 0,0 1 0,1-1 0,-1 1 0,1-1 0,-1 1 0,0-1-1,1 1 1,-1-1 0,1 0 0,0 1 0,-1-1 0,1 0 0,-1 1 0,1-1-1,-1 0 1,2 1 0,1-1 22,1 1 0,-1-1 0,0 0 0,1 0 0,4-1-1,5 1 23,-12 0-50,0 0 1,0 0-1,0 0 0,0 0 0,0 0 0,0 0 0,0 0 1,0-1-1,0 1 0,0 0 0,-1 0 0,1-1 1,0 1-1,0-1 0,0 1 0,0-1 0,0 1 0,-1-1 1,2-1-1,17-10-421,-14 10 362,-4 1 19,1 0 0,-1 0 0,1 0 0,-1 1 0,1-1 0,-1-1 0,1 1 0,-1 0 0,0 0 0,1 0 0,-1-1 0,0 1 0,0-1 0,0 1 0,0-1 0,0 1 0,-1-1 0,1 0 0,0 1 0,-1-1 0,1-2 0,1-1-57,0 0 0,1 0 0,-1 0 0,1 1-1,0-1 1,1 1 0,-1-1 0,5-4 0,-6 8 100,-1 0 0,0 0 0,1 0 0,-1-1 0,0 1 0,0 0 0,0-1 0,0 1 0,0-1 0,0 0 0,-1 1 0,1-1 0,0 0 0,-1 1 0,1-1 0,-1 0 0,0 0 0,0 1 0,1-3 0,-1 2 18,0 0-1,0 0 1,0 1 0,1-1 0,-1 0 0,0 1-1,1-1 1,0 0 0,-1 1 0,1-1-1,0 1 1,0-1 0,0 1 0,0-1 0,0 1-1,0 0 1,2-2 0,0 0 147,-3 66 795,0-61-958,0 0 0,1 1 0,-1-1 0,0 0-1,1 0 1,0 0 0,-1 1 0,1-1 0,0 0-1,0 0 1,0 0 0,0 0 0,1 0 0,-1 0 0,1-1-1,-1 1 1,1 0 0,-1-1 0,1 1 0,2 1 0,6 6 29,-8-8-25,-1 1 0,1-1 0,0 1 0,0-1 0,1 1 1,-1-1-1,0 0 0,0 0 0,0 0 0,1-1 0,-1 1 0,1 0 1,2-1-1,8 4 30,3 2-13,-13-5-33,1 0-1,-1 1 0,1-1 0,-1-1 0,1 1 0,0 0 0,-1-1 0,5 0 1,8 1-36,-8-1-145,0 0-1,0 0 1,0-1-1,10-1 1,14-9-358,-17 7 337,-7 3 148,1-1 1,-1-1-1,1 0 1,-1 0-1,0 0 0,0-1 1,0 0-1,10-7 1,-12 5 9,1 0 1,-1-1 0,-1 1-1,1-1 1,-1 0-1,0 0 1,4-10 0,10-13-235,25-28-101,-32 36 232,13-29 1,-17 32 182,1 0 0,0 0 1,2 1-1,19-25 0,49-52 801,-42 54-122,-25 30-215,-11 9-439,0 1 0,1-1 1,-1 1-1,1 0 1,-1 0-1,1 0 1,-1 0-1,1 0 1,0 0-1,-1 0 1,1 0-1,0 0 0,0 1 1,0-1-1,-1 1 1,4-1-1,-5 1-45,0 0 1,0 0-1,0 0 0,1 0 0,-1 0 1,0 0-1,0 0 0,0 0 0,0 0 0,0 0 1,1 1-1,-1-1 0,0 0 0,0 0 1,0 0-1,0 0 0,0 0 0,0 0 0,1 0 1,-1 0-1,0 0 0,0 0 0,0 1 1,0-1-1,0 0 0,0 0 0,0 0 0,0 0 1,0 0-1,0 0 0,0 1 0,0-1 1,0 0-1,0 0 0,1 0 0,-1 0 0,0 0 1,0 1-1,0-1 0,0 0 0,-1 0 1,1 0-1,0 0 0,0 0 0,0 1 0,0-1 1,0 0-1,0 0 0,0 0 0,0 0 1,0 0-1,0 0 0,0 1 0,-1 3 87,1 0 0,-1 0 0,0 1 1,0-1-1,0 0 0,0 0 0,-1 0 0,0 0 0,0 0 0,-3 4 0,-44 101 163,14-35-319,-28 52 281,0-17-69,60-104-138,0 0 0,1 0 0,0 1 0,0-1 0,0 1 0,0 0 0,0 6 0,-2 6 56,1-7-24,-2 11 20,10 0-16,-2-11-30,-1-3-6,-1-2 3,1 0 0,0 0 0,3 7 0,-4-11-7,0 0 0,0 0 0,1 0 0,-1 0 0,1-1 0,-1 1 0,1-1 0,-1 1 1,1-1-1,0 1 0,0-1 0,-1 0 0,4 1 0,3 2 67,0-1-1,0 0 1,13 3 0,-17-5-49,1 0 1,1 0 0,0 0 0,0-1 0,-1 0 0,1 0 0,0 0 0,0 0 0,-1-1 0,1 0 1,11-4-1,0-1-91,-1-1 0,20-11 0,20-10-22,-37 21-18,-7 3 20,-1 0 1,0-1 0,13-8-1,-2-1-8,-14 9 96,0 0-1,0-1 1,0 0 0,6-7-1,0-3 30,-9 2-21,2 9 8,-6 5-17,-1 0 0,0 0 1,1-1-1,-1 1 0,0 0 0,1 0 0,-1-1 0,1 1 0,-1 0 1,0-1-1,0 1 0,1 0 0,-1-1 0,0 1 0,0 0 0,1-1 1,-1 1-1,0-1 0,0 1 0,0 0 0,0-1 0,1 1 0,-1-1 1,0 1-1,0-1 0,0 1 0,0 0 0,0-1 0,0 1 0,0-1 0,0 1-1,0-1 0,0 1 0,0 0 0,0 0 0,0 0 0,0 0-1,0 0 1,0 0 0,0 0 0,0 0 0,0 0 0,0 0-1,0-1 1,0 1 0,0 0 0,0 0 0,0 0 0,0 0-1,0 0 1,0 0 0,0 0 0,0 0 0,0 0 0,0 0 0,0-1-1,-1 1 1,1 0 0,0 0 0,0 0 0,0 0 0,0 0-1,0 0 1,0 0 0,0 0 0,0 0 0,0 0 0,0 0-1,0 0 1,0 0 0,-1 0 0,1 0 0,0 0 0,0 0 0,0 0-1,0 0 1,0 0 0,0 0 0,0 0 0,0 0 0,0 0-1,0 0 1,-1 0 0,1 0 0,0 0 0,0 0 0,0 0-1,-27 0 160,21 3 59,-10 12-42,6-6-79,0 1 1,-12 14-1,20-21-81,-1 1 0,1-1 0,0 1 0,0-1 0,0 1 0,1 0 0,-1 0 0,1-1 0,0 1 0,0 0 0,0 0 0,0 8 0,0 3 22,1-11-11,-1 0 1,1 1 0,0-1 0,1 0 0,0 5 0,-1-8-18,0 0 1,1 1 0,-1-1-1,1 0 1,-1 0 0,1 0-1,-1 0 1,1 0 0,0 0-1,-1 0 1,1 0 0,0 0 0,0-1-1,0 1 1,0 0 0,0 0-1,0-1 1,0 1 0,0 0-1,0-1 1,0 1 0,2 0-1,3 1 14,-1 1-1,0 0 0,8 6 1,-9-6-1,-1 0 1,1-1-1,0 1 1,0-1 0,0 0-1,0 0 1,1 0 0,-1-1-1,1 1 1,4 0-1,13-7 84,-11 2-61,6-1 42,-11 3-71,0 0 1,0 0-1,0-1 1,0 0 0,8-4-1,-13 5-16,1 0 0,-1 0 0,1 0 0,-1 0-1,0 0 1,1 0 0,-1-1 0,0 1 0,0 0-1,0-1 1,0 1 0,0-1 0,0 1 0,0-1-1,-1 0 1,1 1 0,-1-1 0,1 0 0,-1 1-1,1-1 1,-1 0 0,0 0 0,0 1 0,0-3-1,0-9 6,1 9 1,-1-1 0,0 1-1,0-1 1,-1 1 0,1-1 0,-1 1-1,0 0 1,0-1 0,0 1-1,-1 0 1,1 0 0,-1 0 0,0 0-1,-3-5 1,-2-2 26,5 7-38,1 1-1,-1 0 1,-1-1-1,1 1 1,0 0-1,-1 0 0,1 1 1,-1-1-1,0 0 1,-3-1-1,-70-46-240,67 44 213,7 5 38,1 0 1,0 0-1,-1 0 1,1 0-1,0 0 1,-1 1-1,1-1 1,-1 0-1,0 1 1,1-1-1,-1 1 1,1 0-1,-1-1 1,0 1 0,1 0-1,-1 0 1,-2 0-1,4 0-9,0 0 1,0 0-1,-1 0 1,1 0-1,0 0 1,0-1-1,-1 1 0,1 0 1,0 0-1,0 0 1,-1 0-1,1 0 0,0 0 1,0 0-1,-1 0 1,1 0-1,0 1 0,0-1 1,-1 0-1,1 0 1,0 0-1,0 0 1,-1 0-1,1 0 0,0 0 1,0 1-1,0-1 1,-1 0-1,1 0 0,0 0 1,0 1-1,0-1 1,-1 0-1,1 0 0,0 0 1,0 1-1,0-1 1,0 1-1,6 7-300,-4-6 339,4 0-89,-5-1 63,1-1 0,-1 0-1,1 1 1,-1-1 0,1 0 0,-1 1 0,1 0 0,-1-1 0,1 1 0,1 1 0,12 5 35,1-4-97,0-2 0,0 0 0,0-1 0,17-1 0,-5 0-178,92 1-1354,44 0 1717,-162 0-141,0 0 0,0 1 0,0-1-1,0 1 1,-1 0 0,1-1 0,0 1 0,-1 0 0,1 0-1,0 0 1,-1 0 0,1 0 0,-1 0 0,3 3-1,-4-4 24,0 0 0,1 1 0,-1-1 0,0 1 0,1 0-1,-1-1 1,0 1 0,0-1 0,1 1 0,-1-1 0,0 1-1,0 0 1,0-1 0,0 1 0,0-1 0,0 1-1,0 0 1,0-1 0,0 1 0,0 0 0,0-1 0,0 1-1,0-1 1,-1 1 0,1-1 0,0 1 0,0 0-1,-1-1 1,1 1 0,-1 0 0,1 0 37,-5 7 135,4-7-132,0 1-1,0-1 1,0 1-1,0-1 1,0 1-1,1 0 1,-1-1-1,0 1 0,1 0 1,0-1-1,-1 1 1,1 0-1,0 1 1,0-1-68,0 0 0,0 0 0,-1-1 0,1 1 0,0 0 0,-1-1 0,1 1-1,-1 0 1,0-1 0,0 1 0,1-1 0,-1 1 0,0-1 0,0 1 0,0-1 0,-1 0 0,-1 2 0,3-2-3,-1 0-1,1-1 1,0 1 0,-1-1-1,1 1 1,0 0-1,-1-1 1,1 1 0,0 0-1,0-1 1,-1 1-1,1 0 1,0-1 0,0 1-1,0 0 1,0-1-1,0 1 1,0 0 0,0 0-1,0-1 1,1 1 0,-1 0-1,0 0 1,1 2-18,-1 10 29,0-10 32,0-6 42,0 0-14,-1 0 8,1 1 1,0 0-1,0 0 0,0 0 1,1 0-1,-1-1 0,0 1 0,1 0 1,0-2-1,6-1 47,-6 5-114,-1 0 0,1 0 1,-1-1-1,0 1 1,1 0-1,-1-1 0,1 1 1,-1 0-1,0-1 1,1 1-1,-1 0 1,0-1-1,1 1 0,-1-1 1,0 1-1,0-1 1,1 1-1,-1-1 0,0 1 1,0-1-1,0 1 1,0-1-1,0 1 0,0-1 1,0 1-1,0-1 1,0 1-1,0-1 1,0 1-1,0-1 0,0 0 1,0-1-18,0 0 0,0 1 1,1-1-1,-1 0 0,0 0 0,1 1 1,-1-1-1,1 1 0,0-1 0,0 0 1,-1 1-1,1-1 0,0 1 0,0-1 1,0 1-1,1 0 0,1-2 0,-3 2 13,0 1-1,0 0 0,1-1 1,-1 1-1,0 0 0,1-1 1,-1 1-1,0 0 0,1 0 1,-1-1-1,1 1 0,-1 0 0,0 0 1,1 0-1,-1 0 0,1-1 1,-1 1-1,1 0 0,-1 0 1,1 0-1,-1 0 0,0 0 1,1 0-1,-1 0 0,1 0 0,0 0 1,4-1-30,-1-6-14,0 2 12,10 4-60,32 1-12,-45-1 116,-1 1-1,1 0 1,-1 0-1,1 0 1,-1 0-1,1 0 1,0 0-1,-1 0 1,1 0-1,-1 0 1,1 0-1,-1 0 1,1 0-1,-1 1 1,1-1-1,-1 0 1,1 0-1,-1 0 1,1 1-1,-1-1 1,1 0-1,-1 1 0,0-1 1,1 0-1,-1 1 1,1-1-1,-1 0 1,0 1-1,1-1 1,-1 1-1,0-1 1,0 1-1,1-1 1,-1 1-1,0-1 1,0 1-1,0-1 1,1 1-1,-1-1 1,0 1-1,0-1 1,0 1-1,0-1 0,0 1 1,0 0-1,0-1-2,0 0 0,0 1-1,0-1 1,0 0 0,-1 0-1,1 0 1,0 0 0,0 0-1,0 0 1,0 0 0,0 0-1,0 0 1,0 0 0,0 1-1,0-1 1,0 0 0,1 0-1,-1 0 1,0 0 0,0 0-1,0 0 1,0 0 0,0 0-1,0 0 1,0 0-1,0 1 1,0-1 0,0 0-1,0 0 1,0 0 0,0 0-1,0 0 1,0 0 0,0 0-1,0 0 1,1 0 0,-1 0-1,0 0 1,0 0 0,0 0-1,0 0 1,0 0 0,0 0-1,0 0 1,0 0 0,0 0-1,0 0 1,1 0 0,-1 0-1,0 0 1,0 0 0,0 0-1,0 0 1,0 0-1,0 0 1,0 0 0,14 0 953,-14 3-730,0 8-560,0-9 11,0-2-22,2 0 326,0 1-1,0-1 0,-1 0 0,1 1 1,0-1-1,0 1 0,0-1 1,-1 1-1,1 0 0,0 0 0,-1-1 1,3 3-1,-3-2 28,1 0-1,-1 0 1,1-1 0,0 1 0,-1 0-1,1 0 1,0-1 0,0 1-1,0-1 1,-1 0 0,1 1 0,2-1-1,111 0 166,-108-1-296,0 1 0,0-1 0,0 0 0,0-1 0,6-2 0,4-1-442,3 1 106,-16 3 340,1 0 1,-1 0-1,0 0 0,1 0 1,-1-1-1,0 1 1,0-1-1,0 0 1,0-1-1,0 1 0,-1-1 1,1 1-1,5-7 1,-1 1-89,-4 5 149,-1 1 0,0-1 0,-1-1 0,1 1 1,0 0-1,-1-1 0,3-5 0,0-4-96,0-1 0,-1 0 0,3-19 0,5-21 70,-1 13 103,11-38-124,-18 66 214,1 1-1,0 0 1,14-22-1,-6 15 214,-10 12-129,-3 6-174,1 1 1,-1-1-1,0 1 0,0 0 1,0-1-1,0 1 0,1-1 1,-1 1-1,0-1 0,0 1 1,1 0-1,-1-1 1,0 1-1,1-1 0,-1 1 1,0 0-1,1-1 0,-1 1 1,0 0-1,1 0 1,-1-1-1,1 1 0,-1 0 1,1 0-1,-1 0 0,1 0 1,-1-1-1,1 1 1,-1 0-1,1 0 0,-1 0 1,1 0-1,-1 0 0,0 0 1,2 0-1,-2 0-1,0 0-1,0 0 0,0 0 1,1 0-1,-1 1 1,0-1-1,0 0 0,1 0 1,-1 0-1,0 0 1,0 0-1,0 0 0,1 0 1,-1 0-1,0 1 0,0-1 1,0 0-1,1 0 1,-1 0-1,0 0 0,0 1 1,0-1-1,0 0 1,0 0-1,0 0 0,1 1 1,-1-1-1,0 0 1,0 0-1,0 0 0,0 1 1,0-1-1,0 0 0,0 1 1,5 8 144,-1-1-17,0 0 0,0 0 0,-1 0 0,4 14 0,-5-11-28,-1 0 1,0 0 0,-1 0-1,-2 16 1,-8 42 305,7-54-423,2-2-90,-1 26 1,2-34 95,0-1 0,0 1 1,0-1-1,0 1 0,-1-1 1,0 1-1,0-1 0,0 0 1,0 1-1,-1-1 0,0 0 0,0 0 1,-3 5-1,1-2 45,-1 1 1,0-1-1,-1 0 0,1 0 0,-1-1 0,-1 0 0,1 0 1,-13 8-1,0 2 99,18-14-133,0-1-1,0 0 1,-1 1 0,1-1-1,-1 0 1,1 0-1,-1 0 1,1 0-1,-1 0 1,1 0 0,-1 0-1,0-1 1,0 1-1,1-1 1,-1 1-1,0-1 1,-2 1-1,-1-4 66,-6-8-42,11 11-37,-1 0 0,1-1 0,0 1 0,0 0 0,0 0 0,-1-1 0,1 1 0,0 0 0,0 0 0,0-1 0,-1 1 0,1 0 0,0-1 0,0 1 0,0 0 0,0-1 0,0 1 0,0 0 0,0-1 0,0 1 0,0 0 0,0-1 0,0 1 0,0 0 0,0-1 0,0-4 2,0 2-11,0 0 1,0 0-1,0 0 0,0 0 0,0 0 0,1-1 0,-1 1 0,1 0 1,0 0-1,0 0 0,0 1 0,0-1 0,1 0 0,-1 0 0,1 1 1,0-1-1,2-2 0,4-4-43,-6 7 37,-1 0-1,0 0 0,1 0 0,0 1 0,-1-1 0,1 1 0,0-1 0,0 1 1,0 0-1,0 0 0,0 0 0,0 0 0,0 0 0,0 0 0,0 0 0,0 1 1,0-1-1,1 1 0,-1-1 0,3 1 0,3 0-42,22 1-161,-29-1 206,0 1 1,1-1 0,-1 0 0,0 1-1,0-1 1,1 1 0,-1-1-1,0 1 1,0 0 0,0-1-1,0 1 1,0 0 0,0 0 0,0 0-1,0 0 1,0 0 0,0 0-1,0 0 1,1 1 0,2 9-58,-3-9 72,-1-1 0,1 1 0,0-1 0,-1 1 0,1-1 0,0 1 0,0-1 0,0 0 0,0 1-1,0-1 1,0 0 0,1 0 0,-1 0 0,0 0 0,2 1 0,3 2 15,-4-3-2,1 1 1,-1-1-1,0 1 1,0-1-1,0 1 1,0 0-1,2 2 1,2 14 244,-4-8-112,5 3 40,-6-12-170,0 1 0,-1-1 0,1 1 0,0-1 0,-1 1 0,1 0 0,0-1-1,-1 1 1,0 0 0,1 0 0,-1-1 0,0 1 0,0 2 0,0 5 16,0-4 100,1 0 1,-1-1 0,-1 1-1,0 6 1,1-10-111,-1 0 0,1 0 0,0 0-1,-1 1 1,1-1 0,-1 0 0,1 0 0,-1 0 0,0 0 0,1 0 0,-1 0-1,0-1 1,0 1 0,1 0 0,-1 0 0,0 0 0,0-1 0,0 1 0,0 0-1,0-1 1,0 1 0,-2 0 0,-1 0 7,0 0 0,-1 0 0,1-1 0,0 1 0,0-1 0,0 0 0,-1 0 0,1-1 0,-8-1 0,-3-1 23,-21-9 0,-5-1 86,30 11-104,8 2-27,1-1 0,0 1 0,0-1 0,-1 1 0,1-1 0,0 0 0,-4-1 0,-7-13 63,7 8-34,-3 0-183,2 2-1226,7 5 1300,0-1 0,-1 1 0,1 0 0,0 0-1,0-1 1,0 1 0,0 0 0,0 0 0,0-1 0,0 1-1,0 0 1,0 0 0,0-1 0,0 1 0,0 0-1,1 0 1,-1-1 0,0 1 0,0 0 0,0 0-1,0 0 1,0-1 0,0 1 0,1 0 0,-1 0-1,0 0 1,0-1 0,0 1 0,0 0 0,1 0-1,-1 0 1,1-1-92,0 1 0,0-1-1,-1 1 1,1 0 0,0-1-1,0 1 1,0 0 0,0 0 0,0 0-1,-1 0 1,1 0 0,0 0 0,2 0-1,13 0-1698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 4384,'0'-32'1632,"-16"32"-1248,-1-17-128,1 17 352,0 0-384,-17 17 64,16-1-192,1 17-4352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2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6464,'0'17'2400,"0"-17"-1856,0 16-160,-17 0 288,34-16-448,-17 0-160,0 0-64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5216,'-16'0'2352,"16"2"-2080,0 127-59,0-129-210,0 1-1,0-1 1,0 1 0,0-1-1,0 1 1,0-1 0,0 1-1,0-1 1,0 1-1,0-1 1,0 1 0,0-1-1,-1 1 1,1-1 0,0 1-1,0-1 1,0 1 0,-1-1-1,1 1 1,0-1-1,0 0 1,-1 1 0,1-1-1,0 1 1,-1-1 0,1 0-1,-1 1 1,1-1-1,-1 0 1,1 1 0,-1-1-1,-6 5 21,2 2-12,5-7-15,0 1 0,-1-1 0,1 0 0,0 1 0,0-1 0,-1 1 0,1-1 0,0 0 0,0 1 0,-1-1 0,1 0 0,0 0 0,-1 1 0,1-1 0,0 0 0,-1 0 0,1 1 0,-1-1 0,1 0 0,0 0 0,-1 0 0,1 0 0,-1 0 0,1 1 1,-1-1-1,1 0 0,0 0 0,-1 0 0,1 0 0,-1-1 0,-5 4-71,-5 8 75,11-10 9,-1-1 0,1 1 1,0-1-1,-1 1 0,1-1 0,0 1 0,-1-1 0,1 1 0,0-1 1,0 1-1,-1 0 0,1-1 0,0 1 0,0 0 0,0-1 0,0 1 1,0-1-1,0 1 0,0 0 0,0-1 0,0 1 0,0 0 0,1-1 1,-1 1-1,0 0 0,0-1 9,0 39 313,0-39-314,0 1 0,0 0 1,0 0-1,-1-1 0,1 1 1,0 0-1,-1-1 1,1 1-1,0 0 0,-1-1 1,1 1-1,-1 0 0,1-1 1,-1 1-1,1-1 0,-1 1 1,1-1-1,-1 1 0,-1 0 1,-20 9 235,18-9-253,-1 0 1,1 0-1,-1 0 0,0 0 0,1-1 0,-1 0 1,0 0-1,1 0 0,-6-1 0,-25-10-69,-9 6 149,39 3-65,-1 0-1,0 1 1,1-2 0,-8-3 0,13 6-14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409 134 1728,'14'0'560,"-14"0"-556,0 0 0,0 0 0,0 0 0,0 0 0,1 0 0,-1 0 0,0 0 0,0 0 0,0 0 0,0 0 0,0 0 0,0 0 0,0 0 0,0 0 0,0 0 0,0 0 0,1 0 0,-1 0 0,0 0 0,0 0 0,0 0 0,0 0 0,0 0 0,0 0 1,0 0-1,0-1 0,0 1 0,0 0 0,0 0 0,0 0 0,1 0 0,-1 0 0,0 0 0,0 0 0,0 0 0,0 0 0,0 0 0,0 0 0,0 0 0,0-1 0,0 1 0,0 0 0,0 0 0,0 0 0,0 0 0,0 0 0,0 0 0,0 0 0,0 0 0,0 0 0,0-1 0,0 1 0,0 0 0,0 0 0,0 0 0,0 0 0,0-1 17,0 1-1,0-1 1,0 1-1,0-1 0,0 1 1,0-1-1,0 1 1,0-1-1,0 1 1,0-1-1,0 1 1,0-1-1,1 1 0,-1-1 1,0 1-1,0 0 1,1-1-1,-1 1 1,0-1-1,1 1 1,-1 0-1,0-1 0,1 1 1,-1 0-1,1-1 1,-1 1-1,1 0 1,-1-1-1,0 1 1,1 0-1,-1 0 0,1 0 1,-1-1-1,1 1 1,-1 0-1,1 0 1,-1 0-1,1 0 1,-1 0-1,1 0 0,0 0 1,5-2 443,-5 0-399,1 1 1,-1-1-1,0 1 1,0-1-1,0 1 1,0-1-1,0 0 1,0 0-1,-1 1 1,1-1-1,0 0 1,-1 0-1,1 0 1,-1 0-1,0 1 1,0-1-1,0 0 1,0 0-1,0 0 1,0 0-1,0 0 1,-1 0-1,1 0 1,-1-2-1,-10-15-65,9 7-19,2 11 13,0 0 0,-1 0 0,1 1 0,0-1 0,0 0 1,0 0-1,-1 0 0,1 0 0,0 0 0,-1 1 0,1-1 0,-1 0 0,1 0 1,-1 0-1,1 1 0,-1-1 0,1 0 0,-1 1 0,0-1 0,0 1 0,1-1 0,-1 1 1,0-1-1,0 1 0,1-1 0,-1 1 0,0-1 0,0 1 0,0 0 0,0 0 1,0 0-1,-1-1 0,-8-2 16,0 0-1,-1 1 1,1 0 0,-1 0 0,-16 1 0,-16 0 128,22 0-39,0 1-1,-1 0 0,1 2 0,1 0 1,-1 2-1,-23 6 0,29-5-40,8-4-41,1 1 0,0 0 1,-1 0-1,1 1 0,0 0 1,0 0-1,1 1 0,-10 6 0,-18 34 197,33-44-212,0 0 0,-1 0 1,1 0-1,0 0 0,0 0 0,0 1 1,0-1-1,0 0 0,0 0 0,0 0 1,0 0-1,-1 0 0,1 0 0,0 0 0,0 0 1,0 0-1,0 1 0,0-1 0,0 0 1,0 0-1,0 0 0,0 0 0,0 0 1,0 0-1,0 0 0,0 1 0,0-1 1,0 0-1,0 0 0,0 0 0,0 0 1,0 0-1,0 0 0,0 1 0,0-1 1,0 0-1,0 0 0,0 0 0,0 0 1,0 0-1,0 0 0,0 0 0,0 1 1,0-1-1,0 0 0,1 0 0,-1 0 1,0 0-1,0 0 0,0 0 0,0 0 1,0 0-1,0 0 0,0 0 0,0 0 1,1 1-1,3 3 59,-3-2-44,1 0-1,0 0 0,0 0 0,0 0 0,0 0 0,1 0 1,-1-1-1,0 1 0,1-1 0,-1 1 0,1-1 1,2 1-1,13 0 32,1 0 1,-1-1 0,28-2-1,-5 0 62,-20 1-70,-11 1-62,-1-1 0,0 0 0,0-1 0,15-2 0,-6-2-35,-11 3 48,0 0 1,0 0-1,0 1 0,10-1 0,-9 2 17,13-1-28,-21 1 17,1-1 0,-1 1-1,0 0 1,1 0 0,-1-1-1,1 1 1,-1 0 0,0 0-1,1-1 1,-1 1 0,0-1-1,1 1 1,-1 0 0,0-1-1,0 1 1,1-1 0,-1 1-1,0 0 1,0-1 0,0 1-1,0-1 1,1 1-1,-1-1 1,0 1 0,0-1-1,0 1 1,0-1 0,0 1-1,0-1 1,-1-1-100,-1 4-13,-2 2 47,0 0 36,0 0 0,0 0 0,0-1 0,-6 5 0,7-7 27,1 1-1,-1 0 1,1-1 0,-1 1 0,1 0 0,0 0-1,0 1 1,0-1 0,0 0 0,0 1-1,1-1 1,-1 1 0,1-1 0,-2 6 0,-1 3-6,0 0 1,-2 18 0,3-13 20,-4 17-11,3 0 0,-2 35-1,6 70-39,0-72 33,1-22 137,-3-1 0,-7 46 0,7-78-91,-1 1 0,0 0 0,0-1-1,-1 1 1,0-1 0,-1 0 0,-1-1 0,1 1 0,-2-1 0,1 0 0,-2 0 0,-8 8 0,11-13 8,-1 0 0,-1 0 0,1-1 0,0 0 0,-1 0 1,-12 4-1,3-2 2,-21 5 0,35-10-43,0-1 0,0 1 0,0-1 0,-1 0 0,1 0 0,0 0 0,0 0-1,0 0 1,0 0 0,-1-1 0,1 1 0,0-1 0,0 1 0,0-1-1,0 0 1,0 0 0,0 0 0,0 0 0,0 0 0,1 0 0,-3-2 0,-1 0 6,2 0-15,0 1-1,0 0 0,1-1 1,-1 0-1,1 0 0,-1 0 0,1 0 1,0 0-1,0 0 0,1 0 1,-1-1-1,0 1 0,-1-6 0,3 7 5,0 0-1,-1 0 1,1 0-1,0 0 0,0 0 1,0-1-1,0 1 0,0 0 1,1 0-1,-1 0 0,1 0 1,-1 0-1,1 0 0,0 0 1,0 0-1,0 0 1,0 0-1,0 1 0,0-1 1,0 0-1,1 0 0,-1 1 1,0-1-1,1 1 0,3-3 1,41-36-25,-11 12-92,-12 11-51,29-17 0,2 0-299,65-56-249,-11 8 325,-41 37 413,128-63 1,-51 29 84,-131 72-79,-5 2-8,0 0 1,15-5 0,3 4 13,-22 6-29,-1-1 0,1 0 1,0 0-1,0 0 0,0 0 0,-1-1 0,1 0 0,0 1 0,5-5 0,-2 1-14,-5 4 5,0 0-1,0 0 0,0-1 0,0 1 1,0-1-1,-1 0 0,1 0 0,0 1 1,-1-1-1,1 0 0,-1 0 0,0 0 1,2-5-1,8-6 48,-11 13-41,1-1 0,-1 1-1,0 0 1,0 0-1,0 0 1,0 0-1,0 0 1,0 0 0,0 0-1,1 0 1,-1 0-1,0 0 1,0 0-1,0-1 1,0 1-1,0 0 1,0 0 0,0 0-1,0 0 1,0 0-1,0 0 1,0 0-1,0-1 1,0 1 0,0 0-1,0 0 1,0 0-1,0 0 1,0 0-1,0 0 1,0-1-1,0 1 1,0 0 0,0 0-1,0 0 1,0 0-1,0 0 1,0 0-1,0 0 1,0-1 0,0 1-1,0 0 1,0 0-1,0 0 1,0 0-1,0 0 1,0 0-1,-1 0 1,1 0 0,0 0-1,0-1 1,0 1-1,0 0 1,0 0-1,0 0 1,-1 0-1,-10-11 11,9 8-6,2 1-69,0 1 68,-1 0-1,1 0 0,0 0 1,0 0-1,-1 1 0,1-1 1,0 0-1,-1 0 0,1 1 0,-1-1 1,1 0-1,-1 1 0,1-1 1,-1 0-1,0 1 0,1-1 1,-1 1-1,0-1 0,0 0 0,-19-10 168,17 9-168,2 2 4,-1-1-1,1 1 1,-1-1-1,1 1 0,-1 0 1,1 0-1,-1 0 1,1 0-1,-2 0 0,1 0-2,0 0-1,1 0 0,-1 0 0,1-1 0,-1 1 1,1 0-1,0-1 0,-1 1 0,-1-1 0,-5-3 1,-19-8-18,16 7-12,8 3 17,0 1 0,-1 0 0,1 0-1,0 0 1,0 0 0,-1 0 0,1 1 0,0-1 0,-7 1-1,1 0-8,-43 2-113,47-2 121,0 1 0,1 0 0,-1 0 0,0 0 0,1 0 0,-1 1 0,1 0 0,-7 3-1,8-2 10,-1-1 0,0 0 0,0 0-1,0-1 1,0 1 0,0-1-1,-5 2 1,-4 0 1,12-2-1,-1 0 0,1-1 1,0 1-1,0 0 0,0 0 0,0 0 1,0 0-1,0 0 0,0 0 0,0 0 1,0 0-1,0 0 0,0 0 0,1 0 1,-1 1-1,0-1 0,1 0 1,-1 1-1,1-1 0,-1 0 0,1 1 1,0-1-1,0 1 0,-1-1 0,1 0 1,0 2-1,-2 9-86,-4 4-235,5-12 278,0-1 0,-1 0 1,1 1-1,0-1 0,1 1 1,-1-1-1,1 6 0,0-6 101,0-1 0,0 1 0,1-1 0,0 1 0,-1-1 0,1 1-1,0-1 1,0 0 0,0 1 0,0-1 0,1 0 0,-1 0 0,1 0 0,-1 0 0,1 0-1,0 0 1,0-1 0,2 3 0,-1-1 21,1 0-1,0-1 1,1 1-1,-1-1 1,0 0-1,1 0 1,8 3-1,20 0 14,-14 1-81,-15-4-9,-1 0 0,1-1-1,0 0 1,0 0 0,0 0-1,-1-1 1,1 1 0,0-1 0,0 0-1,0 0 1,0 0 0,0 0-1,0-1 1,0 0 0,4-1-1,13-8 66,1-1-1,39-27 0,-56 34-63,-2 2-7,-1 0 0,1 0-1,0 0 1,-1 0 0,0-1 0,1 1 0,-1-1 0,0 0 0,2-3-1,-3 4-11,0 0-1,0 0 0,1 0 0,0 0 1,-1 0-1,1 0 0,0 1 0,0-1 0,-1 1 1,1-1-1,1 1 0,3-3 0,15-9-98,-19 11 116,0 1 0,0-1 1,1 0-1,-1 1 0,1-1 1,-1 1-1,1 0 0,0 0 1,0 0-1,-1 0 0,1 1 1,0-1-1,5 0 0,-7 1 6,-1 0-1,0 1 0,0-1 1,0 0-1,0 0 1,0 0-1,0 0 1,0 0-1,0 0 0,0 0 1,1 0-1,-1 0 1,0 0-1,0 0 1,0 0-1,0 0 0,0 0 1,0 0-1,0 0 1,0-1-1,0 1 1,0 0-1,1 0 0,-1 0 1,0 0-1,0 0 1,0 0-1,0 0 1,0 0-1,0 0 0,0 0 1,0 0-1,0 0 1,0 0-1,0 0 0,0 0 1,0-1-1,0 1 1,0 0-1,0 0 1,0 0-1,0 0 0,0 0 1,0 0-1,0 0 1,0 0-1,0 0 1,0 0-1,0-1 0,0 1 1,0 0-1,0 0 1,0 0-1,0 0 1,0 0-1,0 0 0,0-1-17,0 1-1,0-1 0,0 1 0,0-1 0,0 0 1,0 1-1,0-1 0,0 1 0,0-1 0,1 1 0,-1-1 1,0 1-1,0-1 0,0 1 0,1-1 0,-1 1 0,0 0 1,1-1-1,-1 1 0,0-1 0,1 1 0,-1-1 1,0 1-1,1 0 0,-1-1 0,1 1 0,-1 0 0,1 0 1,-1-1-1,1 1 0,-1 0 0,1 0 0,-1 0 0,1 0 1,-1-1-1,1 1 0,-1 0 0,1 0 0,-1 0 1,1 0-1,-1 0 0,1 0 0,-1 0 0,1 1 0,-1-1 1,2 0-1,-2 3-78,-1 17-3,0-13 97,1 1 0,0 0 0,1 9 0,0-14 37,0 0 1,-1 0 0,1 0 0,0-1 0,0 1 0,1 0-1,-1-1 1,0 1 0,1 0 0,0-1 0,-1 0-1,5 4 1,4 10 113,-8-12-141,-1-1 0,1 0 0,0 0 0,1 0-1,-1 0 1,5 5 0,-6-8-13,0 1 1,0 0-1,0-1 0,1 1 0,-1-1 1,0 1-1,0-1 0,0 1 0,0-1 1,1 0-1,-1 0 0,0 0 0,0 0 1,1 1-1,-1-2 0,0 1 0,1 0 1,-1 0-1,0 0 0,0 0 0,0-1 1,1 1-1,-1-1 0,0 1 0,0-1 1,2 0-1,4-3 0,-4 3 0,1-1 0,0 1 0,-1-1 0,1 0 0,-1-1 0,1 1 0,-1 0 0,0-1 0,5-5 0,-3-4 4,-5 11-1,0 0 0,1 0 0,-1 0 0,1 0 0,-1-1 0,1 1 0,0 0 0,-1 0 0,1 0 0,0 0 0,0 0 0,-1 1 0,1-1 0,0 0 0,0 0 0,0 0 0,2 0 0,-2 0-5,0 1 0,0 0 0,0-1 0,0 1 0,0-1 0,0 1 0,-1-1-1,1 1 1,0-1 0,0 0 0,-1 0 0,1 1 0,0-1 0,-1 0 0,1 0 0,0 0-1,-1 1 1,0-1 0,1 0 0,-1 0 0,1 0 0,-1 0 0,0 0 0,0 0-1,1 0 1,-1 0 0,0 0 0,0 0 0,0 0 0,0 0 0,0-2 0,-1 0-11,1 2 11,0 1 0,0 0 0,0-1-1,0 1 1,0 0 0,0-1 0,0 1-1,0 0 1,0-1 0,0 1 0,0 0-1,1-1 1,-1 1 0,0 0 0,0-1-1,0 1 1,0 0 0,0 0 0,1-1-1,-1 1 1,0 0 0,0-1 0,0 1-1,1 0 1,-1-1 0,1 0-9,0 0 6,1 0-1,-1 0 0,0 0 0,0-1 0,0 1 0,0 0 0,-1-1 0,1 1 1,0 0-1,-1-1 0,1 1 0,0-1 0,-1 0 0,0 1 0,1-1 0,-1 1 0,0-1 1,0 0-1,0-2 0,3-7-113,-2 11 116,-1-1 1,0 1 0,0 0-1,0 0 1,0 0-1,1-1 1,-1 1 0,0 0-1,0 0 1,0 0-1,1 0 1,-1 0 0,0-1-1,0 1 1,1 0-1,-1 0 1,0 0 0,0 0-1,1 0 1,-1 0-1,0 0 1,0 0 0,1 0-1,-1 0 1,0 0-1,0 0 1,1 0 0,-1 0-1,0 0 1,0 0-1,1 0 1,-1 0 0,0 1-1,0-1 1,0 0-1,1 0 1,-1 0 0,0 0-1,0 0 1,1 1-1,-1-1 1,0 0 0,0 0-1,0 0 1,1 1-1,-1 0-1,0-1-1,1 1 1,-1 0-1,0 0 1,1 0-1,-1 0 0,0-1 1,0 1-1,0 0 1,0 0-1,0 0 1,0 0-1,0 1 0,0 6-4,0-5-1,0 0-1,0 0 0,0 0 0,0 0 0,1 0 0,-1 0 0,2 4 0,9 20-26,-11-26 44,0 0 0,0 0 0,1 0 1,-1 0-1,0 0 0,1 0 0,-1 0 0,0 0 0,1 0 0,-1 0 0,1-1 1,0 1-1,-1 0 0,1 0 0,0-1 0,-1 1 0,1 0 0,1 0 0,4 4 173,-5-4-167,-1-1-1,0 1 1,1 0 0,-1-1 0,0 1 0,0 0-1,1-1 1,-1 1 0,0 0 0,0-1 0,0 1-1,0 0 1,0 0 0,0 0 0,0 2 131,3-3-96,8 0-134,-11 0 83,0 0 0,0 0 0,0 0-1,0 0 1,0 0 0,0 0 0,0 0-1,0 0 1,1 0 0,-1 0-1,0 0 1,0 0 0,0 0 0,0 0-1,0 0 1,0 0 0,0 0 0,0 0-1,0 0 1,0 0 0,1 0-1,-1 0 1,0 0 0,0 0 0,0 0-1,0 0 1,0-1 0,0 1-1,0 0 1,0 0 0,0 0 0,0 0-1,0 0 1,0 0 0,0 0 0,0 0-1,0 0 1,1 0 0,-1 0-1,0 0 1,0-1 0,0 1 0,0 0-1,0 0 1,0 0 0,0 0 0,0 0-1,0 0 1,0 0 0,0 0-1,0 0 1,0-1 0,0 1 0,0 0-1,0 0 1,-1 0 0,1 0-20,0-1 1,0 1-1,0-1 1,0 1-1,0-1 1,0 1 0,0 0-1,0-1 1,1 1-1,-1-1 1,0 1-1,0-1 1,0 1-1,0 0 1,1-1-1,-1 1 1,0-1-1,0 1 1,1 0 0,-1-1-1,0 1 1,0 0-1,1-1 1,-1 1-1,0 0 1,1 0-1,-1-1 1,1 1-1,-1 0 1,1 0 0,6-5-264,-1-6-167,7 5 208,3-7 187,-14 12 51,-1-1 1,0 1 0,1 0 0,-1-1 0,1 1 0,-1 0 0,1 0-1,-1 0 1,1 0 0,0 0 0,-1 0 0,1 1 0,0-1-1,0 1 1,0-1 0,-1 1 0,1 0 0,0-1 0,3 1 0,369 0 571,-370 0-557,0 0-1,0-1 1,0 1 0,0-1 0,0 0-1,0 0 1,0 0 0,0-1 0,0 1-1,5-4 1,5 2 61,-14 3-68,0 0 0,0 0-1,0 0 1,0 0 0,1 0-1,-1 0 1,0 0 0,0 0-1,0 0 1,0 0 0,0 0-1,0 0 1,0 0 0,0 0-1,0 0 1,1 0 0,-1 0-1,0 0 1,0 0 0,0 0-1,0 0 1,0 0 0,0 0-1,0 0 1,0 0 0,0 0-1,0 0 1,0-1-1,0 1 1,1 0 0,-1 0-1,0 0 1,0 0 0,0 0-1,0 0 1,0 0 0,0 0-1,0 0 1,0 0 0,0 0-1,0 0 1,0-1 0,0 1-1,0 0 1,0 0 0,0 0-1,0 0 1,0 0 0,0 0-1,0 0 1,0 0 0,0 0-1,0-1 1,0 1 0,0 0-1,0 0 1,-3-14 25,3 13-25,-1 0-1,0 0 0,1 0 1,-1 0-1,0 0 0,0 1 0,1-1 1,-1 0-1,0 0 0,0 0 0,0 1 1,0-1-1,0 0 0,0 1 0,0-1 1,0 1-1,0-1 0,0 1 0,-1 0 1,1-1-1,0 1 0,0 0 1,0 0-1,0 0 0,-1 0 0,1 0 1,0 0-1,0 0 0,0 0 0,-2 1 1,1-1-4,-1 0 0,1 0 1,-1 0-1,1 0 0,-1 0 1,1-1-1,-1 1 0,1-1 1,-1 1-1,-3-3 0,5 3-1,0-1-1,1 0 0,-1 1 0,0-1 0,0 1 0,0-1 0,0 1 0,0 0 0,0-1 0,0 1 0,0 0 0,0-1 0,0 1 1,0 0-1,0 0 0,0 0 0,0 0 0,0 0 0,0 0 0,0 0 0,0 0 0,0 1 0,0-1 0,0 0 0,0 1 0,1-1 0,-1 0 0,0 1 0,0-1 0,0 1 0,-1 1 0,0-2 9,-5 4 43,7-4-40,-1 0 0,0 0-1,1 1 1,-1-1 0,0 1-1,1-1 1,-1 1 0,1-1-1,-1 1 1,1-1 0,-1 1-1,1-1 1,-1 1 0,1-1-1,-1 1 1,1 0 0,0-1-1,-1 1 1,1 0 0,0 0 0,0-1-1,-1 1 1,1 0 0,0-1-1,0 1 1,0 1 0,-1 0-1,-2 8 46,1-6-36,0 0 0,1 0-1,0 0 1,0 0 0,0 0-1,1 1 1,-1-1 0,1 0-1,0 0 1,0 0 0,0 1-1,1 3 1,0-2-10,5 25 42,1 61-1,1 15 144,0 15-62,-10-76-51,-9 50-1,9-83-24,1-1 1,-2 0-1,0 0 0,0 0 1,-1 0-1,-1 0 0,-10 18 1,11-23-24,-1 1 0,-1-1 0,1-1 0,-1 1 0,0-1 0,-1 0 0,1 0 0,-15 9 0,-6 4 9,8 0-15,-5 3 11,18-19-24,1 0-1,0 0 1,-1-1 0,0 0 0,0 0-1,0 0 1,1-1 0,-1 0 0,0 0 0,-1-1-1,-5 1 1,2-2 9,1 1-1,-1-1 1,1-1 0,0 1-1,0-2 1,-15-4-1,20 5-11,-1-1 1,1 1-1,0-1 0,0 0 0,0 0 0,0 0 0,1 0 0,-1-1 0,1 0 0,0 1 0,0-1 0,0 0 0,0-1 0,1 1 0,0 0 0,0-1 0,-3-7 0,3 7-17,1-1 1,-1 0-1,1 1 0,0-1 0,1 0 0,-1 0 0,1 0 1,0 0-1,0 0 0,1 0 0,0 1 0,0-1 1,3-9-1,0 8 13,-1 1-1,1 1 1,0-1 0,1 0-1,-1 1 1,1 0 0,10-8 0,4-5-2,-5 3-19,1 2 0,0 0 0,1 0 0,22-13-1,17-4-115,84-35 0,-96 49 87,97-39 444,-52 22-495,29-13-68,-59 14 125,2 1 123,-43 23-57,2 1 104,0-2 0,-1 0 1,-1-1-1,26-18 0,20-19 356,-60 45-465,0-1 1,0 1-1,0-1 1,0 0-1,-1 0 1,1 0-1,-1 0 1,0-1-1,0 1 1,3-7-1,-3 6 15,-1 2 2,-1 1 1,1-1 0,0 1 0,0 0 0,-1 0-1,1-1 1,0 1 0,0 0 0,0 0-1,2-1 1,-3 1-36,1 1 0,-1 0 0,0 0 0,0 0 0,0 0 1,0-1-1,1 1 0,-1 0 0,0 0 0,0-1 0,0 1 0,0 0 0,0 0 0,1 0 0,-1-1 0,0 1 0,0 0 0,0 0 0,0-1 0,0 1 0,0 0 0,0-1 0,0 1 0,0 0 1,0 0-1,0-1 0,0 1 0,-5-13 185,4 12-167,0-1 1,1 1-1,-1-1 0,0 0 0,1 0 0,-1 1 0,1-1 0,-1 0 1,1-3-1,-1 3-9,1 1 0,-1-1 1,1 1-1,-1 0 0,1-1 0,-1 1 1,0-1-1,0 1 0,0 0 0,0 0 1,0-1-1,0 1 0,0 0 1,0 0-1,-1 0 0,1 0 0,0 0 1,-1 1-1,1-1 0,0 0 1,-1 0-1,1 1 0,-4-1 0,0-2 30,-3-1-30,0 1 0,-1 0 1,-11-2-1,16 4-13,-5-1-7,1 1 0,0 0 1,-18 2-1,14-1 7,10 0 8,0 0 0,0 0 0,0 0 1,0 1-1,0-1 0,0 1 0,0-1 1,1 1-1,-1 0 0,0-1 0,0 1 1,0 0-1,-1 2 0,2-3 1,1 1 0,-1-1 1,1 1-1,-1-1 0,1 1 0,-1 0 0,1-1 0,-1 1 1,1 0-1,-1-1 0,1 1 0,0 0 0,0 0 0,-1-1 1,1 1-1,0 0 0,0 0 0,0-1 0,0 1 0,0 0 1,0 0-1,0 0 0,0-1 0,0 1 0,0 0 0,0 0 1,0-1-1,1 1 0,-1 0 0,0 0 0,1 1 0,9 17 118,2 0 0,-1 0 0,2-2 0,1 1 0,0-1 0,1-1 0,30 25 0,-17-18 33,1-2-1,0 0 1,2-3 0,0 0-1,39 15 1,-19-13-1054,2-2 0,95 21 0,-66-23-598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11 320,'0'-1'5,"0"1"0,0-1 0,0 1 0,0-1 0,0 1 0,0-1 0,0 1 0,0-1 0,0 1 0,0-1 0,0 1 0,0-1 0,1 1 0,-1-1 0,0 1 0,0-1 0,1 1 0,-1 0 0,1-2 1,5 6 38,2 0-34,-3-1-23,-5-3 40,1 0 0,0 0 1,-1 1-1,1-1 1,0 0-1,-1 1 0,1-1 1,0 1-1,-1-1 1,1 0-1,-1 1 0,1 0 1,-1-1-1,1 1 1,-1-1-1,0 1 0,1-1 1,-1 1-1,0 0 1,1-1-1,-1 2 0,3 3 173,27 31 525,-26-31-695,0 1 0,0-1 0,1 0 0,0 0 0,0 0 0,0 0 0,9 5 0,-11-8-18,0 0 0,0 1 0,-1-1-1,1 1 1,-1 0 0,0-1 0,0 1-1,4 6 1,6 9 69,16 3 20,7 26 118,-32-44-224,0 1-1,0 0 1,0 0-1,3 8 1,6 7 43,-11-18-26,-1-1 1,1 1 0,-1-1 0,1 0 0,-1 1 0,1-1 0,0 0 0,-1 0 0,1 1-1,-1-1 1,1 0 0,0 0 0,-1 0 0,1 0 0,-1 0 0,1 0 0,0 0 0,-1 0-1,1 0 1,0 0 0,-1 0 0,1 0 0,0 0 0,-1 0 0,2-1 0,-2 1 14,2 0-133,-2 0-1329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1056,'0'-16'416,"17"32"-352,-17-16 32,0 16 128,0 1-128,16-17 32,0 16-64,-16 0 160,33 1-128,-16-1 96,-1 1-96,0-1-64,1 0 0,-1-16-1536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1472,'0'0'21,"0"-1"1,0 1-1,0-1 0,0 1 1,0-1-1,0 1 0,0-1 1,0 1-1,0-1 0,0 1 1,0-1-1,0 1 0,0-1 0,0 1 1,0 0-1,0-1 0,-1 1 1,1-1-1,0 1 0,0-1 1,-1 1-1,1 0 0,0-1 1,-1 0-1,-11 11 576,8-5-266,-6 4-31,-14 15 49,22-22-331,1-1-1,0 1 0,0 0 0,-1 0 1,1 0-1,0 0 0,1 0 0,-1 0 1,0 0-1,1 0 0,-1 0 0,1 0 1,-1 3-1,1 0 11,2 20 213,-1-24-233,-1 0 0,0 0 1,1 0-1,-1 0 0,1 0 0,-1 0 0,1-1 0,0 1 0,-1 0 0,1 0 1,0 0-1,0-1 0,0 1 0,-1 0 0,1-1 0,0 1 0,0-1 0,0 1 1,0-1-1,0 1 0,1-1 0,4 1 26,-1 0 1,1 0-1,-1 0 0,1-1 1,-1 0-1,1 0 0,0-1 1,9-2-1,10-10 217,-3 4-156,-13 6-106,-1 0 1,0-1-1,0 0 1,13-9 0,-20 13 8,5-4 3,-1 0 1,0-1-1,1 1 1,-2-1 0,1 0-1,0 0 1,5-9-1,-10 13 3,0-1 1,1 1-1,-1 0 0,0 0 1,0 0-1,0 0 0,0 0 0,0 0 1,0-1-1,0 1 0,0 0 0,-1 0 1,1 0-1,0 0 0,-1 0 0,1 0 1,0 0-1,-1 0 0,0 0 1,1 0-1,-1 0 0,1 0 0,-1 0 1,-1-1-1,0 0 3,0 0 1,0 0-1,0 0 1,0 0-1,0 1 1,-1-1-1,1 1 1,0-1-1,-5-1 1,3 2-17,-1 0 0,1 1 1,-1 0-1,-7-1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0 165 896,'3'0'304,"-2"0"-294,1 0 0,-1 0 0,0-1 0,1 1 0,-1 0 0,0-1 0,1 1 0,-1-1 0,0 1 0,0-1 0,1 1 0,-1-1 0,0 0 0,0 0 0,0 0-1,0 0 1,0 0 0,0 0 0,0 0 0,0 0 0,0 0 0,0-1 0,2-6 107,-2 8-103,-1-1-1,0 0 0,1 1 0,-1-1 0,1 1 1,-1-1-1,0 0 0,1 1 0,-1-1 0,1 1 1,0-1-1,-1 1 0,1-1 0,-1 1 0,1 0 0,0-1 1,-1 1-1,1 0 0,0-1 0,-1 1 0,1 0 1,0 0-1,0-1 0,-1 1 0,1 0 0,1 0 0,0 0-6,50-17 148,-24 8-88,-14 4-13,0 1 0,28-5 0,35 3 245,10-5-235,25 6-603,27-6 395,53 6 1067,40-6-219,49 8-347,-281 3-357,1062 0 256,-509-10-85,-417 6-166,159-1-69,-47-6 38,69 8 167,-227 3-304,55 3-823,-58 8 116,-32-8-431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1056,'0'-13'357,"0"13"-354,0 0-1,0-1 0,0 1 0,0 0 1,0 0-1,0 0 0,-1 0 0,1 0 1,0 0-1,0 0 0,0 0 0,0 0 0,0-1 1,0 1-1,1 0 0,-1 0 0,0 0 1,0 0-1,0 0 0,0 0 0,0 0 1,0 0-1,0 0 0,0 0 0,0 0 1,0-1-1,0 1 0,0 0 0,0 0 1,0 0-1,0 0 0,0 0 0,0 0 1,0 0-1,1 0 0,-1 0 0,0 0 1,0 0-1,0 0 0,0 0 0,0 0 1,0 0-1,0 0 0,0 0 0,0 0 1,0 0-1,1 0 0,-1 0 0,0 0 1,0 0-1,0 0 0,0 0 0,0 0 1,0 0-1,0 0 0,0 0 0,11 0 100,-8 0 31,-3 0 27,3 0 251,8 0-113,-9 0-4,-2 0-60,0 0 193,0 0-96,0 0 15,0 0-74,3 0 182,-1 0-350,0 0 0,0 1 1,0-1-1,-1 1 0,1 0 1,0-1-1,0 1 0,-1 0 1,1 0-1,2 2 1,4 2-22,-5-4-14,0-1-1,0 1 0,0 0 0,0-1 0,0 1 0,0-1 0,0 0 0,0 0 1,6-1-1,7 0 322,0 2-196,-3-1-129,0 0 0,1 0 0,12-3 0,-13 0-100,4-1-30,0 1 0,32-1 0,-38 4 99,-1 0 0,15-3 0,-10-1 3,6 0-5,-17 4-35,1 1-1,-1 0 0,0-1 1,7 3-1,-7-1 60,1-1 0,-1 0 0,1 0 0,0-1 0,-1 1 0,6-1-1,-13 3 79,-10 8-28,6-8-34,6-3-67,1 0-1,-1 0 1,1 0 0,0 0-1,-1 1 1,1-1 0,-1 0-1,1 0 1,-1 0 0,1 1-1,0-1 1,-1 0 0,1 1-1,-1-1 1,1 0 0,0 1-1,-1-1 1,1 0 0,0 1 0,0-1-1,-1 1 1,1-1 0,0 1-1,0-1 1,0 1 0,0-1-1,-1 1 1,1-1 0,0 0-1,0 1 1,0-1 0,0 1-1,0-1 1,0 1 0,0 0-1,0 2-153,0-3-496,6 0-1787,21 0 571,6 0-166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42 114 1824,'1'-10'579,"-5"18"-337,4-8-238,0 0 1,0 0-1,0 0 0,0 1 0,-1-1 1,1 0-1,0 0 0,0 0 0,0 0 0,0 0 1,-1 0-1,1 0 0,0 1 0,0-1 1,0 0-1,-1 0 0,1 0 0,0 0 0,0 0 1,-1 0-1,1 0 0,0 0 0,0 0 0,0 0 1,-1 0-1,1 0 0,0 0 0,0 0 1,0 0-1,-1 0 0,1-1 0,0 1 0,0 0 1,0 0-1,-1 0 0,1 0 0,0 0 0,0 0 1,0-1-1,0 1 0,-1 0 0,1 0 1,8-11 411,-5 8-70,-3 0 161,0 0-374,0 1-46,0-1 0,0 1 0,0 0 0,0 0 0,0 0 0,0 0 0,1-1 0,-1 1 0,2-2 0,11-1 531,2-4-251,-10 6-313,0 0 1,0 0-1,1 0 1,-1 1-1,9-3 0,30 0 53,8-6-27,13 5 5,-32 3-37,-1-2-66,0 2 1,0 1 0,49 4 0,-47 3 198,-5-1 22,40 1 0,-37-5-261,-4-1-71,40 5 1,-16 7 80,-6-6 80,-20 2 78,-20-5-72,1-1 0,-1 0-1,0 1 1,9-1 0,-13-1-21,0 0 1,0 0 0,0 1-1,1-1 1,-1 0 0,0 1-1,0 0 1,0 0-1,0-1 1,0 1 0,0 0-1,2 2 1,-2-2 9,-1 0-1,0 0 1,1-1 0,-1 1-1,0 0 1,1-1 0,-1 1-1,1-1 1,-1 1 0,1-1-1,2 0 1,-6 1-8,0-1 0,0 0 1,1 1-1,-1-1 0,0 1 0,0-1 0,0 1 0,1 0 0,-1 0 0,1 0 1,-1 0-1,0 0 0,1 0 0,0 1 0,-1-1 0,-1 3 0,-4 3 15,5-4-48,0-1 0,0 0 0,-1 1 0,1-1 0,-1 0 0,1 0 0,-1-1 0,0 1 0,-4 2 0,-6-1-43,11-3 63,-1 1 0,1-1 0,-1 1 0,1 0 0,0-1 0,-1 1 0,1 1-1,0-1 1,0 0 0,0 0 0,0 1 0,0-1 0,0 1 0,-3 3 0,-31 24 18,25-21-69,0 1 1,0-1-1,-15 20 0,-43 70-126,14-13 161,-18 24 68,46-72-44,-44 56-18,56-76 86,0-1-1,-1 0 1,-20 15-1,30-28-47,1 0 0,-1 0-1,0-1 1,0 0 0,0 0-1,0 0 1,0-1-1,0 0 1,0 0 0,0 0-1,-1-1 1,1 0 0,0 0-1,0-1 1,-1 0-1,1 0 1,0 0 0,0-1-1,0 0 1,0 0-1,0 0 1,-6-4 0,9 4-20,1 0-1,-1-1 1,1 1 0,0 0 0,-1-1-1,1 1 1,0-1 0,1 0 0,-1 0 0,0 0-1,1 0 1,-1 0 0,1 0 0,-1-5 0,-6-13 61,-5-3-12,5 10-65,1 0-1,1-1 1,-7-19 0,7 7-37,-4-41 0,7 41 35,-10-42 0,-17-65 351,27 118-287,3 11-40,-1 0 0,0 0 0,0 0 0,-2-5 0,1 5 2,-1 0 1,1 0-1,-1 1 1,-5-6-1,5 6-7,0 0 1,0 1-1,0-1 0,1-1 1,0 1-1,0 0 0,-3-8 1,3-2 58,1 12-46,1-1 1,0 1-1,-1 0 1,0-1 0,1 1-1,-1 0 1,0 0-1,0 0 1,0-1 0,0 1-1,-1 0 1,1 0-1,-1 1 1,1-1-1,-1 0 1,-2-1 0,-2-6-16,6 9-15,0 0 1,0 0 0,0-1 0,0 1-1,0 0 1,0 0 0,0 0-1,0 0 1,0 0 0,0-1-1,0 1 1,0 0 0,0 0 0,0 0-1,0 0 1,0 0 0,0-1-1,1 1 1,-1 0 0,0 0 0,0 0-1,0 0 1,0 0 0,0 0-1,0 0 1,0-1 0,0 1-1,0 0 1,1 0 0,-1 0 0,0 0-1,0 0 1,0 0 0,0 0-1,0 0 1,1 0 0,25-1-1660,-8 1-377,26 0 60,5 0-662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32 992,'0'-1'25,"1"-1"-1,-1 0 1,0 1-1,0-1 1,1 0 0,-1 0-1,1 1 1,0-1-1,-1 1 1,1-1-1,0 0 1,0 1 0,0 0-1,0-1 1,0 1-1,0-1 1,2-1 0,-3 3-24,0 0 1,0 0 0,0 0 0,0 0 0,0 0 0,0 0 0,1 0 0,-1-1-1,0 1 1,0 0 0,0 0 0,0 0 0,0 0 0,0 0 0,0 0 0,0 0-1,0 0 1,1 0 0,-1 0 0,0 0 0,0 0 0,0 0 0,0-1 0,0 1-1,0 0 1,1 0 0,-1 0 0,0 0 0,0 0 0,0 0 0,0 0 0,0 0-1,0 0 1,1 0 0,-1 1 0,0-1 0,0 0 0,0 0 0,0 0-1,0 0 1,0 0 0,0 0 0,1 0 0,-1 0 0,0 0 0,0 0 0,0 0-1,0 0 1,0 0 0,0 1 0,0-1 0,0 0 0,0 0 0,0 0 0,0 0-1,1 0 1,1 2 28,0 0-1,0 0 1,1-1-1,-1 0 1,0 1-1,1-1 1,-1 0-1,1 0 1,0 0-1,3 0 1,-1 1 36,0-1 0,-1 1 0,1 0-1,0 0 1,6 4 0,85 63 334,-85-60-366,1 1 0,11 13 1,-18-18 18,-1 0 0,0 0 0,0 1 0,0-1 1,-1 1-1,0 0 0,3 7 0,-6-11-23,1 0-1,-1 0 1,0 0 0,1 0-1,-1 0 1,0 0-1,-1 0 1,1 0 0,0 1-1,-1-1 1,1 0-1,-1 0 1,1 0 0,-1 0-1,0 0 1,0 0-1,0-1 1,0 1 0,0 0-1,0 0 1,-2 1-1,0 1 46,1-1-49,0-1 0,0 1 0,-1-1 0,1 1 0,-1-1 0,0 0 0,0 0 0,1 0 0,-1-1 0,0 1 0,-1-1 0,1 1 0,0-1 0,0 0 0,-1 0 0,-3 0 0,-6 3 38,-28 11 72,15-6 37,1 0 1,-31 5-1,33-11 53,-26 6 380,45-8-523,0 0 0,0 1 0,0-1 1,0 1-1,1 0 0,-1 0 0,0 1 1,1-1-1,-5 5 0,0 4 49,7-11-130,1 0 0,0 1 0,0-1 1,0 0-1,0 0 0,0 0 1,0 0-1,0 1 0,0-1 0,0 0 1,0 0-1,0 0 0,0 0 1,0 1-1,0-1 0,0 0 0,1 0 1,-1 0-1,0 0 0,0 0 1,0 1-1,0-1 0,0 0 0,0 0 1,0 0-1,0 0 0,0 0 1,1 1-1,-1-1 0,0 0 0,0 0 1,0 0-1,0 0 0,0 0 1,1 0-1,2 1 6,0-1 1,-1 1-1,1-1 1,0 0-1,0 0 1,4-1-1,7 1-9,429 0 380,-394 0-1851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12 1472,'0'-12'532,"0"24"456,-2-12-535,0 1-417,1-1-1,0 0 0,0 1 0,0-1 1,1 1-1,-1-1 0,0 1 0,0-1 1,0 1-1,0 0 0,0-1 1,1 1-1,-1 0 0,0 0 0,0-1 1,1 1-1,-2 2 0,-14 24 200,-1-1-38,5-11 115,-20 18 1,-3 4-79,-65 74 113,71-83-110,-58 43 0,43-40-90,-86 69 415,61-40-258,35-37-26,-1-1 0,-48 21 0,55-30-93,14-10-68,12-4-75,4-4-4,4-4-18,0-1-1,1 1 1,0 0-1,1 0 1,10-10-1,27-26-17,197-180 103,-212 202-130,27-22-114,55-54-1,-46 33 39,-66 66 99,15-12-118,-15 11 113,1 1 0,-1 0-1,0-1 1,1 1 0,-1 0 0,1 0-1,-1-1 1,1 1 0,-1 0 0,1 0-1,-1 0 1,1 0 0,-1 0-1,1-1 1,-1 1 0,1 0 0,-1 0-1,1 0 1,-1 0 0,1 0 0,-1 1-1,1-1 1,-1 0 0,1 0 0,-1 0-1,1 0 1,-1 1 0,1-1 0,-1 0-1,1 1 1,5 12-164,26 39-111,-27-44 311,18 33 187,-2 22-45,-1-13-161,2-1 1,32 52 0,-44-85 57,-1 0 0,-1 1 1,-1 0-1,0 1 1,-1-1-1,-1 1 0,-1 1 1,0-1-1,-1 1 0,0 19 1,-3-32 25,1-3-70,-1 0 0,0 0 1,0 0-1,0 0 0,0-1 0,0 1 0,0 0 0,-1 0 0,1 0 0,-1-1 1,-1 4-1,1-5-96,1-1-1,-1 0 1,0 1 0,1-1 0,-1 0 0,0 1 0,1-1-1,-1 0 1,0 0 0,1 0 0,-1 0 0,0 0-1,0 0 1,0 0 0,1 0 72,-3 0-837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6720,'0'13'2170,"0"-12"-2145,0-1-1,0 0 0,0 0 0,0 0 1,0 1-1,0-1 0,0 0 0,0 0 0,0 1 1,0-1-1,-1 0 0,1 0 0,0 0 1,0 1-1,0-1 0,0 0 0,0 0 0,-1 0 1,1 0-1,0 1 0,0-1 0,0 0 1,0 0-1,-1 0 0,1 0 0,0 0 1,0 0-1,-1 1 0,1-1 0,0 0 0,0 0 1,0 0-1,-1 0 0,1 0 0,-2 0-1,0 1 18,0 0 0,0 0-1,0 1 1,1-1 0,-1 0-1,0 1 1,0-1 0,1 1 0,-1-1-1,0 1 1,1 0 0,0 0-1,-1-1 1,1 1 0,0 0-1,-1 4 1,-10 12 69,10-14-97,-1-1-1,1 1 1,0 0-1,0-1 0,0 1 1,-1 5-1,-15 52 99,6-26-67,10-24-43,0 0 0,0 1 1,1-1-1,1 1 0,1 20 0,0-4-24,-1 87-276,0-106 187,0 0 0,3 16 0,7 0-810,-7 0 63,-3-25 833,0 0 0,0 0 0,0 0 1,0 0-1,0 0 0,0 0 0,0 1 0,-1-1 0,1 0 0,0 0 0,0 0 1,0 0-1,0 0 0,0 1 0,0-1 0,0 0 0,0 0 0,0 0 0,0 0 1,0 0-1,0 0 0,0 1 0,0-1 0,0 0 0,1 0 0,-1 0 0,0 0 1,0 0-1,0 1 0,0-1 0,0 0 0,0 0 0,0 0 0,0 0 0,0 0 1,0 0-1,1 0 0,-1 0 0,0 1 0,0-1 0,0 0 0,0 0 0,0 0 1,0 0-1,0 0 0,1 0 0,-1 0 0,0 0 0,0 0 0,0 0 0,0 0 1,0 0-1,1 0 0,-1 0-44,1 0 0,0 0 0,-1 0 0,1 0 0,-1 0 0,1 0 0,-1 0 0,1 0 0,-1 0 0,1 0-1,-1-1 1,1 1 0,-1 0 0,1 0 0,-1-1 0,1 1 0,-1 0 0,1 0 0,-1-1 0,0 1 0,1-1 0,-1 1 0,0 0 0,1-1 0,-1 1 0,0-1 0,1 1 0,-1-1 0,0 1 0,0-1 0,1 1 0,-1-1 0,0 1 0,0-1 0,0 1 0,0-1 0,0 1 0,0-1 0,0 1 0,0-1 0,0 1 0,0-1 0,0 1 0,0-1 0,0 0 0,0-16-1253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66 181 2304,'-32'-17'864,"32"17"-672,-33-16-32,33-1 864,33 17-576,-17-16-32,17 0-256,0 16 96,-1-17-160,17 1 192,1 0-192,-18-1 256,18 17-224,-18-16-2080,1-1 1056,-17 17-1344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1888,'0'0'704,"0"16"-544,0-16-32,16 16 1248,1-16-768,-1 0 320,33 0-544,-16 0-288,16 0-96,17-16 416,-17 16-224,0-16-96,0 16-32,-16-17-1568,0 17 832,-17 0-2048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1472,'0'0'475,"0"0"-283,0 0-86,0 2 1,0 9-16,0-11-88,0 0 1,0 1 0,0-1 0,0 0 0,0 0 0,0 0-1,0 0 1,0 0 0,0 0 0,0 0 0,0 0 0,0 0-1,0 0 1,0 1 0,0-1 0,0 0 0,0 0 0,0 0-1,0 0 1,0 0 0,0 0 0,0 0 0,1 0 0,-1 0-1,0 0 1,0 0 0,0 1 0,0-1 0,0 0 0,0 0 0,0 0-1,0 0 1,0 0 0,0 0 0,0 0 0,0 0 0,0 0-1,1 0 1,-1 0 0,0 0 0,0 0 0,0 0 0,0 0-1,0 0 1,0 0 0,0 0 0,0 0 0,0 0 0,0 0-1,1 0 1,-1 0 0,0 0 0,0 0 0,0 0 0,0 0-1,0 0 1,1 0 6,-1 0-1,1 0 1,-1 0-1,1 0 1,-1 0-1,1 0 1,-1 0-1,1 0 1,-1 1-1,1-1 1,-1 0 0,1 0-1,-1 0 1,0 1-1,1-1 1,-1 0-1,1 0 1,-1 1-1,0-1 1,1 0-1,-1 1 1,0-1-1,1 1 1,-1-1-1,0 0 1,1 1-1,-1-1 1,0 1-1,0 0 1,2 16 572,-2-12-442,0-5-135,0 0 1,0 0-1,0 0 0,0 0 0,0 1 0,0-1 0,0 0 0,0 0 1,0 0-1,0 0 0,0 0 0,0 0 0,0 0 0,0 0 0,0 0 1,0 0-1,0 1 0,0-1 0,0 0 0,0 0 0,0 0 0,0 0 1,0 0-1,0 0 0,0 0 0,0 0 0,0 0 0,0 0 0,0 0 1,0 1-1,0-1 0,0 0 0,1 0 0,-1 0 0,0 0 0,0 0 1,0 0-1,0 0 0,0 0 0,0 0 0,0 0 0,0 0 1,0 0-1,0 0 0,1 0 0,-1 0 0,0 0 0,0 0 0,0 0 1,0 0-1,0 0 0,0 0 0,0 0 0,0 0 0,0 0 0,1 0 1,-1 0 10,1 0-1,-1 0 1,1 0 0,-1 0 0,1 0 0,0 0 0,-1 0 0,1 0 0,-1 0 0,1 0 0,-1 0 0,1 1 0,-1-1 0,1 0 0,-1 0 0,1 1 0,0-1 0,0 1 25,-1 0-1,0 0 1,1 0 0,-1 0 0,1 1 0,-1-1-1,0 0 1,0 0 0,0 0 0,0 0 0,1 0 0,-2 0-1,1 2 1,0-2-28,1-1 0,-1 1 1,0 0-1,1 0 0,-1-1 0,0 1 0,1 0 0,-1-1 1,1 1-1,-1-1 0,1 1 0,-1 0 0,1-1 0,-1 1 0,1-1 1,-1 1-1,1-1 0,0 0 0,-1 1 0,1-1 0,0 0 0,0 1 1,-1-1-1,1 0 0,0 0 0,-1 0 0,1 1 0,0-1 1,0 0-1,0 0 0,1 0 0,38 1 365,-32-2-303,0 1 0,-1 1 0,9 0 0,0 4-4,-10-3-44,1 0-1,0 0 0,0-1 1,0 0-1,8 0 0,34-1 150,-48 0-166,0 0 0,0 0 0,-1 0 0,1 0 0,0 0 0,0 0 0,-1-1 0,1 1 0,0 0 0,0 0 0,-1-1 0,1 1 0,0 0 0,-1-1 0,1 1 0,0-1 0,-1 1 0,1-1 0,-1 1 0,1-1 0,0 1 0,-1-1 0,0 0 0,1 0 0,0 0 4,-1 1-1,0-1 1,1 1-1,-1 0 0,1-1 1,-1 1-1,0-1 0,1 1 1,-1-1-1,1 1 0,-1 0 1,1-1-1,-1 1 0,1 0 1,-1 0-1,1-1 0,0 1 1,-1 0-1,1 0 0,-1 0 1,1 0-1,0 0 0,0 0 1,2 0 87,-3 0-80,0 0-85,0-3-394,0-5-1430,0 19 480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2560,'0'0'960,"0"0"-768,16 0-32,-16 0 640,17 16-480,-17-16 64,16 0-224,1 0 32,15 0-96,-15 0 96,16 0-128,-17 0 256,0 0-192,17 0 96,-16 0-128,-17 0-1888,16 0 960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1728,'14'0'560,"-14"0"-550,0 0 0,1 0 0,-1 0 0,1 0 0,-1 0 0,0-1 0,1 1 0,-1 0 0,1 0 0,-1 0 0,0 0 0,1-1 0,-1 1 0,0 0-1,1-1 1,-1 1 0,0 0 0,1 0 0,-1-1 0,0 1 0,0 0 0,1-1 0,30-38 364,31-48-1,-42 59-349,2 2-1,31-31 1,-4 4 38,28-45 74,-53 65-32,-4 5-82,-2-1-1,-1-1 0,-1-1 1,-2 0-1,-1-1 0,-2 0 1,12-50-1,-17 50 210,-2 0-1,0 0 1,-2-49 0,-2 79-218,0 1 0,0 0 0,0-1 0,-1 1 0,1 0 0,0-1 1,0 1-1,-1 0 0,1 0 0,-1-1 0,1 1 0,-1 0 1,0 0-1,0 0 0,1 0 0,-1 0 0,0 0 0,0 0 0,0 0 1,0 0-1,0 0 0,0 0 0,0 0 0,0 1 0,0-1 1,-1 1-1,1-1 0,0 1 0,-2-1 0,-1-1 78,-1 0 219,4 4 36,1 1-288,0 0 0,-1 0 0,0 0 0,1 0 0,-1 1 0,-3 4 0,-3 14-118,2 8 16,3-13 74,-10 32 0,4-25 6,1-6-22,-8 38 0,13-35-23,1-16 13,1 1 0,-1-1 1,0 1-1,0-1 0,-1 0 0,0 1 0,1-1 0,-2 0 0,-2 5 0,3-7 21,0-1-1,1 1 0,-1 0 0,1-1 0,-1 1 1,1 0-1,0 0 0,0 0 0,0 0 0,0 1 0,1-1 1,-1 0-1,1 0 0,0 5 0,0-5 12,0-1 0,-1 1 0,1-1 0,0 1-1,-1-1 1,0 1 0,1-1 0,-1 1 0,-2 2 0,3-5-28,0 1 1,-1-1-1,1 1 0,0 0 1,-1-1-1,1 1 1,0-1-1,0 1 0,0 0 1,-1-1-1,1 1 1,0 0-1,0-1 0,0 1 1,0 0-1,0-1 1,0 1-1,0 0 0,1-1 1,-1 1-1,0-1 1,0 1-1,0 0 1,1-1-1,-1 1 0,0-1 1,1 1-1,-1-1 1,0 1-1,1-1 0,-1 1 1,1-1-1,-1 1 1,1-1-1,0 1 0,0 0 4,-1-1-1,1 1 1,-1-1-1,1 0 0,-1 0 1,1 1-1,-1-1 0,1 0 1,-1 0-1,1 1 0,0-1 1,-1 0-1,1 0 0,-1 0 1,1 0-1,0 0 1,-1 0-1,1 0 0,-1 0 1,1 0-1,0 0 0,-1-1 1,1 1-1,-1 0 0,1 0 1,0 0-1,-1-1 0,1 1 1,-1 0-1,1-1 0,0 0 27,11-6 55,0 0 0,-1-1 1,17-14-1,-6 4-56,-11 9-37,0 1-1,-1-1 0,0-1 0,-1 0 0,0 0 0,0-1 0,-1 0 0,-1 0 0,1-1 1,-2 0-1,11-26 0,10-13-181,3-7-10,-22 23 54,3 5 20,-5 13-106,-6 17 223,0 0-1,0 0 0,0 0 0,0-1 1,0 1-1,0 0 0,1 0 0,-1 0 0,0 0 1,0 0-1,0 0 0,0 0 0,1-1 1,-1 1-1,0 0 0,0 0 0,0 0 0,1 0 1,-1 0-1,0 0 0,0 0 0,0 0 1,1 0-1,-1 0 0,0 0 0,0 0 0,0 0 1,1 0-1,-1 0 0,0 1 0,0-1 1,0 0-1,0 0 0,1 0 0,-1 0 0,0 0 1,0 0-1,0 0 0,0 1 0,1-1 1,-1 0-1,0 0 0,0 0 0,0 0 0,0 0 1,0 1-1,0-1 0,0 0 0,0 0 1,0 0-1,1 1 0,-1-1 0,0 0 0,0 0 1,0 0-1,0 1 0,-1 3 23,-1 1 1,1-1-1,-1 0 0,1 1 0,-1-1 0,-3 4 1,-9 21 85,-19 65 231,29-79-269,0 0 0,1 1 0,1-1 0,-1 21 0,3-29-18,1 0 0,0 0 1,0 0-1,0-1 0,4 11 0,0 0 26,-3-3 20,-2-13-83,0 1 0,0 0 0,1-1 0,-1 1 0,0 0 0,1-1 0,-1 1 0,1-1 0,-1 1 0,1-1 0,0 1 0,-1-1 0,1 1 0,0-1 0,0 0 0,0 1 0,0-1 0,0 0 0,1 0 0,-1 0 0,2 2 0,30 13 274,-32-15-452,1-1 1,0 1-1,0-1 0,-1 0 1,1 1-1,0-1 0,0 0 1,0 0-1,0 0 0,-1 0 1,1 0-1,0-1 0,0 1 1,0 0-1,-1-1 0,1 1 1,0-1-1,-1 0 0,1 0 1,0 0-1,-1 0 0,1 0 1,-1 0-1,0 0 0,1 0 1,-1 0-1,0-1 0,2-1 1,13-13-1608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2816,'7'0'214,"1"-1"0,-1 0 0,1 0 0,9-4 0,-9 3 4,0 0 0,1 0 0,-1 1 0,13 0 0,142 1 1147,-152 0-1365,-1-1 0,13-1 0,15-9 133,-32 10-116,1 0 0,-1 0-1,0 1 1,9 0-1,11 0 45,20 0 297,-36 1-417,-14 0-113,-2 0 13,-10 13-187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0 992,'0'145'624,"0"-120"-352,1-8-97,-1 0-1,0 0 1,-2 0-1,0 0 0,-1 0 1,-7 23-1,-2-8 64,-6 18 127,12-17-88,-4-1 363,7-18-428,3-13-165,0 0 0,0 0 0,0 0 0,0-1 0,-1 1 1,1 0-1,0 0 0,-1 0 0,1 0 0,0 0 0,-1 0 0,1 0 0,-1 0 0,0 0 0,1-1 1,-1 1-1,0 0 0,1 0 0,-1-1 0,0 1 0,0-1 0,1 1 0,-1 0 0,0-1 1,0 0-1,0 1 0,-2 0 0,-5 4 296,7-4-269,-1 0 0,1 0 0,-1 0-1,1-1 1,-1 1 0,0 0 0,1-1-1,-1 1 1,0-1 0,1 1 0,-1-1-1,0 0 1,-1 0 0,-1 0 10,-2 1-42,1-1-1,-1 0 1,1 0 0,-1-1-1,1 1 1,0-1-1,-1-1 1,1 1-1,0-1 1,-1 0 0,1 0-1,0 0 1,-6-5-1,-7-3 5,-43-29 111,25 12-8,-5 5-58,26 5-39,6 7-19,-19-12 63,24 17-138,0 0 0,0 0 0,0 0 0,0 0 0,1-1 0,0 1 0,-3-8 0,5 8-568,0 1 0,0 0 0,1-1 0,0-7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 2400,'-32'-32'896,"32"32"-704,0-17-64,16 1 1024,0-1-672,1 17 352,16-16-480,-1 16-128,1-16-128,0 16 192,0 0-160,0 16-32,-17-16-64,17 16-3072,-17-16 1664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2080,'-14'0'667,"12"0"-411,2 0 26,0 0 497,0 0-214,2 0-74,2 0-401,-1-1 1,0 1 0,1-1-1,-1 0 1,0 0-1,6-3 1,9-2 256,14 1 5,-22 2-340,1 0-25,1 1 0,-1-1 0,1 2 0,17-1 0,81-6 143,10 0-42,-75 7-67,101 4 54,-62 8 16,-2-5 181,-38-1-155,60 3-335,-79-6 147,0 0 1,24 5-1,-33-4 64,30 3 39,-11 4 133,-21-7-109,-11-2-30,-1-1 1,1 1-1,-1-1 1,1 1-1,-1 0 1,1 0-1,-1 0 1,0 0-1,1 0 1,-1 0-1,4 4 1,-6-5-13,1 1-1,-1-1 1,1 1 0,-1-1 0,0 1-1,0 0 1,1-1 0,-1 1 0,0-1-1,0 1 1,1-1 0,-1 1 0,0 0-1,0-1 1,0 1 0,0 0 0,0-1-1,0 1 1,0 0 0,0-1 0,0 1-1,0-1 1,-1 1 0,1 0 0,0 0-1,0-1 14,-3 8 74,1-4-96,0 0-9,1 0 0,-1-1 0,0 1 1,0-1-1,-1 0 0,1 0 0,-1 0 0,1 0 0,-1 0 1,-6 4-1,3-2 58,-1 0 0,1 0 0,1 0 0,-1 1 0,1 0 0,-9 11 0,-52 54-102,40-35 60,13-17 0,0-2 0,-19 21 0,8-18 14,0-1 0,-1 0 0,0-2 0,-2-1-1,-53 24 1,-31 17 70,39-19-48,23-16 5,32-13-38,13-6 6,-1 0-1,0-1 1,0 1-1,0-1 1,0 0-1,-1-1 1,1 1-1,0-1 0,-1 0 1,-5 0-1,6-1 34,0 1 0,0-2 0,0 1 0,0 0 0,0-1 0,-9-3 0,11 3-34,1 0-1,0-1 1,0 0 0,0 1-1,0-1 1,0 0 0,0 0-1,1 0 1,-1 0-1,1 0 1,-3-4 0,2 3 14,0-1 0,0 0 0,0 1 1,0-1-1,1 0 0,-2-6 0,-5-13 57,-13-23 112,19 39-179,0 1-1,1-1 0,-1-8 1,0-2 10,-28-124 146,14 75-168,13 53 0,-16-66-51,15 65 27,-1 2 0,0-1 0,-11-20 0,-9-3 103,23 30-74,1 0 1,-1 0-1,-1-9 0,-3-2 6,5 14-20,0 0 1,-1 0 0,1 0-1,1-1 1,-1 1 0,0-7-1,1 7-67,5 1-704,22-12-2890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1248,'5'-3'78,"0"0"1,0 1-1,1 0 1,-1 1-1,1-1 0,-1 1 1,1 0-1,0 0 1,10 0-1,47 1 1197,-61 0-1276,-1 0 1,1 0 0,0 0-1,0 1 1,-1-1 0,1 0-1,0 1 1,-1-1 0,1 1-1,0 0 1,-1-1 0,1 1-1,-1 0 1,3 2 0,4 2 69,0-2-16,-5-2-20,-1 1 0,1-1 0,0 0 0,0 1 0,0 0 0,-1 0 0,1 0 0,-1 0 0,0 0 0,1 0 1,-1 0-1,0 1 0,0-1 0,2 4 0,-4-5 2,0 1 0,1-1 0,-1 0 0,0 0 0,0 0 0,0 0 0,0 0 0,0 0 0,0 1 0,0-1 0,0 0 0,-1 0 0,1 0 0,0 0 1,-1 0-1,1 0 0,-1 0 0,1 0 0,-1 0 0,0 0 0,1 0 0,-1 0 0,-1 1 0,0 1 54,-1 0 1,1-1-1,-1 0 0,1 0 1,-1 1-1,-5 2 1,-6 0 469,10 2-300,3-6-245,1-1 0,0 0-1,0 1 1,-1-1 0,1 1 0,0-1-1,-1 1 1,1-1 0,0 0 0,-1 1-1,1-1 1,-1 0 0,1 1 0,-1-1-1,1 0 1,0 0 0,-1 1 0,1-1-1,-1 0 1,1 0 0,-1 0 0,1 0-1,-1 0 1,1 0 0,-1 0 0,1 0-1,-1 0 1,0 0 0,1 0 0,-1 0-1,0 0 1,-29 0 413,27 0-294,6 3-21,0 0-62,1-1-1,0 1 1,0-1 0,0 0-1,0 0 1,0 0-1,0 0 1,7 1 0,-2 0-103,-1-1 0,0-1-1,1 0 1,11 1 0,12-2-213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50 312 4480,'14'-27'1445,"-6"16"-885,-4 7-452,-1 0 0,1 1-1,0 0 1,8-5 0,18 0 1214,-11-1-244,1 18 362,2-4-663,-15-3-498,1 0 0,0 1 0,9 4 0,-12-6-230,-1 1 1,0 0-1,0 0 1,0 1-1,-1-1 0,1 1 1,0 0-1,-1 0 1,0 0-1,0 1 0,0-1 1,0 1-1,0-1 1,-1 1-1,1 0 0,-1 0 1,0 0-1,2 7 1,-2-2 35,-1-1 0,-1 0 0,0 18 0,0-14 23,0-8-57,-1 0 0,1 0 0,-1 0 0,0 0 0,0 0 0,0 0 0,-1-1 0,1 1 0,-1 0 0,0-1 0,0 1 0,0-1 0,0 0 0,-1 0 1,-4 5-1,1-2-222,0-1 0,0 0 0,0 0 0,0-1 0,-13 6 1,18-9 80,0-1 0,0 1 0,-1 0 0,1 0 1,0-1-1,0 1 0,0 0 0,0 0 1,0 0-1,0 0 0,0 0 0,0 0 0,-1 2 1,2-2 61,0-1 1,0 1-1,0-1 0,-1 1 1,1-1-1,0 1 1,0-1-1,0 1 0,0-1 1,0 1-1,0-1 1,0 1-1,1-1 1,-1 1-1,0-1 0,0 1 1,0-1-1,0 1 1,1-1-1,-1 1 1,0-1-1,1 0 0,-1 1 1,1 0-1,2 2-38,0 0 0,1 0 0,0 0 1,0-1-1,0 0 0,6 3 0,2 2-44,182 130 1,-162-113 181,-14-10 53,0 1 0,-2 0-1,1 1 1,26 36 0,-7-3 499,-31-43-564,-3-3 45,1 0-1,-1 0 1,1 0-1,-1 0 1,0 0 0,0 0-1,0 1 1,0-1-1,-1 1 1,1-1-1,-1 1 1,0 0 0,0-1-1,-1 1 1,1 6-1,0-9-74,-1-1 0,0 1-1,0 0 1,0 0 0,0 0 0,0-1-1,0 1 1,-1 0 0,1 0 0,0 0-1,0-1 1,0 1 0,-1 0 0,1 0-1,0-1 1,-1 1 0,1 0 0,-1-1-1,1 1 1,-1 0 0,1-1 0,-1 1-1,1-1 1,-1 1 0,-1 0 0,-7 4 64,0 0 1,0-1 0,-1 0 0,1-1 0,-1 0 0,0-1 0,0 0 0,0 0 0,-11 0 0,-106 0 160,75-3-105,24 0-125,1 0 0,0-1 1,0-2-1,1-1 0,-1-1 0,-27-11 0,43 14-137,0 0-1,1-1 1,0-1-1,0 0 1,0 0-1,0-1 0,1 0 1,0-1-1,-13-12 1,18 16-300,1 0 0,-1-1 0,1 0 0,0 0 0,0 0 0,1 0 0,-4-5 0,5 4 71,0-1-1,0 1 1,0-1 0,0 1-1,1-1 1,0-8 0</inkml:trace>
  <inkml:trace contextRef="#ctx0" brushRef="#br0" timeOffset="1">181 50 8544,'-33'-17'3168,"33"17"-2464,17 0-192,-17 0 448,16 0-640,17 0 64,16-16-224,17-1 128,16 17-192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2656,'0'-16'960,"0"16"-736,33 0-64,-17 0 352,1 0-320,-1 0 128,17 0-192,0 0 0,-17 0-64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2304,'0'0'864,"0"0"-672,16 17-32,17-17 320,-17 0-288,33 0 192,-16 0-224,16-17-576,17 17 224,-1 0-2048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1568,'2'3'501,"9"8"-303,-10-11-187,-1 1 1,1-1 0,0 1-1,-1-1 1,1 0 0,-1 1-1,1-1 1,0 0 0,-1 0-1,1 0 1,0 1 0,0-1-1,-1 0 1,1 0 0,0 0-1,-1 0 1,1 0 0,0 0-1,-1 0 1,1 0 0,0 0-1,0-1 1,0 1 0,2 0 38,4 0 54,1 1 0,-1 0-1,1 0 1,10 3 0,-10-1-47,0-1 1,0-1-1,0 0 0,13 1 1,110-2 320,-108 2-311,-1 1 1,1 1-1,-1 1 0,30 11 0,-46-14 8,5 3 153,-11-4-218,1-1 0,-1 0 0,0 1 1,0-1-1,0 1 0,0-1 0,0 1 0,1-1 0,-1 1 0,0-1 0,0 0 0,0 1 0,0-1 0,-1 1 1,1-1-1,0 1 0,0-1 0,0 1 0,0-1 0,0 1 0,-1-1 0,1 0 0,0 1 0,0-1 0,-1 1 1,-1 2 99,0 0 1,-1-1-1,0 1 1,1 0-1,-1-1 1,0 0 0,0 0-1,-6 3 1,-2 3-51,0 11 31,-2-5-101,9-11 5,0 1-1,1-1 1,-1 1 0,1 0-1,0 0 1,0 1-1,-4 6 1,-25 65 37,-10 27-335,18-39 392,12-29 19,6-17-26,-11 25 0,-30 38 425,45-75-371,-1 0-9,0 0 1,0-1-1,-6 9 0,8-13-101,0 0 0,1 0-1,-1 0 1,1-1 0,-1 1 0,0 0 0,0-1 0,1 1 0,-1 0-1,0-1 1,0 1 0,0-1 0,1 1 0,-1-1 0,0 0-1,0 1 1,0-1 0,0 0 0,0 0 0,0 1 0,0-1 0,0 0-1,0 0 1,0 0 0,0 0 0,0 0 0,0-1 0,0 1 0,0 0-1,0 0 1,-1-1 0,-1 0-2,0-1 1,-1 1-1,1-1 0,0 0 1,0 0-1,1 0 1,-1 0-1,0 0 0,1-1 1,-1 1-1,1-1 0,0 1 1,0-1-1,0 0 0,0 0 1,0 0-1,1 0 0,-1-1 1,1 1-1,0 0 0,0 0 1,-1-6-1,0 1-20,-1 1 0,0-1 1,-1 1-1,0-1 0,0 1 0,0 0 0,-1 1 1,-6-8-1,4 6-3,1-1 0,-1 0 0,2 0 0,-9-18 0,-20-44-4,22 47-10,-10-23-57,-6 9 92,7-6 234,-26-21-560,17 29 32,30 36 274,0 0-1,-1-1 1,1 1 0,0 0 0,0-1 0,-1 1 0,1-1 0,0 1-1,0 0 1,0-1 0,0 1 0,0-1 0,0 1 0,0-1-1,0 1 1,0 0 0,0-1 0,0 1 0,0-1 0,0 1 0,0 0-1,0-1 1,0 1 0,0-1 0,0 1 0,1-1 0,-1 1-1,0 0 1,0-1 0,0 1 0,1 0 0,-1-1 0,0 1 0,0 0-1,1-1 1,-1 1 0,0 0 0,1 0 0,-1-1 0,1 1-1,-1 0 1,0 0 0,1 0 0,-1-1 0,0 1 0,2 0 0,0 0-24,0-1 1,0 1-1,1 0 1,-1 0-1,0 0 1,0 1-1,0-1 1,1 0-1,-1 1 1,3 1-1,28 9-1183,-23-10 915,1 0-1,13-1 1,-23 0 276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4992,'0'16'1824,"0"-16"-1408,33 16-128,-33-16 352,16 0-416,1 0 128,-1 0-224,-16 0-2880,16 0 1504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2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76 1408,'-28'-14'448,"28"14"-432,-1-1 1,1 1-1,-1 0 0,0-1 1,1 1-1,-1 0 0,0-1 1,0 1-1,1 0 0,-1 0 0,0 0 1,1-1-1,-1 1 0,0 0 1,0 0-1,1 0 0,-1 0 1,0 0-1,0 0 0,0 1 1,0-1-1,-2 1 1268,11-1-1162,-1-1-128,-1 1-1,1 1 0,12 1 1,-12 0-14,5 1 37,0 0 1,0 0 0,1-2 0,13 1 0,249-2 371,-272 0-479,-6 0 122,-5 1 1,6 3 18,-4 13 201,-3 5-7,-9 32 0,12-21-207,-10 35-49,10-47-35,-15 37-1,2-8 87,11-26-16,4-10 124,-1 0 1,0-1 0,-9 17-1,-35 41 1009,43-61-1017,1-1-18,0-1 1,-1 0-1,0 0 1,0-1 0,-9 9-1,-48 47 555,61-61-644,0-1-1,0 1 0,0-1 1,0 1-1,0-1 0,0 0 0,0 0 1,0 0-1,0 0 0,-1 0 0,1 0 1,0-1-1,-1 1 0,1-1 1,-1 0-1,1 0 0,0 1 0,-6-2 1,8 1-31,0 0-1,0 0 1,0 0 0,0 0 0,0 0-1,0 0 1,0 0 0,0 0 0,0 0 0,0 0-1,-1 0 1,1 0 0,0 0 0,0 0-1,0 0 1,0 0 0,0 0 0,0 0 0,0 0-1,0 0 1,0 0 0,0 0 0,-1 0-1,1 0 1,0 0 0,0 0 0,0 0-1,0 0 1,0 0 0,0 0 0,0 0 0,0 0-1,0 0 1,0-1 0,0 1 0,0 0-1,0 0 1,0 0 0,0 0 0,0 0 0,0 0-1,0 0 1,-1 0 0,1 0 0,0 0-1,0-1 1,0 1 0,0 0 0,0 0 0,0 0-1,1 0 1,-1 0 0,0 0 0,0 0-1,0 0 1,0-1 0,0 0-7,-1-1 0,1 1 1,0-1-1,-1 1 0,1-1 0,-1 1 0,1-1 0,-1 1 1,0 0-1,-1-2 0,-5-12 101,2-15 490,-1 12-200,-11-25-1,10 24-180,-16-30 202,17 38-304,1 0-1,-5-16 1,4-10 55,4 19-124,-19-79-67,-2-13-14,20-25 119,3 90-48,0 43-34,0 1 0,0 0 0,0-1 0,0 1 0,0-1 0,1 1-1,-1 0 1,0-1 0,1 1 0,-1 0 0,0 0 0,1-1 0,0 1 0,-1 0 0,1 0 0,0 0 0,0-1 0,-1 1 0,1 0-1,0 0 1,2-1 0,-3 2-24,1 0-1,-1 0 0,1 0 1,-1 0-1,1-1 0,-1 1 1,1 0-1,0 0 0,-1 0 1,1 0-1,-1 0 0,1 0 1,0 0-1,-1 1 0,1-1 1,-1 0-1,1 0 0,-1 0 1,1 1-1,-1-1 1,1 0-1,0 0 0,-1 1 1,0-1-1,1 1 0,-1-1 1,1 0-1,-1 1 0,1-1 1,-1 1-1,0-1 0,1 1 1,-1-1-1,0 1 0,0-1 1,1 1-1,-1-1 0,0 2 1,11 24-5104,-3-3 3407,9 9-168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1472,'0'0'475,"3"0"-283,-2 0-182,-1 0 0,1 0 1,0 0-1,0 0 0,-1 0 0,1-1 1,0 1-1,-1 0 0,1 0 1,0 0-1,-1-1 0,1 1 1,0 0-1,0-1 0,2-3 129,2 1 111,3 10-52,-8-7-193,1 0 25,-1 1-1,1-1 1,0 1-1,-1-1 1,1 0 0,-1 1-1,1-1 1,0 0-1,-1 0 1,1 1-1,0-1 1,-1 0 0,1 0-1,0 0 1,0 0-1,-1 0 1,1 0-1,0 0 1,-1 0-1,1 0 1,0 0 0,-1 0-1,2-1 1,0 1 98,15 0 518,-12 1-715,-1 0 1,1-1 0,-1 0 0,1 0-1,-1-1 1,1 1 0,-1-1 0,9-2 0,-5-2 173,-6 4-72,-1 0-1,1 0 1,-1 0 0,1 0 0,-1 0 0,1 1-1,0-1 1,-1 1 0,1-1 0,0 1 0,-1 0-1,1-1 1,0 1 0,3 0 0,71 0 463,9 0 5,-69 0-346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1472,'-17'16'544,"17"-16"-416,0-16-32,0 16 864,0 0-544,17 0-96,-1 0-192,0-17 448,1 17-320,15 0 32,-15-16-160,16 0-160,-17 16 0,17 0 448,0 0-224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0 736,'-29'11'215,"23"-9"-199,1 0 0,0-1-1,-1 2 1,1-1 0,0 1 0,0-1 0,-8 8-1,10-7-36,1 0 0,-1 1 0,0 0-1,1 0 1,-3 6 0,3-5 20,-1-1 0,1 1 0,-1 0 0,0-1 0,-7 7 0,-4 2 128,-13 13 157,-11 31 212,-33 28 982,0-1-231,50-51-730,-23 46 0,38-67-469,0 0 0,2 0 0,-1 0-1,2 0 1,0 1 0,0 0-1,1-1 1,1 1 0,0 0-1,0 0 1,1 0 0,1 0-1,1 0 1,0 0 0,0 0-1,6 17 1,-4-17 62,0 0 0,0 0-1,1-1 1,1 1 0,0-1-1,15 22 1,9 1-163,-9-5-833,-17-27 773,0 0 0,0 0-1,0 0 1,0-1-1,6 3 1,-9-5 111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1248,'-16'0'448,"16"0"-352,0 16-32,16 1 1056,-16-1-640,0 17 288,16 0-448,17-1-32,0 1-192,16 0 352,0 0-224,17-1 96,-33-15-192,-1 16 64,1-33-96,-33 16-3520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295 279 1472,'-16'-17'544,"16"17"-416,-33 49-32,17-32 1088,-1 16-672,-15-17-128,-1 17-256,0 16 224,0-33-160,0 33 96,33-16-160,-16-33-128,0 17-32,16-17-2496,-17-17 1344</inkml:trace>
  <inkml:trace contextRef="#ctx0" brushRef="#br0" timeOffset="1">99 197 3232,'32'-50'1184,"-32"50"-896,33-49-96,0 33 512,-17 0-416,17-17 256,0 16-320,0 1-64,-17 16-96,17 0-192,-17 0 64,-16 16 160,17 1-32,-17 16 192,0-1-160,0 1 96,0 0-96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7808,'-16'16'2880,"16"-16"-2240,33-16-160,-1 16 224,-15 0-480,15 0 64,1 16-192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1 736,'0'0'224,"2"2"-128,14 23 369,-2-1 9,7 11-118,-2 1 0,-2 0 0,22 65 0,-31-78-292,-1 0 1,-1 1 0,-1 0-1,1 26 1,-5-40-26,-1 0 1,0 0-1,-1 0 1,0 0 0,-1-1-1,0 1 1,-1 0-1,0 0 1,0-1-1,-1 0 1,0 0-1,-6 10 1,7-15 12,-1 0 1,1 1-1,-1-1 1,0-1-1,-1 1 1,1 0-1,-1-1 1,1 0-1,-1 0 1,0 0-1,0-1 1,0 0-1,-9 3 1,8-2 39,-4 0-56,1 0 1,0 0 0,-1-1-1,1 0 1,-1-1 0,1 0 0,-1 0-1,-10-1 1,13 0-64,-1 0 0,1 0 0,0-1-1,0 0 1,-1 0 0,1-1 0,0 0 0,0 0-1,-10-5 1,14 5 13,1 0-1,-1 1 1,1-1-1,-1 0 1,1 0-1,0 0 1,0 0 0,0-1-1,0 1 1,0-1-1,1 1 1,-1-1-1,1 0 1,-1 1-1,1-1 1,0 0 0,-1-4-1,2 6 9,-1-1 4,1 0 1,-1 0 0,1 0 0,0 0 0,0 0-1,0-1 1,0 1 0,0 0 0,1 0 0,-1 0-1,0 0 1,1 0 0,0 0 0,-1 0 0,1 0 0,0 0-1,0 0 1,0 1 0,1-1 0,-1 0 0,2-1-1,-1-1 13,0 1-18,1 0 0,-1 1 0,0-1 0,1 1 0,0 0 1,-1 0-1,1 0 0,0 0 0,0 0 0,0 1 1,1-1-1,-1 1 0,0 0 0,0-1 0,1 2 1,5-2-1,4-2-37,50-12-79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2560,'-16'0'1147,"16"3"-875,0 8 341,0-11-605,0 0-1,0 0 1,0 0 0,0 1 0,0-1 0,0 0-1,0 0 1,0 0 0,0 0 0,0 0 0,0 1-1,0-1 1,0 0 0,0 0 0,0 0 0,0 0-1,0 0 1,0 0 0,0 0 0,1 1 0,-1-1 0,0 0-1,0 0 1,0 0 0,0 0 0,0 0 0,0 0-1,0 0 1,1 0 0,-1 0 0,0 0 0,0 0-1,0 0 1,0 0 0,0 0 0,1 0 0,-1 1-1,0-1 1,0-1 0,0 1 0,0 0 0,0 0-1,1 0 1,-1 0 0,0 0 0,0 0 0,0 0-1,0 0 1,0 0 0,0 0 0,1 0 0,-1 0-1,0 0 1,25 2 376,-21 0-359,1 0 0,0-1 0,-1 0 0,1 0 1,0 0-1,0-1 0,0 1 0,0-1 0,0 0 0,0-1 0,0 1 0,8-3 0,14-2 28,142-11 171,-57 13-120,-3 0 42,-48-2-111,59-3-454,46 8-2647,-163 0 2474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1568,'5'0'501,"-2"0"-479,-1 0 0,1 0-1,-1 0 1,1 1 0,-1-1-1,0 1 1,1-1-1,-1 1 1,0 0 0,4 2-1,1 1 67,-1 1-1,0 0 0,8 9 0,-2-1-39,-1-1 0,0 2 0,-1 0 0,-1 0 0,0 1 0,-1 0 0,-1 0 0,0 1 0,-1 0 0,0 0 0,-2 1 0,0-1 0,-1 1 0,2 30 0,-5-41 18,0 0-1,-1 0 1,0 0 0,-1 0-1,1 0 1,-1-1 0,0 1-1,0 0 1,-1-1 0,0 1 0,0-1-1,0 0 1,0 0 0,-7 7-1,3-4 67,-1-1 0,0 1 0,-1-1 0,0 0 0,0-1 0,-19 10 0,21-13-29,-1 0 0,1 0 0,0 0 0,-1-1 0,-15 2-1,21-4-64,-1 1-1,1-1 0,0 0 0,-1 0 0,1 0 0,-1 0 1,1-1-1,-1 1 0,1 0 0,0-1 0,-1 0 0,1 0 1,0 0-1,0 0 0,-1 0 0,1 0 0,0 0 0,0-1 1,0 1-1,0-1 0,1 1 0,-1-1 0,-2-3 0,0-1 48,0-1-1,1 0 0,-1 0 0,1 0 0,1 0 0,0-1 0,0 1 1,-1-10-1,7 0-329,0 6 31,-2-3 45,4-13-25,-3 21 164,0 0 0,1-1-1,8-9 1,10-17 18,-21 29 16,1 0-1,0 1 1,1-1-1,-1 1 1,1 0-1,-1-1 1,1 1 0,0 0-1,0 0 1,0 1-1,1-1 1,-1 1-1,1 0 1,7-4-1,10-6 3,-17 9-6,1 1 0,-1-1 0,1 1 0,0 0 0,0 0 0,0 0 0,0 1 0,0-1 0,10 0 0,4 2-23,-15-1 1,0 1 0,0 0 0,0 0 1,1 0-1,-1 1 0,0-1 0,0 1 0,0 0 0,0 0 0,0 0 0,0 1 0,0 0 0,0-1 0,-1 1 0,5 3 0,33 17-114,-29-17 80,0 1 0,19 13 0,-4 6-129,-20-18 128,0 0-1,0-1 0,13 9 0,2-2-81,-13-9 101,0 1 0,-1 0 0,0 1 0,0 0 0,7 7 0,-2-1 253,1-1 0,22 15 0,-33-24-151,0 1 0,0-1 0,0 0 0,0 1-1,-1-1 1,1 1 0,-1 0 0,0 0 0,0 0 0,0 0 0,0 0 0,3 7 0,-1-2 54,1 0-50,-5-7-88,0-1 1,0 0 0,0 0-1,0 0 1,0 0 0,0 0 0,1 0-1,-1 0 1,0 1 0,0-1 0,0 0-1,0 0 1,0 0 0,0 0-1,0 0 1,0 1 0,0-1 0,0 0-1,0 0 1,0 0 0,0 0 0,0 0-1,0 1 1,0-1 0,0 0 0,0 0-1,0 0 1,0 0 0,0 1-1,0-1 1,0 0 0,0 0 0,0 0-1,0 0 1,0 0 0,0 0 0,0 1-1,-1-1 1,1 0 0,0 0-1,0 0 1,0 0 0,0 0 0,0 0-1,0 0 1,-1 1 0,1-1 0,0 0-1,0 0 1,0 0 0,-4 4-714,3-3 656,1-1 0,-1 1 0,1 0 0,0 0 0,-1 0 0,1-1 1,0 1-1,0 0 0,0 0 0,0 0 0,0 0 0,0 0 0,0 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2816,'0'0'1056,"0"0"-832,17 16-64,-34 0 352,17 17-320,-16 16 192,-17 0-224,0 1 288,1-1-256,-1 0-384,-16-16 96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2496,'17'-17'896,"15"17"-672,18-16-96,-18 16 1024,17 0-672,1-17-288,-1 17-128,16 0 64,-32 0-64,16 17 32,-16-17-32,-17 0 160,1 0-128,-1 0-2720,-16 0 1440,0 16-320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1728,'-17'0'640,"17"0"-480,-16 33-64,16-17 928,0 1-576,-16 15 320,16-15-448,-17 32 32,17-16-224,0 16 0,17 0-64,-17-16 32,16 16-64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11 2816,'1'-10'713,"2"11"-281,5 14-138,-6-10-293,-2-5 11,1 1-1,-1 0 1,1 0 0,-1 0 0,1 0-1,-1 0 1,0-1 0,0 1 0,1 0-1,-1 0 1,0 0 0,0 0-1,0 0 1,0 0 0,0 1 0,1 5 13,4 2 37,1-1-1,0 1 0,7 8 1,4-6 183,2 14-69,-15-21-151,1-1-1,0 1 1,0-1 0,1 0-1,-1 0 1,1 0 0,-1-1-1,1 0 1,0 0 0,0 0-1,0-1 1,0 0-1,0 0 1,0 0 0,6-1-1,-6 0-55,-1 1-1,0 0 0,0 0 0,0 0 0,9 3 0,-9-2-155,1 0 1,0-1-1,0 0 0,-1 0 0,12 1 1,-10-3-80,-14 4 52,2 8 91,-6-4 43,9-7 73,0 1 0,0 1 1,0-1-1,1 0 0,-1 0 1,0 1-1,0-1 0,1 1 1,-1-1-1,1 1 1,-2 2-1,-4 5-8,2 1-1,-1 0 1,1 0-1,1 0 1,-7 22 0,-11 61 22,19-76 9,2-10-21,-10 44 190,2 1-1,-3 84 1,13-101-154,0-15 15,-1 0 0,-1 1 0,-1-1-1,0 0 1,-1 0 0,-7 20 0,7-31-8,-1 4 116,0-1 1,-1 0-1,-12 22 1,16-33-139,1 0-1,-1 0 1,0 0 0,0 0-1,0 0 1,0 0 0,0-1-1,0 1 1,0 0 0,0 0-1,0-1 1,0 1 0,0-1 0,0 1-1,-1-1 1,1 1 0,0-1-1,0 0 1,-1 1 0,1-1-1,0 0 1,-2 0 0,0 0 21,-1-1 0,1 1 1,0-1-1,-1 0 0,-5-2 1,1 0 59,2 2-16,0-1 0,1 0 0,-1-1 0,1 1 0,-1-1 0,1 0 0,0 0 0,0-1 0,0 1 0,0-1 0,1 0 0,-7-8 0,1 0 144,2-1 0,0 0 0,-9-20-1,13 23-163,0 0 0,1 0-1,0 0 1,1 0-1,0 0 1,1 0-1,0 0 1,1-1 0,0-13-1,0 10-15,2-16 43,7-49-1,-6 57-75,-1 9-15,0-1 0,5-14 1,-5 23-13,1-1 0,-1 1 0,1-1 0,0 1 0,0 0 1,6-6-1,23-25-65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2304,'0'-33'864,"0"33"-672,33-33-32,0 17 864,-17-1-576,33 1 384,-16-17-480,16 33-64,-16 0-160,0 0-32,-17 33-32,1-17 160,-17 17-128,-17-16-736,1 32 352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66 1056,'-14'-41'357,"14"41"-354,0-1-1,0 1 1,0 0-1,-1 0 1,1 0-1,0-1 1,0 1-1,0 0 1,0 0-1,0-1 1,0 1-1,-1 0 1,1 0-1,0-1 1,0 1-1,0 0 1,0 0-1,0-1 1,0 1-1,0 0 1,0-1 0,0 1-1,0 0 1,0 0-1,0-1 1,0 1-1,0 0 1,1 0-1,-1-1 1,0 1-1,0 0 1,0 0-1,0-1 1,0 1-1,0 0 1,1 0-1,-1 0 1,0-1-1,0 1 1,0 0-1,1 0 1,-1 0-1,0 0 1,0-1-1,1 1 1,-1 0-1,0 0 1,0 0-1,1 0 1,-1 0-1,2-1 18,17-9 64,-19 10-64,1 0 1,0-1-1,0 1 1,0 0-1,0-1 1,-1 1-1,1 0 1,0 0-1,0 0 1,0-1-1,0 1 1,0 0-1,0 0 1,0 1-1,-1-1 1,1 0-1,0 0 1,0 0-1,0 0 1,0 1-1,1 0 1,4 10 272,4-5-42,-9-6-237,0 1-1,1-1 1,-1 1 0,0 0-1,0-1 1,1 1-1,-1 0 1,0 0 0,0 0-1,0 0 1,0 0 0,0 0-1,0 0 1,0 1-1,-1-1 1,1 0 0,1 2-1,10 22 156,-1 0 0,9 35 0,-14-15 104,-3-22-146,0 1-24,2 28 71,-6-39-93,-3 22 0,1-14-19,0 0-11,3-12-15,-1 1 1,-4 12-1,1-11 19,0 0 0,-1-1-1,-1 0 1,0 0 0,0 0-1,-1-1 1,-15 16 0,15-19-9,0 1 0,-1-2 0,1 1 0,-1-1 1,-1 0-1,1-1 0,-1 0 0,-10 3 1,-12-1 103,16-4-71,0 2-15,-6 1 16,18-6-62,0 1-1,0-1 1,0 1 0,1-1-1,-1 0 1,-3-1 0,-1-1 18,4 3-18,1-1 1,-1 0-1,0 0 1,0 0 0,1 0-1,-1 0 1,1-1-1,-1 1 1,1-1-1,-1 1 1,1-1-1,0 0 1,0 0 0,0 0-1,0 0 1,0-1-1,-2-3 1,3 5-12,0-1-4,0 1 1,1-1-1,-1 1 0,0-1 0,1 1 0,-1-1 1,1 1-1,0-1 0,-1 1 0,1-1 0,0 1 1,0-1-1,0 0 0,0-1 0,0 3-3,0-7-38,0 4 20,-1 1 1,1 0 0,0 0 0,0-1-1,0 1 1,0 0 0,1-1-1,-1 1 1,0 0 0,1 0 0,0-1-1,-1 1 1,1 0 0,0 0-1,0 0 1,0 0 0,1 0 0,-1 0-1,0 0 1,1 0 0,-1 1-1,1-1 1,3-2 0,-1 1 1,1 1 0,0 0 0,0 0 0,0 0 0,0 0 0,0 1 1,0 0-1,11-1 0,-3 0-7,-1 0-2,-1-1-8,0 2 1,15-1 0,-8 3-31,0 2 0,0 0-1,-1 2 1,1-1 0,23 12 0,-7-5-171,-32-10 149,8 2-124,0 1 1,-1 0-1,13 7 0,-20-10 119,0 0 0,0 0-1,0 1 1,0-1 0,-1 0-1,1 1 1,0 0 0,-1-1-1,1 1 1,-1 0 0,0 0-1,0 0 1,1-1 0,-1 1-1,0 1 1,-1-1 0,1 0-1,0 0 1,-1 0 0,1 0-1,0 5 1,-1 9-694</inkml:trace>
  <inkml:trace contextRef="#ctx0" brushRef="#br0" timeOffset="0.5">13 688 2080,'-13'1'781,"24"-1"-59,-4 0-264,0 0-1,0-1 1,9-1-1,-1-2-3,0 0 0,31-2-1,-26 3-283,48-8 406,17 6-240,-45 1-248,127-6 149,90 10 56,-245 0-320,0 1 0,0 0 0,0 1 0,0 0 0,0 1-1,0 0 1,13 7 0,0-2-118,-24-7 87,0-1 0,1 0-1,-1 1 1,0-1 0,1 1 0,-1 0 0,0-1 0,0 1 0,0 0 0,0 0-1,0 0 1,0 0 0,0 0 0,2 2 0,-3-2-70,1 0 0,-1 0 0,0 0 0,0 0 1,0 0-1,1 0 0,-1 0 0,0 0 0,0 0 0,-1 0 0,1 1 0,0-1 1,0 0-1,0 0 0,-1 0 0,1 0 0,-1 0 0,1 0 0,-1 0 0,0 1 1,-12 14-1420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1248,'0'13'389,"0"-12"-382,0-1-1,0 1 1,0-1-1,0 0 1,0 1-1,0-1 1,0 1-1,1-1 1,-1 0-1,0 1 1,0-1-1,1 0 1,-1 1-1,0-1 1,0 0-1,1 1 1,-1-1-1,0 0 1,1 1-1,-1-1 1,0 0-1,1 0 1,7 9 23,-1-1 52,1 0-1,0-1 1,10 8 0,15 7 62,27 21 133,-11 1-95,-2-6 47,-24-12-37,19 28 0,-41-53-181,14 21 87,-15-21-88,1 1 1,-1-1-1,1 0 0,-1 0 0,0 0 1,1 1-1,-1-1 0,0 0 0,0 0 1,0 1-1,0-1 0,0 0 0,0 1 1,0-1-1,0 0 0,-1 0 0,1 1 1,-1 1-1,-3 2 32,0 1 0,-1-1 0,1 0 1,-1 0-1,0 0 0,0 0 0,-9 5 0,13-10-38,-2 3 13,0-1 1,-1 0-1,0 0 0,1 0 0,-1 0 0,0-1 0,0 1 0,0-1 1,-6 1-1,-1-1 38,1 0 1,-16-2-1,-1 0 66,19 1-72,5 1-26,0-1-1,0 0 0,0 0 1,0 0-1,0 0 0,1-1 1,-1 1-1,0-1 1,0 1-1,0-1 0,1 0 1,-1 0-1,0 0 1,1-1-1,-1 1 0,1-1 1,0 1-1,-4-4 1,6 5-24,-3-3-19,-1 0 0,1 0 0,0-1-1,1 1 1,-1-1 0,-4-7-1,7 10 13,0 0-1,0-1 1,-1 1-1,1 0 1,0 0-1,0-1 0,0 1 1,0 0-1,0 0 1,1-1-1,-1 1 1,0 0-1,1 0 1,-1 0-1,0-1 0,1 1 1,0 0-1,-1 0 1,1 0-1,0 0 1,-1 0-1,1 0 0,0 0 1,0 0-1,0 0 1,1-1-1,4-2-36,-1-1-1,1 1 1,-1 0 0,1 1-1,0 0 1,13-6 0,43-11-134,-38 15 212,40-4-1,-26 4-65,-3-1-110,-20 3 70,0 1 0,18-1 0,-29 3 85,0 0 0,0 1 0,-1-1 0,1 1 0,0-1 0,0 1 0,0 0 0,-1 1 0,1-1 0,-1 1 0,6 2 0,-7-3 25,1 1 60,5 2 570,-10 0-39,-4 5-484,5-5-72,0-1 0,0 0 0,1 1 0,-1-1 0,1 1 0,0-1 0,0 1 0,1-1 0,-1 0 0,1 1 0,1 5 0,0-8-52,1-1 0,0 1 0,0 0 0,-1-1 0,1 1 0,0-1 1,0 0-1,0 0 0,-1 0 0,1 0 0,4-1 0,-1 0 11,-1 2-43,0-1 0,0 0 0,-1 0 0,1 0 0,0-1 0,0 1 1,-1-1-1,1-1 0,0 1 0,-1-1 0,0 1 0,9-5 0,0 0-127,-7-5 145,1 7 12,-7 4-19,0-1 1,1 1-1,-1 0 0,1 0 1,-1-1-1,1 1 1,-1 0-1,0-1 1,1 1-1,-1-1 1,0 1-1,1 0 0,-1-1 1,0 1-1,1-1 1,-1 1-1,0-1 1,0 1-1,0-1 1,1 1-1,-1-1 0,0 1 1,0-1-1,0 1 1,0-1-1,0 1 1,0-1-1,0 1 0,0-1 1,0 1-1,-1-2 1,2 2-3,-1-1-1,0 1 1,0-1 0,0 1 0,0-1-1,0 1 1,0-1 0,0 1 0,0-1 0,0 1-1,0-1 1,0 1 0,-1-1 0,1 1 0,0-1-1,0 1 1,0-1 0,-1 1 0,1-1-1,0 1 1,0-1 0,-1 1 0,1 0 0,0-1-1,-1 1 1,1 0 0,-1-1 0,1 1-1,-1 0 1,1-1 0,0 1 0,-1 0 0,1 0-1,-2-1 1,2 1-1,-1 0-1,1 1 1,-1-1-1,1 0 1,0 0-1,-1 0 1,1 1-1,-1-1 1,1 0-1,0 1 1,-1-1-1,1 0 1,0 1-1,-1-1 1,1 0-1,0 1 1,0-1-1,-1 0 1,1 1-1,0-1 1,0 1-1,-1-1 1,1 1-1,0-1 1,0 1-1,0-1 1,0 1-1,0-1 1,0 0-1,0 1 0,0-1 1,0 1-1,-3 5-80,2-5 98,0 0-1,0 1 0,0-1 1,-1 0-1,2 1 0,-1-1 1,0 1-1,0-1 1,0 1-1,1 0 0,-1-1 1,0 3-1,0 29 619,1-16-351,-3 38 131,-1-27-270,1-12-17,0 0 1,2 0-1,0 0 0,2 23 0,2-14 3,2 21 34,-10 6-56,2-28-71,1 3-16,1-14 46,-1 1 0,0 0 1,-4 14-1,5-25-46,0 0 0,0 0 0,0 1 0,-1-1-1,0 0 1,1-1 0,-1 1 0,0 0 0,0 0 0,0-1 0,-1 1 0,1-1 0,-1 0 0,1 0 0,-1 0 0,0 0-1,-3 2 1,0-2 30,0 0 0,0-1 0,-9 2 0,7-1-11,6-1-28,1 0 1,-1-1 0,0 1 0,0-1 0,0 1-1,0-1 1,0 0 0,0 0 0,0 0 0,-3 0-1,2-1 10,0-1 0,0 1-1,1 0 1,-1-1-1,0 0 1,-2-2 0,-9-5 53,1 2-25,9 5-34,-1-1 1,1 1-1,0-1 1,0 0-1,-6-5 1,4 1 4,-1-1 0,1 0 0,1-1 1,-1 1-1,2-1 0,-1 0 0,-6-18 0,7 14-21,0 0 0,1-1 1,1 1-1,0 0 0,-1-21 0,3 26-22,0 0 1,1 1-1,0-1 0,1 1 0,-1-1 1,1 1-1,1-1 0,-1 1 1,1 0-1,0 0 0,1 0 0,0 1 1,0-1-1,0 1 0,1 0 1,10-11-1,-5 9-38,1 0 0,-1 0 0,1 1 0,1 0 0,-1 1 0,1 0 0,0 1-1,0 0 1,16-4 0,32-7-1627,-8 0 458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5472,'-17'16'2016,"17"-16"-1536,0 0-160,0 0 1440,17 0-1024,-1 16 192,1-16-544,15 0-32,18 17-224,15-34-1056,-16 17 512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3232,'0'-16'1184,"0"16"-896,16 0-96,1 1 1088,-17-1-736,32 0 768,1 0-768,0 10-1024,0 7 192,-1-45-256,-15 44 320</inkml:trace>
  <inkml:trace contextRef="#ctx0" brushRef="#br0" timeOffset="1">116 1 1312,'-17'16'480,"17"-16"-352,0 33-64,0 1 768,17-2-480,-17 18 192,16 15-288,-16 2-608,16 15 192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81 1984,'0'-1'42,"0"0"1,0 0-1,0-1 1,0 1-1,0 0 1,0-1-1,1 1 1,-1 0-1,0 0 1,1-1-1,-1 1 0,1 0 1,-1 0-1,1 0 1,0-1-1,0 1 1,-1 0-1,1 0 1,0 0-1,0 0 1,0 1-1,0-1 1,0 0-1,0 0 0,2-1 1,46-19 1264,-29 10-987,7 5-43,-16 0-181,-10 5-96,0 0 0,0 1 0,0-1 0,0 1 0,0-1 0,0 1 0,0-1 0,0 1 0,0-1 0,0 1 0,0 0 0,0 0 0,0 0 0,0-1 0,0 1 0,1 0 0,-1 0 0,0 0 0,0 1 0,0-1 0,0 0 0,0 0 0,2 1 0,24 10-21,-19-9 57,2 3 72,-9 10-39,0-5-44,0-6-15,-1 0-1,0-1 1,0 1 0,0 0-1,-1 0 1,1-1 0,-1 1-1,-1 5 1,-4 5 50,-1-1 0,0-1 0,-1 1 0,-17 21 0,18-24-14,-4 3-26,0 0 0,-1 0 0,0-1 0,0-1 0,-16 11 0,10-8-22,-27 17-112,29-20 186,0 0-1,-16 15 1,29-23-50,1-1 1,0 1-1,0-1 0,1 1 1,-1 0-1,0-1 0,1 1 1,0 0-1,0 0 0,0 0 0,0 1 1,0-1-1,0 0 0,1 0 1,0 0-1,-1 0 0,1 1 1,0-1-1,1 0 0,-1 0 1,0 0-1,1 1 0,0-1 0,0 0 1,0 0-1,0 0 0,0 0 1,1 0-1,-1 0 0,1-1 1,0 1-1,3 3 0,6 6 66,-8-8-64,1 0-1,0-1 1,-1 1-1,1-1 0,1 0 1,-1 0-1,0 0 0,6 2 1,19 1 48,-15-4-54,19 9-28,-14-8-22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2816,'32'-17'1056,"-32"17"-832,99 0-64,-50 0 480,-16 0-384,16 17 384,0-17-352,0 16-224,-16-16-64,0 16-640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1248,'17'-33'448,"-17"33"-352,16-16-32,1 16 544,-17 0-352,16-17 672,0 17-512,-16 0 416,17 17-480,-17-1 192,0 0-320,0 17 64,-17-16-160,17-1 288,0 17-224,0-17 32,0 0-128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0 736,'27'0'224,"-16"3"-128,11 8 32,-21-10-92,1-1 1,-1 1-1,0-1 1,1 1-1,-1 0 1,0 0-1,0 0 1,0 0-1,1 0 1,-1 0-1,0 0 1,0 0-1,1 2 1,2 2 39,7 6 72,-6-6-117,0-1 1,-1 1-1,0-1 0,0 2 1,0-1-1,5 10 1,-1 4 61,0 0 0,5 26 0,10 49 209,-21-84-295,13 72 249,-14-73-210,0 0 1,-1 0-1,0 0 1,-1 0-1,0 0 1,0 1-1,-4 12 1,1-13 6,1 0 0,-2-1 0,1 1 0,-1-1 0,-10 13 0,11-16-28,0 0 0,-1 0-1,1-1 1,-1 1 0,0-1-1,0-1 1,0 1 0,0-1-1,-7 4 1,-16-1 59,15-4-56,-5 1-4,-7 2 52,-36 1-1,53-6-53,0 0-1,0 0 1,0-1-1,0 0 0,0 0 1,1-1-1,-1 0 0,0-1 1,-8-3-1,12 4-10,0 0 0,0 0 0,0 0 1,0-1-1,0 1 0,1-1 0,-1 0 0,-3-4 0,7 6-13,-1 0 0,1 1-1,-1-1 1,1 0 0,-1 0 0,1 0 0,0 0 0,-1 0-1,1 0 1,0 0 0,0 0 0,0 0 0,0 0 0,0 0-1,0 0 1,0-1 0,1 0-14,-1 0 0,1-1 0,0 1 1,0 0-1,0 0 0,0 0 0,1 0 0,2-4 0,0 1-11,1 0 0,0 0 0,1 0 0,-1 1 0,1 0 0,0 0 1,0 0-1,0 1 0,0 0 0,1 0 0,-1 0 0,1 1 0,13-3 0,2 1-53,0 1-1,0 1 1,27 0 0,-34 2 73,0 1 1,0 0 0,-1 1 0,1 0-1,26 9 1,8 5 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2656,'0'0'960,"0"0"-736,33 0-64,-17-17 1824,17 17-1120,49 0-352,0 0-320,16-16-192,17 16 0,-1 0 128,1-17-64,-17 17 192,-16 0-160,0 0-1440,-49 17 736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3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0 896,'0'14'304,"0"-14"-299,0 1 0,0-1 0,0 1-1,0-1 1,0 1 0,0-1 0,1 0 0,-1 1 0,0-1 0,0 0 0,0 1-1,1-1 1,-1 1 0,0-1 0,0 0 0,1 0 0,-1 1 0,0-1-1,1 0 1,-1 1 0,0-1 0,1 0 0,76 77 278,-67-68-262,19 14 0,0-1 33,38 43 182,-36-34-35,-24-25-156,-5-5-30,0 1-1,0-1 1,-1 1 0,1-1 0,-1 1 0,1-1 0,-1 1-1,0 0 1,1 0 0,-1 0 0,0 0 0,0 0 0,0 0-1,-1 0 1,1 0 0,0 0 0,-1 0 0,1 0-1,-1 4 1,0-4-5,0-1-1,0 1 0,-1-1 1,1 0-1,0 1 1,-1-1-1,1 0 0,-1 1 1,0-1-1,1 0 0,-1 0 1,0 1-1,0-1 1,0 0-1,0 0 0,0 0 1,0 0-1,0 0 1,0-1-1,0 1 0,-1 0 1,1 0-1,0-1 0,0 1 1,-1 0-1,1-1 1,-3 1-1,-2 2 27,-2 0-8,1 0-1,0 0 1,-1-1 0,1 0-1,-1-1 1,1 0 0,-13 1 0,-4 0 33,-28 9 77,3-5 161,31-3-199,-11 2 168,26-5-174,-1-1 0,1 1 1,0-1-1,-1 0 0,-4-1 0,-2-1 157,-1 1-18,8 1-156,-1 1 0,1-1 1,0 0-1,0 1 0,0-1 1,0-1-1,-4-1 1,7 3-60,-1-1 1,0 1 0,0-1 0,1 0 0,-1 1 0,0-1 0,1 0 0,-1 0 0,1 1-1,-1-1 1,1 0 0,0 0 0,-1 0 0,1 0 0,0 0 0,-1 1 0,1-1-1,0 0 1,0 0 0,0 0 0,0 0 0,0 0 0,0 0 0,0 0 0,0 0 0,0 0-1,1 0 1,-1 0 0,0 1 0,0-1 0,2-2 0,-1-1 3,2 0 0,-1 0 0,0 0 0,1 0 0,0 0 0,0 1 1,0-1-1,0 1 0,1 0 0,-1 0 0,1 0 0,0 0 0,0 0 0,8-3 0,9-4 108,40-14-1,-36 15-95,40-18-61,-13 8 0,-9 4 6,42-22 0,-78 34 22,5-4-16,1 1 0,0 1 0,24-7 0,-22 7-85,-13 3 96,1 1 1,-1 0 0,1 0 0,-1 0-1,1 0 1,0 1 0,-1-1-1,1 1 1,0-1 0,0 1-1,-1 0 1,1 0 0,0 0-1,0 1 1,-1-1 0,1 1-1,3 0 1,-3 1 39,1 0 0,-1 0 0,0 0 0,0 0 0,0 1 0,-1-1 0,1 1 0,-1 0 0,1 0-1,-1 0 1,0 0 0,0 0 0,0 0 0,0 1 0,-1-1 0,1 1 0,-1-1 0,0 1 0,1 5 0,0 6 183,0 0 1,-1 0 0,-2 26 0,0-10-117,1-24-96,1-4 20,-1 0 1,0 0-1,0 0 1,0 0-1,-1 0 1,1 0-1,-1 0 1,1 0-1,-1 0 1,0 0-1,0 0 1,0 0-1,-1 0 1,1-1-1,-1 1 1,1 0-1,-4 3 1,-1-1 74,0-1 1,0 0 0,0 0-1,0 0 1,-8 2 0,9-3-122,2-2-36,1 0-1,-1-1 1,1 1-1,-1-1 1,1 1-1,-1-1 1,1 0-1,-1 0 1,0 0-1,1 0 1,-3-1-1,2 0-57,1 1 0,-1 0 0,1 0 0,-1 0 0,0 0 0,1 0 0,-1 0 1,1 1-1,-1-1 0,1 1 0,-3 1 0,-11 9-533,8-8 449,8-3 189,-1 0-1,1 0 1,-1 0 0,1 1 0,-1-1 0,1 0 0,-1 0 0,1 1 0,0-1-1,-1 0 1,1 1 0,-1-1 0,1 0 0,0 1 0,-1-1 0,1 1 0,0-1-1,-1 0 1,1 1 0,0-1 0,0 1 0,-1-1 0,1 1 0,0-1-1,0 1 1,0-1 0,0 1 0,0-1 0,0 1 0,0-1 0,0 1 0,0 0-1,0-1 1,0 1 0,0-1 0,0 1 0,0 0 0,0 0-6,0 1 0,0 0 0,-1 0-1,1-1 1,0 1 0,-1-1 0,0 1 0,1 0 0,-2 2 0,1-3-9,0 0 0,0 1 1,1-1-1,-1 1 0,1-1 1,-1 1-1,1-1 0,0 0 1,-1 3-1,6 20-108,-3-17 153,-1 0 0,0 0 0,1 14 0,-1-8 50,1 1 0,0-1 0,6 22 0,-7-31-51,0 14 70,-1-16-38,0 0-1,-1 1 1,1-1 0,1 0 0,-1 0 0,0 0 0,0 0 0,1 0 0,-1 0 0,1 0 0,1 3 0,-1-4-44,-1-1 0,0 0 0,0 0 0,0 0-1,0 0 1,0 1 0,1-1 0,-1 0 0,0 0 0,0 0 0,0 0 0,1 0 0,-1 0 0,0 0 0,0 0 0,0 0 0,1 0 0,-1 1-1,0-1 1,0 0 0,0 0 0,1 0 0,-1 0 0,0 0 0,0-1 0,1 1 0,-1 0 0,0 0 0,0 0 0,0 0 0,1 0 0,-1 0-1,0 0 1,0 0 0,0 0 0,0 0 0,1-1 0,-1 1 0,0 0 0,0 0 0,0 0 0,1-1 0,-15-31 609,13 28-595,-28-72 493,26 70-489,0-1-1,1 0 1,0 0 0,0 0-1,0 0 1,1 0 0,0 0-1,0-14 1,1 18-10,0 0 1,0-1-1,1 1 0,-1 0 1,1 0-1,-1 0 0,1-1 1,0 1-1,0 0 0,0 0 0,1 0 1,2-4-1,1-3 35,11-22 66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1824,'0'-16'672,"0"16"-512,49 0-64,-16 16 1216,0 17-736,16 32 1248,0 17-1024,0 49 928,-16 0-992,0 17 0,-33-1-448,0 1 224,-16-33-288,-34-1 576,1-15-416,-33-34-2176,17-16 960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1824,'0'0'587,"2"0"-353,0 0-184,0 0 1,0 1-1,0-1 0,-1 0 0,1 1 0,0 0 0,-1 0 0,1-1 0,0 1 1,-1 0-1,1 0 0,-1 0 0,1 1 0,2 1 0,-2 3 4,-1-4-40,-1-1 0,0 1 0,1 0 0,-1 0 0,1-1 0,0 1 0,-1 0 0,1-1 0,0 1 1,0-1-1,0 1 0,0-1 0,0 1 0,1-1 0,-1 0 0,2 2 0,11 15 168,-13-17-169,-1 0 0,0 0 0,1 0 0,-1 0 0,0 0 0,1 0 0,-1-1 0,1 1 0,0 0 0,-1 0 0,1-1 0,0 1 0,-1 0 0,1-1 0,0 1 0,0 0 0,-1-1 0,1 1 0,0-1 0,0 1 0,0-1 0,0 0 0,0 1 0,0-1 0,0 0 0,0 0 0,0 0 0,0 1 0,0-1 0,0 0 0,0 0 0,0-1 0,0 1 0,0 0 0,1 0 0,5 0 20,-7 0-30,3 0 31,-1 0-1,0 0 1,1 0 0,-1 0-1,1 0 1,-1-1 0,0 1-1,1 0 1,4-3 0,-7 2-27,1 0 1,-1 0-1,1 0 1,-1 0-1,1 0 1,-1-1 0,1 1-1,-1 0 1,0 0-1,0-1 1,0 1-1,0 0 1,0 0 0,0-1-1,0 1 1,0-2-1,0-1-11,0 3 3,0 1 0,0 0-1,0 0 1,0 0 0,0 0-1,0 0 1,0 0 0,0 0-1,0 0 1,0 0 0,0-1-1,0 1 1,0 0 0,0 0 0,0 0-1,0 0 1,0 0 0,0 0-1,0 0 1,0 0 0,0 0-1,0 0 1,0-1 0,0 1-1,-1 0 1,1 0 0,0 0 0,0 0-1,0 0 1,0 0 0,0 0-1,0 0 1,0 0 0,0 0-1,0 0 1,0 0 0,0 0-1,0 0 1,-1 0 0,1 0-1,0 0 1,0 0 0,0 0 0,0 0-1,0 0 1,0 0 0,0 0-1,0 0 1,0 0 0,0 0-1,-1 0 1,1 0 0,0 0-1,0 0 1,0 0 0,0 0 0,-27 0-95,26 0 97,1 0 1,0 0-1,0 0 1,0 0-1,0 0 1,0 0 0,0 0-1,0 0 1,0 0-1,0 0 1,0 0 0,-1 0-1,1 0 1,0 0-1,0 0 1,0 0 0,0 0-1,0 0 1,0 0-1,0 0 1,0 0 0,0 0-1,0 0 1,-1 0-1,1 0 1,0 0-1,0 0 1,0 0 0,0 0-1,0 0 1,0 0-1,0 0 1,0 0 0,0 0-1,0 1 1,0-1-1,0 0 1,0 0 0,0 0-1,0 0 1,0 0-1,0 0 1,0 0 0,0 0-1,0 0 1,0 0-1,0 1 1,0-1-1,0 0 1,0 0 0,0 0-1,0 0 1,0 0-1,0 0 1,0 0 0,0 1-1,0 1 84,-1 1 0,1-1-1,0 1 1,1-1 0,-1 1 0,0 0-1,1-1 1,-1 1 0,1-1 0,2 4-1,-2-4-78,1 0 0,0-1 0,-1 1-1,1-1 1,0 0 0,0 1 0,0-1 0,1 0-1,-1 0 1,0 0 0,0 0 0,0 0 0,3 0-1,25 12-79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1472,'-41'0'475,"22"3"-283,-28 10 5,20 1 315,-3-6-59,21-2-275,0 1-1,1 0 0,-1 0 0,1 1 1,1 0-1,-11 13 0,15-17-132,-123 158 1458,74-78-825,4 3-1,-46 110 0,81-162-509,0 0 0,3 1 0,0 0 0,3 1 0,-5 60 0,10-74-140,2 0-1,0 0 1,2 0-1,0 0 1,2-1-1,0 1 0,2-1 1,0 0-1,2 0 1,0-1-1,1 0 1,1 0-1,15 21 0,35 42-693,-8-2 170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66 5312,'14'0'1701,"-14"0"-1689,0 0 0,0 0 0,0 0 0,0 0 0,1 0-1,-1 0 1,0 0 0,0 0 0,0 0 0,0 0 0,0 0 0,0 0 0,0 0-1,0 0 1,0 0 0,1 0 0,-1 0 0,0 0 0,0 0 0,0 0 0,0 0 0,0 0-1,0 0 1,0 0 0,0 0 0,0 0 0,0 0 0,0 0 0,0 0 0,1-1-1,-1 1 1,0 0 0,0 0 0,0 0 0,0 0 0,0 0 0,0 0 0,0 0 0,0 0-1,0 0 1,0 0 0,0 0 0,0-1 0,0 1 0,0 0 0,0 0 0,0 0-1,0 0 1,0 0 0,0 0 0,0 0 0,0 0 0,0 0 0,0 0 0,0-1 0,0 1-1,-1-7 680,-1 5 898,-13 15 716,14-11-2319,-3 1 105,1 1 1,0-1-1,1 1 0,-1 0 0,1 0 1,-1 0-1,1 0 0,1 1 1,-1-1-1,0 0 0,0 7 0,-2 0 249,3-8-305,0 0 0,0 1 1,0-1-1,0 0 0,1 0 1,-1 0-1,1 1 1,0-1-1,0 0 0,0 1 1,0-1-1,1 0 0,-1 0 1,1 1-1,0-1 0,0 0 1,0 0-1,3 5 1,-2-1-4,-1-4-24,0 1 0,1-1-1,-1 0 1,0 0-1,1 0 1,0 0-1,0 0 1,0 0 0,0 0-1,0 0 1,0-1-1,1 1 1,-1-1-1,1 0 1,0 0 0,0 0-1,-1 0 1,2 0-1,-1 0 1,4 1 0,2 0 27,0 0 1,0-1-1,1 0 1,0 0-1,-1-1 1,1 0-1,0-1 1,-1 0-1,12-1 1,10-4 204,47-13 0,-50 11-147,-27 7-90,12-3 82,26-10-1,-35 11-53,0 0-1,0 0 0,0-1 0,0 1 0,-1-1 0,1 0 1,-1 0-1,0 0 0,6-7 0,-8 8-21,1 1 0,-1-1 0,0 1 0,0-1 0,0 0 0,-1 0 0,1 0 0,0 1 0,-1-1 0,1 0 0,-1 0 0,1 0 0,-1 0 0,0 0-1,0 0 1,0 0 0,0 0 0,-1-4 0,0 2 2,-1 0 0,1 0 0,-1-1-1,0 1 1,-6-7 0,3 3 5,2 2 27,0 1 1,-1 0 0,0 0-1,0 0 1,0 1 0,0 0-1,-1-1 1,-8-5 0,4 5 114,0 0 1,-1 1 0,-14-5 0,-16-7 237,36 15-354,-7-4 82,1 0 0,-1 1 0,0 0 0,0 1 0,0 1 0,-1 0 0,-17-2 0,-20 4-348,47 0-1013,2 0 347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2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2304,'16'17'864,"-16"-1"-672,17 1-32,-17-1 1152,16 17-736,17-17 544,-17 17-640,17 0-288,16 16-96,-16-16 160,0-1-128,-1 1 160,-15-17-160,-1 1-3008,0-17 1536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116 197 2240,'-33'49'832,"33"-49"-672,-33 99 0,33-67 256,-16 17-256,-1 17 288,17-17-256,-16-16 96,16 0-160,0-17 224,0 1-224,0-34-2784,0 1 1440</inkml:trace>
  <inkml:trace contextRef="#ctx0" brushRef="#br0" timeOffset="1">279 17 1248,'17'-17'448,"-17"17"-352,16 0-32,1 0 192,-1 0-160,-16 17 32,0-17-64,0 16 384,0 1-256,0-1-352,0 0 64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1 832,'5'0'90,"-4"-1"-72,0 1-1,0 0 1,1 0-1,-1 0 0,0 0 1,0 0-1,1 0 1,-1 1-1,0-1 1,0 0-1,0 1 1,0-1-1,1 1 1,1 0-1,38 16 313,-36-14-219,0 0-1,1 0 1,-2 0 0,1 0 0,0 1-1,-1 0 1,8 8 0,-9-6 25,1-1 0,-1 1 0,3 10 0,0-3 35,43 116 789,-40-107-847,7 21 72,-14-28-115,0 1 0,0-1 0,-2 0 1,1 1-1,-2-1 0,-3 19 0,3-27-46,-1 0 0,-1-1-1,1 1 1,-1-1 0,0 1 0,0-1 0,-1 0-1,0 0 1,0 0 0,-8 8 0,7-7 23,0-2 23,0 0 1,0 0-1,0-1 0,0 1 0,-1-1 1,1 0-1,-1 0 0,-13 5 0,6-4 59,0 0 0,0-1-1,-16 2 1,18-4-74,0-1 1,0 0 0,-20-2-1,16 1-48,14 0-7,-1 0-1,0 0 1,1 0 0,-1 0-1,1 0 1,-1 0 0,0-1-1,1 1 1,-1 0 0,1-1-1,-1 0 1,1 1 0,-1-1-1,0-1 1,0 1-3,0 0-1,0 0 1,0-1 0,0 1 0,0-1 0,0 1-1,1-1 1,-1 0 0,1 1 0,-1-1 0,1 0-1,0 0 1,0 0 0,-1 0 0,2-1 0,-1 1-1,0 0 1,0 0 0,1-1 0,-1 1 0,1 0-1,0-1 1,-1 1 0,1 0 0,0-1 0,0 1-1,1 0 1,-1-1 0,1-2 0,0 2-8,1 0 0,-1 1 1,0 0-1,1-1 0,-1 1 1,1 0-1,0 0 0,0-1 1,0 1-1,0 1 0,0-1 1,0 0-1,1 0 0,-1 1 1,0 0-1,1-1 0,-1 1 1,1 0-1,0 0 0,-1 0 1,1 0-1,0 1 0,0-1 1,-1 1-1,1 0 0,4 0 1,-2 0-5,0 0 1,0 1-1,-1 0 0,7 1 1,8 5-25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 1984,'-13'-13'640,"14"12"-595,0 1 0,0-1 0,0 1 0,0-1 0,0 1 0,0 0 0,0 0 0,0 0-1,0-1 1,0 1 0,0 0 0,0 0 0,2 1 0,49-1 2083,-34 0-1686,5 0 94,34-3 1,121-11 65,-26 23-164,2-1-166,-125-8-476,0 1-1,0 1 1,-1 1 0,1 2 0,-1 1 0,35 12-1,-44-8-582,-10-1 45,-9-9 692,1 0 1,-1 0-1,0 1 1,0-1-1,0 0 1,0 1-1,0-1 0,0 0 1,0 0-1,0 1 1,0-1-1,0 0 0,0 1 1,0-1-1,0 0 1,0 1-1,0-1 1,0 0-1,0 0 0,0 1 1,0-1-1,0 0 1,-1 1-1,1-1 0,0 0 1,0 0-1,0 1 1,0-1-1,-1 0 0,1 1 1,-1-1-40,0 0 0,0 1-1,1-1 1,-1 0 0,0 1 0,0-1 0,0 0 0,0 0 0,0 0-1,1 1 1,-1-1 0,0 0 0,-2-1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50 896,'39'38'416,"4"6"-208,-39-40-201,-1-1 0,0 1 0,-1 0 0,1 0 0,-1 1 0,1-1-1,-1 0 1,0 1 0,2 7 0,-13 7 196,7-11-169,1-6 11,1 1-1,-1 0 0,0-1 1,0 1-1,-1-1 1,1 1-1,0-1 0,-1 0 1,-2 3-1,2-3 9,1-1 0,-1 0 1,0 0-1,0 1 0,0-1 0,0-1 0,-1 1 0,1 0 0,0-1 0,0 1 1,0-1-1,-1 1 0,1-1 0,0 0 0,0 0 0,-3 0 0,-58 11 523,33-16-425,24 3-91,0 0-1,-1 1 1,-10 0 0,13 1-4,-20-2 419,23 1-458,-1 1 1,1-1-1,0 1 1,0 0 0,1-1-1,-1 0 1,0 1-1,0-1 1,0 1-1,0-1 1,0 0-1,1 0 1,-1 1-1,0-1 1,0 0 0,1 0-1,-1 0 1,1 0-1,-1 0 1,1 0-1,-1-1 1,-2-23 14,6 14-69,3 2 30,1 1 0,0 0 1,0 0-1,1 1 1,0 0-1,1 0 1,-1 1-1,14-8 1,22-8-21,-6-5-90,4 8 42,-5 3 43,29-14 27,-53 27-22,-13 3 25,0 0 0,0 0 0,1 0 0,-1 0 0,0 0 0,0 0 0,0 0 0,0 0 0,0 0 0,0 0 0,0 0-1,0 0 1,0 0 0,0 0 0,1 0 0,-1 0 0,0 0 0,0 0 0,0 0 0,0 0 0,0 0 0,0 0 0,0 0 0,0 0 0,0 0 0,0 0 0,0 0 0,1 0-1,-1 0 1,0 0 0,0 0 0,0 0 0,0 1 0,0-1 0,0 0 0,0 0 0,0 0 0,0 0 0,0 0 0,0 0 0,0 0 0,0 0 0,0 0 0,0 0 0,0 1-1,0-1 1,0 0 0,0 0 0,0 0 0,0 0 0,0 0 0,0 0 0,0 0 0,0 0 0,0 0 0,0 1 0,0 1 55,0 0 0,0 1 0,0-1 0,0 1 0,0-1 0,1 1 0,-1-1 0,1 0 0,-1 1 0,1-1 0,0 0 0,0 0 1,0 1-1,0-1 0,1 0 0,-1 0 0,1 0 0,2 3 0,35 44 1168,-19-33-972,2 0 1,0-2-1,39 19 0,-14-11-99,-23-4 66,-21-15-179,1 1 0,0-1 0,0-1 0,1 1 0,-1 0 0,1-1 0,-1 0 0,7 2 0,-1-2-9,-8-2-25,0 1 0,1-1 1,-1 1-1,0-1 0,0 1 0,0 0 0,3 1 0,6 10-57,-10-11-72,-1 0 0,1 0 0,0 0 0,-1 0 0,1 0 0,0 0 0,0 0 1,0 0-1,0 0 0,0-1 0,-1 1 0,2 0 0,-1-1 0,0 1 0,0-1 0,0 1 0,0-1 1,0 1-1,0-1 0,3 0 0,-2 0-1490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4224,'0'16'1568,"0"-16"-1216,-16 50-96,-1-34 416,17 0-416,-16 1 320,0-1-320,-17 17-1696,0 0 768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3072,'17'-16'1120,"-17"16"-864,49-17-64,-33 17 736,17-16-544,0 16 352,16-17-448,-16 17 0,16 0-192,-16 0-768,-17 0 384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1472,'-16'0'544,"16"0"-416,-16 0-32,16 16 576,0 0-384,0 17 448,0 16-416,0 1-160,16 15-96,-16-16 192,33-16-128,-17 16 160,1-32-160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2656,'1'3'96,"-1"-1"0,0 0 0,-1 0 0,1 1 0,0-1 0,-1 0 0,1 0 0,-1 1 0,1-1 0,-1 0 0,0 0 0,0 0 0,-2 3 0,2-3-55,0 0 0,0 0 0,0 0 0,0 0 1,0 1-1,1-1 0,-1 0 0,1 1 0,-1-1 0,1 0 0,0 1 1,0-1-1,0 4 0,1 1 50,-1 0 0,2 0 0,-1 0 0,4 10 0,0 0 35,0 16 40,6 0-6,-10-28-122,0 0 0,0-1 0,1 1 0,0 0 0,0-1 0,0 1 1,0-1-1,1 1 0,0-1 0,-1 0 0,1 0 0,6 5 0,-7-7-19,1 0-1,-1 0 1,1 0-1,0 0 1,0-1-1,0 1 1,0-1-1,0 1 1,0-1-1,0 0 1,0 0-1,0-1 1,0 1-1,1-1 1,-1 1-1,0-1 0,1 0 1,-1 0-1,7-2 1,5 2-15,-12 0-48,1-1-1,-1 1 1,1-1 0,-1 0 0,1 0 0,-1 0 0,0 0 0,1-1-1,-1 1 1,0-1 0,0 0 0,0 0 0,0 0 0,-1 0 0,1-1-1,0 1 1,-1-1 0,4-4 0,2-4-351,0 0-1,-1-1 1,7-16-1,-12 25 332,0 0 15,-1 0 0,1 0 1,-1 0-1,0 0 0,0-1 1,0 1-1,1-5 0,-2 7 44,-1 0-1,1 0 0,0 0 1,0 0-1,0 0 0,-1 0 1,1 1-1,-1-1 0,1 0 1,-1 0-1,1 0 0,-1 0 1,1 0-1,-1 1 1,0-1-1,0-1 0,-2 0-32,0 7-4,-3 8 248,1 1 0,1 0-1,0 1 1,0-1 0,2 0 0,-3 26-1,4 98 948,2-78-989,-1 169 466,0-217-512,0-1 0,0 1 0,-1-1 0,-1 0 0,0 0 0,0 1 0,-7 18 0,8-29-96,0 1 0,0-1 0,0 1 0,0-1 0,0 0 1,0 1-1,0-1 0,0 0 0,0 0 0,-1 0 0,1 0 0,0 0 0,-1 0 1,1 0-1,-1 0 0,1-1 0,-1 1 0,0 0 0,1-1 0,-1 0 1,1 1-1,-1-1 0,0 0 0,1 0 0,-1 1 0,0-2 0,0 1 0,1 0 1,-3 0-1,-2 0 12,4 0-19,0 0-1,0 0 0,0 0 0,0-1 1,1 1-1,-1 0 0,0-1 1,0 1-1,0-1 0,0 0 0,0 1 1,0-1-1,1 0 0,-1 0 0,0 0 1,1 0-1,-1-1 0,0 1 0,1 0 1,0-1-1,-1 1 0,-1-3 0,-6-6 96,-21-15 55,15 10-170,2-1-1,0 0 1,1-1 0,1 0-1,1-1 1,-9-20 0,10-3-59,7 30 43,-2-7-47,1-1 0,-1-25 1,4 39-30,0 0 0,0 0 0,0 0-1,3-8 1,-3 11 63,1 0-1,0 0 0,0 0 1,1 0-1,-1 1 0,0-1 1,0 0-1,1 1 0,1-2 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1984,'13'0'640,"-12"-1"-629,-1 1 0,1 0 0,-1 0 0,0 0-1,1 0 1,-1 0 0,1 0 0,-1 0 0,0-1 0,1 1 0,-1 0 0,1 0 0,-1-1-1,0 1 1,0 0 0,1 0 0,-1-1 0,0 1 0,1 0 0,-1-1 0,0 1 0,1-1 0,4-5 35,18-18 57,-21 23-83,-1-1 0,1 1 0,0 0 1,0 0-1,0-1 0,0 1 0,0 0 0,0 1 1,1-1-1,-1 0 0,0 1 0,0-1 0,4 0 1,-5 1 47,1 0 0,0 0 1,-1 0-1,1-1 0,0 1 1,-1 0-1,1-1 0,0 0 0,-1 1 1,1-1-1,-1 0 0,3-1 1,-2 1 28,0-1 0,-1 1 0,1 1 0,0-1 0,0 0 0,0 0 0,0 1 0,0-1 0,0 1 0,0-1 0,0 1 0,4 0 0,-2 0-27,0 1 0,0-1-1,0 1 1,0 0 0,0 0 0,0 0 0,0 1 0,0-1 0,6 5-1,-5-4-62,-4-2 2,-1 1-1,1-1 1,0 0-1,-1 0 1,1 1-1,0-1 0,-1 1 1,1-1-1,-1 1 1,1-1-1,-1 0 0,1 1 1,-1 0-1,1-1 1,-1 1-1,1-1 1,-1 1-1,0 0 0,1-1 1,-1 1-1,1 1 1,1 3 49,0-2-13,1 1-1,0-1 1,-1 0 0,1 0-1,6 5 1,-6-5 5,0 0-1,0 0 1,0 0-1,0 0 1,4 7-1,-2 2 53,-4-10-301,0 0 1,0 0-1,0 0 0,0 0 0,1 0 0,-1 0 0,1 0 1,-1 0-1,1 0 0,2 1 0,9 11-1262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3136,'0'0'1029,"0"0"-629,0 0 6,0 0 665,0 0-201,0 0 239,0-3-389,0 3-694,0 0 0,0-1 0,0 1-1,0-1 1,0 1 0,0-1 0,0 1 0,0-1-1,0 1 1,0 0 0,0-1 0,0 1 0,1-1 0,-1 1-1,0 0 1,0-1 0,0 1 0,1-1 0,-1 1-1,0 0 1,0-1 0,1 1 0,-1 0 0,0 0 0,1-1-1,-1 1 1,1 0 0,-1 0 0,0-1 0,1 1 0,6-5 202,-6 5-223,-1 0-1,0 0 1,0 0-1,0 0 1,1 0-1,-1 0 1,0-1-1,0 1 1,0 0-1,0 0 0,1 0 1,-1 0-1,0 0 1,0 0-1,0-1 1,0 1-1,0 0 1,0 0-1,1 0 1,-1 0-1,0-1 1,0 1-1,0 0 0,0 0 1,0 0-1,0-1 1,0 1-1,0 0 1,0 0-1,0 0 1,0-1-1,0 1 1,0 0-1,0 0 1,0 0-1,0 0 0,0-1 1,0 1-1,0 0 1,0 0-1,0 0 1,-1-1-1,1 1 1,0 0-2,0 0-1,0 0 1,0 1 0,0-1 0,0 0 0,0 0-1,0 0 1,-1 1 0,1-1 0,0 0 0,0 0-1,0 0 1,0 1 0,0-1 0,0 0 0,0 0-1,0 0 1,0 1 0,0-1 0,1 0 0,-1 0 0,0 0-1,0 0 1,0 1 0,0-1 0,0 0 0,0 0-1,0 0 1,0 0 0,0 1 0,1-1 0,-1 0-1,0 0 1,0 0 0,0 0 0,0 0 0,1 0 0,-1 1-1,0-1 1,0 0 0,0 0 0,0 0 0,1 0-1,2 1 29,0 0 0,-1 0-1,1-1 1,0 1 0,0-1 0,0 0-1,0 0 1,0 0 0,0 0-1,3-1 1,8 1 21,-8 0-23,0 1 1,0 0-1,0 0 1,6 2-1,20 4 37,1-3 24,0-3 0,35-2 0,-8 0 259,440 1 712,76 0-784,271 0 331,53-29-336,-825 25-250,242-9 106,39 11-40,31-2-27,-207-7-8,145 8 333,-248 4 210,-86-4-538,4 0-19,3 2-104,-1-1 0,0 1 0,0-1 0,0 1 0,0 0 0,-1 0 0,1 1 0,0-1 0,0 1 0,0-1 0,-5 1 0,-19 0-2932,7 0 805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18 992,'14'-14'309,"-14"14"-304,1 0 1,-1 0-1,0-1 0,0 1 0,1 0 0,-1 0 0,0 0 0,0-1 0,1 1 1,-1 0-1,0 0 0,1 0 0,-1 0 0,0 0 0,1-1 0,-1 1 0,0 0 1,1 0-1,-1 0 0,0 0 0,1 0 0,-1 0 0,0 0 0,1 0 0,-1 1 1,9-2 16,-1 1 133,-1 0-1,1 0 0,0 1 1,10 1-1,6 12 449,-4-5-61,-11-5-371,0 0 1,0 1 0,0 0 0,-1 0-1,0 0 1,13 13 0,31 42-49,-37-43-119,-2-3 26,16 23 0,-19-21 60,10 24 1,-9-17-11,0-2-10,4 7 29,-2 1 0,10 32 0,-20-54-61,-1 1 0,0 0-1,-1-1 1,1 1 0,-2 0 0,1 0-1,-1 0 1,0 0 0,-1 0 0,0 0-1,0 0 1,0-1 0,-5 13 0,5-17-11,-1 0 0,1 0 0,-1 0 1,0 0-1,0 0 0,0 0 0,0 0 1,-1-1-1,1 1 0,-1-1 0,1 0 1,-1 1-1,0-1 0,-3 1 0,-3 2 61,0-1 0,0-1 0,-16 4 0,-2 1 21,19-5-80,0 0 1,-1-1-1,1 0 0,-1 0 1,0-1-1,1 0 0,-1 0 1,0-1-1,-15-1 0,7-2-22,-61-11-30,75 14 30,1-1-1,-1 0 0,1 0 1,0 0-1,-1 0 0,1 0 1,0-1-1,0 1 0,0-1 1,0 1-1,0-1 1,0 0-1,0 0 0,1 0 1,-1 0-1,1 0 0,-3-3 1,2 1-38,1 0 1,-1 0 0,1 0 0,0 0 0,0 0 0,0-1 0,0 1 0,1 0 0,0-6 0,0 8 15,0 1 0,0 0 1,0-1-1,0 1 1,0 0-1,0 0 0,1-1 1,-1 1-1,1 0 0,-1 0 1,1 0-1,-1-1 0,1 1 1,0 0-1,-1 0 0,1 0 1,0 0-1,0 0 0,0 0 1,0 0-1,0 0 0,0 1 1,0-1-1,0 0 1,0 1-1,0-1 0,0 0 1,1 1-1,-1-1 0,2 1 1,3-2-28,2 1 1,-1 0-1,0 0 1,13 1-1,16 3 24,1 1-1,0 3 0,44 12 1,-62-13-43,0 0 0,0 2 0,-1 0 0,0 1 0,0 1 0,29 22 0,-44-30-210,0 0 0,0 1-1,-1-1 1,1 1 0,-1-1 0,4 6 0,10 22-1116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2720,'-14'0'891,"11"0"-545,3 0 1,3 0 576,0 0-756,1-1 0,-1 1 0,0-1 0,1 0 0,-1 0 0,6-3 0,8-2 333,-9 5-351,-1 0 0,0 1 1,12-1-1,-19 1-149,350 0 1115,-216 11-983,-104-8-200,-1 0-137,-19-3 68,0 1-1,0 0 0,0 1 1,0 0-1,0 0 0,13 6 1,-20-5-94,1-1 0,-1 0-1,1-1 1,0 1 0,0-1 0,0 1 0,0-1 0,0 0 0,0-1 0,0 1 0,6 0 0,-9-2 159,0 1 1,0 0 0,0 0 0,0 0-1,0 0 1,0 0 0,0 1 0,0-1-1,1 0 1,-1 0 0,0 1 0,0-1-1,1 1 1,-2 0 31,1 0-1,-1 0 1,1 0 0,-1-1-1,0 1 1,0 0 0,1 0-1,-1 0 1,0 0-1,0 0 1,0 0 0,0-1-1,0 3 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1056,'0'13'357,"6"-2"-229,-3-6-127,8 12 105,0 0 1,-1 0-1,-1 1 1,7 20 0,-9-15-10,-2-6 0,0-1 1,11 21-1,9 23 71,-18-41-117,-3-9 11,0 0 1,3 14-1,-7-22-47,0 0 0,1 1 0,-1-1-1,0 1 1,0-1 0,0 0 0,0 1 0,-1-1-1,1 1 1,0-1 0,-1 0 0,0 1-1,-1 1 1,0-1 46,1 0 0,-1-1-1,-1 1 1,1-1 0,0 1 0,0-1-1,-1 0 1,-3 3 0,-27 15 411,16-10-312,14-8-152,1 0 0,-1 0 0,0-1 0,1 1 1,-1-1-1,0 0 0,0 0 0,0 0 0,0 0 0,0 0 0,0 0 0,0-1 1,0 0-1,0 1 0,0-1 0,-1 0 0,1-1 0,0 1 0,0-1 0,-4 0 1,5 0 12,-1 0 1,1 0-1,0-1 1,0 1 0,0-1-1,0 1 1,0-1-1,0 1 1,0-1 0,0 0-1,1 0 1,-1 0-1,1 0 1,0 0 0,-1 0-1,1-1 1,0 1-1,0 0 1,0-1 0,0 1-1,1 0 1,-1-1-1,1 1 1,-1-5 0,1 4-49,0 0 1,-1 0-1,1-1 1,1 1-1,-1 0 1,0-1-1,1 1 1,0 0 0,0 0-1,0-1 1,0 1-1,0 0 1,1 0-1,-1 0 1,1 0-1,0 1 1,3-5 0,-1 3-40,0 1 0,0 0 0,1 0 1,-1 0-1,1 0 0,0 1 0,-1-1 1,1 1-1,0 1 0,0-1 1,1 1-1,-1 0 0,6-1 0,9 0 69,0 1 0,24 3 1,-4-1-32,56-1-20,-90 3 432,4 8-139,-9-11-240,-1 0 0,1 0 0,-1 1 0,0-1 0,1 0-1,-1 1 1,0-1 0,0 1 0,1-1 0,-1 0 0,0 1 0,0-1-1,0 1 1,1-1 0,-1 0 0,0 1 0,0-1 0,0 1 0,0-1-1,0 1 1,0-1 0,0 1 0,0-1 0,0 0 0,0 1 0,0 0-1,1 4 15,10 1 39,-5 4 48,-6-9-102,0 0 1,1 0 0,-1 0-1,1 0 1,-1 0 0,1 0-1,-1 0 1,1-1 0,-1 1-1,1 0 1,0 0 0,-1-1-1,1 1 1,0 0 0,0-1-1,0 1 1,0 0 0,-1-1-1,1 0 1,0 1 0,2 0-1,24 4 82,-11 1-31,-12-4-35,-1-1-1,0 0 1,1 0 0,-1 0 0,1 0-1,-1-1 1,6 1 0,76-1 391,-84 0-417,0 0 1,0 0 0,-1 0-1,1 0 1,0 0 0,0 0-1,0 0 1,0 0 0,0-1-1,0 1 1,-1 0 0,1-1-1,1 0 1,-1 0-2,-1 1 1,1-1-1,-1 0 1,0 0-1,1 0 1,-1 0 0,0 1-1,0-1 1,0 0-1,0 0 1,0 0-1,0 0 1,0-1-1,0-28-201,0 29 206,0 1-1,0 0 1,0 0-1,0 0 1,0 0-1,0 0 1,0 0-1,0 0 0,0 0 1,0 0-1,0-1 1,0 1-1,0 0 1,0 0-1,0 0 1,0 0-1,0 0 1,0 0-1,0 0 1,0 0-1,0 0 1,0 0-1,0-1 1,0 1-1,0 0 1,0 0-1,0 0 0,0 0 1,0 0-1,0 0 1,0 0-1,0 0 1,0 0-1,0 0 1,-1 0-1,1 0 1,0 0-1,0 0 1,0 0-1,0 0 1,0 0-1,0 0 1,0 0-1,0 0 1,0 0-1,0 0 0,-1 0 1,1 0-1,0 0 1,0 0-1,0 0 1,0 0-1,0 0 1,0 0-1,0 0 1,-1 0-1,-9 0-909,10 0 927,1 0 0,-1 0-1,0 0 1,1 0-1,-1 0 1,1 0 0,-1 0-1,1 0 1,-1 0 0,1 0-1,-1 0 1,1 0 0,-1 1-1,1-1 1,-1 0 0,0 0-1,1 0 1,-1 1 0,1-1-1,-1 0 1,0 1 0,1-1-1,-1 0 1,0 1 0,1-1-1,-1 1 1,0-1 0,0 0-1,1 1 1,-1-1-1,0 1 1,0-1 0,0 1-1,0-1 1,0 0 0,1 1-1,-1-1 1,0 1 0,0-1-1,0 1 1,0-1 0,0 1-1,-1-1 1,1 1 0,0 0-1,0 1-5,0 0 0,0 0-1,1-1 1,-1 1 0,0 0-1,1 0 1,-1 0 0,2 2-1,3 4-37,-4-7 38,0 1 1,0-1-1,0 1 1,0-1-1,-1 1 1,1-1-1,0 1 1,-1-1-1,1 1 1,-1 0-1,0-1 1,0 1-1,1 0 1,-1-1-1,0 3 1,0 3 84,0-4-70,0 0 0,0 0 0,0 0 0,0 0 0,0 0 0,0 0 1,-1 0-1,0 0 0,1 0 0,-1 0 0,0-1 0,0 1 0,-1 0 0,1 0 0,-1-1 1,1 1-1,-5 4 0,5-5-11,-1 0 0,1-1 0,-1 1 0,1 0 0,0 1 0,0-1 0,0 0 0,0 0 0,0 0 0,0 1 0,0 2 0,-7 13 71,-6-5 40,7-7-51,-4 14 34,7-15-109,0 0 1,0 0 0,0 0-1,0-1 1,-1 0 0,0 1-1,-9 5 1,-19 7 86,32-17-45,0 0-1,-1 1 0,1-1 0,0 0 0,-1 0 0,1 1 0,0-1 0,-1 0 0,1 0 0,0-1 0,-1 1 0,1 0 0,0 0 0,-1-1 0,1 1 0,0-1 0,0 1 1,-2-1-1,-15-11 269,10-2-127,-3 9-15,6-9-524,-6 1-1641,8 10 532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1824,'13'-14'587,"-12"14"-572,-1-1 1,1 1-1,-1 0 1,1-1 0,-1 1-1,1 0 1,0-1-1,-1 1 1,1 0 0,-1 0-1,1-1 1,0 1-1,-1 0 1,1 0 0,-1 0-1,1 0 1,0 0-1,-1 0 1,1 0 0,0 0-1,-1 0 1,1 0-1,-1 1 1,1-1 0,0 0-1,0 0 33,1 0 533,-2-13 422,3 7-651,8-5-96,-10 11-235,-1-1 1,0 1-1,1-1 1,-1 1-1,0-1 1,1 0-1,-1 1 0,0-1 1,1 0-1,-1 1 1,0-1-1,0 0 1,0 1-1,0-1 1,0 0-1,0 0 1,0 1-1,0-1 1,0 0-1,0 1 0,0-1 1,0 0-1,-1 0 1,1-2 81,0 2-72,0-1-1,0 0 0,0 0 0,1 1 0,-1-1 0,1 0 0,-1 1 0,1-1 1,0 0-1,-1 1 0,1-1 0,0 1 0,1-2 0,3-6 82,15-26 48,10-11-11,-27 38-111,-2 5-26,0 0 1,1 1-1,-1-1 1,1 0-1,0 0 0,-1 1 1,1-1-1,0 1 1,0-1-1,1 1 0,-1 0 1,1 0-1,-1 0 1,4-2-1,1 1 0,-7 3-9,1 0 0,-1 0 0,1 0 1,-1-1-1,1 1 0,-1 0 0,1 0 1,-1 0-1,1-1 0,-1 1 0,0 0 1,1-1-1,-1 1 0,0 0 0,1-1 0,-1 1 1,0 0-1,1-1 0,-1 1 0,0-1 1,0 1-1,1 0 0,-1-1 0,0 1 1,0-1-1,0 1 0,0-1 0,1 1 0,-1-1 1,0 1-1,0-1 0,0 1 0,0-1 1,0 1-1,0-1 0,-1 1 4,1 0 1,0-1-1,0 1 0,0 0 0,0 0 0,0 0 1,0 0-1,0 0 0,0 0 0,0 0 0,0 0 1,0 0-1,0 0 0,0-1 0,0 1 0,0 0 1,0 0-1,0 0 0,0 0 0,0 0 0,0 0 1,1 0-1,-1 0 0,0 0 0,0 0 0,0 0 1,0-1-1,0 1 0,0 0 0,0 0 0,0 0 1,0 0-1,0 0 0,0 0 0,0 0 0,0 0 1,0 0-1,1 0 0,-1 0 0,0 0 1,0 0-1,0 0 0,0 0 0,0 0 0,0 0 1,0 0-1,0 0 0,0 0 0,1 0 0,-1 0 1,0 0-1,0 0 0,0 0 0,0 0 0,0 0 1,0 0-1,1 0 16,-1 0 0,1 0 0,-1 0 0,1 0 0,-1 0 0,1 0 0,-1 0 0,1 0 0,-1 0 0,1 0 0,-1-1 0,1 1 0,-1 0 0,1 0 0,-1 0 0,1-1-1,-1 1 1,0 0 0,1-1 0,-1 1 0,1 0 0,-1-1 0,0 1 0,1 0 0,-1-1 0,0 1 0,1-1 0,-1 1 0,0-1 0,0 1 0,0-1 0,1 1 0,-1-1 0,0 1 0,0-1 0,0 1 0,0-1 0,0 1 0,0-1 0,0 1 0,0-2 0,0 0 366,0 4-15,0 2-323,0-1 1,0 0-1,0 0 1,1 0-1,0 0 1,-1 0 0,1 0-1,0 0 1,0 0-1,1 0 1,-1 0-1,1 0 1,-1 0-1,4 4 1,3 5 170,1-1 0,0 1 0,0-1-1,22 19 1,-23-24-470,0-1-1,12 5 0,-13-7-468,-1 1-1,0-1 0,-1 1 0,1 0 0,-1 0 1,6 5-1,5 7-2226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1472,'-17'0'544,"17"0"-416,17 0-32,-1 0 1024,1 0-640,15 0 288,-15 0-448,15 16-32,1-16-192,0 17 224,16-1-192,-16-16-1024,0 0 480,0 0-2048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1056,'0'0'416,"0"17"-352,0-1 32,0 17 480,0 16-320,0 0 896,0 33-672,0 0 288,0-16-448,0-17 96,16 16-256,0-32 288,-16-17-256,17 1-960,-17-17 416,33 0-2560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2144,'9'-4'214,"-6"2"-150,0 0 0,0 1 0,0 0 0,0-1 0,0 1 0,0 0 0,0 1 0,1-1 0,-1 0-1,0 1 1,6 0 0,68 0-58,-75 0 20,0 0 1,0 0 0,0 1 0,0-1 0,1 0 0,-1 1 0,0 0-1,0-1 1,0 1 0,0 0 0,0 0 0,0 0 0,-1 0 0,1 1-1,0-1 1,0 1 0,-1-1 0,1 1 0,-1-1 0,1 1 0,-1 0-1,0-1 1,0 1 0,0 0 0,0 0 0,0 0 0,0 0 0,0 0-1,-1 0 1,1 0 0,0 3 0,0 1 65,0 1 0,0 0-1,-1 0 1,1 0 0,-2-1 0,1 1-1,-1 0 1,-2 11 0,1-12-75,-1 0 0,0 0 0,0-1 1,0 1-1,0-1 0,-1 1 0,0-1 1,0 0-1,-1 0 0,1-1 0,-6 5 0,-21 24 86,-68 92 159,36-56-513,62-67 238,-6 6-14,1 1 1,-6 12-1,10-19 33,1 1-1,0-1 1,0 1 0,1-1 0,-1 1 0,0-1 0,1 1 0,0 0-1,-1-1 1,1 1 0,0-1 0,0 1 0,1 0 0,0 3 0,0-3 19,0 1 0,0 0 0,1-1 0,0 1 0,0-1 0,0 0 0,0 0 0,0 1 0,0-1 0,1 0 0,0-1 0,-1 1 0,1 0 0,0-1 0,0 0 0,1 0 0,-1 0 0,0 0 0,1 0 0,-1 0 0,1-1 0,4 1 0,-3-1-83,1 0 0,0 0-1,9-1 1,-9 0-262,0 0-1,0 0 1,9 3 0,18 8-837,-27-10 742,-1 0 0,1-1 1,10 0-1</inkml:trace>
  <inkml:trace contextRef="#ctx0" brushRef="#br0" timeOffset="1">0 279 1824,'0'-16'672,"17"16"-512,15-16-64,-15 32 800,-1-16-512,17 0-96,16 16-160,17-16 320,-17 0-256,0 0-2912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4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2496,'-16'-16'896,"32"-1"-672,-16 1-96,0 16 160,16 0-192,1-17 96,-17 1-96,16 16-64,-16 0 0,17 0 96,-1 0-64,-16 0-1024,0 0 544,0 0-1408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1472,'1'16'181,"0"0"-1,1-1 1,5 19 0,-4-19-83,1 9 112,0-6-43,7 24 0,-7-25-83,0-1 0,-1 1 1,2 17-1,-2-6-15,3 6 38,-4-27-49,0 1 0,0-1 0,-1 1 0,-1 0 0,1 0 0,-1-1 0,0 1 0,-3 15 0,1-15 15,-1 1 0,0-1-1,0 1 1,-1-1 0,-5 8 0,8-13-55,-1-1 1,1 0-1,-1 0 1,0 0-1,1 0 0,-1-1 1,0 1-1,0 0 1,0-1-1,-4 3 1,4-4-16,1 1 0,-1-1 0,1 1 0,-1-1 1,1 0-1,-1 0 0,1 1 0,-1-1 0,1 0 1,-1 0-1,1 0 0,-1-1 0,1 1 1,-1 0-1,1-1 0,-1 1 0,1-1 0,-1 1 1,-1-2-1,-16-9-110,7 9 13,11 2 87,0 0-1,0 0 0,0 0 0,0-1 0,0 1 0,1 0 1,-1 0-1,0-1 0,0 1 0,0-1 0,0 1 1,1 0-1,-1-1 0,0 1 0,0-1 0,1 0 0,-1 1 1,0-1-1,1 0 0,-1 1 0,1-1 0,-1 0 0,1 0 1,-1 1-1,1-1 0,-1 0 0,1 0 0,0 0 1,0 0-1,-1 1 0,1-1 0,0-2 0,-5-8 44,4 8-18,-1-1 1,1 1 0,0 0 0,0-1 0,0 1 0,0-1 0,0-4 0,4 2-147,-1 5 108,0-1 0,0 1 0,0-1 1,0 1-1,0 0 0,0 0 0,1 0 0,-1 0 0,0 0 1,1 1-1,-1-1 0,0 1 0,4-1 0,36 1-173,-23 0 195,1 1-17,0 1 0,-1 0 1,37 10-1,10 4-1489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1888,'-16'-17'704,"16"17"-544,0 0-32,0 0 1248,0 0-768,32 0 256,1 0-512,0 0-416,33 0 0,32 0 864,-16 0-448,16 17 32,-16-17-256,-16 16-736,-34-16 352,18 17-1536,-34-1 992,-16-16-1536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5824,'16'17'2144,"-16"-17"-1664,17 32-128,-34-15 64,17-1-288,-16 0-96,0 1-64,-33-1-1952,32 1 1088,-32-17-1536,16 0 1376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0 896,'6'3'304,"7"3"-225,-5-2-27,0 0-1,0 0 0,0 0 0,-1 1 0,0 0 0,13 12 0,51 67 569,-47-53-477,-14-18-130,-2 1 0,1 0-1,-2 1 1,9 22 0,-13-30 23,-1-2-11,0 0-1,0 0 1,-1 0 0,1 0-1,0 10 1,-2-12 14,0 0 0,-1 0 0,1 0 1,-1 0-1,0-1 0,1 1 0,-2 0 0,1 0 1,0-1-1,0 1 0,-1 0 0,-2 3 0,1-1-9,-1-1 0,1 1 0,-1-1 0,1 0 0,-1 0 0,0 0 0,-1 0 0,1-1 0,0 1-1,-1-1 1,0-1 0,0 1 0,0-1 0,0 1 0,0-1 0,-1-1 0,-5 2 0,-4-1 31,-1-1 1,-25-1-1,17 0 16,14 0 18,-1-1 1,1 0-1,-18-4 0,23 3-49,0 1 1,1 0-1,-1-1 0,1 0 0,0 0 0,0 0 0,-1-1 1,1 0-1,-6-5 0,10 8-40,-1-1 0,1 1-1,-1 0 1,1-1 0,0 1 0,-1-1 0,1 1 0,0-1 0,0 1-1,-1-1 1,1 1 0,0-1 0,0 1 0,0-1 0,-1 0 0,1 1 0,0-1-1,0 1 1,0-1 0,0 1 0,0-1 0,0 0 0,0 1 0,0-1-1,1 1 1,-1-1 0,0 1 0,0-1 0,0 1 0,1-1 0,-1 1-1,0-1 1,1 0 0,1-2 7,0 1 0,1-1 0,-1 1 0,1 0 0,3-3 0,6-4-45,0 1 0,0 0 0,1 1 0,18-8 0,78-31-261,-99 42 280,1 0-1,0 1 1,0 0 0,0 1 0,0 1-1,13-1 1,4-1 26,8-2 1,-15 1-64,34-1 1,11 5-53,-65 0 157,1 0 1,-1 0-1,1 0 0,-1 0 0,0 0 0,1 1 0,-1-1 1,1 0-1,-1 1 0,0-1 0,1 1 0,-1-1 1,0 1-1,1-1 0,-1 1 0,0 0 0,0 0 0,0 0 1,0 0-1,0 0 0,0 0 0,0 0 0,0 0 1,0 0-1,0 0 0,0 1 0,-1-1 0,1 0 0,0 0 1,-1 1-1,1-1 0,-1 1 0,0-1 0,1 0 1,-1 1-1,0-1 0,0 1 0,0-1 0,0 1 0,0-1 1,0 0-1,0 1 0,-1-1 0,1 1 0,-1-1 1,1 0-1,-1 1 0,0 1 0,-2 3 80,1-4-116,1 0 1,0 0-1,0 0 1,0 0 0,0-1-1,1 1 1,-1 0-1,1 0 1,-1 1 0,1-1-1,-1 0 1,1 0-1,0 0 1,0 0-1,0 0 1,0 0 0,1 0-1,0 3 1,15 33 385,11 36-42,-26-72-383,0-1 0,0 1 0,-1 0 0,1 0 0,-1 0 0,1-1 0,-1 1 0,0 0 0,0 0 0,0 0 0,0 0 1,0 0-1,0 0 0,-1 2 0,0 4 201,1-7-178,0-1 1,1 1-1,-1-1 0,0 1 0,0-1 0,0 1 0,0 0 0,0-1 0,0 1 0,0-1 0,0 1 0,-1-1 0,1 1 0,0-1 0,0 1 0,0 0 1,-1-1-1,1 1 0,0-1 0,0 1 0,-1-1 0,1 0 0,-1 1 0,1-1 0,0 1 0,-1-1 0,1 0 0,-1 1 0,1-1 0,-1 0 1,1 1-1,-1-1 0,1 0 0,-1 0 0,1 1 0,-1-1 0,1 0 0,-1 0 0,1 0 0,-1 0 0,0 0 0,0 0 0,-5 2-49,-70 26-2146,71-27 2017,0 0 0,1 0 0,-1-1 0,0 1 0,1-1 0,-1 0 0,0 0 0,-5-1 0,7 1 108,-1-1-1,0 1 0,1 0 0,-1 0 0,1 1 0,-1-1 0,-5 2 1,-13 9-173,10-8 219,11-3 22,0 0 1,0 0-1,0 0 1,0 0 0,0 1-1,0-1 1,0 0-1,0 1 1,0-1-1,0 1 1,1-1-1,-1 1 1,0-1 0,0 1-1,0 0 1,1-1-1,-1 1 1,0 0-1,1 0 1,-1-1 0,1 1-1,-1 0 1,1 0-1,-1 0 1,1 0-1,-1 1 1,-10 12 23,9-13-14,0 1-1,0 0 0,0 0 0,1 0 0,-1 0 1,1 0-1,0 0 0,-2 5 0,1 11 158,2-15-128,0 1 0,0-1 1,0 0-1,-1 1 1,1-1-1,-1 1 0,-1 3 1,0-1 27,0 1 49,-1 0 0,1 0-1,1 0 1,0 0 0,0 0-1,0 8 1,1-4 56,0-13 138,0-21 153,0 17-484,-1 1 33,0 0-1,1-1 0,-2 1 1,-2-10-1,2 9 10,0 0 0,1 0-1,-1 0 1,1 0 0,0-7-1,1 7-6,-1 1 1,0-1-1,0 0 0,0 1 0,-3-8 1,2 8-12,0-1 0,1 1 1,0-1-1,0 0 0,0-7 0,1 9-21,0-1 0,1 1 0,-1 0 0,1-1 0,0 1-1,1 0 1,-1 0 0,1 0 0,-1 0 0,1 0-1,1 0 1,-1 0 0,0 0 0,1 1 0,0-1 0,0 1-1,5-5 1,25-3-420,13-14-1078,4 6 406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52 2560,'2'-5'97,"1"1"1,1-1-1,-1 1 0,0 0 1,1 0-1,0 0 0,6-4 0,-7 6-66,1 1 0,-1-1 0,1 1-1,0-1 1,0 1 0,-1 0-1,1 1 1,0-1 0,0 1-1,0-1 1,6 2 0,4-2 10,-10 1 65,1-1 1,-1 1 0,0 0 0,1 0-1,-1 0 1,1 1 0,-1-1 0,0 1-1,0 0 1,1 1 0,-1-1 0,0 1-1,0-1 1,0 1 0,0 1 0,-1-1-1,8 6 1,2 7 388,-1 1 0,0 1 1,-1 0-1,12 26 0,-12-23-123,136 291 3345,-136-284-3509,-1 1 0,10 48 0,-16-47-67,-2 1 0,0-1 0,-2 0 0,-2 1 0,0-1 0,-13 52 0,12-67-68,-1-1-1,-1 0 1,0 1 0,-1-2 0,0 1-1,-1-1 1,-1 0 0,0 0 0,0-1-1,-18 18 1,4-8-10,-1-1-1,-1-2 1,-50 30 0,31-24-569,-1-1 0,-58 19 0,-100 19-5790,74-28 2787,11 0 1088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34 116 2400,'-14'0'779,"14"0"-774,0 0 0,0 0 0,0 0 1,0 0-1,-1 0 0,1 0 0,0 0 0,0 0 1,0 0-1,0 0 0,0 0 0,0 0 1,0 0-1,0 0 0,0 0 0,0 0 1,-1 0-1,1 0 0,0 0 0,0 0 1,0 0-1,0 0 0,0 0 0,0-1 1,0 1-1,0 0 0,0 0 0,0 0 1,0 0-1,0 0 0,-1 0 0,1 0 0,0 0 1,0 0-1,0 0 0,0 0 0,0 0 1,0 0-1,0-1 0,0 1 0,0 0 1,0 0-1,0 0 0,0 0 0,0 0 1,0 0-1,0 0 0,0 0 0,0 0 1,0-1-1,0 1 0,0 0 0,0 0 1,0 0-1,0 0 0,0 0 0,0-11 278,0 8 469,0 3-139,0-3 214,0-40 1882,0 40-2304,0 3 49,0 0-102,0 0 90,-2 0-186,-9 0-144,8 0-21,3 3 64,0 8-86,0-11-71,0 0 0,0 0 1,0 0-1,0 0 0,0 0 0,0 0 1,0 0-1,0 0 0,0 0 0,0 1 0,0-1 1,0 0-1,0 0 0,0 0 0,0 0 1,0 0-1,0 0 0,0 0 0,0 0 0,0 0 1,0 1-1,0-1 0,0 0 0,0 0 1,0 0-1,0 0 0,0 0 0,0 0 0,0 0 1,0 0-1,0 0 0,0 0 0,1 0 1,-1 0-1,0 0 0,0 0 0,0 0 0,0 0 1,0 1-1,0-1 0,0 0 0,0 0 1,0 0-1,0 0 0,1 0 0,-1 0 0,0 0 1,0 0-1,0 0 0,0 0 0,0 0 1,0 0-1,0 0 0,0 0 0,0-1 0,1 1 1,11 1-43,1-1 75,-1 0-1,19-3 1,14-4-7,85-16 74,-100 16-56,37-2-1,-33 5-1,-1 0-14,-4 0 25,40-1 0,59 5-126,-112 0 46,0 2-1,28 5 0,-19-3 18,22 2 39,-12 5 117,-21-8-76,-11-3-34,-1 0 0,0 0 0,1 1 0,-1 0 0,0-1 0,1 1 0,-1 0 0,4 2 0,-5-2 19,0 0-1,0 0 0,0 0 0,-1 0 1,1 0-1,0 1 0,0-1 0,-1 0 1,1 0-1,-1 1 0,1-1 0,-1 0 1,1 0-1,-1 1 0,0-1 0,0 1 1,1-1-1,-1 0 0,0 1 0,-1 1 1,1-2-17,0 0-1,0 1 1,0-1 0,0 0 0,0 0 0,0 0 0,-1 0 0,1 1 0,-1-1 0,1 0 0,-2 2 0,-13 14 215,2-6-203,7-9-55,6-1 3,-1-1 1,0 0 0,1 0-1,-1 1 1,1-1 0,-1 0-1,0 1 1,1-1-1,-1 1 1,1-1 0,-1 1-1,1-1 1,-1 1 0,1-1-1,-1 1 1,1 0-1,0-1 1,-1 1 0,1-1-1,0 1 1,-1 1-1,-2 3-20,1-2-15,0 1 0,-1-1 0,1 0 0,-1 1 0,-6 3 0,-2 4-21,8-8 47,-14 14-10,0 0 0,2 1 0,0 1 0,-14 22 0,-2 11 52,-14 25-15,17-15 50,-10-10 133,14-5-42,-4-12-16,21-23-102,6-11-31,1 1 1,-1-1 0,1 0-1,-1 0 1,0 0 0,0 0-1,1 0 1,-1 1 0,0-2-1,0 1 1,0 0 0,0 0-1,0 0 1,0 0 0,0 0-1,-1-1 1,1 1 0,0-1-1,0 1 1,0-1 0,-1 1 0,1-1-1,0 0 1,-1 1 0,1-1-1,0 0 1,-3 0 0,0 0 6,1-1 1,-1 1 0,1-1 0,-1 0 0,1 0 0,-1 0 0,1 0 0,-1-1 0,1 0 0,0 1 0,0-1 0,0 0 0,0 0 0,0-1-1,0 1 1,1-1 0,-3-2 0,5 5-14,-4-4 24,1 0-1,-1 1 1,1-2-1,-5-6 1,-7-14 78,-66-106 174,70 116-285,-1 0 0,-1 1 0,0 0 1,-28-22-1,39 34 5,-80-63-241,73 58 163,0 0-1,-7-10 1,-2 1-103,7 11 77,11 5 102,-1-1 0,1 1-1,0 0 1,-1 0 0,1 0 0,-1 0-1,1 0 1,0 0 0,-1-1 0,1 1-1,0 0 1,-1 0 0,1-1 0,0 1-1,-1 0 1,1 0 0,0-1 0,0 1-1,-1 0 1,1-1 0,0 1 0,0 0-1,-1-1 1,1 1 0,0 0 0,0-1-1,0 1 1,0-1 0,0 1-1,0 0 1,0-1 0,0 1 0,-1-1-1,1 1 1,1 0 0,-1-1 0,0 1-1,0-1 1,0 1 0,0 0 0,0-1-1,0 1 1,0-1 0,0 1 0,1 0-1,-1-1 1,0 1 0,0 0 0,1-1-1,-1 0 1,14-15-148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4384,'47'0'2389,"-34"2"-1876,-9 3-58,0 1-154,10 0 238,-11-5-505,-1 1 0,1 0-1,-1 0 1,0 0 0,0 0 0,0 0-1,0 0 1,0 0 0,0 1 0,0-1 0,-1 1-1,1-1 1,-1 1 0,0 0 0,0-1-1,0 1 1,0 0 0,0 0 0,0 0-1,-1 0 1,1 5 0,-1-3 22,0 1 0,0-1 0,0 0 0,-1 0 0,0 0 0,0 0 1,0 0-1,-1 0 0,1 0 0,-1 0 0,-1-1 0,-3 9 0,-44 63 1059,45-68-979,4-7-100,0 1 0,0-1 1,0 1-1,0 0 0,0-1 1,0 1-1,0 0 0,0-1 0,1 1 1,-1 0-1,1 0 0,-1 3 1,4 1 107,-1-5-130,0 1 0,0-1 1,0 0-1,0 1 1,0-1-1,1 0 0,-1-1 1,1 1-1,-1 0 0,5 0 1,7 3 51,11 7-50,-12-9-118,-1-1 0,1 0 0,17-2 1,-2 1-543,34 0-2439,4 0 849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4640,'33'17'1728,"-33"-17"-1344,49 0-96,-16 16 192,0-16-320</inkml:trace>
  <inkml:trace contextRef="#ctx0" brushRef="#br0" timeOffset="1">17 230 6464,'-17'0'2400,"17"0"-1856,0 16-160,0-16 992,0 17-832,33-17 0,16 0-352,17 0-64,-1 0-64,17 0-2528,-16 0 1376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9:5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3808,'13'-27'1227,"-13"27"-1214,0-1 1,0 1 0,0 0 0,0 0 0,0-1 0,1 1 0,-1 0-1,0 0 1,0 0 0,0-1 0,0 1 0,0 0 0,0 0 0,0 0 0,1-1-1,-1 1 1,0 0 0,0 0 0,0 0 0,0 0 0,1-1 0,-1 1-1,0 0 1,0 0 0,0 0 0,1 0 0,-1 0 0,0 0 0,0 0 0,0 0-1,1-1 1,-1 1 0,0 0 0,1 0 0,0 0 11,1 0 1,-1 0 0,1 0-1,-1-1 1,1 1 0,-1-1-1,1 1 1,-1-1-1,0 1 1,1-1 0,1-2-1,-1 2-5,0 0 0,0 0 0,0 0 0,0 0-1,0 0 1,0 0 0,0 1 0,0-1 0,0 1 0,0 0-1,1-1 1,2 1 0,20 0 384,44 1 259,-61 0-620,0 0-1,1 1 1,-1 0-1,0 0 1,0 1 0,10 4-1,-6-1-10,0 0 0,-1 1 0,0 0 0,0 1 0,-1 0 0,19 18 0,-22-15 15,0-1 0,7 15 0,-7-13-12,23 42 88,-8 6-11,-12-38-85,-7-17 23,-1-1-1,1 1 1,-1 0-1,0 0 1,-1 0-1,1 0 1,-1 0-1,0 0 1,0 0-1,-1 1 1,0-1-1,0 0 1,-1 10-1,0-8 51,0 0 1,-1 1-1,0-1 0,-1 0 0,1 0 1,-5 7-1,5-10-35,0-1 1,-1 0-1,1 0 0,-1 0 0,1 0 1,-1 0-1,0 0 0,0-1 1,-1 1-1,1-1 0,0 0 0,-1 0 1,-6 3-1,-34 11 490,41-14-513,0-1-1,-1 0 1,1 0 0,0 0 0,-1 0 0,1 0 0,-1-1 0,1 1 0,-1-1 0,1 0 0,-1 0 0,1 0 0,-1-1-1,1 1 1,-1-1 0,1 0 0,-4-1 0,4 1-7,-3 0-1,0-1 0,1 0 0,-1 0 0,1 0 0,-1 0 0,1-1 0,-7-4 0,9 4-36,1 1 0,0 0 0,-1-1 0,1 1 0,0-1 0,0 0 0,0 0 0,0 0 0,1 0 0,-1 0 0,1 0 0,0 0 0,0-1 0,0 1 0,0-4 0,0-1-21,1 0 0,0 0 0,1 0 0,-1 0-1,2 0 1,-1 1 0,1-1 0,0 0 0,1 1 0,0-1 0,0 1 0,0 0 0,1 0-1,8-12 1,-7 14-23,1-1 0,0 1-1,0 0 1,0 1-1,0 0 1,1 0 0,8-4-1,-4 2-280,0 2 0,0-1 0,22-4-1,5 3-2664,9-7 838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3712,'0'0'1221,"6"-3"-757,6-5-348,18-10 1315,-28 17-1319,0 0 0,-1 1 0,1-1 0,0 1 0,-1-1 0,1 1 0,0 0 0,-1 0 0,1-1 0,0 1 0,0 0 0,-1 1 0,1-1 0,0 0 0,0 0 0,-1 1 0,1-1 0,1 2 0,3 0 161,18 11 407,-23-13-659,0 1-1,0-1 1,0 1 0,0-1 0,0 1 0,0 0 0,-1-1-1,1 1 1,0 0 0,0 0 0,-1 0 0,1-1 0,-1 1-1,1 0 1,0 0 0,-1 0 0,1 2 0,-6 13 288,7-5-177,-2-10-123,0 0 0,0-1 1,1 1-1,-1 0 1,0 0-1,0-1 0,0 1 1,0 0-1,0 0 1,0-1-1,0 1 0,0 0 1,0-1-1,-1 1 0,1 0 1,0 0-1,0-1 1,-1 1-1,1 0 0,0-1 1,-1 1-1,1 0 1,0-1-1,-1 1 0,1-1 1,-1 1-1,1-1 0,-1 1 1,0-1-1,1 1 1,-2 0-1,-10 12 165,1 0 0,-15 24 1,25-36-184,-1 1 0,1 0 0,-1-1 0,0 1 0,1-1 0,-1 0 0,0 1 1,0-1-1,0 0 0,0 0 0,-3 1 0,3-1-263,13 0 35,-10-1 229,155 0-760,-118 0-1568,-5 0 640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4064,'-41'13'1307,"21"-6"-519,19-7-710,0 0 0,-1 0 0,1 1 0,0-1 0,0 1 0,0-1-1,-1 1 1,1-1 0,0 1 0,0 0 0,0 0 0,0-1 0,0 1 0,-1 2 0,-1-1 626,3 1-70,0-2-614,0-1 0,0 1-1,0-1 1,0 1 0,0-1-1,0 1 1,0-1-1,0 1 1,1-1 0,-1 1-1,0-1 1,0 0-1,0 1 1,1-1 0,-1 1-1,0-1 1,0 1 0,1-1-1,-1 0 1,0 1-1,1-1 1,-1 0 0,0 1-1,1-1 1,-1 0 0,1 1-1,-1-1 1,1 0-1,17 2 546,6 1-371,-15-1-164,0 0 0,0-1-1,0 0 1,1 0 0,-1-1-1,0 0 1,0 0 0,15-4-1,8 1 51,67-1 116,-13 2-35,138-25 127,-120 21-256,-42 0-136,-28 2-75,0 1 0,0 2-1,59 4 1,-60 4-85,-23-5-80,-1 0-1,1-1 0,10 1 0,-1-2-433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4064,'0'2'108,"0"-1"0,1 1 0,-1 0 0,0 0 0,1-1 0,-1 1 0,1 0 0,-1-1 0,1 1 0,0 0 0,0-1 0,0 1 0,0-1 0,0 1 0,0-1 0,0 0 0,0 1 1,0-1-1,3 2 0,-4-3-109,5 5 172,1-1 0,-1 1 1,1-1-1,11 6 1,-4-3-69,32 21 214,71 40 70,-88-52-330,0 1 1,-1 2 0,-1 1-1,37 36 1,-59-51-36,0-1 0,0 1 0,0 0 0,4 9 0,-5-9-4,1 2-23,0-1 36,0 0 0,-1 0 0,0 0 1,-1 0-1,1 0 0,1 7 0,-4-10-17,1-1 0,-1 1 0,0-1 0,0 1 0,0 0 0,0-1-1,0 1 1,-1-1 0,1 1 0,-1-1 0,0 1 0,0-1 0,0 1 0,0-1 0,0 0 0,0 0 0,-1 1 0,1-1-1,-1 0 1,1 0 0,-1 0 0,-2 1 0,-14 12 138,-2-1 0,-39 22 0,33-21 133,22-13-219,0 1 0,-1-1 0,1 0 0,-1 0 0,0 0 1,1 0-1,-1-1 0,0 0 0,-7 1 0,9-2 3,-1 0 0,1 0 1,-1-1-1,1 0 1,-1 1-1,1-1 0,-1-1 1,1 1-1,-1 0 1,1-1-1,0 0 1,0 1-1,-3-4 0,-2 1 27,7 4-88,0 0 0,0-1-1,0 1 1,0 0 0,0-1-1,0 1 1,0-1-1,0 0 1,0 1 0,0-1-1,0 0 1,0 0 0,0 1-1,0-1 1,1 0 0,-1 0-1,0 0 1,1 0-1,-1 0 1,1 0 0,-1 0-1,1 0 1,-1 0 0,1 0-1,0 0 1,-1-1 0,1 1-1,0 0 1,0 0-1,0 0 1,0 0 0,0-1-1,0 1 1,0 0 0,1 0-1,-1-2 1,4-9-20,0 1 0,1-1-1,0 1 1,1 0 0,9-13 0,42-51-128,-19 36-37,75-63 0,-106 96 157,0 0-27,0 0 0,0 0-1,0 1 1,1 0-1,-1 1 1,1-1-1,0 2 1,15-6 0,-21 8 35,0 1 0,0-1 0,0 1 1,0 0-1,0 0 0,0 0 1,0 0-1,0 0 0,0 0 0,0 0 1,1 1-1,-2-1 0,1 1 0,0-1 1,0 1-1,0 0 0,0 0 0,0 0 1,0 0-1,-1 0 0,1 0 1,-1 1-1,1-1 0,1 2 0,-2-2 10,0 0-1,0 0 0,-1 0 1,1 0-1,-1 0 0,1 0 1,-1 0-1,1 0 1,-1 0-1,0 0 0,1 1 1,1 5-4,28 58 118,-19-33-3,-7-20 169,0 1 1,12 23-1,11 2 223,-14-16-304,-9-13-132,1 0 0,1-1 0,-1 0 0,1 0 0,7 7 0,-6-8-11,0 0 0,1 0 0,0-1-1,-1 0 1,2-1 0,-1 1 0,1-2 0,0 1 0,18 5 0,3-4-417,-16 0-655,1 0-857,-15-6 1771,1 0-1,-1-1 1,1 1 0,-1 0-1,0 0 1,1 0 0,-1-1 0,0 1-1,1 0 1,-1 0 0,0-1-1,0 1 1,1 0 0,-1 0 0,0-1-1,0 1 1,1 0 0,-1-1-1,0 1 1,0-1 0,0 1 0,0 0-1,1-1 1,-1 1 0,0 0-1,0-1 1,0 1 0,0-1-1,0 1 1,0 0 0,0-1 0,0 1-1,0-1 1,0 1 0,0 0-1,-1-1 1,1-2-2189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6816,'-17'0'2528,"17"0"-1984,-16 49-128,0-33 672,16 17-672,-33 0 416,17 16-512,-17 0 128,16-16-288,-15 0 64,15 0-128,-16-17-544,33 0 224,-16 1-3424,16-17 2016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3328,'-13'-14'1061,"13"14"-1053,-1 0-1,1 0 1,0 0-1,0 0 1,0 0-1,0 0 1,0 0-1,0 0 1,0-1-1,-1 1 1,1 0-1,0 0 1,0 0-1,0 0 0,0 0 1,0 0-1,0 0 1,0 0-1,0 0 1,0-1-1,0 1 1,0 0-1,0 0 1,0 0-1,0 0 1,0 0-1,0 0 1,0-1-1,0 1 1,0 0-1,0 0 1,0 0-1,0 0 1,0 0-1,0 0 1,0-1-1,0 1 1,0 0-1,0 0 1,0 0-1,0 0 1,0 0-1,0 0 1,0 0-1,0-1 1,0 1-1,0 0 0,1 0 1,-1 0-1,0 0 1,0 0-1,0 0 1,0 0-1,0 0 1,0 0-1,1 0 1,12-11 392,-8 8-130,-4 3-207,0 0-1,-1-1 1,1 1-1,0 0 1,-1-1-1,1 1 1,0 0-1,-1-1 1,1 1-1,-1-1 1,1 1-1,-1-1 1,1 1-1,-1-1 1,1 1-1,-1-1 1,0 0-1,1 1 1,-1-1 0,0 0-1,1 0 1,1-4 136,-1 3-134,0 1-1,0 0 0,0 0 1,0 0-1,-1 0 0,2 0 1,-1 0-1,0 0 1,0 0-1,0 0 0,0 1 1,0-1-1,1 0 1,-1 1-1,0-1 0,1 1 1,-1-1-1,0 1 1,1 0-1,1-1 0,5 0 199,0 1 0,14 1-1,-4-1 259,-9 1-430,-1 0 0,1 0-1,-1 1 1,1 0-1,-1 0 1,0 1 0,0 0-1,0 1 1,10 6-1,-15-9-73,11 6 47,-8-5-41,0 1-1,-1 0 1,10 7 0,-7-3-14,0 1-1,-1 0 1,-1 0 0,1 0 0,-1 1 0,-1 0 0,1 1 0,-2-1-1,1 1 1,4 14 0,-1 2 32,-1-1-1,6 49 0,-11-60 38,-1 1 0,0 0 0,0 0 0,-2 0 0,0 0 0,0-1-1,-2 1 1,0 0 0,-7 21 0,8-30-54,0-1-1,0 0 1,0 1 0,-1-1-1,0 0 1,0 0 0,0 0-1,-1-1 1,0 1 0,0-1-1,0 0 1,0 0 0,0 0-1,-1-1 1,-9 6 0,9-6-5,-1 0 1,0 0-1,0 0 1,0-1-1,-1 0 1,1-1-1,0 1 1,-13 0-1,7-1 19,0-2-1,0 1 1,-19-4-1,27 3-26,-1 0 1,0 0-1,1 0 1,-1-1-1,1 1 1,-1-1 0,1 0-1,0-1 1,0 1-1,0-1 1,0 1-1,0-1 1,0 0-1,1-1 1,-1 1-1,1-1 1,0 1-1,-3-6 1,-16-34-28,14 30 11,7 11-8,-1 1-1,1-1 0,0 1 0,0-1 1,0 1-1,0-1 0,0 0 1,1 0-1,-1 1 0,0-1 0,1 0 1,-1 0-1,1 0 0,0 0 0,-1 1 1,1-1-1,0 0 0,0 0 1,0 0-1,1 0 0,-1 0 0,0 0 1,1 0-1,-1 1 0,1-1 1,0 0-1,-1 0 0,1 1 0,2-4 1,-2 2-21,1 0 1,0-1-1,-1 1 1,1 0-1,1 0 1,-1 0-1,0 0 1,1 1-1,0-1 1,-1 0-1,1 1 1,0 0-1,0 0 1,0 0-1,1 0 1,-1 0-1,7-2 1,-2 1 18,2-2-269,0 1 1,1 1-1,-1-1 1,1 2-1,-1 0 1,18-2-1,-16 5 19,-1 0 0,1 1 0,14 5 0,-24-7 248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5632,'14'-14'1834,"-14"14"-1806,0 0-1,1-1 0,-1 1 1,0 0-1,0 0 0,1 0 0,-1-1 1,0 1-1,0 0 0,1 0 1,-1 0-1,0 0 0,1 0 0,-1-1 1,0 1-1,1 0 0,-1 0 1,0 0-1,1 0 0,-1 0 0,0 0 1,1 0-1,-1 0 0,0 0 0,1 0 1,2 0 59,-1 0 1,1 0 0,-1 1 0,0-1-1,1 0 1,-1 1 0,1 0-1,-1-1 1,0 1 0,1 0-1,-1 0 1,0 0 0,0 0 0,0 1-1,0-1 1,0 1 0,3 2-1,-1-1 92,0 1 0,0-1 1,0 0-1,9 4 0,-10-5-121,1 0 0,-1 0 0,0 0 1,1 1-1,-1-1 0,0 1 0,0 0 1,-1 0-1,1 0 0,2 4 0,0 1 31,-1 1-1,-1 0 1,0 0-1,0 1 1,2 9 0,2 10 126,-4-10-51,-3-18-147,0 0 0,0 1-1,0-1 1,0 1-1,0-1 1,1 1 0,-1-1-1,1 1 1,0 1 0,2 2 27,0-1 0,1 0 1,-1 0-1,7 5 0,-6-5 17,-4-4-58,1 1-1,-1-1 0,0 0 0,0 0 1,1 1-1,-1-1 0,0 0 0,0 0 1,1 0-1,-1 0 0,0 1 0,1-1 1,-1 0-1,0 0 0,1 0 0,-1 0 1,0 0-1,1 0 0,-1 0 0,0 0 1,1 0-1,-1 0 0,0 0 0,1 0 1,-1 0-1,9 0-20,0 0-4,0 0 0,0 0-1,15-3 1,-6-2-13,-1-1 0,23-11 0,3-1-1358,3 1 401</inkml:trace>
  <inkml:trace contextRef="#ctx0" brushRef="#br0" timeOffset="0.5">1098 16 5632,'17'-16'2112,"-17"16"-1664,32 0-96,-15 0 576,16 0-576,16 0 64,0 0-256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2656,'-50'17'960,"50"-17"-736,-16 0-64,16 0 1472,-16 16-928,16 0 416,0 17-640,-17 0-448,1 16-32,16 17 96,-16-17-32,16 16 32,0 1-32,-17-17-4288,17-16 2336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47 3808,'-27'-14'1227,"27"14"-1214,-1 0 1,1 0 0,0 0 0,0 0 0,0 0 0,-1 0 0,1 0-1,0 0 1,0 0 0,-1 0 0,1-1 0,0 1 0,0 0 0,0 0 0,-1 0-1,1 0 1,0 0 0,0-1 0,0 1 0,0 0 0,-1 0 0,1 0-1,0-1 1,0 1 0,0 0 0,0 0 0,0 0 0,0-1 0,0 1 0,0 0-1,0 0 1,0 0 0,-1-1 0,1 1 0,0-11 338,0 8 341,3 0-229,-2 2-432,0 0 0,0 0 0,0 0-1,0 1 1,0-1 0,0 0 0,0 0 0,0 1-1,1-1 1,-1 1 0,0-1 0,0 1 0,1-1-1,-1 1 1,0 0 0,3-1 0,-3 1-13,1 1 1,0-1-1,-1 1 1,1-1 0,-1 1-1,1-1 1,-1 1-1,1 0 1,-1 0-1,1 0 1,-1 0-1,0 0 1,0 0-1,1 0 1,1 2-1,2 3 3,-1 0-1,1 1 0,-1-1 1,0 1-1,-1 0 0,1 0 1,-2 1-1,1-1 0,-1 1 1,2 8-1,5 14 27,-1-5 0,0 0 0,6 39 0,-9-1 75,-1-42-84,0 10 55,-8 2 101,0-17-91,3 3-7,1-16-82,0-1-1,0 1 0,-1 0 0,1-1 1,-1 1-1,1 0 0,-1-1 0,0 1 0,0 0 1,0-1-1,0 1 0,0-1 0,-1 0 1,1 1-1,-1-1 0,1 0 0,-1 0 0,-3 3 1,2-1 2,-1 0 0,0 0 0,0-1 0,-1 1 1,1-1-1,-1 0 0,0 0 0,0 0 0,0 0 1,0-1-1,0 0 0,0 0 0,-1-1 0,1 1 0,-1-1 1,1 0-1,-9 0 0,1-1-2,6 1 25,-1-1 1,1-1-1,0 1 1,-13-3-1,18 2-25,0 0-1,0 1 1,0-1 0,1 0-1,-1 0 1,0 0-1,0 0 1,1 0 0,-1 0-1,0-1 1,1 1 0,-1-1-1,1 1 1,0-1-1,-1 1 1,1-1 0,0 0-1,0 0 1,0 1-1,0-1 1,-1-4 0,1 3-26,0 0-1,1 0 1,-1-1 0,1 1 0,-1 0 0,1-1 0,0 1 0,0 0 0,0-1 0,1 1-1,-1 0 1,1-1 0,2-4 0,-1 3-88,0 0-1,1 0 1,-1 1-1,1-1 1,0 1-1,0 0 1,1-1 0,3-2-1,26-26-481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3904,'0'0'1253,"3"0"-762,-2 0-405,0 0 1,1 0 0,-1 0-1,0 0 1,0 1 0,0-1-1,0 0 1,0 1 0,1-1-1,-1 1 1,2 0 0,14 14 1225,-7-6-1042,14 15 230,-23-22-472,1 0 0,-1 0 0,0 0 0,0 0 0,0 0 0,0 0 0,0 0 0,0 0 0,-1 1 0,1-1 0,-1 0 0,1 1 0,-1 2 0,1 4 23,-1-6-29,1 0-1,-1 0 1,0 0 0,0 0-1,0 0 1,-1 0-1,1 1 1,-1-1-1,1 0 1,-3 3-1,-2 3 30,4-8-32,0 0 0,0 1 0,1-1-1,-1 1 1,0 0 0,0-1 0,1 1 0,-1-1 0,1 1 0,0 0-1,-1 0 1,1-1 0,0 3 0,0-3-15,0-1 0,0 1 0,0 0 0,0 0-1,0-1 1,-1 1 0,1 0 0,0-1 0,0 1 0,0 0 0,-1-1 0,1 1 0,0 0-1,-1-1 1,1 1 0,-1-1 0,1 1 0,-1 0 0,1-1 0,-1 1 0,1-1-1,-1 1 1,1-1 0,-1 0 0,0 1 0,0-1 0,1 1-38,10-2-10,-9 1 35,1 0-1,0 0 1,-1 0 0,1 0 0,-1-1 0,1 1-1,-1-1 1,1 1 0,-1-1 0,1 0 0,1-1 0,15-5-89,-7 5-90,1 1 1,-1 1-1,13 0 1,-5 0-514,13 0-136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4800,'0'0'1557,"2"0"-954,26 0 1862,-3 1-1495,40-5 0,14-7-346,17 6-229,5-6 10,11 5-176,-63 3-199,145-7 10,-134 10 29,106-3 123,-108-3-117,37-2 63,4 8 198,-87 1-243,-9 0-82,0-1-1,0 0 0,0 0 1,0 0-1,0 0 1,0 0-1,0-1 1,0 1-1,0-1 1,4-1-1,2-4-514,3 0-217,-3 4-2726,-23 2 1629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3232,'-12'-1'1334,"22"1"-701,-3 0-361,0 0 1,0 1-1,10 2 0,48 27 858,-30-18-898,-17-6-110,25 11-1,-9 2 94,0 2 0,43 35 0,-68-49-81,1 1-1,-2 0 0,13 15 1,-19-21-87,0 0-1,-1 0 1,0 1 0,0-1 0,0 0-1,0 1 1,0-1 0,0 0 0,1 5-1,-2-6-17,0 0 0,0 1-1,0-1 1,0 0 0,0 0-1,-1 1 1,1-1-1,0 0 1,0 0 0,-1 1-1,1-1 1,-1 0-1,1 0 1,-1 0 0,0 0-1,1 0 1,-1 0-1,0 0 1,-2 2 0,-2 2 98,-1 0 1,0-1 0,-11 7 0,5-3-5,7-5-94,-1-1-1,1 1 0,-1-1 0,1 0 0,-1 0 0,0-1 1,0 0-1,0 0 0,0 0 0,0-1 0,0 1 0,0-1 1,-10-2-1,-8 1 20,11 2-28,11-1-18,-1 1 1,0-1-1,1 0 1,-1 0 0,0 0-1,1 0 1,-1 0-1,1-1 1,-1 1 0,1-1-1,-1 0 1,-2-1-1,5 2-3,0 0 0,0 0-1,-1 0 1,1 0 0,0 0-1,0-1 1,0 1 0,-1 0 0,1 0-1,0 0 1,0-1 0,0 1-1,0 0 1,0 0 0,0-1-1,-1 1 1,1 0 0,0 0 0,0 0-1,0-1 1,0 1 0,0 0-1,0 0 1,0-1 0,0 1-1,0 0 1,0 0 0,0-1-1,0 1 1,0 0 0,0 0 0,1-1-1,-1 1 1,9-6-43,1 0 31,12-14 9,-17 14-6,1 1 0,0 0 0,0 0 0,0 0 0,11-6 0,40-11-251,-13 2 87,23-10-28,-59 27 166,1 1 0,0 0 0,0 0 0,0 0 0,16 0 0,-23 2 40,-1 0 1,0 0 0,1 0 0,-1 1-1,0-1 1,1 0 0,-1 1 0,0-1-1,1 0 1,-1 1 0,0 0-1,0-1 1,0 1 0,0 0 0,0-1-1,1 1 1,-1 0 0,0 0 0,-1 0-1,1 0 1,0 0 0,0 0 0,0 0-1,-1 0 1,1 1 0,0-1-1,-1 0 1,1 2 0,4 5 71,4 9 175,-11-6 357,-2 0-176,-2 16 218,0-11-307,5-13-297,0 1 0,-1-1 0,1 1-1,0-1 1,1 1 0,-1-1 0,1 6 0,-1-8-37,1 0 0,0-1 0,0 1 0,0 0 0,0 0 0,0 0 0,0-1 0,1 1 0,-1 0 0,0 0 0,0 0 0,0-1 0,1 1 0,-1 0 0,0 0 0,1-1 0,-1 1 0,1 0 0,-1-1 0,1 1 0,-1 0 0,2 0 0,-1-1 8,0 1 1,1-1 0,-1 0 0,1 1-1,-1-1 1,1 0 0,-1 0 0,1 0-1,0 0 1,1-1 0,8 1 97,-1 1-66,-6-1-105,0 1-1,-1-1 1,1 0-1,0-1 1,0 1 0,0-1-1,-1 1 1,6-3-1,4-1-321,0-1-1,0-1 0,0 0 1,-1-1-1,0 0 0,-1-1 1,14-11-1,-23 17 347,-1 1 1,0 0-1,1-1 0,-1 1 1,0-1-1,0 1 0,0-1 1,0 1-1,0-1 0,0 0 0,0 0 1,-1 1-1,1-1 0,-1 0 1,1 0-1,0-2 0,-1 3 31,0 1-1,0 0 0,0 0 0,0 0 0,0 0 1,0 0-1,0 0 0,0 0 0,0 0 1,0 0-1,0 0 0,0-1 0,0 1 0,0 0 1,0 0-1,0 0 0,0 0 0,0 0 1,0 0-1,0 0 0,0 0 0,0 0 0,0 0 1,-1-1-1,1 1 0,0 0 0,0 0 1,0 0-1,0 0 0,0 0 0,0 0 1,0 0-1,0 0 0,0 0 0,0 0 0,0 0 1,0 0-1,0 0 0,-1 0 0,1 0 1,0 0-1,0 0 0,0 0 0,0 0 0,0 0 1,0 0-1,0 0 0,0 0 0,0 0 1,0 0-1,-1 0 0,1 0 0,0 0 0,0 0 1,0 0-1,0 0 0,-8 0-39,7-1 42,0 1-1,0 0 1,0 0 0,0 0 0,0 0 0,0 0-1,-1 1 1,1-1 0,0 0 0,0 0 0,-1 1-1,1 0 47,0 0 0,0 0 0,0 0 0,0 0 0,0 0-1,0 0 1,1 1 0,-1-1 0,0 0 0,1 0 0,-1 0-1,1 1 1,-1 1 0,-3 10 284,1 0-1,1 0 1,0 0 0,1 1-1,0 19 1,-2 32 533,0-42-621,0-6 14,0 22 0,9 43 181,-12-3-124,12-11-79,-7-56-135,0-1 0,-2 12 1,0-6 25,1-4-78,1-2 96,-1 1 0,0-1 0,-5 14 0,5-22-120,1 0 0,0 0 0,-1 0 0,0 0 0,1 0 0,-1 0 0,0-1 0,-1 1 0,1-1 0,0 0 0,-1 1 0,1-1 0,-1 0 0,0 0 0,-4 2 0,4-3-24,0 0 0,0 0 0,0-1 0,0 1 0,0-1 0,0 0 0,0 0 0,0 0 0,-1 0 0,-3-1 0,-2 1 0,6 0 4,-1-1 0,0 1 0,0-1 0,0 0 0,1 1 0,-1-2 0,0 1 1,1 0-1,-1-1 0,1 0 0,-1 1 0,1-1 0,0-1 0,0 1 0,0 0 1,-3-4-1,0 0-29,0-1 0,1 0 0,0 0 0,0 0 0,-7-14 0,8 12-68,0 0 0,0-1 0,1 1 0,0-1 1,0 1-1,1-1 0,0 0 0,1 0 0,0-14 1,1 17-64,1-1 0,0 1 0,1-1 0,3-13 0,-3 15-8,1-4-190,13-40-1666,-10 37 1457,1 1-1,10-15 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5568,'0'-27'1786,"0"27"-1772,0 0-1,0 0 0,0-1 0,0 1 1,0 0-1,0 0 0,0 0 0,0 0 1,0 0-1,0 0 0,0-1 0,0 1 0,0 0 1,0 0-1,0 0 0,-1 0 0,1 0 1,1-1-1,-1 1 0,0 0 0,0 0 1,0 0-1,0 0 0,0 0 0,0-1 1,0 1-1,0 0 0,0 0 0,0 0 0,0 0 1,0 0-1,0 0 0,0 0 0,0-1 1,1 1-1,-1 0 0,0 0 0,0 0 1,0 0-1,0 0 0,0 0 0,0 0 1,0 0-1,1 0 0,-1 0 0,0 0 0,0 0 1,0-1-1,0 1 0,0 0 0,1 0 1,-1 0-1,0 0 0,1 0 12,-1 0 0,0 0-1,1 0 1,-1 0 0,1 0 0,-1 0-1,1 1 1,-1-1 0,0 0 0,1 0 0,-1 0-1,1 0 1,-1 0 0,0 1 0,1-1-1,-1 0 1,1 0 0,-1 1 0,0-1-1,1 0 1,-1 0 0,0 1 0,0-1-1,1 0 1,-1 1 0,0-1 0,1 1 0,7 7 1041,5-4-558,-10-3-414,-1-1 0,0 1-1,1-1 1,-1 1-1,0 0 1,1 0 0,-1 0-1,0 1 1,0-1 0,0 1-1,4 2 1,29 43 642,-17-35-626,-15-10-86,0 0 0,0 0 0,0 0 0,0 0 0,-1 1 0,1-1-1,-1 1 1,5 5 0,7 19 142,-13-23-105,4 9 311,-4-13-359,-1 0 0,1 1 1,-1-1-1,0 0 0,1 0 0,-1 1 1,1-1-1,-1 0 0,1 0 1,-1 0-1,1 0 0,-1 0 0,1 0 1,-1 1-1,1-1 0,-1-1 0,2 1 1,-2 0-12,0 0 0,0 0 1,0 0-1,0 0 0,0 0 1,0 0-1,1 0 0,-1 0 1,0 0-1,0 0 0,0 0 1,0 0-1,0 0 0,0 0 1,0 0-1,0 0 0,0 0 1,1 0-1,-1 0 0,0 0 1,0 0-1,0 0 0,0 0 1,0 0-1,0 0 0,0 1 1,0-1-1,0 0 0,0 0 1,0 0-1,0 0 0,1 0 1,-1 0-1,0 0 0,0 0 1,0 0-1,0 0 0,0 0 1,0 0-1,0 1 0,0-1 1,0 0-1,0 0 0,0 0 1,0 0-1,0 0 1,0 0-1,0 0 0,0 0 1,0 0-1,0 0 0,0 1 1,0-1-1,0 0 0,0 0 1,0 0-1,0 0-2,-1 0 1,1 1 0,0-1-1,0 0 1,0 0-1,0 0 1,0 1 0,0-1-1,0 0 1,0 0-1,0 0 1,0 1-1,0-1 1,0 0 0,0 0-1,0 0 1,0 1-1,0-1 1,0 0-1,0 0 1,0 0 0,0 1-1,0-1 1,1 0-1,-1 0 1,0 0-1,0 1 1,0-1 0,0 0-1,0 0 1,0 0-1,1 0 1,-1 0-1,0 1 1,0-1 0,0 0-1,1 0 1,-1 0-1,0 0 1,0 0-1,0 0 1,1 0 0,-1 0-1,0 0 1,0 0-1,0 0 1,1 0-1,8-7-96,-3 4-59,-3 3 8,0-1-1,0 0 1,0 0 0,0-1 0,0 1-1,-1 0 1,1-1 0,0 0 0,-1 0-1,1 0 1,-1 0 0,1 0-1,-1 0 1,2-4 0,19-13-2033,-14 14 1438,1 1 1,18-6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6240,'0'0'2304,"0"0"-1792,16 0-160,0 0 960,1 0-800,32 0 64,0 0-352,0 0-352,17 0 64,-1 0-5920,-15 0 3296</inkml:trace>
  <inkml:trace contextRef="#ctx0" brushRef="#br0" timeOffset="1">263 1 5408,'-33'33'1984,"33"-33"-1536,-16 49-128,-1-33 320,17 17-416,0 0 128,0 16-224,0 0 160,0 0-192,0 0-2080,0 1 1088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5312,'5'0'730,"-2"0"-530,-1-1 1,1 1 0,-1 0-1,1 1 1,-1-1-1,1 0 1,-1 1 0,1-1-1,2 2 1,11 9 151,-14-10-328,0 0 1,1 1 0,-1-1 0,0 1-1,0 0 1,-1-1 0,1 1 0,0 0-1,-1 0 1,1 0 0,-1 0 0,2 3-1,12 32 150,-6-12-40,-1-2-15,-1-1-1,-1 1 1,-1 0-1,1 27 1,-2-27-8,1 7-31,5 37 218,-9-62-271,-1 0 1,0 0-1,0 0 0,0 0 0,-1 0 1,0 1-1,0-1 0,0 0 0,-3 8 1,3-11-14,-1 0 0,1 0 0,0-1 1,-1 1-1,0 0 0,1-1 0,-1 1 0,-2 1 1,-5 4 43,-13 18 49,21-24-103,-1 0 0,0 0 0,-1 0 0,1-1 0,0 1 0,0-1 0,-3 1 0,-6 1 7,-6 3 5,10-3-1,0 0 0,0 0 0,0-1 0,-10 1-1,14-2-5,1 0 0,0 0-1,0-1 1,0 1 0,0-1-1,0 1 1,0-1-1,0 1 1,0-1 0,0 0-1,0 0 1,0 0 0,0 0-1,0-1 1,1 1 0,-1 0-1,0-1 1,1 1-1,-1-1 1,1 1 0,-2-4-1,-4-2 42,5 5-47,0 0-1,0-1 0,0 1 1,0 0-1,0-1 1,1 0-1,-4-5 0,5 6-18,-1 1 1,1-1-1,0 0 0,0 0 0,0 0 0,-1 0 0,2 0 1,-1 0-1,0 0 0,0 0 0,1 0 0,-1 0 0,2-3 1,0 1 4,0 1 0,0-1 0,0 1 0,0-1 1,0 1-1,1 0 0,0 0 0,0 0 0,3-3 1,34-26-268,-28 24 104,21-11-98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5408,'-14'-13'1728,"11"10"-1046,6 3-218,7 0 353,-8-1-738,1 1 1,0 0-1,-1 0 0,1 0 1,-1 0-1,1 0 1,-1 1-1,1-1 1,-1 1-1,1-1 0,-1 1 1,1 0-1,-1 0 1,0 0-1,1 0 0,-1 1 1,0-1-1,4 4 1,0 3 250,1 3-211,-4-7-78,-1-1 0,1 1-1,-1 0 1,0-1-1,0 1 1,0 0-1,0 0 1,-1 0 0,0 1-1,2 5 1,-3 1 160,0-6-144,0 0 0,0 0 0,0-1 0,-1 1 0,-1 6 1,-1-2 32,2-8-77,1 0 0,-1 0 0,1 0 0,0 0 0,0 0 0,-1 0 0,1 0 0,0 0 1,0 0-1,0 0 0,0 0 0,0 0 0,0 0 0,0 0 0,0 0 0,0 0 0,1-1 0,-1 1 1,0 0-1,1 0 0,-1 0 0,1 0 0,-1 0 0,1 0 0,-1 0 0,2 0 0,-2 0-8,0 0 18,1 0 1,0 0 0,-1 0 0,1 0 0,0 0 0,0 0-1,0 0 1,-1 0 0,1 0 0,0 0 0,0-1 0,0 1-1,1 0 1,-1-1 0,0 1 0,0-1 0,0 1 0,0-1-1,3 1 1,1 0 17,-1-1 0,1 0 0,0 1 0,6-2 0,6 0 99,16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2912,'-24'0'1992,"20"0"0,21 0-584,224 0 1200,-240 0-2740,1 0 0,0 0 0,0 0 0,-1-1 0,1 1 1,0-1-1,-1 1 0,1-1 0,0 0 0,-1 1 0,1-1 0,-1 0 1,1 0-1,-1 0 0,0 0 0,1 0 0,1-2 0,-1 0-1366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4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66 5824,'-12'0'2309,"27"0"-1514,40 0 698,78 0-512,-81 0-936,156-3-31,-67-9 94,43-3 51,-105 12-39,161-13 160,-7-1-323,-9 17 528,-220 1-449,-6 1-8,-11 12 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76 3712,'-27'0'1221,"22"1"-915,7 1-148,0 0 67,1 0 0,0-1 0,-1 1 0,1-1 0,0 1 0,0-1 0,0 0 0,0 0 0,0-1 0,0 1 0,0 0 0,0-1 0,0 0 0,0 0 0,0 0 0,5 0 0,11-2 1320,29-6-1,-24 3-1322,106-10 739,-113 14-893,62-5 77,69-7-124,117-12 333,-186 20-228,99 1 17,-108 5-441,-52-1 98,25-3 0,-24-1-195,-18 3 338,0 1 0,0-1 1,0 1-1,0 0 0,1-1 1,-1 1-1,0 0 0,0 0 1,0 0-1,1-1 0,-1 1 1,0 1-1,0-1 0,1 0 1,-1 0-1,0 0 0,0 1 1,0-1-1,1 0 0,-1 1 1,0 0-1,0-1 0,0 1 1,0-1-1,0 1 0,1 1 1,1 1-1816,-3-3 592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5472,'0'0'1760,"11"2"-1051,76 15 208,9 13-186,35 3-203,-103-26-401,0 2 0,39 18 0,-59-24-97,11 4 36,-15-6-38,-1 0-1,0-1 1,0 1-1,-1 0 1,1 1-1,0-1 1,0 1-1,0-1 1,-1 1-1,1 0 1,-1 0-1,0 0 1,1 0-1,-1 0 1,3 5-1,-4-7-17,-1 1-1,0 0 1,0-1-1,1 1 1,-1 0-1,0 0 0,0-1 1,0 1-1,0 0 1,0 0-1,0-1 1,0 1-1,0 0 0,0 0 1,-1-1-1,1 1 1,0 0-1,0-1 1,0 1-1,-1 0 0,1-1 1,-1 1-1,1 0 1,0-1-1,-1 2 1,-4 4 32,-1 0 1,1 0-1,-1 0 1,0-1-1,0 0 1,-1 0-1,1 0 1,-1-1 0,0 0-1,0-1 1,-10 4-1,-12 4 127,-49 11 0,42-15 5,0-2 0,-1-2 1,-64-1-1,71-2 153,28 0-299,1 0 0,-1 0 1,1 0-1,-1 0 1,1 0-1,-1-1 1,1 1-1,-1 0 1,1-1-1,-4 0 1,5 0-26,0 1 1,0-1 0,0 1 0,-1-1 0,1 1 0,0-1 0,0 1 0,0-1 0,0 1 0,0-1 0,0 1 0,0-1 0,0 1 0,0-1-1,0 0 1,0 1 0,0-1 0,0 1 0,0-1 0,1 1 0,-1-1 0,0 1 0,0 0 0,0-1 0,1 1 0,-1-1 0,0 1 0,1-1 0,-1 1-1,0 0 1,1-1 0,0 1 0,1-4-11,1 1 1,0-1-1,0 1 0,0 0 0,1 0 1,-1 1-1,1-1 0,4-2 0,37-17-44,-14 8 73,41-25-736,39-18-1799,-76 42 1486,75-32-1738,67-22 888,-125 50 3642,-44 14-1270,-6 4-345,-1 0 0,1 0 0,-1 0 1,1 1-1,-1-1 0,1 0 0,0 1 0,-1-1 1,1 1-1,0-1 0,-1 1 0,1 0 0,2 0 0,-2 0-38,24 2 1744,-25-2-1800,0 0 1,0 1 0,1-1 0,-1 0-1,0 1 1,0 0 0,0-1-1,0 1 1,0-1 0,-1 1 0,1 0-1,0 0 1,0 0 0,0-1 0,-1 1-1,1 0 1,0 0 0,0 2 0,16 30 753,-16-30-772,-1 0 0,1 0-1,0 0 1,-1 0 0,0 0 0,1 0-1,-1 0 1,-1 0 0,1 0-1,0 0 1,-1 0 0,1 0 0,-2 4-1,0-1 33,-1 0-1,1-1 0,-1 1 1,0-1-1,0 0 0,0 0 1,-8 9-1,5-9-50,0 0 1,0-1-1,-11 7 1,5-3 3,10-6-28,-1 0 0,0-1-1,1 1 1,-1-1 0,0 1-1,0-1 1,0 0 0,0 0-1,0 0 1,0 0 0,-1-1-1,1 1 1,0-1 0,-5 0-1,6 0-2,0 0 0,0 0-1,0 1 1,1-1 0,-1 0 0,0 1-1,0-1 1,0 1 0,1 0 0,-1 0-1,0-1 1,0 1 0,1 0 0,-1 0-1,1 1 1,-1-1 0,1 0 0,0 0-1,-3 3 1,-12 9-88,2-7-80,1 13-59,16-6 162,1 0 0,0 0 0,8 16 0,-8-18 51,15 43 62,16 85 0,-7-26 525,-23-90-296,0 1 1,-2 0-1,-1 0 0,-1 42 1,-1-63-236,-1 11 184,-7-9-23,1-2-85,3-1-63,0 0 1,-1 0-1,1 0 0,-1-1 1,1 0-1,-1 1 0,0-1 1,1-1-1,-1 1 0,0-1 1,0 0-1,1 0 0,-1 0 1,0-1-1,-8-1 0,-4-4-29,-1-1 0,1 0 1,1-1-1,0-1 0,0-1 0,1 0 0,0-1 0,0 0 0,-17-20 1,30 30-32,1 0 0,0 0 0,0-1 0,0 1 0,0-1 1,0 1-1,0-1 0,0 1 0,0-1 0,0 1 1,1-1-1,-1 0 0,1 1 0,-1-1 0,1 0 0,0 0 1,0-2-1,0 0-23,0 1 1,1 0-1,0 0 1,0 0 0,0 0-1,3-6 1,-1 2-36,2-5-225,0 1 0,1 0 0,0 0 0,1 1 0,16-20 0,23-19-594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4320,'0'-50'3333,"3"48"-2618,-3 2-702,12-10 690,-12 10-678,1-1 0,-1 1-1,1 0 1,-1-1 0,0 1-1,1 0 1,-1 0 0,1-1-1,-1 1 1,1 0-1,-1 0 1,1 0 0,-1 0-1,1 0 1,0 0 0,-1 0-1,1 0 1,-1 0 0,1 0-1,-1 0 1,1 0 0,-1 0-1,1 0 1,-1 0-1,1 0 1,-1 1 0,1-1-1,-1 0 1,1 1 0,4 5 513,-4-5-489,-1 0 0,1 0 0,0-1 0,-1 1-1,1 0 1,0-1 0,0 1 0,0-1 0,-1 1 0,1 0 0,0-1-1,0 0 1,0 1 0,0-1 0,0 0 0,0 1 0,0-1-1,1 0 1,2 2 68,0 0 0,0 1 0,0-1 1,0 1-1,0-1 0,-1 1 0,1 0 0,-1 1 0,3 3 0,-2-3 72,1 1 0,0-1 0,-1 1-1,1-1 1,11 6 0,-11-8-128,-1 1 0,0-1-1,0 1 1,0 0 0,0 0 0,-1 1-1,1-1 1,-1 1 0,3 3-1,2 4 89,-1 1 0,5 12-1,-11-23-139,0 2 20,4 11 160,-5-13-179,0 0 0,0 0 0,0-1-1,0 1 1,0 0 0,-1-1 0,1 1 0,0 0-1,-1 0 1,1-1 0,0 1 0,-1-1-1,1 1 1,-1 0 0,1-1 0,-1 1-1,0 0 1,0-1-9,1 1 0,-1-1 0,1 1 0,0-1 0,-1 1 0,1 0 0,0-1 0,0 1 1,-1-1-1,1 1 0,0 0 0,0-1 0,0 1 0,0-1 0,0 1 0,-1 0 0,1-1 0,1 1 0,-1 0 0,0-1 0,0 1 0,0 0 0,0-1 0,0 1 0,1 0 0,-1-1-1,0 0-1,0 1-1,0-1 1,0 0 0,0 0-1,0 0 1,0 0 0,0 0-1,0 0 1,0 0 0,0 0-1,0 0 1,0 0 0,0 1 0,0-1-1,0 0 1,0 0 0,0 0-1,0 0 1,0 0 0,0 0-1,0 0 1,0 0 0,0 0-1,0 0 1,0 1 0,0-1 0,0 0-1,0 0 1,0 0 0,0 0-1,0 0 1,0 0 0,1 0-1,-1 0 1,0 0 0,0 0-1,0 0 1,0 0 0,0 0-1,0 0 1,0 0 0,0 0 0,0 0-1,0 0 1,1 0 0,-1 0-1,0 0 1,0 0 0,0 0-1,0 0 1,0 0 0,0 0-1,0 0 1,0 0 0,0 0 0,1 0-1,21 0-98,-2 1 73,36-5 0,7-9 27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6880,'-66'0'2560,"66"0"-1984,-32 16-160,15 1 480,17-17-576,-16 0-64,16 16-160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4800,'0'50'1792,"0"-50"-1408,16 81-96,-16-48 416,0 16-448,0-16 32,17 0-160,-34 0 128,17-1-160,0-15 32,0-1-64,-16-16 96,16 0-96,0 0-1152,0 0 576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6400,'0'5'466,"-1"0"1,0-1-1,0 1 1,-1-1-1,1 1 1,-3 5-1,0-1-313,-12 32 1575,12-21-1330,3-12-271,0 0 1,-1 0-1,0-1 1,0 1-1,-5 9 1,4-9-72,0 0 1,0 1 0,1-1-1,0 1 1,0 0-1,1-1 1,0 1-1,1 0 1,1 10-1,-2-18-43,1 1 0,0 0 0,1-1 0,-1 1 0,0 0 0,0-1 0,1 1 0,-1-1 0,1 1 0,-1 0 0,1-1 0,0 1 0,0-1 0,-1 0 0,1 1 0,0-1 0,0 0 1,0 1-1,3 1 0,-4-3-2,0 1-7,0-1-1,1 0 0,-1 0 1,0 0-1,0 0 0,0 0 1,0 1-1,1-1 0,-1 0 1,0 0-1,0 0 0,0 0 1,1 0-1,-1 0 0,0 0 1,0 0-1,0 0 1,1 0-1,-1 0 0,0 1 1,0-1-1,0 0 0,1 0 1,-1-1-1,0 1 0,0 0 1,1 0-1,-1 0 0,0 0 1,0 0-1,0 0 0,1 0 1,-1 0-1,0 0 0,0 0 1,0 0-1,0-1 0,1 1 1,-1 0-1,0 0 1,0 0-1,0-1 0,25-10 88,-22 10-106,-1 0 0,1 0 0,0 0 0,-1 0 0,1-1 0,-1 0 0,1 1 0,-1-1 1,0 0-1,0 0 0,0 0 0,0 0 0,0-1 0,0 1 0,-1-1 0,1 1 0,1-5 0,8-10-95,3-5-3,-6 8-9,0 1 0,11-12-1,-18 24 104,1 0 0,-1 0 0,1 1 0,-1-1-1,1 0 1,0 1 0,-1-1 0,1 1 0,0 0-1,-1-1 1,1 1 0,0 0 0,2 0 0,-3 0 8,0 0 1,0 0 0,1 0 0,-1 0-1,0 0 1,0 0 0,0 1-1,0-1 1,0 0 0,0 1 0,0-1-1,0 0 1,0 1 0,0-1-1,0 1 1,0 0 0,0-1 0,1 2-1,4 23-26,0-12 42,-5-12 11,0 1 0,0-1 0,0 1 0,0-1 0,-1 1 0,1 0 0,-1-1 0,1 1 0,-1 0 0,0 0 0,0-1 0,1 1 0,-1 2 0,0 4 99,1 1 0,1-1 0,0 0 0,5 17 0,-6-23-76,2 17 233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83 2816,'0'-63'2597,"-3"58"-1824,1 3-655,0 1-1,0-1 0,1 1 0,-2 0 0,1 0 0,0 0 0,0 0 0,0 0 0,0 0 0,-1 1 0,1-1 0,0 1 0,-3-1 0,-39 1 884,22 0-649,20 0-331,-3 0 78,-1 0 0,0 0 0,0 0 0,0 1 0,0 0 0,0 0 0,0 1-1,1-1 1,-1 1 0,1 1 0,-1-1 0,-5 4 0,8-4-67,-17 10 277,-19 15-1,33-22-259,0-1 0,1 1 0,0 1 0,0-1 0,0 1-1,1 0 1,-7 12 0,4-6-16,2 1 0,0 0-1,0 0 1,1 0 0,1 1 0,0-1 0,1 1 0,1 0-1,0 0 1,0-1 0,2 1 0,2 20 0,-3-31-22,1 0 0,0 0 0,0 0 0,1 0 1,-1 0-1,0 0 0,1-1 0,0 1 0,0 0 0,-1-1 1,2 1-1,-1-1 0,4 4 0,-1-2 11,1 0 0,-1-1 0,1 1 0,0-1 0,6 2 0,-2-1-30,0-1 1,0 0 0,0 0-1,22 1 1,38-2-393,-70-2 399,33-1-571,0-1 0,0-2 0,56-14 0,-58 11 322,-4 1 37,-11 3 152,0 0 0,0-1 0,-1-1 0,23-10 0,9-12 136,-43 25-61,-1-1 0,1 1 0,0-1 1,-1 0-1,1 0 0,-1 0 0,0 0 0,0-1 0,0 1 0,-1-1 0,1 0 1,-1 0-1,0 0 0,2-5 0,1 0 19,-3 6-1,0-1-1,0 0 0,0 1 0,-1-1 0,1 0 0,-1 0 0,0 0 0,0 0 0,0 0 0,-1 0 1,1-6-1,-1 8 58,0-1 0,-1 1 0,1-1 0,-1 1 0,1 0 0,-1-1 0,0 1 1,0 0-1,0 0 0,0 0 0,0-1 0,-1 1 0,1 0 0,-1 1 0,1-1 0,-1 0 1,0 0-1,1 1 0,-1-1 0,0 1 0,0-1 0,0 1 0,-4-2 0,-7-3 578,9 2-474,4 4-189,0 0 1,-1 0-1,1 0 0,0 0 0,0-1 0,0 1 0,0 0 1,0 0-1,0 0 0,0 0 0,0 0 0,0 0 0,-1 0 1,1-1-1,0 1 0,0 0 0,0 0 0,0 0 0,0 0 1,0 0-1,-1 0 0,1 0 0,0 0 0,0 0 0,0 0 1,0 0-1,-1 0 0,1 0 0,0 0 0,0 0 0,0 0 1,0 0-1,0 0 0,-1 0 0,1 0 0,0 0 0,0 0 1,0 0-1,0 0 0,0 0 0,-1 0 0,1 0 0,0 0 1,0 0-1,0 1 0,0-1 0,0 0 0,0 0 0,-1 0 1,1 0-1,-9 5 11,8-4-12,0-1-1,1 0 0,-1 1 1,0-1-1,0 1 0,0-1 1,0 1-1,0-1 0,1 1 1,-1-1-1,0 1 0,0 0 1,1-1-1,-1 1 0,0 0 1,1 0-1,-1 0 0,1-1 1,-1 1-1,1 0 0,0 0 1,-1 0-1,1 0 0,0 0 1,-1 0-1,1 0 0,0 0 1,0 0-1,0 0 0,0 0 1,0 0-1,0 0 0,0 0 1,0 0-1,1 1 0,-1 5 0,0 59-82,0-66 79,0 1 1,0-1-1,0 1 1,0 0-1,0-1 1,0 1-1,0 0 1,0-1-1,0 1 1,0-1-1,1 1 1,-1 0-1,0-1 1,0 1-1,1-1 1,-1 1-1,0-1 1,1 1-1,-1-1 1,1 1-1,-1-1 1,0 1-1,1-1 1,-1 0-1,1 1 1,0 0-1,16 0-605,-11-1 122,0-3-322,-4 2 647,0-1 0,0 1-1,0-1 1,0 1 0,1 0-1,-1 0 1,0 0-1,1 0 1,-1 0 0,1 1-1,-1-1 1,1 1 0,0-1-1,-1 1 1,1 0-1,2 1 1,1-4-268,-4 1 396,0 1-1,0-1 0,0 1 1,0 0-1,0 0 0,1 0 0,-1 0 1,1 0-1,-1 0 0,5 0 1,7-3 38,8-7 260,8 6 37,-12 0-32,-11 3-136,0 0 1,0 0-1,0 1 1,10-1-1,103 2 2168,-106 2-2161,0 0-1,-1 1 1,1 1-1,-1 0 1,0 0-1,13 7 1,-25-10-132,0-1 1,0 1 0,0-1 0,0 1-1,0-1 1,-1 1 0,1-1 0,0 1 0,0 0-1,0-1 1,0 1 0,-1 0 0,1 0-1,0 0 1,-1 0 0,1-1 0,-1 1-1,1 0 1,-1 0 0,1 2 0,-1-2-7,0 0 1,0 0-1,0 1 0,-1-1 1,1 0-1,0 1 1,-1-1-1,1 0 1,-1 0-1,1 0 0,-2 2 1,1-1 4,0 0 0,1-1 1,-1 1-1,0 0 1,1 0-1,-1-1 0,1 1 1,-1 3-1,1-2 2,-1 0 1,1-1-1,-1 1 1,0 0-1,0-1 0,0 1 1,0-1-1,0 1 1,-1-1-1,1 0 0,-1 1 1,0-1-1,-1 2 1,-1 0 12,1-1 1,-1 1-1,1-1 0,-1 0 1,0 0-1,-6 3 1,-4 0 59,11 2-10,4-25 21,-1 15-104,0-1 1,0 1-1,0 0 0,0-1 0,1 1 1,-1-1-1,1 1 0,0-1 1,-1 1-1,1 0 0,0 0 0,0-1 1,1 1-1,-1 0 0,0 0 1,1 0-1,2-2 0,3-4 45,0-1-1,9-12 1,-12 15-28,0 0 0,0 1 1,0-1-1,1 1 0,10-9 1,15-7 0,-8-7-74,5 6 0,-14 5-13,-12 14 65,0 1 0,1-1 0,-1 1 1,1 0-1,0 0 0,0 0 0,-1 0 0,2 0 0,-1 0 0,3-2 0,39-13-121,-43 17 137,0-1 1,-1 1-1,1-1 1,0 1-1,0 0 1,0-1-1,0 1 1,0 0-1,0 0 0,0-1 1,-1 1-1,1 0 1,0 0-1,0 0 1,1 0-1,5-1 42,-6 0-36,0 1 2,0-1-1,-1 0 1,1 1 0,0-1 0,0 1-1,0 0 1,0-1 0,0 1 0,0 0-1,0-1 1,0 1 0,0 0 0,0 0-1,0 0 1,0 0 0,0 0 0,0 0-1,0 0 1,0 0 0,0 0-1,0 0 1,0 1 0,0-1 0,0 0-1,0 1 1,0-1 0,-1 0 0,1 1-1,0 0 1,1 0 0,0 0-7,1 0 20,-1 0 1,1 0-1,0-1 0,0 1 1,0-1-1,0 0 0,0 0 1,1 0-1,4-1 0,9 1 85,-15 0-94,1 0 0,0 0 0,0-1 0,0 1 0,0 0 0,4-2 0,4-9 181,4 10-102,-12 1-64,-1 0 0,0 0 1,1 0-1,-1 0 0,0 0 0,1-1 0,-1 1 0,0-1 0,1 0 0,2 0 0,8-10-95,-12 10 10,-1 1 0,0 0 0,1-1 0,-1 1 0,0 0 0,1-1 0,-1 1 0,0 0 0,1-1 0,-1 1 0,0 0 0,1 0 0,-1 0 0,1-1 0,-1 1 0,1 0 0,-1 0 0,0 0 0,1 0 0,-1 0 0,1 0 0,-1 0 0,1 0 0,-1 0 0,1 0 0,0 0 0,4-1-413,-4-4-220,-1 5 569,0-1-1,0 1 1,0-1 0,0 1-1,0-1 1,0 1 0,0-1-1,0 1 1,0 0-1,0-1 1,0 1 0,0-1-1,0 1 1,0-1 0,1 1-1,-1 0 1,0-1 0,0 1-1,0-1 1,1 1 0,-1 0-1,0-1 1,1 1-1,-1 0 1,0-1 0,1 1-1,10-11-3262,-8 8 1088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4896,'0'17'1824,"0"-17"-1440,-33 16-96,33 17 1344,-17-17-960,17 1 576,-16 16-736,16 16 224,-16 0-448,-1 16 64,17 1-224,-16 0 224,16-1-224,0-16 32,-17-16-96,17 0-960,0-17 480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5984,'0'0'1920,"5"3"-1174,22 8-250,1-6 358,-17 6-305,16-5-85,-11-2-336,-11-2-75,1 0 1,0-1-1,0 1 0,0-1 1,0 0-1,1-1 0,-1 0 1,0 0-1,0 0 0,0 0 1,7-3-1,4-3 52,-13 5-87,-1 0 1,0-1-1,1 1 1,-1 1 0,1-1-1,5 0 1,-9 1-17,0 0 0,0 0 1,0 0-1,0 0 0,1 0 1,-1 0-1,0 0 1,0 0-1,0 1 0,0-1 1,0 0-1,1 0 0,-1 0 1,0 0-1,0 0 1,0 0-1,0 0 0,0 0 1,0 0-1,1 0 0,-1 0 1,0 0-1,0 0 1,0 0-1,0-1 0,0 1 1,1 0-1,-1 0 0,0 0 1,0 0-1,0 0 0,0 0 1,0 0-1,0 0 1,0 0-1,1 0 0,-1-1 1,0 1-1,0 0 0,0 0 1,0 0-1,0 0 1,0 0-1,0 0 0,0-1 1,0 1-1,0 0 0,0 0 1,0 0-1,0 0 1,0 0-1,0-1 0,0 1 1,0-2 6,0 1-1,0-1 1,-1 0 0,1 0 0,-1 1 0,1-1 0,-1 0 0,0 1 0,0-1-1,0 1 1,0-1 0,0 1 0,0-1 0,0 1 0,0-1 0,0 1 0,-1 0-1,1 0 1,0 0 0,-1 0 0,1 0 0,-1 0 0,0 0 0,1 0 0,-4 0-1,0-1 29,-1 0-1,0 0 1,0 1-1,0-1 0,0 2 1,-12-1-1,12 0 50,0 1 0,-1-1 1,-9-3-1,-14-1 150,10 9-55,7 0-68,7-3-93,1 1 0,-1-1 0,0 1 0,1 1 0,0-1 0,-1 1 0,-6 4 0,10-5-24,-1 1-1,1-1 0,-1 1 1,1-1-1,0 1 0,0 0 0,0 0 1,1 0-1,-1 0 0,1 0 1,-1 0-1,1 0 0,0 0 0,0 1 1,0 3-1,0-2-6,1 1-1,0-1 1,0 0 0,0 1-1,0-1 1,1 0 0,0 1-1,3 8 1,2 11 33,-4-14 29,-2-7-26,0-1 0,1 1 0,0 0 0,0-1 0,0 1 0,0-1 0,3 5 0,4 2-366,2-1 1,-1 1 0,1-1-1,21 14 1,-26-19-65,0-1 39,0 0 1,-1-1-1,1 0 1,0 0-1,0 0 1,1 0-1,-1-1 1,0 0-1,0 0 1,1 0-1,-1-1 0,0 0 1,1 0-1,6-1 1,0 1-578,40 0-2012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51 5056,'-14'-27'1642,"13"25"-1552,1 1 0,-1-1 0,0 1-1,0-1 1,0 1 0,0 0-1,0 0 1,-1-1 0,1 1 0,0 0-1,-1 0 1,1 0 0,0 1-1,-1-1 1,1 0 0,-1 0 0,1 1-1,-4-2 1,1 2 204,0-1 0,0 1 0,0 0 1,0 0-1,-6 0 0,1 1-78,5-1-170,1 0-1,-1 0 1,1 1 0,0-1 0,-1 1 0,1 0 0,0 0 0,0 0-1,-6 3 1,-2 0-19,2-1-20,8-3-12,0 1-1,0-1 1,0 0 0,-1 0-1,1 1 1,0-1-1,0 0 1,0 1 0,0 0-1,0-1 1,0 1-1,0-1 1,0 1 0,0 0-1,1 0 1,-1-1-1,0 1 1,0 0-1,1 0 1,-1 0 0,0 0-1,1 0 1,-1 0-1,1 0 1,-1 2 0,0 0-4,0-1 0,0 0 0,1 1 0,-1-1 0,1 1 0,0-1 0,-1 1 0,1-1 0,0 0 0,1 1 0,-1-1 0,0 1 0,1-1 0,-1 1 0,1-1 0,0 0 0,0 1 0,1 2 0,11 11 27,0-1 0,24 21 0,-4-4 45,95 96 76,-127-128-135,11 15 260,-12-15-255,1 1-1,-1-1 0,0 0 0,1 1 0,-1-1 1,0 1-1,0-1 0,0 1 0,1-1 0,-1 1 1,0-1-1,0 1 0,0-1 0,0 1 0,0-1 1,0 1-1,0-1 0,0 1 0,0-1 0,0 1 1,0-1-1,0 1 0,0-1 0,0 1 0,0-1 1,-1 1-1,1-1 0,0 1 0,0-1 0,-1 1 1,-15 5 97,1-2-60,0-1 0,0 0 1,0-1-1,-17 0 0,-66-2 107,47-1-121,35 1-54,0 0 0,0-2 1,0 0-1,0-1 0,0 0 0,0-1 0,1-1 0,-19-9 0,32 14-58,1-1-1,-1 0 1,1 0-1,0 0 1,-1 0 0,1 0-1,-1 0 1,1 0-1,0 0 1,0 0-1,0-1 1,-2-2 0,2 3 3,1-1 0,-1 1 0,1-1 0,0 1 1,-1-1-1,1 1 0,0-1 0,0 1 0,0-2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4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3648,'-13'14'1173,"11"-12"-866,6-1-144,5-2-77,-1 1 48,-1 0 0,1 0 1,0 1-1,10 1 0,6 12 186,30 7 70,-41-17-356,0 1 0,0 0 0,-1 0 1,0 1-1,0 1 0,15 11 0,-9-1-8,21 26 1,5 6 21,-35-41-27,-1 1-1,-1 0 0,0 0 0,0 1 0,6 11 0,-11-17 1,1 1 1,-2 0-1,1 0 1,0 0-1,-1 0 1,0 0-1,0 0 1,0 0-1,-1 0 1,0 0-1,0 0 1,0 0-1,-2 10 1,1-9 25,-1 0 0,0-1 0,0 1 0,-1 0 0,1-1 0,-1 1 0,0-1 0,-1 0 0,1 0 0,-1 0 0,0-1-1,0 1 1,0-1 0,-1 0 0,0 0 0,0-1 0,-7 5 0,0-1 120,-1-1 0,0 0-1,-1-1 1,1 0-1,-29 5 1,33-8 10,0-1-1,0 0 1,0-1 0,0 0-1,0 0 1,0-1 0,-10-2-1,16 2-136,1 1-1,-1-1 0,0 0 1,1 0-1,-1 0 0,1-1 1,-1 1-1,1-1 1,0 1-1,-1-1 0,1 0 1,0 0-1,0 0 0,0 0 1,1 0-1,-1 0 0,0-1 1,1 1-1,-1-1 1,1 1-1,0-1 0,-1-2 1,0 1-12,1 0 1,0-1-1,0 1 1,1-1-1,-1 1 1,1 0-1,0-1 1,0 1-1,1-1 1,-1 1-1,1 0 1,0-1 0,0 1-1,3-7 1,-1 5-25,0 0 1,0 0 0,1 1 0,0-1-1,0 1 1,1 0 0,8-8-1,3-1-81,19-13-1,-16 14 65,2 1 0,-1 1-1,1 1 1,26-9-1,-41 16 17,13-5 19,1 1-1,23-5 0,12 6 76,-28 4-50,16-3 7,61-4 68,-59 8-60,-21 0 85,0 1-1,44 5 1,-43 1-22,-19-4-77,1-1-1,-1 1 0,1-1 1,11 0-1,-15-1-21,30-1 327,-31 0-445,0 1 0,0 0 0,0-1 0,0 1 1,0-1-1,0 0 0,0 0 0,-1 0 0,1 0 0,0 0 0,0 0 0,1-2 0,0 0-782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34 7296,'-27'-28'2368,"26"28"-2328,1 0 0,0-1 1,0 1-1,-1 0 0,1-1 1,0 1-1,0 0 0,-1-1 1,1 1-1,0 0 1,-1 0-1,1-1 0,0 1 1,-1 0-1,1 0 0,-1 0 1,1-1-1,0 1 0,-1 0 1,1 0-1,-1 0 0,0 0 1,-26 0 1873,22 3-1140,0 1-573,2-2-216,1 0 0,0-1 0,0 1 0,1 0 0,-1 0 0,0 0 0,1 1 0,-1-1 0,1 0 0,0 1 0,-1-1 0,1 0 0,0 1 0,1-1 0,-1 1 0,0 4 0,0 5-1403,1-8 809,-1-1 1,1 0-1,0 1 1,0-1-1,1 0 1,-1 1-1,1-1 1,-1 0-1,2 4 0,11 14-1896,2 5 1235,1 25 2555,-15-47-1061,-1-1-1,0 1 1,0 0 0,0-1-1,0 1 1,0-1 0,-1 1-1,1-1 1,-1 1 0,0-1-1,0 0 1,-2 4 0,-2 10 1214,-2 17 523,5-25-1483,0 0-1,0 1 1,-1-1-1,0 0 1,-1 0-1,0-1 1,-7 12 0,-2 3 174,1 0 0,2 1 0,-15 46 0,8-18-295,17-50-363,-1 0 0,1 1 0,-1-1 0,1 1 0,0-1 1,0 0-1,0 1 0,0-1 0,0 1 0,1-1 0,-1 0 0,1 1 0,-1-1 1,2 3-1,-1-4-111,-1 0 0,0 0 0,1-1 1,-1 1-1,0 0 0,1 0 1,-1-1-1,1 1 0,0-1 0,-1 1 1,1 0-1,-1-1 0,1 1 0,0-1 1,-1 1-1,1-1 0,0 0 1,0 1-1,-1-1 0,1 0 0,0 1 1,0-1-1,-1 0 0,1 0 1,0 0-1,0 1 0,0-1 0,0 0 1,-1 0-1,1-1 0,0 1 0,0 0 1,0 0-1,0 0 0,-1 0 1,1-1-1,0 1 0,0 0 0,0-1 1,16-13-2396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6240,'-16'0'2789,"16"-2"-2250,0 1-498,0 1 0,0-1 0,0 1 0,0-1 0,0 1 0,0-1 0,0 1 0,0-1 0,0 1 1,0-1-1,-1 1 0,1-1 0,0 1 0,0 0 0,0-1 0,-1 1 0,1-1 0,0 1 0,0 0 0,-1-1 0,1 1 0,0-1 1,-1 1-1,1 0 0,-1 0 0,1-1 0,0 1 0,-1 0 0,0-1 0,-20 0 964,13 1-618,8 0-391,-1 0 1,0 0-1,0 1 1,0-1 0,0 0-1,1 1 1,-1-1-1,0 0 1,0 1 0,1-1-1,-1 1 1,0-1-1,1 1 1,-1 0 0,0-1-1,1 1 1,-1 0-1,1-1 1,-1 2 0,-11 18-129,11-17 118,0-1 7,-1 1 0,1-1-1,-1 0 1,1 1 0,-1-1-1,0 0 1,0 0 0,-3 2-1,-7 9 0,11-11 8,0 0 0,0 0 0,0 0 0,1 0 0,-1 0 0,1 0 0,-1 4 0,-1 4 0,-9 23 0,5 0-27,2-16-29,1-10 43,2 0-1,-1 0 1,1 0 0,-1 11-1,2 14 457,0-32-445,0 0 1,0 1-1,0-1 1,0 0-1,0 0 0,0 0 1,0 0-1,0 0 1,0 0-1,0 0 0,0 0 1,0 0-1,0 1 1,0-1-1,0 0 1,0 0-1,0 0 0,0 0 1,0 0-1,0 0 1,0 0-1,0 0 0,0 0 1,0 0-1,0 0 1,0 1-1,0-1 0,0 0 1,0 0-1,0 0 1,0 0-1,0 0 0,0 0 1,1 0-1,-1 0 1,0 0-1,0 0 1,0 0-1,0 0 0,0 0 1,0 0-1,0 0 1,0 0-1,0 0 0,0 0 1,1 0-1,-1 0 1,0 0-1,0 0 0,0 0 1,0 0-1,0 0 1,0 0-1,0 0 0,0 0 1,1 0-1,0 0-55,1 0 0,0-1-1,0 1 1,-1-1-1,1 1 1,0-1 0,-1 0-1,1 0 1,-1 1 0,4-3-1,4-3-377,-7 5 362,0 0 1,0 0-1,0 0 1,0 0-1,0-1 1,0 1-1,0-1 1,0 0 0,0 1-1,-1-1 1,1 0-1,-1 0 1,3-4-1,0-1-59,-1 3 90,-1 0-1,0 1 1,0-1 0,0 0-1,-1 0 1,1 0-1,0-5 1,2-5 2,-2 7 129,2 0 0,7-14 0,-1 5 162,-8 10-112,4-4 131,-6 10-264,0 0-1,0 0 0,0 0 0,1 0 0,-1 0 1,0-1-1,0 1 0,1 0 0,-1 0 1,0 0-1,0 0 0,0 0 0,1 0 0,-1 0 1,0 0-1,0 0 0,1 0 0,-1 0 1,0 0-1,0 0 0,1 0 0,-1 0 0,0 0 1,0 0-1,1 0 0,-1 1 0,0-1 1,0 0-1,0 0 0,1 0 0,-1 0 1,0 0-1,0 1 0,0-1 0,1 0 0,-1 0 1,0 0-1,0 0 0,0 1 0,1 0 16,-1-1 0,0 1-1,1 0 1,-1 0-1,0 0 1,1 0 0,-1 0-1,0-1 1,0 1 0,0 0-1,0 0 1,0 0 0,0 2-1,0-3-5,0 1 0,0 0 0,0 0-1,0 0 1,0 0 0,0 0 0,0 0 0,0 0-1,1-1 1,-1 1 0,0 0 0,0 0 0,2 1-1,11 4 178,23 24-42,-32-28-127,0 0 1,0 0 0,0 0-1,0-1 1,1 1 0,-1-1-1,1 0 1,7 1 0,40-1 263,-38-1-286,-11 0-38,0 0-1,0 0 1,1 0 0,-1 0-1,0-1 1,0 0 0,0 1-1,0-1 1,0 0 0,0-1-1,0 1 1,0 0 0,0-1-1,0 0 1,3-2 0,16-6-273,2 1-20,-23 8 323,1 0 0,-1 0 1,0 0-1,0-1 1,0 1-1,0 0 0,0 0 1,0-1-1,0 1 1,0-1-1,0 1 0,-1-1 1,1 1-1,0-1 1,-1 1-1,1-1 0,-1 1 1,0-1-1,1-2 0,-1 2 0,0 0 1,0 1-1,0-1 0,1 1 0,-1-1 0,1 0 0,-1 1 0,1-1 0,-1 1 0,1-1 0,0 1 0,0 0 0,0-1 0,0 1 0,0 0 0,0 0 0,0-1 0,0 1 0,3-1 0,10-4-89,-12 3 44,4-1-62,-5 4 110,0 1 0,-1-1 0,1 1 0,-1-1 0,1 1 0,-1-1 0,1 1 0,-1-1 0,1 1 0,-1 0 0,0-1 0,1 1 0,-1-1 0,0 1 0,1 1 0,18 33-17,-15-27 49,-1-1 1,0 1-1,0 0 0,-1-1 0,0 1 1,1 9-1,-1-9 23,0 1-1,0-1 1,5 11-1,-3-11 7,1 0 0,0 0 0,7 8 1,-7-10-1,-1 0 1,0 0-1,3 7 1,-6-12-34,-1 0 1,1 0-1,0 0 1,-1 1-1,1-1 1,0 0 0,0 0-1,0 0 1,-1-1-1,1 1 1,0 0-1,0 0 1,1 0-1,0 0 1,-1-1-16,-1 1 0,1-1 1,0 0-1,0 0 0,0 0 0,0 0 1,-1 0-1,1 0 0,0 0 0,0 0 1,0 0-1,0 0 0,-1 0 0,1-1 1,0 1-1,0 0 0,0-1 0,0 0 1,5-6 149,-3 4-73,8-4 54,-10 6-135,0 1-1,0 0 1,0-1-1,0 1 1,1-1 0,-2 0-1,1 1 1,0-1-1,0 0 1,0 0-1,0 1 1,0-1 0,0 0-1,-1 0 1,2-2-1,11-32 71,-10 24-54,-2 9-31,-1 1-1,1-1 1,-1 0-1,1 0 1,0 1-1,-1-1 1,1 1-1,0-1 1,0 1-1,0-1 1,0 1-1,1 0 1,-1-1-1,0 1 1,0 0-1,1 0 1,-1 0-1,1 0 1,-1 0-1,1 0 0,2-1 1,0 0-36,-3 2 23,0-1 0,-1 1-1,1-1 1,0 1 0,0 0 0,0-1 0,-1 1-1,1 0 1,0 0 0,0-1 0,0 1 0,0 0 0,0 0-1,-1 0 1,1 0 0,0 0 0,0 0 0,0 0-1,1 1 1,2 0-84,-3-2 91,1 1 0,-1 0 0,0 0 0,0 1 0,0-1 0,1 0 0,-1 0 0,0 1 0,0-1 0,0 0 0,0 1 0,1-1 0,-1 1 0,0 0 0,0-1 0,0 1 0,0 0 0,0 0 0,-1 0 0,2 1 0,0 0-2,-1 1 1,1-1-1,-1 1 0,0 0 0,0-1 1,1 6-1,-2-5 20,1 0 1,0-1 0,0 1-1,0 0 1,0 0-1,1 0 1,-1-1 0,1 1-1,-1-1 1,3 3-1,13 11 36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50 2560,'0'-14'832,"0"14"-827,0 0 1,0 0-1,0 0 1,0 0-1,0 0 1,0 0 0,0 0-1,0 0 1,0 0-1,0 0 1,0-1-1,0 1 1,0 0-1,0 0 1,0 0-1,0 0 1,0 0-1,0 0 1,0 0-1,0 0 1,0 0-1,0 0 1,0-1-1,1 1 1,-1 0-1,0 0 1,0 0-1,0 0 1,0 0 0,0 0-1,0 0 1,0 0-1,0 0 1,0 0-1,0 0 1,0 0-1,0 0 1,0 0-1,1 0 1,-1 0-1,0 0 1,0 0-1,0-1 1,0 1-1,0 0 1,0 0-1,0 0 1,0 0-1,0 0 1,1 0-1,-1 1 1,0-1-1,0 0 1,0 0 0,0 0-1,0 0 1,11 0 308,-8 0 492,0-3-177,7-8 123,-9 11-714,-1-1-1,1 1 1,-1-1 0,0 1 0,1-1 0,-1 0-1,0 1 1,1-1 0,-1 1 0,0-1 0,0 0 0,0 1-1,0-1 1,1 1 0,-1-1 0,0 0 0,0 1-1,0-1 1,0 0 0,-1 1 0,1-1 0,0 1-1,0-1 1,0 0 0,-1 0 0,1 1 35,0 0-68,0 0 0,0-1 1,0 1-1,0 0 0,0 0 1,0 0-1,0 0 0,0 0 1,0 0-1,0 0 0,0 0 1,0 0-1,0-1 0,0 1 1,0 0-1,0 0 0,0 0 1,0 0-1,0 0 0,0 0 1,0 0-1,0 0 0,0 0 1,0 0-1,0 0 0,0-1 1,0 1-1,0 0 0,0 0 1,0 0-1,0 0 0,0 0 1,0 0-1,0 0 0,-1 0 1,1 0-1,0 0 0,0 0 1,0 0-1,0 0 0,0 0 1,0 0-1,0 0 0,0 0 1,0 0-1,0 0 0,-1 0 1,1 0-1,0 0 0,0 0 1,0 0-1,0 0 0,0 0 1,0 0-1,0 0 0,-1 0 1,-59 0 100,55 0-85,0 0 0,0 1-1,0 0 1,0 0 0,0 0-1,0 0 1,0 1 0,0 0-1,1 0 1,-1 0 0,-4 3 0,-15 7 88,-5-1-20,18-7-58,0 0-1,1 1 1,0 0 0,0 0-1,0 1 1,-11 9 0,6-2 4,0 1 1,1 1-1,-21 29 1,28-33-2,0-1-1,0 1 1,1 1-1,1-1 1,0 1-1,0 0 1,-2 14-1,6-23-18,0 0 0,1 0 0,0 1 0,0-1 0,0 0 0,0 1 0,0-1 0,0 0 0,1 0 0,0 1 0,0-1 0,0 0-1,0 0 1,3 5 0,-3-6-5,1 1-1,-1-1 1,1 0-1,0 0 1,0 0-1,0-1 1,0 1-1,0 0 1,0-1-1,0 1 1,0-1-1,1 0 1,-1 0-1,1 0 1,-1 0-1,1 0 1,4 1-1,39 3 34,-32-2-27,21 8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 4160,'-13'-14'1333,"12"13"-1301,1 1 0,0-1-1,-1 1 1,1-1 0,0 1-1,-1-1 1,1 1 0,0-1-1,0 1 1,-1-1 0,1 0-1,0 1 1,0-1 0,0 0 0,0 1-1,0-1 1,0 1 0,0-1-1,0 0 1,0 1 0,0-1-1,0 0 1,0 1 0,0-1-1,1 0 1,-1 1 51,0-3 711,-3 6-186,0 1-434,-1 1 0,1-1 0,0 1 0,0 0 0,1 1 0,0-1 0,-1 0 0,-1 9 0,-11 49-25,14-54-82,0-5-50,1 0 0,-1 0 1,1 0-1,0-1 0,0 1 0,1 0 1,-1 0-1,1 0 0,0 0 0,0-1 1,2 7-1,3 6 85,-5-8-96,0-3 27,1 0 0,-1 0 0,1 0 1,0 0-1,5 9 0,-6-12-52,0-1-1,0 0 0,0 1 1,1-1-1,-1 0 1,0 1-1,1-1 0,-1 0 1,1 0-1,0 0 1,-1 0-1,1-1 1,0 1-1,-1 0 0,1-1 1,0 1-1,0-1 1,0 1-1,0-1 0,-1 0 1,1 0-1,2 0 1,6 1-112,-6-1 2,0 0 1,0 1 0,-1-2 0,1 1-1,0 0 1,0-1 0,-1 1 0,6-3-1,2-1-153,-8 2 200,1 1 1,-1-1-1,0 1 0,0 0 0,1 1 0,-1-1 0,1 0 1,5 1-1,-9 0 71,1 0 1,0 0-1,-1 0 1,1 0-1,0 0 0,-1 0 1,1 0-1,-1 0 1,1 0-1,0-1 1,-1 1-1,1 0 0,-1 0 1,1-1-1,0 1 1,-1 0-1,1 0 1,-1-1-1,1 1 0,-1-1 1,1 1-1,-1 0 1,0-1-1,1 1 1,0-2-1,-1 0-3,1 0 0,-1 1 0,0-1 0,1 0 0,-1 0 0,0 0 0,-1-4 0,1-4 11,0 6 25,0 0 0,-1 0 0,1 0 0,-1 0-1,0 0 1,-1 0 0,1 0 0,0 0-1,-1 0 1,0 1 0,-3-6 0,3 6-1,0-1 0,1 0 0,0 0 0,-2-7 0,-7-26 162,-2 17-62,10 17-108,0 0 0,0 0-1,0 0 1,0 0-1,1 0 1,-1 0-1,1-1 1,0 1-1,0-1 1,0 1-1,0-4 1,1 5-8,-1 0 0,1 0 0,0 1 0,0-1 0,-1 0 0,1 1 0,-1-1 0,1 0 0,-1 1 0,0-1 0,0 1 0,0-1 0,0 1 0,0-1 0,0 1 0,0 0 0,-2-2 0,0 0 6,3 3-102,0 0 43,0 0 112,0 0 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84 211 3712,'-14'0'1221,"11"0"-757,1 0-117,-7 0 346,13 0-444,-3 0-104,-2 0-141,0 0 0,1 0 0,-1 0 1,1 1-1,-1-1 0,1 0 1,-1 1-1,1-1 0,-1 0 1,1 1-1,0-1 0,-1 1 1,1-1-1,0 0 0,-1 1 0,1-1 1,0 1-1,-1-1 0,1 1 1,0-1-1,0 1 0,-1 0 1,1-1-1,0 1 0,0-1 1,0 1-1,0-1 0,0 1 0,0 0 1,-3 7 69,-24 66-42,10-25 139,16-45-156,0 0-1,1-1 1,-1 1-1,1 0 1,-1 0-1,1-1 1,0 1 0,1 6-1,0 0 15,-1-2 3,-1-6-22,1 0-1,0 0 0,0 0 1,0 0-1,1-1 1,-1 1-1,0 0 1,2 2-1,-2-3-1,1 0-1,0 0 1,0 0-1,0 0 1,0 0 0,0 0-1,0-1 1,0 1-1,1 0 1,-1-1 0,2 2-1,5 3 17,-6-4-17,-1 0 0,1 0 0,-1 0 0,1 0 0,-1-1 0,1 1 0,0-1 0,-1 1 0,1-1 0,0 1-1,-1-1 1,1 0 0,0 0 0,3 0 0,4 1 10,-6 0-30,0-1-1,0 0 0,0 0 0,0 0 1,0 0-1,0 0 0,0-1 1,0 1-1,0-1 0,4-1 1,1-3-45,-6 4 60,-1 0 0,1 0 1,-1 0-1,1 0 0,-1 0 0,1 1 0,0-1 1,-1 1-1,1-1 0,0 1 0,-1-1 1,1 1-1,2 0 0,-4 0-4,1 0 0,0 0 0,-1 0 0,1 0 0,0 0 0,-1 0 0,1 0 0,-1 0 0,1 0 0,0 0 0,-1 0 0,1-1 0,-1 1 0,1 0 0,0 0 0,-1-1 0,1 1 0,-1 0 0,1-1 0,-1 1 0,1-1 0,-1 1 0,0 0 0,1-1 0,0 0 0,-1-1-12,1 0-1,-1 0 1,0 0 0,1 0-1,-1 0 1,0 0-1,-1-3 1,1-5 0,1 0 26,-1 6-2,1 0-1,-1 0 0,0 0 0,-1 1 1,1-1-1,0 0 0,-1 0 1,-2-5-1,-7-15 23,7 13-22,3 8-19,0 1 0,0-1 0,0 0 0,0 1 0,1-1 0,1-3-1,8-5-27,-7 1 32,-3 9 4,0 0 0,0 0 0,1 0 1,-1 0-1,0 0 0,0 1 0,1-1 0,-1 0 0,0 0 1,1 0-1,-1 1 0,1-1 0,-1 0 0,1 0 0,-1 1 1,1-1-1,0 0 0,-1 1 0,1-1 0,0 1 0,0-1 1,-1 1-1,1-1 0,0 1 0,0 0 0,0-1 0,-1 1 0,1 0 1,0 0-1,0-1 0,1 1 0,21-12-100,6-6 21,-22 15 82,0 0 1,0 1-1,0 0 0,0 0 1,1 0-1,-1 1 0,1 0 1,13 1-1,-2-1-65,32-6 0,-32 3 30,37-1 0,-45 5 26,0 0 0,14-2 0,-10-2-18,5-1-20,1 10 19,-9-1 26,2-2 35,-12-2-33,1 1 0,-1-1 1,0 1-1,1-1 1,-1 1-1,0 0 1,1 0-1,2 2 0,-4-2 24,0 0 0,0 0 0,0 0 0,0 0 0,0 0 0,0 0 0,-1 0 0,1 1 0,0-1 0,-1 0 0,1 0 0,-1 1 0,0-1 0,1 0 0,-1 1 0,0-1 0,0 1 0,0-1 0,0 0 0,0 3 0,0 5 36,-1 0 0,0 0 0,-1 0 0,0 0 0,0 0 0,-1 0 0,0 0 0,-6 10 0,-1 4 20,7-12-44,0 0-1,0-1 1,-1 15-1,3-15-11,-1 0 0,0 0-1,-1 0 1,0 0 0,-6 12-1,7-17 61,-1 0-1,1 1 0,0-1 1,0 1-1,1-1 0,0 1 1,0-1-1,0 1 0,0 10 1,4-16 42,-3 0-127,1 0 1,0 0 0,-1 0-1,1 0 1,0 0 0,-1-1-1,1 1 1,0 0 0,-1-1-1,1 1 1,-1 0 0,1-1 0,-1 1-1,1-1 1,-1 1 0,1-1-1,-1 1 1,1-1 0,-1 1-1,0-1 1,1 1 0,-1-1-1,0 1 1,1-1 0,-1 0-1,0 1 1,0-1 0,0 0-1,1 1 1,-1-1 0,0 0-1,0 1 1,0-1 0,0 0-1,0 0 1,2-9-14,12-1-15,-12 8 27,0 1 0,0-1-1,-1 0 1,1-1 0,-1 1 0,0 0-1,0 0 1,0 0 0,0-1 0,0 1-1,-1-1 1,1-2 0,2-13 8,0 7-18,1 0 0,0 0 0,1 0 0,0 0 0,1 1 0,0 0 0,1 0 0,16-19 0,7 6-145,-8-3-117,-17 21 228,1 2-1,1-1 1,-1 1-1,1 0 1,-1 0 0,1 1-1,0 0 1,8-3-1,-4 3 59,-1 0-1,1 1 0,0 0 1,0 0-1,13 1 0,-5 1 37,-7 0-17,-1 0 0,1 0-1,11-3 1,2-8 143,-23 10-155,0 1-1,0-1 0,0 1 0,0-1 1,0 1-1,1 0 0,-1 0 0,3 0 1,5 0 292,-10 0-307,0 0-1,0 0 1,-1 0-1,1 0 1,0 0-1,0 0 1,0-1 0,-1 1-1,1 0 1,0 0-1,0 0 1,0-1-1,-1 1 1,1 0-1,0 0 1,0 0-1,0-1 1,0 1-1,0 0 1,0 0-1,0 0 1,-1-1-1,1 1 1,0 0-1,0 0 1,0-1-1,0 1 1,0 0-1,0 0 1,0-1 0,0 1-1,0 0 1,0 0-1,0-1 1,0 1-1,1 0 1,-1 0-1,0-1 1,0 1-1,0 0 1,0 0-1,0 0 1,0-1-1,1 1 1,-1 0-1,0 0 1,0 0-1,0-1 1,0 1-1,1 0 1,-1 0-1,0 0 1,0 0-1,1 0 1,-1 0 0,0-1-1,-8 10 6,6-9-22,0 1 0,0-1 0,0 0 1,0 1-1,0-1 0,0 0 0,-1 0 0,-2-1 1,0 1-25,1 0 0,-1 0 0,0 0 0,1 0 0,-1 1 0,-8 2 0,8-1 16,-1-1-2,1 1 0,0-1 0,0 1 1,0 1-1,0-1 0,0 1 1,0-1-1,1 2 0,-1-1 0,1 0 1,0 1-1,0 0 0,0 0 0,-4 5 1,6-4 22,-1 0 0,1-1 0,0 1 0,0 0 1,1 0-1,0 0 0,0 1 0,0-1 0,0 6 0,0 52 229,2-40-126,-1-15-76,-1 1 11,2-1-1,-1 1 1,3 16 0,-2-24-41,-1 0-1,0 0 0,1 1 0,-1-1 1,0 0-1,1 0 0,-1 0 1,1 1-1,0-1 0,-1 0 0,1 0 1,0 0-1,0 0 0,0 0 1,-1 0-1,1 0 0,0-1 0,0 1 1,0 0-1,1 0 0,-1-1 1,0 1-1,0-1 0,0 1 0,0-1 1,1 1-1,-1-1 0,0 0 1,0 1-1,1-1 0,0 0 0,1 0-84,0 0 0,0 0 1,0 0-1,0 0 0,0-1 0,-1 1 0,1-1 0,0 1 0,0-1 0,-1 0 0,1 0 0,0-1 0,-1 1 0,1 0 0,-1-1 0,0 0 0,1 1 0,-1-1 0,0 0 0,0 0 0,0 0 1,0-1-1,0 1 0,-1 0 0,3-5 0,45-75-1141,-33 54 1330,-2 0 0,20-59 0,-16 39 735,-4 14-153,21-49 1558,-32 77-2050,-1 2-32,0 1 1,0-1 0,-1 1-1,1-1 1,-1 0 0,0 1-1,0-1 1,1-8 0,-3 14-176,1-1 0,0 1 0,0-1 0,-1 1 0,1-1 0,-1 1 0,1-1 0,-1 1 0,0-1 0,-1 2 0,-5 12-46,2 15 44,-6 6 107,5 10 64,1-21 47,2-9-17,1 0 0,-2 28 0,7 19 322,11 1-192,-14-62-310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 5984,'-27'-13'1920,"26"12"-1867,0 1 1,0-1-1,0 1 1,0 0 0,0-1-1,0 1 1,0 0-1,-1 0 1,1 0 0,0-1-1,0 1 1,0 0-1,0 1 1,0-1-1,0 0 1,0 0 0,-1 0-1,1 1 1,0-1-1,0 0 1,0 1-1,0-1 1,0 1 0,0 0-1,0-1 1,1 1-1,-1 0 1,0-1 0,0 1-1,0 0 1,1 0-1,-1 0 1,0-1-1,0 3 1,-5 3 551,-3 2-503,5-5-87,0 1-1,0-1 1,1 1 0,-1 0 0,1 0-1,0 0 1,0 0 0,-4 7-1,2 19-334,-1-14-440,5-13 518,-1 0 0,1 1 0,0-1 0,0 0 0,1 1 0,-1-1 0,1 0 0,-1 7 0,2 12-531,0-11 588,-1-1-1,0 0 0,0 0 0,-5 20 0,-5-5 288,6-4 350,3-13-240,-1-1 0,1 1-1,-1 0 1,-1-1 0,-4 10-1,-3 4 393,0 0 0,1 1 0,-8 29 0,15-41-464,1 0-1,0 1 0,0-1 0,2 18 0,0 4 221,-1-2-242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1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66 129 4160,'-13'0'1333,"12"0"-1318,1 0-1,0 0 1,0 0 0,-1 0-1,1 0 1,0 0 0,0 0-1,-1 0 1,1 1-1,0-1 1,0 0 0,0 0-1,-1 0 1,1 0 0,0 0-1,0 0 1,0 1-1,0-1 1,-1 0 0,1 0-1,0 0 1,0 0 0,0 1-1,0-1 1,0 0-1,0 0 1,-1 1 0,1-1-1,0 0 1,0 0 0,0 0-1,0 1 1,0-1 0,0 1-1,-7 11 141,4-7-22,0 0-1,0 0 0,1 0 1,-1 0-1,1 1 0,1-1 1,-1 1-1,1-1 0,0 1 0,-1 8 1,2 1 63,1-1-84,-2 1 1,-2 17-1,2-25-73,-3 12 64,0-1-1,0 34 1,4-45-65,0 0 0,1 0 1,0-1-1,0 1 0,4 13 0,0-3 42,12 46 357,-15-57-370,-2-6-59,0 1 0,0 0 0,0-1 0,0 1 0,0-1 0,0 1 1,0-1-1,0 1 0,1-1 0,-1 1 0,0-1 0,0 1 0,1-1 0,-1 1 1,0-1-1,1 1 0,-1-1 0,1 1 0,-1-1 0,0 0 0,1 1 1,-1-1-1,1 0 0,-1 1 0,1-1 0,-1 0 0,1 0 0,-1 1 0,1-1 1,-1 0-1,1 0 0,0 0 0,-1 0 0,1 0 0,-1 0 0,1 0 1,-1 0-1,1 0 0,-1 0 0,1 0 0,0 0 0,0 0 0,0 0 9,0 0-1,-1 0 1,1 0-1,0 0 0,0 0 1,0 0-1,0 0 0,0 0 1,0 0-1,-1 1 1,1-1-1,0 0 0,1 2 1,1 1 51,-3-3-65,0 0 0,0 0 0,0 1 0,0-1 0,1 0 0,-1 1 0,0-1 0,0 0 0,1 0 0,-1 1 0,0-1 0,0 0-1,1 0 1,-1 0 0,0 1 0,0-1 0,1 0 0,-1 0 0,0 0 0,1 0 0,-1 0 0,0 0 0,1 1 0,0-1 0,0-1 2,0 0 1,0 1-1,0-1 1,-1 0-1,1 0 0,0 0 1,0 0-1,0 0 1,-1 0-1,1 0 1,0 0-1,-1 0 1,1 0-1,-1 0 1,1-2-1,2-2 1,-1-1 0,0 1 0,0-1 0,-1 0 0,1 0 0,-1 0 0,-1 0-1,1-11 1,-1 10-31,0 0-1,0 0 1,1 0-1,0-1 0,1 1 1,0 0-1,0 0 1,0 0-1,4-8 0,9-18-77,-12 25 76,0 0-1,1 0 1,7-11-1,6 3-79,-7 7 38,12-15-54,-4 18 48,-9 3 38,-5 2 35,-1 0-1,1 0 0,0 0 0,-1 0 0,6 0 0,-7 1 13,0 1 0,-1-1 0,1 0 0,0 1 0,-1-1 0,1 1-1,0 0 1,-1 0 0,1-1 0,0 1 0,1 2 0,-1-2 3,-1 0 1,1 0-1,-1 0 1,0 0-1,0 0 0,0 0 1,0 1-1,1-1 1,-2 0-1,1 1 1,0-1-1,0 0 1,0 1-1,-1-1 0,2 3 1,2 7 139,-1-5-135,-1 0 1,0 0 0,0 0 0,0 0 0,-1 0-1,1 11 1,-1 44-59,-2-25 55,1 24 81,0-58-83,0 1 0,0-1-1,1 0 1,-1 0-1,1 0 1,-1 0-1,1 0 1,0 0 0,-1 0-1,1 0 1,0 0-1,0 0 1,1 0-1,-1 0 1,0-1 0,1 1-1,-1 0 1,1-1-1,-1 1 1,1-1-1,0 0 1,-1 1 0,5 1-1,-3-2 5,0 0 0,0 0 0,0 0 0,0 0 0,0 0 1,0-1-1,0 1 0,0-1 0,1 0 0,-1 0 0,0 0 0,0 0 0,0 0 0,1-1 0,-1 0 0,4-1 0,21-5 18,-18 5-19,-1-1-1,0 1 1,1-2-1,-1 1 1,9-6-1,0-2 47,-1-2-1,0 0 0,15-15 1,1-2-78,-29 27 6,0 0 42,1 0 1,-1 0-1,0-1 1,0 1-1,0-1 0,-1 0 1,1 0-1,-1 0 1,0-1-1,4-7 0,3-6 110,-5 10-121,-1 0 0,6-15 0,-9 20-26,0 0 1,0 0-1,-1 0 0,1 0 0,-1 0 1,0 0-1,0 0 0,0 0 1,0 1-1,0-1 0,-1 0 0,1 0 1,-2-3-1,1 3-12,-1-1-1,0 1 1,0 0-1,0 0 1,-1 0-1,1 0 1,0 0-1,-1 1 1,0-1 0,-4-2-1,5 3-5,0 1 0,0 0 0,1 0 0,-1 0 0,0 0-1,0 0 1,0 0 0,0 0 0,0 1 0,0-1 0,0 1 0,0-1 0,0 1 0,0 0-1,0 0 1,0 0 0,-1 0 0,1 0 0,0 0 0,0 1 0,0-1 0,0 1-1,-2 0 1,2 0 0,0 0-1,1 0 0,-1 1 0,0-1 1,1 0-1,-1 1 0,1-1 0,-1 1 1,1-1-1,0 1 0,0 0 0,-1-1 1,1 1-1,-1 3 0,0 2-4,0-1 0,0 1 0,-1 8 0,-1 4-26,1-4 42,1-9 38,0 0-1,1-1 1,-1 1-1,2 0 1,-1 0 0,1 0-1,-1 0 1,3 12-1,0-7 42,1 1 0,0-1-1,1 0 1,1 0 0,8 14-1,-11-21-59,0-1-1,0 0 1,0 0-1,1-1 1,-1 1-1,1-1 1,0 1-1,0-1 0,0 0 1,0 0-1,4 2 1,-4-3-102,-1 0-1,1 0 1,0-1 0,0 1 0,0-1 0,0 1 0,-1-1-1,1 0 1,0 0 0,0 0 0,0-1 0,0 1 0,0-1-1,0 1 1,3-3 0,20-11-421,-5 1-131,-20 12 613,0 1 0,1-1-1,-1 0 1,0 0-1,0 0 1,0 0 0,0 0-1,0 0 1,0 0 0,0 0-1,0-1 1,0 1-1,-1 0 1,1 0 0,0-1-1,-1 1 1,1-1-1,-1 1 1,1 0 0,-1-3-1,1 2 10,-1 0 0,1 0 0,-1 0 0,1 0-1,0 0 1,0 1 0,0-1 0,0 0 0,0 1 0,0-1 0,2-1-1,-1-3-214,-1 4 222,-1 1 0,0-1 0,1 0 0,-1 0 0,1 0 0,0 1 0,0-1-1,-1 0 1,1 1 0,0-1 0,0 0 0,1 1 0,-1-1 0,2-1-1,-3 3 18,1-1-1,-1 1 1,0 0-1,1 0 0,-1-1 1,0 1-1,1 0 0,-1 0 1,0-1-1,1 1 1,-1 0-1,1 0 0,-1 0 1,0 0-1,1 0 0,-1 0 1,1 0-1,-1 0 1,0 0-1,1 0 0,-1 0 1,1 0-1,-1 0 1,1 0-1,-1 0 0,0 0 1,1 0-1,-1 0 0,1 0 1,-1 1-1,0-1 1,1 0-1,-1 0 0,0 1 1,1-1-1,-1 0 0,0 0 1,1 1-1,-1-1 1,0 0-1,0 1 0,1-1 1,-1 0-1,0 1 0,0 0 1,4 12 46,-3-11-22,-1 0 0,1 1 0,0-1-1,0 1 1,0-1 0,0 0 0,0 0 0,0 1 0,0-1 0,1 0 0,3 3 0,41 42 430,-44-45-436,-1-1-1,1 1 0,0 0 1,0-1-1,0 1 1,0-1-1,0 0 0,0 0 1,1 0-1,-1 0 1,0 0-1,0 0 0,1 0 1,-1-1-1,5 1 1,7 2 51,2 1-17,-10-2-12,0 0 0,1 0 0,0-1 0,-1 0 0,1 0 0,0-1 0,0 0 0,0 0 0,-1 0 0,10-2 0,-10 0-15,-1 1 1,0-1 0,0 0 0,0 0-1,0-1 1,0 1 0,-1-1 0,1 0-1,-1 0 1,7-7 0,0-20 65,11-3-42,-16 11-69,-4 11 5,2-5-9,0 0-1,-2 0 1,2-29 0,-4 40 67,0-1 1,0 0 0,1 1-1,-1-1 1,1 1 0,1-1-1,-1 1 1,1-1 0,0 1-1,0 0 1,3-6 0,-2 4 60,0 0-1,0 0 1,-1-1 0,0 1 0,-1-1 0,0 0-1,1-9 1,0-6 205,9-18 290,-9 25-147,-1 0 1,-1-23-1,0 17-451,0 26-115,1-1 69,-1 1 1,0-1-1,-1 0 1,1 0-1,0 0 0,-1 0 1,-1 4-1,0 1 16,-1-2 28,1 1-1,0-1 1,1 1-1,0 0 0,0-1 1,0 15-1,1 216 1150,0-225-1052,1 0 0,0 0 0,1 0 0,5 16 0,-5-19-186,0-4-171,-1 1 0,-1-1 0,1 1 0,-1-1 0,0 1 0,0-1 1,-1 1-1,-2 10 0,2-15-14,0 1 1,0-1-1,0 0 1,0 0 0,0 0-1,0 0 1,-1 0-1,1 0 1,0 0-1,-1-1 1,1 1 0,0 0-1,-3 0 1,-9-12-637,0 0 0,-18-21 1,12 12 787,9 9 175,0 0 0,1-1-1,1 0 1,0-1 0,-10-21-1,9 16 404,-9-25 0,16 36-211,0-1-1,0 1 1,1 0-1,0-1 0,0-11 1,1 18-191,0 0 0,0 0-1,0 0 1,0 0 0,0 0 0,0-1 0,0 1 0,1 0 0,-1 0 0,0 0-1,1 0 1,-1 0 0,0 1 0,1-2 0,0 1-18,0 1 0,0-1-1,0 1 1,0-1 0,0 1 0,0 0 0,0 0-1,0 0 1,0-1 0,0 1 0,0 0 0,0 0-1,0 0 1,2 1 0,5-2 70,1 1-1,0 0 0,0 1 1,0 0-1,-1 1 1,1 0-1,-1 0 1,1 0-1,8 5 1,4 3 19,0 0 1,1-2 0,0 0 0,42 8-1,-51-13-77,18 2 116,-7-9 144,-10 0-126,24 1 78,-32 3-254,0 0 1,0-1 0,0 1-1,0-1 1,0 0 0,0-1-1,0 1 1,-1-1 0,1 0-1,7-4 1,-11 4 43,1 1 0,-1-1-1,0 1 1,1-1 0,-1 0 0,0 0 0,0 0-1,0 0 1,0 0 0,-1-1 0,1 1 0,-1 0-1,1-1 1,-1 1 0,0-1 0,0 0-1,0 1 1,0-1 0,0 0 0,-1 0 0,1 0-1,-1 1 1,0-1 0,0 0 0,0-5 0,0-38 1408,0 46-1456,0 0 1,0 0 0,0 0-1,0-1 1,0 1 0,0 0-1,0 0 1,0 0-1,0 0 1,0 0 0,0 0-1,0 0 1,0 0 0,0 0-1,0-1 1,0 1 0,0 0-1,0 0 1,0 0 0,0 0-1,0 0 1,0 0 0,0 0-1,0 0 1,0 0 0,0 0-1,0 0 1,0-1 0,0 1-1,0 0 1,0 0 0,0 0-1,-1 0 1,1 0 0,0 0-1,0 0 1,0 0-1,0 0 1,0 0 0,0 0-1,0 0 1,0 0 0,0 0-1,0 0 1,-1 0 0,1 0-1,0 0 1,0 0 0,0 0-1,0 0 1,0 0 0,0 0-1,0 0 1,0 0 0,0 0-1,-1 0 1,-5 0-318,7 0 35,0 1 261,0-1 0,-1 1 0,1 0-1,-1-1 1,1 1 0,0 0-1,-1-1 1,1 1 0,-1 0 0,0 0-1,1-1 1,-1 1 0,0 0 0,1 0-1,-1 0 1,0 0 0,0 0-1,0-1 1,0 1 0,0 0 0,0 0-1,0 1 1,0 5 36,0 21 113,1-1 0,6 44 0,-5-62-62,0 0 0,1-1 0,0 1 0,0 0 0,1-1-1,0 0 1,0 0 0,1 0 0,0-1 0,1 1-1,11 11 1,-11-12-1,0-1 0,0-1 0,1 1 0,0-1 0,0 0 0,1 0-1,-1-1 1,1 0 0,0-1 0,0 0 0,0 0 0,1 0 0,-1-1 0,1 0 0,-1-1-1,1 0 1,12 0 0,-14-1-53,-4 0-4,1 0 0,0 0-1,0 0 1,-1 0 0,1-1 0,0 0-1,-1 0 1,1 0 0,-1 0-1,1 0 1,-1-1 0,0 1 0,1-1-1,4-4 1,15-5 27,-18 8-21,1 0 1,-1 0 0,1 0 0,-1-1-1,5-4 1,-5 2-16,0 0-1,0 0 1,-1-1 0,0 0 0,-1 1-1,1-1 1,-2-1 0,1 1 0,2-9-1,-3 7-48,2-1 0,-1 1-1,1 0 1,1 0 0,9-14-1,20-14-361,-22 25 30,-10 10 335,0 0 1,0 1 0,1-1 0,-1 1 0,0-1 0,1 1 0,-1 0 0,1 0 0,-1 0 0,1 0-1,0 0 1,-1 1 0,1-1 0,4 0 0,-5 1 39,0 0-1,0 0 1,0 1 0,0-1 0,0 0-1,0 1 1,-1-1 0,1 1 0,0-1-1,0 1 1,0 0 0,0 0 0,-1 0-1,1 0 1,0 0 0,-1 0 0,1 0-1,-1 1 1,1-1 0,-1 1-1,0-1 1,2 3 0,3 5 79,0 1-1,0 0 1,-1 0-1,0 0 1,-1 1-1,0 0 1,-1 0-1,0 0 1,0 0-1,-2 0 1,2 21 0,-3 34 1474,0-36-884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 2400,'-14'0'779,"11"0"-481,3 0 44,0 0 671,-2 0-219,-9 0 129,8 0-230,3 0 214,0 0-262,0 0 43,0 0-229,0 0 69,-3 0-149,-8 0 26,11 0-401,0 0 1,0 0-1,0 0 1,0 0-1,0 0 1,0 0-1,0 0 1,-1 0-1,1 0 1,0 0-1,0 0 1,0 0-1,0 0 1,0 0-1,0 0 1,0 0-1,0 0 1,0 0-1,0 0 1,-1 0-1,1 0 1,0 0-1,0 0 1,0 0-1,0 0 1,0 0-1,0 0 1,0 0-1,0 0 1,0 0-1,0-1 1,0 1-1,0 0 1,0 0-1,-1 0 1,1 0-1,0 0 1,0 0-1,0 0 1,0 0-1,0 0 1,0 0-1,0 0 1,0-1-1,0 1 1,0 0-1,0 0 1,0 0-1,0 0 1,0 0-1,0 0 1,0 0-1,0 0 1,0 0-1,0 0 0,0-1 1,0-6 151,0 14-120,0-4-169,0-3 42,773 0 752,-772 0-647,-1 0-1,1 0 0,-1 0 0,1 0 0,-1 0 1,1 0-1,0 0 0,-1 0 0,1 0 0,-1 0 1,1 1-1,-1-1 0,0 0 0,1 0 0,-1 0 1,1 1-1,-1-1 0,1 0 0,-1 1 0,0-1 1,1 0-1,-1 1 0,1-1 0,-1 0 0,0 1 1,0-1-1,1 1 0,-1-1 0,0 1 0,0-1 1,1 1-1,-1-1 0,0 1 0,0-1 0,0 1 1,0-1-1,0 1 0,0-1 0,0 1 1,0-1-1,0 2 0,0-2-9,0 0 0,0 0-1,0 0 1,0 0 0,0 0 0,0 0 0,0 0 0,0 0-1,0 0 1,0 1 0,0-1 0,0 0 0,0 0 0,0 0-1,0 0 1,0 0 0,0 0 0,0 0 0,0 0 0,0 0-1,0 1 1,0-1 0,0 0 0,0 0 0,0 0 0,0 0 0,0 0-1,0 0 1,0 0 0,0 0 0,0 0 0,-1 0 0,1 0-1,0 0 1,0 0 0,0 0 0,0 0 0,0 0 0,0 1-1,0-1 1,0 0 0,0 0 0,0 0 0,0 0 0,-1 0-1,1 0 1,0 0 0,0 0 0,0 0 0,0 0 0,0 0-1,0 0 1,0 0 0,0 0 0,0-1 0,-1 1 0,-10 0 97,11 0-101,0 0 1,0 0-1,0 0 0,0 0 1,0 0-1,0 0 1,0 0-1,0 0 0,0 0 1,-1 0-1,1 0 0,0 0 1,0 0-1,0 0 1,0 0-1,0 0 0,0 0 1,0 0-1,0 0 0,0 0 1,0 0-1,-1 0 1,1 0-1,0 0 0,0 1 1,0-1-1,0 0 0,0 0 1,0 0-1,0 0 1,0 0-1,0 0 0,0 0 1,0 0-1,0 0 0,0 0 1,0 0-1,0 0 1,0 1-1,0-1 0,-1 0 1,1 0-1,0 0 0,0 0 1,0 0-1,0 0 1,0 0-1,0 0 0,0 0 1,0 0-1,0 1 0,0-1 1,1 0-1,-1 0 1,0 0-1,0 0 0,0 11-64,0-11 64,0 0-1,0 0 0,0 0 1,0 0-1,0 1 0,0-1 1,0 0-1,0 0 0,0 0 1,0 0-1,0 0 0,0 0 1,0 0-1,0 0 0,0 0 1,0 0-1,0 1 0,0-1 1,0 0-1,0 0 1,0 0-1,0 0 0,0 0 1,0 0-1,0 0 0,-1 0 1,1 0-1,0 0 0,0 0 1,0 1-1,0-1 0,0 0 1,0 0-1,0 0 0,0 0 1,0 0-1,0 0 0,0 0 1,0 0-1,-1 0 0,1 0 1,0 0-1,0 0 0,0 0 1,0 0-1,0 0 0,0 0 1,0 0-1,0 0 1,0 0-1,0 0 0,-1 0 1,1 0-1,0 0 0,0 0 1,0 0-1,-11 0 17,8 0 80,3 0-37,0 3-75,1-1 8,-1-2 8,0 0 0,0 0-1,0 0 1,1 0 0,-1 0 0,0 1-1,0-1 1,0 0 0,0 0-1,0 0 1,0 0 0,0 0 0,0 0-1,0 0 1,0 1 0,0-1 0,0 0-1,0 0 1,0 0 0,0 0 0,0 0-1,0 0 1,0 0 0,0 1 0,0-1-1,0 0 1,0 0 0,0 0 0,0 0-1,-1 0 1,1 0 0,0 0-1,0 0 1,0 1 0,0-1 0,0 0-1,0 0 1,0 0 0,0 0 0,-17 10-14,1 4-2,5-5-54,1 1 1,1 1 0,0 0-1,1 0 1,-11 18 0,-17 53 95,9-30 49,5 8-11,-5-8 59,5-5-38,-5-12 0,5-5 22,-5-8 117,16-9-139,9-11-61,1 0 1,-1 0 0,0 0 0,0-1 0,0 1-1,0 0 1,0-1 0,0 1 0,0-1-1,-4 2 1,4-2-16,1 0 0,-1 0 0,0-1 0,0 1 0,1-1 0,-1 1 0,0-1 0,0 1 0,0-1 0,0 0 0,0 0 0,0 0 0,0 0 0,1 0 0,-1 0 0,0-1 0,0 1 0,0-1 0,0 1 0,0-1 0,-1-1 0,-1 1 1,1 0 2,1 0-1,-1 0 1,1-1-1,0 1 1,-1 0-1,1-1 1,0 0-1,0 1 1,0-1-1,0 0 1,0 0-1,0 0 1,1 0-1,-1-1 1,1 1-1,-1 0 1,1-1-1,0 1 1,-1-5-1,-14-20 58,-2 2-8,-59-81 38,-3-9 461,75 107-472,0 0 0,-6-13 0,8 15-90,0 0 0,-1 0 0,1 0 0,-1 1 0,0-1 0,-6-4 1,9 8-10,-1 0 1,0 0-1,1 0 1,-1 0 0,1 0-1,0-1 1,0 1-1,-1 0 1,2-1 0,-1 1-1,0 0 1,0-1-1,1 1 1,-1-1 0,1 0-1,0 1 1,0-1 0,0 1-1,0-1 1,1-3-1,-1-7-32,0 10 56,-1 0-1,1 1 1,0-1-1,1 0 1,-1 0-1,0 0 1,1 0-1,0 0 1,-1 0-1,1 1 0,0-1 1,1 0-1,0-2 1,0 4-153,-1 0 0,0 0 0,0 1 0,0-1 0,0 0-1,0 1 1,1-1 0,-1 1 0,0 0 0,0-1 0,1 1 0,-1 0 0,0 0 0,1 0 0,-1 0 0,0 0 0,3 0 0,12 0-1460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5056,'0'-13'1642,"0"13"-1630,0-1-1,0 1 0,0 0 0,0 0 1,0 0-1,0 0 0,0 0 0,0 0 1,0 0-1,0 0 0,0 0 0,0 0 0,0-1 1,0 1-1,0 0 0,0 0 0,0 0 1,0 0-1,0 0 0,0 0 0,0 0 0,0 0 1,0 0-1,0 0 0,0-1 0,0 1 1,0 0-1,1 0 0,-1 0 0,0 0 1,0 0-1,0 0 0,0 0 0,0 0 0,0 0 1,0 0-1,0 0 0,0 0 0,0 0 1,0 0-1,1 0 0,-1 0 0,0 0 0,0 0 1,0 0-1,0 0 0,0 0 0,0 0 1,0 0-1,0 0 0,0 0 0,0 0 1,1 0-1,-1 0 0,0 0 0,0 0 0,30-11 1131,-14 17-685,4 2-93,-16-6-323,1 0 0,-1 0 0,0 1 0,1 0 1,-1 0-1,0 0 0,-1 0 0,1 1 0,-1-1 0,1 1 0,-1 0 0,0 0 0,0 0 0,-1 0 1,1 1-1,1 4 0,4 6 51,-5-11-62,0 1 0,-1 0 0,0 0 0,0 0 0,0 0 0,0 0 0,-1 0 0,2 7 0,-8 8 178,1-7-64,-1 17 86,-6-8-172,7-10-65,4-9 21,-1-1 0,1 1 1,-1 0-1,0 0 1,0-1-1,0 1 1,0-1-1,-1 1 1,1-1-1,-1 1 0,1-1 1,-1 0-1,0 0 1,0 0-1,0 0 1,0 0-1,-1 0 1,-3 3-1,-1-2-19,6-3 4,1 0-1,-1 0 1,1 0-1,-1 0 1,1 1-1,-1-1 1,1 0-1,0 0 1,-1 1-1,1-1 1,-1 0-1,1 0 1,0 1-1,-1-1 1,1 0-1,0 1 1,-1-1-1,1 1 1,0-1-1,-1 0 1,1 1-1,0-1 1,0 1-1,0-1 1,-1 1-1,1-1 1,0 1-1,0-1 1,0 1-1,0-1 1,0 1-1,0-1 1,0 1-1,0-1 1,0 1-1,0-1 5,0 0-1,0 0 0,0 0 0,0 1 1,0-1-1,0 0 0,0 0 0,0 0 1,0 0-1,0 0 0,0 0 0,0 0 1,0 0-1,0 0 0,0 0 0,0 1 0,0-1 1,0 0-1,0 0 0,0 0 0,0 0 1,0 0-1,0 0 0,0 0 0,0 0 1,0 0-1,0 0 0,0 0 0,1 1 1,-1-1-1,0 0 0,0 0 0,0 0 1,0 0-1,0 0 0,0 0 0,0 0 1,0 0-1,0 0 0,0 0 0,0 0 1,1 0-1,-1 0 0,0 0 0,0 0 1,0 0-1,0 0 0,0 0 0,0 0 1,0 0-1,0 0 0,0 0 0,0 0 1,1 0-1,-1 0 0,0 0 0,93 0 814,-77 0-672,1 1 1,29 6-1,-31-4-301,0-1 1,26 1-1,8-3-184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3808,'0'0'1227,"-3"0"-742,-8 0-85,9 0 506,2 3-212,-1-1-598,1 0 0,0 0 0,-1 0 0,0 0 0,1-1 0,-1 1-1,0 0 1,0 0 0,0 0 0,0-1 0,0 1 0,0 0 0,-2 1 0,-22 22 372,13-14-237,-59 59 322,-98 103-12,99-87-382,23-28-73,-52 57 314,47-59 2,39-44-265,-6 5 55,15-15-162,3-2-22,1 0 0,-1 0 0,0 0 0,0 1 0,1-1 0,-1 0 0,0 1 0,1-1 0,-1 1 0,0-1 0,1 0 0,-1 1-1,0 0 1,1-1 0,-1 1 0,1-1 0,-1 1 0,0 1 0,2-7-79,0 1 0,0-1 0,0 1 0,0-1-1,1 1 1,-1 0 0,1 0 0,5-8 0,12-31-1769,11-7 523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4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3232,'-27'13'1035,"26"-12"-997,1-1 1,-1 1-1,0-1 1,0 1-1,0-1 1,0 0-1,0 1 1,0-1-1,1 0 1,-1 0-1,0 0 1,0 0-1,0 1 1,0-1-1,-1-1 0,-5 3 216,0 1 317,4-2-388,0 0-1,0 0 0,0 1 1,1-1-1,-1 1 0,1-1 1,-1 1-1,1 0 0,-1 0 1,1 0-1,0 0 0,0 0 1,0 0-1,-2 4 0,-2 24 565,-5 6 53,6 13-272,3-38-429,-2 16 99,1 0 0,0 1 0,4 54 0,1-66-132,0 0 1,2-1 0,-1 1-1,2-1 1,0 0 0,1 0-1,14 24 1,-12-26-2,-6-8-28,1-1-1,0 1 0,1-1 1,-1 0-1,5 5 0,-6-9-37,-1 1 0,0 0 0,1 0 0,-1 0 0,0-1 0,1 1 0,-1 0 0,1-1 0,-1 0 0,1 1 0,-1-1 0,1 0 0,-1 0 0,1 0 0,0 0 0,-1 0 0,1 0-1,-1 0 1,1 0 0,2-1 0,27-12-501,-23 9 86,2 0 1,15-5-1,46-11-3109,-50 12 2269,26-14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4224,'14'-14'1365,"-14"13"-1330,1 1 0,-1-1 0,1 1 0,-1-1 0,0 1 0,1-1 0,-1 1 0,0-1 0,0 1 0,1-1 0,-1 0 0,0 1-1,0-1 1,0 0 0,0 1 0,0-1 0,0 1 0,0-1 0,0 0 0,0 1 0,0-1 0,0 0 0,0 1 0,-1-1 0,1 0 0,0 1 64,0-1-79,0 1-1,0 0 0,0 0 1,0 0-1,0 0 0,0 0 1,0 0-1,0 0 0,0 0 1,0 0-1,0 0 1,0-1-1,0 1 0,0 0 1,0 0-1,0 0 0,0 0 1,0 0-1,0 0 0,0 0 1,0 0-1,0 0 1,0 0-1,0-1 0,0 1 1,0 0-1,0 0 0,0 0 1,0 0-1,0 0 1,0 0-1,0 0 0,0 0 1,0 0-1,1 0 0,-1 0 1,0 0-1,0 0 0,0 0 1,0 0-1,0 0 1,0 0-1,0 0 0,0 0 1,0 0-1,0 0 0,1 0 1,-1 0-1,0 0 1,0 0-1,0 0 0,0 0 1,0 0-1,0 0 0,0 0 1,1 0-1,9 0 808,-7 0 74,-3 0-346,3 3-150,-1-1-368,0 1 0,0 0-1,0 1 1,-1-1 0,1 0 0,-1 0 0,0 1-1,0-1 1,0 1 0,1 3 0,-1-2-4,0 0 0,0 0 0,1-1 0,0 1 0,4 8 0,0-3 55,0-1 0,-1 1 1,0 1-1,-1-1 0,0 1 1,3 12-1,-1 6 15,1 32 1,-5-49-81,9 67 67,-8-45-61,-1-4 194,12 53 0,-8-53-44,2 31 0,-3-23-14,1-6-47,-3-23-13,-2 1 0,1 0 0,0 13 0,-2 22 246,0-24-3688,0-21 1337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50 820 5216,'-33'-33'1952,"33"33"-1536,-16 0-96,16 0 1376,16 0-992,1-17 128,-1 17-480,33 0-96,0 0-160,1-16 224,15 16-192,-16-16 32,-16 16-96,16-33-4640,-16 33 2528</inkml:trace>
  <inkml:trace contextRef="#ctx0" brushRef="#br0" timeOffset="1">247 0 3232,'-17'0'1184,"17"0"-896,0 17-96,0-17 1440,0 16-928,17-16 1056,-17 16-1024,16 1 416,17-1-672,-17-16 352,17 0-480,0 0 32,-17 17-224,17-17 256,0 0-224,-17-17 256,17 17-256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5152,'-33'-16'1888,"33"16"-1440,33 16-160,-33-16 992,33 0-768,-1 0 352,18 0-512,-1 0 32,0 0-256,-16 0 352,16 0-256,-16 16-4192,-1-16 2144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6816,'0'16'2528,"0"-16"-1984,66 17-128,-34-17 544,1 0-608,16 0 128,17 0-288,-17-17 192,-16 17-256,32 0-6304,-15 0 3360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5216,'-14'0'1696,"12"0"-1040,-1 0-43,-5 0 869,16 0-340,-5 0-17,-1 0-442,2 0-585,-1 1 0,0-1 0,1 1 1,-1 0-1,0 0 0,7 3 0,7 2 74,-10-5-83,1 0 0,-1-1 1,0 0-1,1 0 0,-1 0 1,1-1-1,-1 0 0,0-1 1,1 0-1,-1 0 0,7-3 1,-10 4-111,0 0 1,-1 0 0,1 0 0,0 1 0,0 0-1,-1 0 1,1 0 0,5 0 0,2 1-198,31-1-2924,-13 0-2804,-16 0 3450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11 699 4576,'-11'1'1801,"20"-4"-1144,-4-4-145,-5 6-467,1 1 1,0-1-1,-1 0 0,1 0 0,0 1 0,-1-1 1,1 1-1,0-1 0,0 0 0,0 1 0,0-1 1,0 1-1,-1 0 0,1-1 0,0 1 0,0 0 1,0 0-1,2-1 0,14-6 325,0-1 0,30-20-1,-14 8-219,27-15 26,-5-12 128,-41 36-239,-2 1 70,19-20 1,-23 19 25,0 0 0,6-12 0,-3 5 28,1 0-33,-3 5 40,11-25 1,5-35 534,2 15-145,-17 33-150,-2-1-1,7-32 1,1-7 268,-14 58-771,-1 1 0,-1 0 0,1-12 0,-1 9-191,-1 22-85,1 9 339,1-4 85,-1 0 0,-4 19 1,0-11 33,0-10-34,2 0-1,-1 25 1,2-17-21,1-9 7,0 1 0,3 24 0,8-4 323,-9-27-303,-1-5-35,0 1 1,0-1-1,0 0 1,0 0 0,3 6-1,-4-10-49,1 1 0,-1-1 0,0 1 0,1 0 0,-1-1 0,1 1 0,-1-1 0,1 1 0,-1-1 0,1 1 0,-1-1-1,1 1 1,0-1 0,-1 0 0,1 1 0,0-1 0,-1 0 0,1 1 0,0-1 0,-1 0 0,1 0 0,0 0 0,-1 0 0,1 0 0,0 0 0,0 0 0,-1 0 0,1 0-1,0 0 1,0 0 0,-1 0 0,1 0 0,0-1 0,-1 1 0,1 0 0,0 0 0,-1-1 0,2 0 0,14-10-536,-12 9 481,-1 0 0,0 0 0,0 0 0,0-1 0,-1 0 0,1 1 0,0-1 0,-1 0 0,0 0 0,0-1 0,4-6 0,1-5 2,8-23 1,-7 16-44,0 1 154,0 0 0,-1-1 1,5-35-1,-1 14-93,-5 10-53,0 16-88,-5 14 142,1 0 1,-1 0-1,0 0 0,0-1 0,-1 1 1,1 0-1,-1-1 0,0 1 0,0-6 1,0 2 48,0 14 41,0 27 87,0-16-103,0 22 142,-1-18 36,1 0 0,4 28 0,-2-33-122,12 62 298,-12-75-489,-1 0 0,1 0 0,0 0 0,0 0 0,0 0 0,1 0 0,-1 0 0,1-1 0,0 1 0,0-1 0,0 0 0,0 0 0,1 0 0,-1 0 0,6 3 0,21 2-2532,-28-7 2436,0 0 0,0 0 0,0 0-1,-1 0 1,1 0 0,0 1-1,-1-1 1,1 0 0,1 3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49 5728,'0'0'1840,"0"-5"-1110,0-17-170,0 22-538,0 0-1,0 0 0,0 0 0,0 0 0,0-1 0,0 1 0,-1 0 0,1 0 1,0 0-1,0 0 0,0 0 0,0 0 0,0-1 0,0 1 0,0 0 1,0 0-1,0 0 0,0 0 0,0 0 0,0-1 0,0 1 0,0 0 1,0 0-1,0 0 0,0 0 0,0 0 0,1-1 0,-1 1 0,0 0 0,0 0 1,0 0-1,0 0 0,0 0 0,0 0 0,0 0 0,0-1 0,0 1 1,1 0-1,-1 0 0,0 0 0,0 0 0,0 0 0,0 0 0,0 0 0,0 0 1,1 0-1,-1 0 0,0 0 0,0 0 0,0 0 0,0 0 0,0 0 1,1 0-1,160 0 3269,-142-1-3214,24-4 0,7 0 87,-1 10 2,-43-5-99,1-1 0,-1 0 0,11-3-1,13-1 195,-17 5 164,-15 0-43,-28 0-391,-33 0-1233,54 1 931,1 0 0,-1 1 0,1 0 0,-16 5 0,22-6 277,-17 1-435,17-2 439,1 0 1,-1 0 0,1 1 0,-1-1-1,1 0 1,-1 0 0,1 1 0,0-1-1,-3 1 1,1 2-35,-1-1-1,1 1 1,-1 0 0,1 0-1,0 0 1,1 0 0,-6 7-1,-6 26-138,12-29 163,0 0 1,-1 0-1,0 0 0,0-1 1,-5 9-1,0-1-9,0 1 0,2 0 0,-1 0 0,2 0 0,-5 22 0,4-17 57,1 4 164,-5 46-1,6-35 6,0-2 130,-1-4 67,1 40-1,5-42-211,-1-15-67,1-1-1,-2 1 1,1 0 0,-4 15-1,-7 16 451,10-35-349,-1-1 0,0 0-1,0 0 1,0 0 0,-5 9-1,6-15-151,1 0-1,0 0 0,-1 0 1,1 0-1,-1 0 1,1 0-1,-1 0 0,1-1 1,-1 1-1,1 0 1,-1 0-1,0-1 1,1 1-1,-1 0 0,0-1 1,0 1-1,0-1 1,1 1-1,-1-1 0,0 1 1,0-1-1,0 0 1,0 1-1,0-1 0,0 0 1,0 0-1,0 1 1,0-1-1,0 0 0,0 0 1,0 0-1,0 0 1,0 0-1,0-1 0,-1 1 1,-5 0 73,-61 0 908,59-1-940,1 0 0,0-1 0,-1 0 0,-15-5 0,22 6-67,-2 0 34,0 0 1,0 0-1,0 0 0,0 1 1,0-1-1,-6 1 0,8 0-24,1 0-1,-1 0 1,0 0 0,1 0-1,-1 0 1,0 0-1,1-1 1,-1 1 0,0-1-1,1 1 1,-1-1-1,0 0 1,1 1-1,-1-1 1,1 0 0,0 0-1,-1 0 1,1 0-1,0-1 1,-3-1-1,-4-5 132,5 6-154,0-1 1,0 0-1,0 0 0,1 0 1,-1-1-1,1 1 0,-3-6 0,-9-30-1428,13 36 1048,0-1-1,1 0 1,-1-1-1,1-6 1,0 11 376,0-44-4416,0-5 1323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0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5216,'0'-14'1696,"0"14"-1685,0 0 1,0 0-1,0 0 1,0 0-1,0 0 1,0 0-1,0 0 1,0 0-1,0 0 1,0 0-1,0-1 1,0 1-1,0 0 1,0 0-1,0 0 1,0 0-1,0 0 1,0 0-1,0 0 1,0 0-1,0 0 1,0 0-1,0-1 1,0 1 0,0 0-1,-1 0 1,1 0-1,0 0 1,0 0-1,0 0 1,0 0-1,0 0 1,0 0-1,0 0 1,0 0-1,0 0 1,0 0-1,0 0 1,0 0-1,-1 0 1,1 0-1,0 0 1,0-1-1,0 1 1,0 0-1,0 0 1,0 0-1,0 0 1,0 0-1,0 0 1,0 1-1,-1-1 1,1 0-1,0 0 1,0 0-1,0 0 1,-1 0 26,1 0 1,-1 0-1,0 0 0,0 0 1,1 0-1,-1-1 1,0 1-1,1 0 0,-1 0 1,0 0-1,1-1 1,-1 1-1,0 0 0,0-1 1,1 1-8,0 0 1,0 0-1,-1-1 0,1 1 1,0 0-1,0 0 0,0 0 1,0 0-1,0-1 1,-1 1-1,1 0 0,0 0 1,0 0-1,0-1 0,0 1 1,0 0-1,0 0 1,0 0-1,0-1 0,0 1 1,0 0-1,0 0 0,0-1 1,0 1-1,0 0 1,0 0-1,0 0 0,0-1 1,0 1-1,0 0 0,0 0 1,0 0-1,1-1 1,-1 1-1,0 0 0,0 0 1,0 0-1,0 0 1,0-1-1,0 1 0,1 0 1,-1 0-1,11 8 1052,-8-5 357,-3-6-507,0 2-897,0 1 1,0-1-1,0 0 1,0 1-1,1-1 0,-1 0 1,0 1-1,0-1 1,1 1-1,-1-1 0,1 0 1,-1 1-1,0-1 0,1 1 1,-1-1-1,1 1 1,-1-1-1,1 1 0,-1 0 1,1-1-1,0 1 1,-1 0-1,1-1 0,-1 1 1,1 0-1,0 0 1,-1-1-1,1 1 0,0 0 1,-1 0-1,1 0 1,0 0-1,0 0 0,33 0 420,-19 0-357,-6 0-34,1-1 0,-1 0 0,0 0 1,10-4-1,-9 3-28,0 0 0,0 0 0,0 1 1,12 0-1,106 1 1408,-127 0-1430,-1 0 1,1 0-1,-1 0 0,1 1 0,-1-1 0,1 0 0,-1 0 1,1 0-1,-1 0 0,1 0 0,-1-1 0,1 1 1,-1 0-1,1 0 0,0 0 0,-1 0 0,1-1 1,-1 1-1,0 0 0,1 0 0,-1-1 0,1 1 0,-1 0 1,1-1-1,-1 1 0,0 0 0,1-1 0,-1 1 1,0-1-1,1 1 0,-1-1 0,0 1 0,0-1 1,1 1-1,-1-1 0,0 1 0,0-1 0,0 1 0,0-1 1,0 1-1,1-1 0,-1 1 0,0-1 0,0 1 1,-1-2-1,1 0-266,0 2-1509,0 0 454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4480,'-23'0'2730,"19"0"-1604,12 0-694,-5 0 624,-3 0-427,90 0-181,-41-1-377,123 4-62,-129 3-48,-18-2 11,38 0-1,-50-3 37,-1 0 1,0 1-1,1 0 1,12 4-1,-18-4 3,-1-1 16,1 0-1,-1-1 1,13 1 0,-11-1 48,-5 0 10,-6 2 0,-40 31-10,36-25-79,0 0 0,1 0 0,1 1 0,-6 10 1,-5 8-37,4-9 6,0 0 0,1 1 0,2 0 0,0 1 0,0 0 0,2 1 0,-6 27 0,-34 157 322,47-202-220,-1 0 0,0 0-1,1-1 1,-1 1 0,-1 0 0,1-1-1,0 1 1,-1-1 0,1 1 0,-1-1-1,0 1 1,1-1 0,-1 0-1,0 0 1,-1 0 0,1 0 0,0-1-1,-1 1 1,1 0 0,-1-1-1,1 0 1,-1 1 0,1-1 0,-1 0-1,0 0 1,0-1 0,0 1-1,1-1 1,-1 1 0,0-1 0,0 0-1,-5 0 1,0-1 109,0 0 1,0-1-1,1 0 1,-1 0-1,1 0 1,-1-1-1,1-1 1,0 1-1,0-1 0,-12-9 1,12 8-71,0-1 1,1 1-1,0-1 1,0-1-1,-9-12 0,-23-50 427,37 67-535,-39-86-13,36 76-131,-1-1 0,2 1 1,0-1-1,0 1 0,1-1 0,0-13 0,2 19-302,1 0 0,0 0 0,0 0-1,0 1 1,1-1 0,0 1 0,3-9-1,-3 11-355,0-1 0,1 1 0,-1 0 0,1 0 0,0 0 0,5-5-1,-4 6 192,-1 0 0,1 0-1,1 0 1,-1 1-1,6-3 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3808,'47'0'2229,"-46"0"-2102,1 0 0,0 0 0,-1 0 0,1 0 0,0 0 0,0 1 0,-1-1 0,1 1 0,-1-1 0,1 1 0,0-1 0,-1 1 0,1 0 0,-1 0 0,0 0 0,3 2 0,5 3 269,-2-1 8,2 1 171,0 0 0,-1 0 1,14 13-1,-20-16-460,0 0 0,1 0 0,-1 0 0,0 0 0,0 0-1,0 0 1,-1 0 0,1 1 0,-1-1 0,0 1 0,0-1 0,0 1 0,0 0 0,-1-1 0,1 7 0,-1-8-80,0 0 1,0 0-1,0 0 1,0 0 0,-1 0-1,1 0 1,-1 0-1,1 0 1,-1 0-1,0-1 1,0 1 0,0 0-1,0 0 1,0-1-1,-2 3 1,-2 1 72,0 0 0,-1-1 0,-10 7 0,7-5-37,0 0-31,5-2-61,0-1-1,-1 0 0,1 0 1,-1 0-1,0-1 0,1 0 0,-1 0 1,-10 3-1,12-5-218,6 3 21,-1-2 212,0 1-1,0-1 0,0 0 1,0 1-1,0-1 0,1 0 1,-1 0-1,0-1 1,0 1-1,1 0 0,-1-1 1,1 1-1,2-1 0,38 1 39,-24-2-61,34 0-122,-20 0-1351,58 6 0,-78-3 940,-1 1-1,15 6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8736,'-16'0'3232,"16"0"-2528,33 0-192,-17 0 928,17 0-896,0 0 0,16 0-352,0 0-128,-16 17-32</inkml:trace>
  <inkml:trace contextRef="#ctx0" brushRef="#br0" timeOffset="1">1 164 7648,'16'0'2816,"-16"0"-2176,49 0-192,-16 0-224,16 0-224,33 0 128,-16 0-64,-1 0-3200,1 0 1728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0 4320,'-14'0'1392,"14"1"-1369,0-1 1,-1 0 0,1 0-1,-1 0 1,1 0 0,0 0-1,-1 0 1,1 0 0,-1 1-1,1-1 1,0 0 0,-1 0-1,1 1 1,0-1 0,-1 0-1,1 0 1,0 1 0,-1-1-1,1 0 1,0 1 0,0-1-1,-1 1 1,-2 3 73,-1-1 0,0 1 0,0-1 0,-8 5 0,-18 3 1076,28-10-1083,0 1 0,0 0-1,0 0 1,0 0 0,1 1-1,-3 2 1,-3 5 168,-16 15 521,16-19-601,1 1 0,0 0 0,0 0 0,-9 15 0,-20 49 446,-20 16-266,14-24-300,-8 16-58,39-64-8,1-2-7,0 0 0,-7 17 0,-8 41-17,20-63 52,-1 0 0,1 0 0,-1 0 0,-11 12 0,10-13 83,1 0 0,0 0 0,-5 10 0,9-16-95,1-1 1,0 1-1,0-1 1,-1 1-1,1-1 0,0 1 1,0-1-1,0 1 1,0-1-1,0 1 1,0-1-1,0 1 1,0 0-1,0-1 1,0 1-1,0-1 1,0 1-1,0-1 1,0 1-1,1-1 1,-1 1-1,0-1 1,0 1-1,1-1 0,-1 1 1,0-1-5,1 1-1,-1-1 1,0 0 0,0 0 0,1 0 0,-1 0-1,0 1 1,0-1 0,1 0 0,-1 0 0,0 0-1,0 0 1,1 0 0,-1 0 0,0 0 0,1 0-1,-1 0 1,0 0 0,0 0 0,1 0-1,-1 0 1,0 0 0,1 0 0,-1 0 0,0 0-1,0 0 1,1 0 0,-1 0 0,0 0 0,0 0-1,1 0 1,-1-1 0,0 1 0,0 0-1,1 0 1,-1 0 0,0-1 0,1 1 0,7-16 33,12-7-132,-14 18 51,-1-1 0,0 1 1,0-1-1,0-1 0,6-10 1,11-43-539,24-38-494,1 0-221,2-31 102,-40 108 1176,-1 0-1,8-35 1,-14 44 111,-2 8-81,1 0-1,0 1 0,0-1 0,0 0 0,3-5 0,-4 8 38,1 0 0,-1 0 0,1 0 0,0 0 1,0 1-1,-1-1 0,1 0 0,0 1 0,0-1 0,0 0 0,-1 1 0,1-1 0,0 1 0,0 0 0,0-1 0,0 1 0,0 0 0,0-1 0,0 1 0,0 0 0,0 0 0,0 0 0,0 0 0,1 0 0,1 0 790,-3 5 431,0 2-973,-1-1-1,0 1 1,-4 9-1,-1 11 422,3-9-510,2 0 0,0 0 1,2 22-1,0-8-71,-1 10-25,3 80 39,7-38-54,-4-4 80,5-15-101,-6-13-176,-2-38 61,8 21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6400,'-49'-16'2368,"49"16"-1856,32 0-128,-15-17 1408,-1 17-1056,33 0 416,-16 0-672,16-16-288,1 16-128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5312,'0'0'1701,"0"0"-1024,3 0-213,-2 1-375,1-1 0,-1 0-1,0 0 1,1 1-1,-1-1 1,1 0-1,-1 1 1,1 0 0,-1-1-1,0 1 1,3 1-1,-2 0-39,0-1 0,0 0-1,-1 0 1,1 0 0,1 0 0,-1-1-1,0 1 1,0 0 0,0-1-1,0 0 1,0 1 0,4-1-1,0 0 4,-3-1-34,0 1 1,0 0-1,0 0 1,1 0-1,-1 1 1,0-1-1,0 0 1,0 1-1,0 0 1,0 0-1,-1 0 1,1 0-1,0 1 1,0-1-1,-1 1 0,1-1 1,3 4-1,1 1 57,-5-4-60,0-1-1,-1 0 1,1 1 0,-1-1-1,1 1 1,-1-1 0,0 1-1,1 0 1,-1-1 0,0 1-1,0 0 1,0 0 0,0 0-1,-1 0 1,2 3 0,-8 15 102,4-13-74,1-3-28,-1-1 0,1 1 0,0-1 0,-1 0 0,0 1 1,1-1-1,-1 0 0,-1 0 0,1 0 0,-3 3 0,-6 7 21,-3 6 5,10-13-35,-1 1-1,0-1 1,0 0 0,0 0-1,-9 7 1,-16 9 95,8 5 262,12-18-259,9-8-79,-1 1-1,1-1 0,-1 0 1,1 1-1,-1-1 0,1 1 1,0-1-1,0 1 1,0-1-1,0 1 0,0 0 1,0 0-1,0 0 0,0-1 1,1 1-1,-1 0 0,1 0 1,0 0-1,-1 0 0,1 0 1,0 3-1,-1 14 219,1-11-161,0 0 0,1 14 0,-1-21-73,0 0 1,1 1 0,-1-1 0,0 1-1,1-1 1,-1 0 0,1 0 0,0 1-1,-1-1 1,1 0 0,0 0 0,-1 0-1,1 1 1,0-1 0,0 0 0,0 0-1,0-1 1,0 1 0,1 0 0,0 1-1,34 17 247,-32-16-309,1-1 0,-1 0-1,1 0 1,-1 0 0,1-1-1,0 0 1,-1 0 0,1 0-1,0 0 1,9 0 0,5-1-363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17 492 5568,'-17'0'2048,"17"0"-1568,0 0-160,0 0 1376,17 16-992,-1-16-64,0 0-416,17 0-384,16 0 96</inkml:trace>
  <inkml:trace contextRef="#ctx0" brushRef="#br0" timeOffset="1">590 33 5728,'0'-17'2112,"0"17"-1632,17 0-128,-1 0 928,-16 0-768,49 0 352,0-16-512,-16 16-192,16 0-96</inkml:trace>
  <inkml:trace contextRef="#ctx0" brushRef="#br0" timeOffset="2">623 180 5888,'-16'17'2176,"16"-17"-1664,16 0-160,-16 0 1216,0 0-928,33 0-256,-1 0-256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7232,'0'0'2656,"0"0"-2048,0 0-192,17 0 1344,-17 0-1056,16 0-64,17 0-416,0 0-448,0 0 128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17 771 3968,'-13'13'1285,"10"-10"-768,3-3-111,2 0-322,0 0 1,0-1-1,1 1 0,-1-1 1,0 1-1,0-1 1,0 0-1,0 0 1,0 0-1,0 0 0,0 0 1,0 0-1,-1 0 1,1-1-1,0 1 0,-1-1 1,1 1-1,-1-1 1,3-3-1,2-2 105,38-34 131,73-52 0,-95 77-213,40-36 165,68-72 0,-109 103-246,-10 11-8,-1-1-1,0 0 0,-1-1 1,0 0-1,-1 0 0,-1-1 1,1 0-1,-2-1 0,0 1 1,-1-1-1,5-18 0,1-6 5,24-96 1178,-33 98-562,-2 33-568,0 0 0,0 0 1,0-1-1,0 1 0,1 0 0,-1 0 0,3-4 1,-3 6-55,0 1 0,0 0 0,0-1 1,1 1-1,-1 0 0,0-1 0,1 1 0,-1 0 1,0-1-1,0 1 0,1 0 0,-1 0 1,1 0-1,-1-1 0,0 1 0,1 0 1,-1 0-1,0 0 0,1 0 0,-1 0 1,1-1-1,0 1 0,-9 3 560,7-1-532,0 0 0,0 0 0,1 0 0,-1 0 1,1 0-1,-1 0 0,1 0 0,0 0 0,0 0 0,0 0 0,0 4 0,-1 12 136,-10 18 23,6 10-32,-1-20-107,4-16-44,0 0 0,0 0 0,0 16 0,2-9-8,1 18 125,-1-33-127,1 1 0,-1-1-1,1 0 1,0 0 0,0 1 0,0-1 0,0 0 0,0 0 0,1 0-1,-1 0 1,0 0 0,3 2 0,5 6-86,-8-8 20,1-1-1,-1 1 1,1 0 0,-1-1-1,1 1 1,0-1 0,0 1-1,-1-1 1,1 0 0,0 1-1,0-1 1,0 0 0,1-1 0,-1 1-1,0 0 1,0 0 0,0-1-1,1 0 1,-1 1 0,3-1-1,-1 0-156,1-1 1,-1 1-1,0-1 0,0 0 0,0 0 1,0 0-1,0-1 0,0 1 0,6-5 0,-7 5 122,-1-1-1,1 0 0,0 0 0,-1 0 1,1 0-1,-1 0 0,0 0 1,0-1-1,0 1 0,0-1 1,0 0-1,0 1 0,-1-1 0,1 0 1,0-3-1,2-5 37,-1 0-1,-1 1 1,2-13-1,0 4-31,7-20 55,-10 31 83,0-1 0,-1 1 0,0-1 0,0 0 0,0 1 0,-1-1 0,-1 1 0,1-1 0,-1 1-1,-5-13 1,7 21-28,-1-1 0,1 1-1,0 0 1,0-1 0,0 1-1,-1 0 1,1-1 0,0 1-1,0 0 1,-1-1 0,1 1-1,0 0 1,0 0 0,-1 0-1,1-1 1,0 1 0,-1 0-1,1 0 1,0 0 0,-1-1-1,1 1 1,0 0 0,-1 0-1,1 0 1,-1 0 0,1 0-1,0 0 1,-1 0 0,1 0-1,0 0 1,-1 0 0,1 0-1,-1 0 1,1 0 0,0 0-1,-1 1 1,1-1 0,0 0-1,-1 0 1,1 0 0,0 0-1,-1 1 1,1-1 0,0 0-1,0 0 1,-1 1 0,1-1-1,0 0 1,0 0 0,-1 1-1,1-1 1,0 0 0,0 1-1,0-1 1,-1 1 0,0 2 62,1 0 1,-1 0 0,0 0-1,1 0 1,0 0 0,0 0-1,0 5 1,-2 26 343,-3-15-301,3-11-119,0 1 0,0-1 0,1 1 0,0-1 0,0 1 0,1-1-1,0 1 1,3 16 0,-1-18-70,0 1-1,1-1 0,0 0 0,0 0 1,1 0-1,6 9 0,9 7-2572,-2-7 842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5408,'147'0'4752,"80"0"-3872,-212-1-776,0 0 1,27-6 0,-30 4 18,0 1-1,20-1 1,-31 3-124,-1 1 0,0-1 0,0 0 0,0 0-1,0 0 1,0 0 0,0 0 0,1 0 0,-1 0-1,0 0 1,0 0 0,0 0 0,0 0 0,0 0 0,0 0-1,1 0 1,-1 0 0,0 0 0,0 0 0,0 0-1,0 0 1,0 0 0,1 0 0,-1 0 0,0 0-1,0 0 1,0 0 0,0 0 0,0 0 0,0 0 0,1 0-1,-1 0 1,0-1 0,0 1 0,0 0 0,0 0-1,0 0 1,0 0 0,0 0 0,0 0 0,1 0 0,-1-1-1,0 1 1,0 0 0,0 0 0,0 0 0,0 0-1,0 0 1,0-1 0,0 1 0,0 0 0,0 0-1,0 0 1,0-1-2,0-1 0,-1 1 0,1 0 0,0 0 0,0 0 0,-1 0 0,1 0 0,-1 0-1,1 0 1,-1 0 0,1 0 0,-1 1 0,0-1 0,1 0 0,-1 0 0,0 0 0,0 1 0,0-1 0,0 0-1,1 1 1,-1-1 0,0 1 0,-1-1 0,-31-12 12,27 11-18,1 0 0,-1 0 0,-8-5 0,5 1-6,8 5 5,-1 0 0,1 0 0,0 0 1,-1 0-1,1 0 0,-1 0 0,1 1 1,-1-1-1,0 0 0,1 1 0,-1 0 1,0-1-1,1 1 0,-1 0 0,0 0 0,-3 0 1,-41 0-359,45 0 356,-1 0 1,1 0-1,-1 1 1,1-1-1,0 1 1,-1-1-1,1 1 1,0-1-1,-1 1 1,1 0-1,0-1 1,0 1-1,0 0 1,0 0-1,0 0 1,0 0-1,0 0 1,0 0-1,0 0 1,0 1 0,0-1-1,1 0 1,-1 0-1,0 1 1,1-1-1,-1 0 1,0 3-1,-2 3-29,-5 10-14,1 0 1,1 1-1,-8 35 1,-3 11 37,13-50 31,-16 65 106,9 19 114,-11-5 401,14-22-102,-3-8 145,11-62-670,-13 77 732,11-66-482,-1 0 1,0-1-1,-9 20 0,12-31-247,0 0-1,0 0 1,0 0 0,0 1-1,0-1 1,0 0 0,0 0-1,0 1 1,0-1 0,0 0-1,-1 0 1,1 0 0,0 1-1,0-1 1,0 0 0,0 0-1,0 0 1,-1 1 0,1-1-1,0 0 1,0 0 0,0 0-1,0 0 1,-1 0 0,1 0-1,0 1 1,0-1 0,-1 0-1,1 0 1,0 0 0,0 0-1,0 0 1,-1 0 0,1 0-1,-5-1 71,1 0-1,-1 0 1,1 0 0,-1-1-1,1 1 1,0-1-1,0 0 1,-5-3 0,5 2-69,1 0 1,0 0 0,0 0 0,0 0 0,0 0-1,0-1 1,1 1 0,-1-1 0,1 0 0,0 1-1,0-1 1,-1-5 0,0 2-9,-1 1-1,1-1 1,-6-6 0,6 8-15,-1 1-10,1 0 0,0-1 0,0 0 1,0 1-1,1-1 0,0 0 0,-1 0 0,2 0 0,-1-1 1,-1-10-1,1 9-78,0-1 1,-1 1-1,-4-12 0,1 9-21,5 8-26,0 0 1,0 1 0,0-1-1,0 0 1,0 1 0,0-1-1,1 0 1,-1 0-1,1 0 1,-1 0 0,1 0-1,0 0 1,-1 0 0,1 0-1,0 0 1,0 0-1,1 1 1,-1-1 0,0 0-1,1-2 1,0 2-25,0 0 0,0 0 0,0 0-1,0 0 1,0 0 0,1 1 0,-1-1 0,1 0 0,1-1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 5824,'-6'0'914,"4"0"-705,0 0 1,0 1 0,0-1 0,0-1-1,0 1 1,0 0 0,0 0 0,0-1 0,0 1-1,-2-2 1,0-4 651,9 6-184,5 4 142,-5-13-83,-3 9-706,-1-1-1,0 0 1,0 1-1,1-1 1,-1 1-1,0 0 1,1-1-1,-1 1 1,1 0-1,-1 0 1,0 0-1,1 0 1,-1 0-1,3 1 1,20 2 77,-14 0-101,0-1 0,0 2 0,0-1 1,-1 1-1,18 10 0,-25-11 23,0-1 1,0 1-1,-1-1 0,1 1 1,-1 0-1,1-1 0,-1 1 1,0 0-1,0 0 0,-1 0 1,2 3-1,-8 14 104,3-13-85,1-2-29,0 1 0,-1-1-1,0 0 1,0-1 0,-1 1 0,1 0-1,-1-1 1,0 0 0,0 0 0,0 0-1,-1-1 1,1 1 0,-8 3 0,6-3-3,0 1 1,0 0 0,0 0-1,0 0 1,-5 7 0,7-5-10,-1-1 0,0 0-1,-1 0 1,1-1 0,-1 1 0,-12 7 0,14-10-24,0 0 1,0-1-1,1 1 1,-1 1 0,-2 3-1,4-6 2,1 1 0,0 0 0,0-1 0,0 1 0,0 0-1,1 0 1,-1 0 0,0 0 0,1 0 0,-1 0 0,1 0 0,0 0 0,0 0 0,-1 2 0,1-1 35,1 0 1,-1 0 0,0-1 0,1 1-1,-1 0 1,1 0 0,0-1 0,0 1-1,0-1 1,1 4 0,2 0-8,0-1 0,0 0 0,0 0 0,5 4 0,-7-7-12,0-1 0,0 1 1,0-1-1,0 1 0,0-1 0,0 0 1,0 0-1,0 0 0,1 0 0,-1 0 1,0 0-1,1-1 0,-1 1 0,4-1 1,7 3 32,67 25-98,-78-28-266,1 1 0,0 0-1,0-1 1,-1 1-1,1-1 1,0 0 0,5 0-1,0-1-2770,-8 1 1491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7456,'33'0'2784,"-33"0"-2176,16 0-160,17 0 736,-16 0-736,-1 0 128,17 0-384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66 4224,'-13'0'1365,"10"0"-826,0 0-91,-6 0 474,19 0 12,25-3 79,33-13-250,-18 4-535,-33 7-197,0 1 0,1 0 0,0 2 0,23-1 1,-27 2-36,0 0 1,24-6 0,-25 5-21,0-1 1,24 0 0,-35 3 28,0 0-1,0 1 1,0-1 0,0 0 0,1 1 0,-1-1 0,0 1 0,0 0-1,0 0 1,0 0 0,0 0 0,2 2 0,-2-2-2,-1-1 1,0 1 0,0 0-1,1 0 1,-1-1 0,1 1-1,-1-1 1,0 1-1,1-1 1,-1 0 0,4 1-1,-35 10 3,11-20-6,14 8-10,0 1 0,1-1 0,-1 0 1,0 1-1,-6 1 0,-1-1-17,10 0 21,0-1 0,1 1 0,-1 0 0,0-1 0,0 1-1,0-1 1,1 0 0,-1 1 0,-2-3 0,-9-1-39,9 5-9,-1 1 1,0 0 0,1 0-1,-8 4 1,12-4 42,-1-1 0,1 0 0,-1 0 0,1 1 0,0-1 0,0 0-1,-1 0 1,1 1 0,0-1 0,0 0 0,0 1 0,1 2 0,-1-4 11,0 256-363,-2-219 382,-6 36 0,4-38-14,1-9 1,2-9 43,-1-1 0,-1 1 1,-7 24-1,-23 55 441,31-92-445,1 0-1,-1 0 1,0-1 0,-1 1-1,1-1 1,-1 1-1,1-1 1,-1 0-1,0 0 1,0 0-1,0 0 1,-1-1 0,1 1-1,-6 2 1,8-4-20,-3 1 75,1 0-1,-1 0 1,1 0 0,-1 0 0,0-1 0,0 1 0,0-1 0,-6 1 0,-2 1 201,1 0-85,-11 2 101,0-10-62,11 2-153,5 2-64,1-1 0,-1 1-1,1-1 1,-1-1 0,-8-3 0,6 0-5,1-1-1,-13-12 1,13 11-11,-2 0-19,0-2 0,2 0 1,-13-18-1,18 25-39,0-1 0,0 0-1,0 0 1,0 0 0,1 0 0,-1 0 0,1 0 0,0 0 0,0-1-1,1 1 1,-1 0 0,1-1 0,0 1 0,0 0 0,1-7 0,1 6-234,0 1 1,0-1-1,0 0 1,1 1 0,-1 0-1,1-1 1,0 1 0,4-5-1,0 2-1122,1-1-1,14-11 0,11 0-1124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4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5984,'0'-27'1920,"0"21"-1174,0 6-26,0 0 1131,-3 0-518,-5 0-730,5 0-496,-1 0 0,1 0 0,-1 0 0,1 0 0,-1 1 0,1-1 0,-1 1 0,1 0 0,0 0 0,-1 0 0,1 0 0,0 1 0,0-1 0,0 1 0,-5 3 0,-4 3-6,5-4-78,1 0 1,0 0-1,-9 7 1,14-9-15,-1 0 1,1-1-1,-1 1 0,1 0 0,0 0 0,0-1 1,-1 1-1,1 0 0,0 0 0,1 0 1,-1 1-1,0-1 0,1 0 0,-1 0 0,1 0 1,-1 5-1,1-5 2,1 0 0,-1 0 0,0 0 0,1 0 0,-1 0 1,1 1-1,-1-1 0,1 0 0,0 0 0,0-1 0,0 1 0,0 0 0,0 0 1,0 0-1,1-1 0,-1 1 0,1 0 0,2 2 0,0-1 14,0-1 0,1 1-1,-1-1 1,0 0 0,1 0 0,-1 0-1,1-1 1,0 1 0,5 0 0,5-1-14,0 0 0,0-1 1,0-1-1,0 0 0,0-1 1,0 0-1,22-8 0,75-23-192,-109 33 184,0-1 0,0-1 1,0 1-1,0 0 0,-1-1 0,1 1 0,0-1 1,-1 0-1,1 0 0,-1 0 0,1 0 1,-1-1-1,0 1 0,0 0 0,0-1 1,0 0-1,-1 1 0,1-1 0,-1 0 1,1 0-1,0-3 0,-1 3-3,-1-1-1,1 1 1,-1 0 0,0-1-1,0 1 1,0 0 0,-1-1-1,1 1 1,-1 0-1,0-1 1,1 1 0,-2 0-1,1 0 1,0 0 0,-1 0-1,1 0 1,-1 0 0,0 0-1,-2-2 1,-4-4 3,0 0 0,-1 1 0,0 0 0,-1 0 0,0 1 0,-12-7 0,17 11-13,-1 0 0,1 1 0,-1-1 0,1 1-1,-1 1 1,1-1 0,-1 1 0,0 0 0,0 0 0,0 0 0,0 1-1,-9 1 1,13-1 4,-47 0-106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3232,'0'66'3024,"0"-63"-2875,0 0 1,0 1 0,-1-1-1,0 0 1,0 1-1,0-1 1,0 0 0,-1 3-1,-4 11 329,4-9-332,1 0 1,0 1 0,1-1-1,0 1 1,0-1 0,1 1-1,2 11 1,-2-17-113,0 1 1,1-1-1,-1 0 1,1 1-1,0-1 0,0 0 1,0 0-1,4 4 0,18-2 169,-15-1-149,4 0-28,12-8-102,-18 2 15,0 1 0,-1-1 0,12 1 0,-10 0-133,1 1 0,-1-1 1,0-1-1,0 1 0,0-1 0,14-6 0,-8 3-81,10-6 104,-23 11 176,-1 0 0,0 0 0,0 0-1,0 0 1,1 0 0,-1 0-1,0 0 1,0 0 0,1 0 0,-1 0-1,0 0 1,0 0 0,0 0 0,1-1-1,-1 1 1,0 0 0,0 0-1,0 0 1,0 0 0,1-1 0,-1 1-1,0 0 1,0 0 0,0 0 0,0-1-1,0 1 1,0 0 0,0 0-1,1 0 1,-1-1 0,0 1 0,0 0-1,0 0 1,0-1 0,0-10 123,0 11-129,0 0-1,0 0 1,0 0 0,0 0 0,0 0-1,0 0 1,0-1 0,0 1 0,0 0 0,0 0-1,0 0 1,0 0 0,0 0 0,0 0 0,0 0-1,0 0 1,0 0 0,0-1 0,0 1-1,0 0 1,0 0 0,0 0 0,0 0 0,0 0-1,0 0 1,0 0 0,-1 0 0,1 0-1,0 0 1,0 0 0,0 0 0,0-1 0,0 1-1,0 0 1,0 0 0,0 0 0,0 0 0,0 0-1,0 0 1,0 0 0,-1 0 0,1 0-1,0 0 1,0 0 0,0 0 0,0 0 0,0 0-1,0 0 1,0 0 0,0 0 0,0 0 0,-1 0-1,1 0 1,0 0 0,0 0 0,0 0-1,-2 0 10,0 1 0,0-1 0,0 0 0,1 1 0,-1-1 0,0 1 0,0 0 0,0-1 0,1 1 0,-1 0 0,0 0 0,1 0 0,-1 0 0,1 1 0,-1-1 0,1 0 0,-1 0 0,-1 4 0,-3 2 123,1 1 1,-8 16 0,10-18-61,0 0 0,-1 0 0,0 0 0,-6 8 0,3-7-1,4-4-50,0-1 1,-1 1 0,2 0-1,-1 1 1,0-1-1,1 0 1,-1 1 0,1 0-1,0-1 1,0 1 0,0 0-1,1 0 1,0 0-1,-1 0 1,0 5 0,-3 40 96,0-23-78,2-10-66,0 0 0,0 25-1,3 54 306,0-89-213,-1 0 0,0-1 1,0 1-1,0-1 0,-1 1 1,1-1-1,-1 0 0,-1 1 1,1-1-1,-1 0 0,0-1 1,-6 9-1,5-8-56,0 2 5,0-1-1,-1 0 0,-11 10 1,15-14-10,-1 0 0,-1-1 1,1 1-1,0-1 0,0 0 0,0 1 1,-1-1-1,1 0 0,-1 0 0,1 0 1,-1-1-1,1 1 0,-1-1 0,-4 1 1,-1-1-11,-21-1-72,28 1 62,-1 0 0,1-1 0,0 1 0,0-1 1,-1 1-1,1-1 0,0 1 0,0-1 0,0 1 1,-1-1-1,1 0 0,0 0 0,0 0 0,0 1 1,0-1-1,1 0 0,-1 0 0,0-1 0,-1 0 1,2 0-5,-1 1 1,1-1 0,-1 1 0,1 0 0,0-1-1,-1 1 1,1-1 0,0 1 0,0-3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3648,'-33'49'1344,"33"-49"-1024,-16 82-128,-17-49 64,17 0-192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2976,'-13'-14'971,"12"15"-903,1 0 0,-1-1 0,1 1 1,0 0-1,-1 0 0,1 0 0,0-1 1,0 1-1,0 0 0,0 0 0,0 0 1,0 0-1,0 0 0,0 1 1,0-2 293,3 0 331,141 0 4246,-134-1-4883,0 1 1,0-2-1,13-3 0,9-1-20,1 3-60,50 3-1,-35 0-11,-30 1 36,0 1 1,34 7-1,-42-7 4,11 0 41,0 0-1,32-3 0,-22 1 106,-26 3 186,3 6-93,-8-9-235,0 0 1,0 1-1,0-1 1,0 0-1,0 0 0,-1 0 1,1 1-1,0-1 0,0 0 1,0 0-1,0 0 1,0 1-1,0-1 0,0 0 1,0 0-1,0 0 0,-1 0 1,1 1-1,0-1 1,0 0-1,0 0 0,0 0 1,-1 0-1,1 0 1,0 0-1,0 1 0,0-1 1,-1 0-1,1 0 0,0 0 1,0 0-1,0 0 1,-1 0-1,1 0 0,0 0 1,0 0-1,0 0 0,-1 0 1,1 0-1,0 0 1,0 0-1,0 0 0,-1 0 1,1 0-1,0 0 1,0 0-1,-1-1 0,-1 1 254,2 3-60,0-2-198,0-1 1,-1 1-1,1-1 0,0 1 0,0 0 0,0-1 0,0 1 0,0-1 0,-1 1 1,1-1-1,0 1 0,0 0 0,-1-1 0,1 1 0,0-1 0,-1 1 0,1-1 1,-1 0-1,1 1 0,0-1 0,-1 1 0,1-1 0,-2 1 0,1-1-5,1 1-1,-1-1 0,0 1 1,1-1-1,-1 1 1,1-1-1,-1 1 0,1-1 1,-1 1-1,1 0 1,-1-1-1,1 1 0,0 0 1,-1-1-1,1 1 0,0 0 1,0 0-1,-1-1 1,1 1-1,0 0 0,0 0 1,0-1-1,0 1 1,0 1-1,0 5-29,-1-1 1,0 1-1,0-1 1,0 1-1,-1-1 1,0 0-1,0 0 1,-1 1-1,-3 6 1,-8 17-54,2 5 97,6-17 13,-11 25-1,-10 9 7,-2 31-5,21-54 5,-24 52-1,24-64-9,-17 29 196,23-43-160,-1 0 1,0 0-1,0 0 0,0-1 0,0 1 1,-1-1-1,1 0 0,0 0 0,-1 0 0,-5 2 1,0 0 42,-4-1 144,12-3-239,1 0-1,0 0 1,0 0 0,0 0 0,-1 0 0,1 0-1,0-1 1,0 1 0,-1 0 0,1 0 0,0 0-1,0 0 1,0 0 0,-1 0 0,1 0 0,0-1-1,0 1 1,0 0 0,0 0 0,-1 0-1,1 0 1,0-1 0,0 1 0,0 0 0,0 0-1,0 0 1,0-1 0,-1 1 0,1 0 0,0 0-1,0-1 1,0 1 0,0 0 0,0-1 0,-16-31 559,6 13-418,2 5-3,1 0 1,0-1 0,-5-16-1,10 20-40,-4-11 70,-16-11 98,14 12-158,7 17-107,-1-1-1,1 1 1,-1 0 0,0 0-1,-4-6 1,0 1-15,1 3-9,1 1 1,1-1-1,-1 0 1,-4-11 0,5 3-20,2 12 10,1-1-1,-1 1 1,0-1 0,1 1-1,-1-1 1,0 1 0,0 0-1,-1 0 1,1-1 0,-3-3-1,4 6 4,-1 0 0,1 0 0,0-1-1,0 1 1,-1 0 0,1 0 0,0-1 0,0 1 0,0 0-1,0 0 1,-1-1 0,1 1 0,0 0 0,0-1 0,0 1-1,0 0 1,0-1 0,0 1 0,0 0 0,0-1-1,0 1 1,0 0 0,0-1 0,0 1 0,0-1 0,3-23-2089,-2 22 1958,0 0 0,0 0 1,0 0-1,0 0 1,0 0-1,0 1 0,1-1 1,-1 1-1,2-3 1,-3 4 153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5408,'-14'-14'1728,"11"11"-1046,3 3-180,0 0 490,0 0-374,3 0-255,-3 0-356,1 0 0,-1 0 0,1 0 1,-1 0-1,1 0 0,-1 0 0,1 0 0,-1 0 0,0 0 0,1 0 0,-1 1 1,1-1-1,-1 0 0,0 0 0,1 0 0,-1 0 0,1 1 0,-1-1 1,0 0-1,1 1 0,-1-1 0,0 0 0,1 0 0,-1 1 0,0-1 0,0 0 1,1 1-1,-1-1 0,0 1 0,0 0 0,5 6 87,9-2-20,0 6-36,-9-8-12,-3-3-25,-1 0-1,0 0 0,1 0 0,-1 1 0,0-1 1,1 1-1,-1-1 0,0 0 0,1 1 1,-1 0-1,0-1 0,0 1 0,0 0 1,0 0-1,0 0 0,1 0 0,-1 0 1,-1 0-1,1 0 0,0 0 0,0 0 0,1 1 1,1 5-4,-3-6 4,0-1 0,0 1 0,0-1 0,0 1 0,0-1-1,1 0 1,-1 1 0,0-1 0,0 1 0,1-1 0,-1 1 0,0-1 0,1 0 0,-1 1 0,0-1 0,1 0 0,-1 1 0,0-1 0,1 0 0,-1 0 0,1 1 0,-1-1 0,1 0 0,-1 0 0,0 0 0,1 1 0,-1-1 0,1 0 0,-1 0 0,1 0 0,-1 0 0,1 0 0,-1 0 0,1 0 0,0 0 0,2 0 143,-3 0-38,2 0-42,31 0-378,-29 0 0,0 0 0,0 0 1,0 0-1,7 2 1,-9-1 199,0 0 1,0 0 0,0 0-1,0 0 1,-1 1-1,1-1 1,0 0 0,-1 1-1,2 1 1,-2-3 95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6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 4992,'0'0'1589,"-3"0"-960,-8 0-154,11-1-458,0 1 1,0 0-1,0 0 0,0 0 1,0 0-1,0 0 0,0 0 1,-1 0-1,1 0 0,0 0 1,0 0-1,0 0 0,0 0 0,0 0 1,0 0-1,0 0 0,0 0 1,0 0-1,-1 0 0,1 0 1,0 0-1,0 1 0,0-1 1,0 0-1,0 0 0,0 0 0,0 0 1,0 0-1,0 0 0,0 0 1,0 0-1,0 0 0,0 0 1,-1 0-1,1 0 0,0 0 1,0 0-1,0 1 0,0-1 0,0 0 1,0 0-1,0 0 0,0 0 1,0 0-1,0 0 0,0 0 1,0 0-1,0 0 0,0 0 1,0 1-1,0-1 0,0 0 0,0 0 1,0 0-1,0 0 0,0 0 1,0 2 110,0 0-1,0 0 1,-1 0 0,1-1 0,-1 1 0,0 0 0,1 0 0,-1-1 0,0 1-1,0-1 1,0 1 0,0 0 0,-2 0 0,-2 6-153,-44 60 500,23-27-388,-33 47 23,-129 133 157,38-85 634,143-130-803,1 0-1,0 1 1,1-1 0,-6 8 0,-6 8 149,16-22-237,1 0 0,-1 1-1,1-1 1,0 0 0,-1 1 0,1-1 0,-1 0 0,1 0 0,-1 0-1,1 1 1,-1-1 0,1 0 0,-1 0 0,1 0 0,-1 0-1,0 0 1,1 0 0,-1 0 0,1 0 0,-1 0 0,1 0 0,-1 0-1,1 0 1,-1 0 0,0-1 0,50-34-58,-2-6-325,-17 14-339,51-58 0,-78 82 669,64-72-984,79-115 1,-64 78 1404,-79 108-281,-1 1 0,1-1-1,0 1 1,0 0-1,0 0 1,0 0 0,1 0-1,5-4 1,-8 7-58,-1 0-1,1 0 1,-1 0 0,1 0 0,0-1 0,-1 1 0,1 0 0,0 0 0,-1 0 0,1 0 0,-1 1-1,1-1 1,0 0 0,-1 0 0,1 0 0,0 0 0,-1 1 0,1-1 0,-1 0 0,1 0 0,-1 1-1,1-1 1,-1 0 0,1 1 0,-1-1 0,1 1 0,-1-1 0,1 1 0,-1-1 0,0 1 0,1-1-1,-1 1 1,1 0 0,10 24 788,-5 8-438,4 16-127,-1 17-108,34 78 156,-32-106-284,26 59 1,-19-54 160,-15-35-161,0 0 1,0 1 0,-1-1-1,0 1 1,-1-1 0,0 1-1,0 11 1,-1-16-149,0-1 0,0 0 1,0 1-1,0-1 0,-1 0 0,0 1 0,0-1 1,0 0-1,0 0 0,-3 5 0,0 3-618,4-10 622,-1 0-1,1 0 1,0 0 0,0 0-1,0-1 1,-1 1 0,1 0 0,0 0-1,-1 0 1,1 0 0,-1-1-1,1 1 1,-1 0 0,1-1 0,-1 1-1,0 0 1,1-1 0,-1 1-1,0 0 1,0-1 0,1 1-1,-1-1 1,0 0 0,0 1 0,0-1-1,0 0 1,1 1 0,-1-1-1,0 0 1,0 0 0,0 0-1,-1 1 1,-10 1-1397,10-1 1272,0 0-1,0 0 0,0 0 0,0 0 1,1 0-1,-1 0 0,0 1 0,1-1 0,-2 3 1,3-4 238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34 4992,'-49'-33'1824,"49"33"-1408,-16 16-128,16-16 1632,0 17-1120,0-17 736,0 16-896,16-16 192,17 0-480,-17 0-128,17 0-128,16 0-1152,-16 0 608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4896,'0'17'1824,"0"-17"-1440,33 0-96,0 16 1056,-17 0-800,0 1 352,17-1-544,0 1-64,-17-1-160,1 0-32,16 1-32,-33-17 96,16 16-96,-16 0-672,0-16 352,0 0-3456,-16 0 2080</inkml:trace>
  <inkml:trace contextRef="#ctx0" brushRef="#br0" timeOffset="1">213 49 3648,'-16'0'1344,"16"0"-1024,0 0-128,0 0 1824,0 0-1152,-17 17 1216,17-17-1216,0 16 64,-16 1-576,0 15-64,-1-15-192,1 15-64,16-15 0,-33 16-1952,33-17 1056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6976,'17'0'2592,"-17"0"-2016,0 0-160,16 0 960,-16 0-832,33 0-64,-17 0-320,1 16-480,15 1 192,-15-1-4704,-1 0 2656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6464,'-16'0'2400,"16"0"-1856,33 0-160,-17 0 224,0 0-416,17 0 0,0 0-128,16 0-3584,0 0 1952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6464,'-16'0'2400,"16"0"-1856,16 0-160,-16 0 1280,16 0-992,-16 0 160,17 0-512,16-16-288,-17 16-32,0 0-1824,17 0 960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5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2816,'-16'0'1269,"16"-3"-959,0-5 429,0 16-129,0-5 115,0-3-250,14 0 319,-9 2-330,-2 2-392,0 0 0,0 0 0,0 0 0,-1 0 0,0 0 0,4 9-1,5 10 109,19 18 33,41 90 111,-57-103-306,-8-17 7,1 0 1,1 0-1,-1-1 1,2 0-1,16 16 0,-10-11 62,17 22-1,-28-31-55,1 1-1,0-1 0,1-1 1,-1 1-1,1-1 1,12 9-1,1 2 147,-18-14-199,1-1-1,-1 0 0,0 1 1,1-1-1,-1 0 1,1 0-1,-1 0 1,1 0-1,-1 0 1,1 0-1,0 0 0,-1-1 1,1 1-1,0-1 1,0 1-1,-1-1 1,3 1-1,-2-2-206,-4-1-283,-9-9-1643,9 8 614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1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14 408 4320,'-13'27'1392,"13"-27"-1378,0 0 1,0 1 0,0-1-1,0 0 1,-1 0 0,1 0-1,0 0 1,0 1 0,0-1-1,0 0 1,0 0 0,0 0-1,0 0 1,1 1 0,-1-1-1,0 0 1,0 0-1,0 0 1,0 0 0,0 1-1,0-1 1,0 0 0,0 0-1,0 0 1,0 0 0,0 1-1,1-1 1,-1 0 0,0 0-1,0 0 1,0 0 0,0 0-1,0 0 1,1 0 0,-1 0-1,0 1 1,0-1-1,0 0 1,0 0 0,1 0-1,-1 0 1,0 0 0,0 0-1,0 0 1,1 0 0,-1 0-1,0 0 1,0 0 0,0 0-1,1 0 1,5-1 160,13 2 981,-15-1-1071,0 1 1,1-1-1,-1 0 1,0-1-1,1 1 1,-1-1-1,0 1 1,0-1 0,7-3-1,25-21 32,-27 21-93,0-1-1,19-5 0,-18 7-3,-1 0-1,18-10 0,19-20 15,-10 6-25,-28 22 7,0 0 0,-1 0 0,0-1 0,0 0 0,0 0 0,10-14 0,-8 6 14,0 0 0,11-22 1,-9 10 146,-1 1 0,0-1 1,8-42-1,-16 55-8,-2 10-82,1 1 1,-1-1-1,1 1 0,-1-1 0,1 0 0,0 1 0,0-1 0,0 1 0,0 0 0,0-1 0,1 1 0,2-4 0,-3 7 7,-1 0 0,1 0-1,-1 0 1,0 0 0,1 0 0,-1 0-1,0 0 1,0 0 0,0 0-1,0 0 1,0 0 0,0 0 0,0 2-1,-1 33 453,0-12-305,1-1 0,5 36 1,6-23-130,-7-15-93,-4-18-8,0 0 0,1 0 0,-1 1 0,1-1 0,0 0 0,0 0 0,0 0 0,0 1 0,1-1 0,-1-1 0,1 1 0,0 0 0,0 0 0,0-1 0,0 1 0,0-1 0,1 1 0,-1-1 1,6 4-1,-5-4-40,1 0 0,0 0 1,0 0-1,0-1 1,0 1-1,0-1 1,1 0-1,-1 0 1,0 0-1,0-1 1,1 1-1,-1-1 0,0 0 1,1-1-1,-1 1 1,6-2-1,12-9-595,-16 9 532,-4 2 57,0-1 1,1 1-1,-1-1 0,0 0 0,0 0 0,0 0 0,0 0 0,0 0 1,0 0-1,0-1 0,0 1 0,0-1 0,-1 1 0,1-1 1,-1 0-1,1 1 0,-1-1 0,1 0 0,-1 0 0,0 0 0,2-4 1,0-2-22,0 1 1,-1-1-1,1 1 1,0-10 0,2-2 12,-4 12 36,3-5 17,-1 0-1,-1 0 1,-1-1 0,1-13 0,-2 16-13,-1-1-1,0 0 1,-1 1-1,0-1 1,-5-15-1,3 12 110,5 31 1372,-2 12-654,0-11-582,1-1 1,3 25-1,-2-37-224,0 0 1,0 0-1,0 0 1,1 0 0,-1 0-1,1 0 1,1 0-1,-1-1 1,1 1-1,-1-1 1,1 0-1,7 8 1,-6-8 60,0 0-147,-1 0-1,1 0 0,0 0 0,0-1 0,1 1 0,-1-1 0,1 0 0,-1-1 0,1 1 1,0-1-1,0 0 0,7 2 0,1-2-745,0-1 0,21-1 0,-15 0-1075,14 0-281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3808,'16'-17'1408,"-16"17"-1088,17 17-96,-17-1 2016,0 17-1280,0 0 384,-17-1-800,-15 17-128,-1-16-256,0 0-2976,0 16 1504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3712,'0'0'1221,"0"0"-757,0 0-155,0 3 219,0-3-501,0 1 0,0-1 0,0 1 0,0 0 0,0-1 0,0 1 0,0-1 0,0 1 0,0-1 0,0 1 0,1-1 0,-1 1 0,0-1 0,1 1-1,-1-1 1,0 1 0,1-1 0,-1 1 0,0-1 0,1 0 0,-1 1 0,1-1 0,-1 0 0,0 1 0,2-1 0,-1 1 19,0-1 0,1 1 1,-1-1-1,1 0 0,-1 1 1,0-1-1,1 0 1,-1 0-1,1 0 0,1-1 1,7 0 170,-1-1 1,16-5-1,-12 3-16,83-15 279,84-30-282,-114 34-78,-45 11 23,23-7-1,-27 8-14,-14 3-16,-12 0-59,-7 2-85,0 0 0,-25 7 0,28-6-18,1-2 1,0 0-1,-1 0 0,-19-3 0,-1 1-101,32 1 143,-1 0-19,1 0 0,-1-1 0,0 1 0,0 0 0,1 0 0,-1 1 0,0-1 0,0 0 0,1 1 0,-1-1 0,0 1 0,1-1 0,-1 1 0,-1 1 0,2 0 6,0 0 1,0 0 0,0 0 0,1 0-1,-1 0 1,1 0 0,0 1-1,0-1 1,-1 0 0,1 0 0,1 0-1,-1 4 1,0 234 153,-1-219-56,0 0 0,-6 25-1,2-19 57,-11 71 726,14-88-690,-1 1 0,0-1 0,-1 0 1,-5 11-1,0-1 115,2 1-5,7-19-219,0 1 0,-1-1 0,1 0 0,-1 0 0,0 0 0,0 1 1,1-1-1,-1 0 0,-1 0 0,1 0 0,0-1 0,0 1 0,-1 0 0,1 0 1,-1-1-1,1 1 0,-1-1 0,0 1 0,0-1 0,0 0 0,0 1 0,1-1 0,-2 0 1,-1 1-1,0-1 34,-1 0 1,1-1-1,0 1 1,-1-1 0,1 0-1,0 0 1,-1 0-1,1 0 1,-1-1-1,1 0 1,0 0 0,-1 0-1,1 0 1,0-1-1,0 1 1,0-1-1,0 0 1,-6-5 0,-6-4-5,2-1 1,-1 0 0,-13-16 0,27 27-97,0 0-24,-1 0-1,1 0 1,0-1-1,-1 1 1,1 0-1,0-1 1,0 1-1,0-1 0,0 1 1,0-1-1,1 0 1,-1 1-1,0-1 1,1 0-1,-1 1 1,1-1-1,0 0 1,-1 0-1,1 0 1,0 0-1,0 1 1,0-1-1,0 0 1,1 0-1,-1 0 0,0 1 1,1-1-1,0-2 1,0 2 11,1-1-496,-1-1 1,1 1-1,0 0 1,0-1-1,0 1 0,5-5 1,-3 7 233,-1 1-1,0-1 1,0 1 0,1-1 0,-1 1 0,5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4064,'-17'0'1504,"17"0"-1184,17 33-64,-17-33 1472,0 16-992,32 1 544,-15 15-736,16-15 256,-1 16-480,18-1-96,-34-15-128,17-1 64,-1 1-96,-15 15 32,-1-32-32,-16 17-3008,17-17 1600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6976,'0'0'2592,"0"0"-2016,-32 17-160,-1 15 736,16-15-704,-48 16 192,32 16-384,-32-16-160,15 16-64,18-16-608,-1-1 320,17-15-4608,-1-1 2656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99 191 480,'0'-30'453,"0"27"454,0 1-182,0-7 39,0 13 639,0 20 46,0-22-1412,0-1 0,0 1-1,0 0 1,-1-1 0,1 1 0,0 0-1,-1-1 1,0 1 0,1 0 0,-1-1-1,0 1 1,0-1 0,0 1 0,0-1-1,-1 2 1,-4 5 100,0 3-32,1-1-1,0 1 0,-5 15 0,3-7 2,1-5-37,0 0-1,2 0 0,-1 1 1,2-1-1,-3 19 1,1 46 91,0-38-46,-4 84 108,22 42-223,-12-159 2,2 151 132,-4-108-42,1 105 431,0-25-244,0-130-276,0-1 1,0 1 0,0-1-1,0 1 1,0-1 0,0 1-1,0-1 1,0 1 0,1-1-1,-1 1 1,0-1 0,0 1-1,0-1 1,1 1 0,-1-1-1,0 1 1,0-1 0,1 0-1,-1 1 1,0-1 0,1 1-1,-1-1 1,0 0 0,1 1-1,-1-1 1,1 0 0,-1 1-1,1-1 1,-1 0 0,1 0-1,-1 0 1,0 1 0,1-1-1,-1 0 1,1 0 0,0 0-1,-1 0 1,1 0 0,-1 0-1,1 0 1,0 0 0,2 0-227,-3 0 69,0 0 64,2 3 75,9 8 107,-10-11-90,-1 0-1,0 0 1,1 1 0,-1-1 0,0 0-1,1 1 1,-1-1 0,0 0-1,1 1 1,-1-1 0,0 1 0,0-1-1,0 0 1,1 1 0,-1-1-1,0 1 1,0-1 0,0 1-1,0-1 1,0 1 0,0-1 0,0 0-1,0 1 1,0-1 0,0 1-1,0 0 1,1 4-36,29 9 120,-14-20-47,3-2-12,33-8-10,15-3 49,-17 5-159,90-14 1,28 25-133,-107 4 244,-17-2-1,90 4 83,-44 8-63,17-5-26,-4 5-27,7-6-144,-4 6 75,17-5 138,-5 5 16,-4-6 75,4 6-96,5-6-160,-14 6 11,14-5 42,-6 5 22,-59-7-20,114 11-78,-108-5 113,90 10 17,-31-15 53,-54 0-25,91 4-3,-96-7-72,-1 4 1,94 19-1,-157-25 52,255 30 76,-253-30-82,35 3-33,93 13 3,-93-8 42,1 0 25,0-1-1,1-2 1,41 0-1,49 3-169,-1 0 22,-84-8 79,78 3-137,-78 2 128,60 3 46,177-8 70,-259 2-73,31 4 1,-28-2-127,39 1 0,-7-6 118,-11-1 149,72 8 0,-77 5-127,-17-9 22,0 0 0,42-3 0,-16 0-10,144 1-49,-185 1 32,0 0-1,1 1 1,-1-1-1,0 2 1,15 5-1,23 6-4,-41-12 2,1-2 0,-1 1 0,0 0-1,9-2 1,11 1 47,37 0-102,-63 0 53,1 0 0,1 0-1,-1 0 0,1 0 1,-1 0-1,1 1 1,-1-1-1,1 0 1,-1 1-1,2 0 1,27 13 1,-21-13 6,-1-3 6,172 2 654,-177 0-683,-3 0 21,2 0 134,26 0-33,-23-2-116,-4 1 9,0-1 2,0 1 0,0 0 0,1 0 0,-1 0 0,0 0 0,1 0 1,-1 1-1,0-1 0,1 0 0,-1 0 0,1 1 0,0-1 0,-1 1 0,1 0 0,-1-1 1,1 1-1,-1 0 0,1 0 0,3 0 0,6 0 15,-11 0-12,0 0-1,0 0 1,0 0-1,0 0 1,0 0-1,0 0 1,0 0-1,0 0 1,1 0 0,-1 0-1,0 0 1,0 0-1,0 0 1,0 0-1,0 0 1,0 0-1,0 0 1,0 0 0,0 0-1,1 0 1,-1 0-1,0 0 1,0 0-1,0 0 1,0 0-1,0 0 1,0 0 0,0 0-1,0 0 1,0 0-1,0 0 1,0-1-1,0 1 1,0 0-1,0 0 1,0 0 0,1 0-1,-1 0 1,0 0-1,0 0 1,0 0-1,0 0 1,0 0-1,0-1 1,0 1 0,0 0-1,0 0 1,0 0-1,0 0 1,0 0-1,0 0 1,0 0-1,0 0 1,0 0 0,0 0-1,-1-1 1,1-10 134,0 11-135,0 0-1,0 0 0,0 0 1,0 0-1,0 0 0,0 0 1,0 0-1,0 0 0,0 0 1,0-1-1,0 1 0,0 0 1,0 0-1,0 0 0,0 0 1,0 0-1,0 0 0,0 0 1,0 0-1,0 0 0,0 0 1,0-1-1,0 1 1,1 0-1,-1 0 0,0 0 1,0 0-1,0 0 0,0 0 1,0 0-1,0 0 0,0 0 1,0 0-1,0 0 0,0 0 1,0 0-1,0 0 0,0 0 1,1 0-1,-1-1 0,0 1 1,0 0-1,0 0 0,0 0 1,0 0-1,0 0 0,0 0 1,0 0-1,0 0 0,1 0 1,-1 0-1,0 0 0,0 0 1,0 1-1,0-1 0,0 0 1,11 0 93,-8 0 32,-3-3-64,0-5-80,0 13-29,0-18 234,0-15 253,0 25-351,0 1-6,0-42 299,-3 36-309,2 6-70,0 1-1,1-1 1,-1 1 0,0-1-1,1 0 1,-1 1 0,1-1 0,-1 0-1,1 0 1,0 1 0,0-1-1,0 0 1,0 0 0,0 0-1,0 1 1,0-1 0,1 0-1,-1 0 1,1 1 0,-1-1 0,1 0-1,0 1 1,-1-1 0,2-1-1,-1 0-1,0 0-1,0 0 0,-1 1 1,1-1-1,-1 0 1,1-1-1,-1 1 0,0 0 1,-1 0-1,1-4 0,-1-5 15,0-42 55,-1 23-93,3 0 1,4-36 0,-2 42 35,1-9 9,2 1-1,11-36 0,-6 30-10,8-53 1,-14 43-14,6-3-16,-5-8-54,4 5 22,-4-8-10,5-2 15,-6-1 80,1 30-13,-3 15 26,2-34-1,-5-193-305,0 245 249,-1 0 0,0 1 1,1-1-1,-1 1 0,0-1 0,0 1 0,-1-1 0,1 1 1,0 0-1,-1-1 0,1 1 0,-1 0 0,0 0 0,0 0 1,1 0-1,-5-2 0,1-1-21,4 5 22,1-1-1,-1 1 1,1-1 0,-1 1 0,0 0-1,1-1 1,-1 1 0,0 0-1,1 0 1,-1-1 0,0 1-1,1 0 1,-1 0 0,0 0 0,1 0-1,-1 0 1,0 0 0,1 0-1,-1 0 1,0 0 0,0 0 0,1 1-1,-2-1 1,0 0-24,-4 1 18,4-1 29,-1 0-1,1 0 1,-1 0-1,1 0 1,-1 0 0,1-1-1,-1 1 1,1-1 0,-3 0-1,-3-5-45,6 5 18,1 0 1,0 1-1,-1-1 1,1 0-1,-1 0 1,0 1-1,1-1 1,-1 0-1,1 1 1,-1 0-1,0-1 1,0 1-1,1 0 1,-1 0-1,-2 0 1,-14 1 31,11 0 2,-1-1 0,1 0 0,0 0 0,0 0 0,-1-1-1,-11-3 1,9 0-53,8 3 27,1-1-1,-1 1 0,0 1 0,0-1 1,0 0-1,-1 0 0,1 1 0,0-1 1,0 1-1,0 0 0,0-1 0,0 1 1,-1 0-1,1 0 0,0 0 0,0 1 0,0-1 1,-3 1-1,-8 3 11,8-2-2,0 0 1,-1-1 0,1 0 0,0 0-1,-1 0 1,1 0 0,-1-1-1,1 0 1,-1 0 0,-7-2-1,1-1-1,-19-2 3,-7 11 25,9-11 2,11 1-15,-1 2-6,-1 1 0,-27 1-1,21 1-7,7-1-25,0 2 0,-21 4 0,22-3-24,0 0 0,-18-1 0,20-1 34,-1 1-1,-18 4 1,21-4 8,-1 1 0,-16-1 0,-204-2-110,149 8 181,-6 1 144,-774-9-319,754-9 96,9 1-18,-288 8 114,360-1-76,0-1 0,0-1 0,-45-12 0,24 4 62,-38-3 125,62 12-149,-29-4 0,-22-15-82,-6-2-28,-25 8 29,-7-3 87,81 12-72,-44-4 0,46 7-26,8 0 16,7 1 2,-20-1 0,-25 8-32,35-2 31,-19 1-16,-85 11-186,45 3 160,-75 11 234,119-26-156,-92 13-23,93-9 31,0-2 1,-49-1 0,-33 5-133,7-1 235,69-6-141,-75 12-1,16 0-63,12-9 80,9 6 42,-3-5 38,13 4-22,31-6-14,-85 12 2,89-10-110,-1-1 0,-52 0-1,4-2 172,18 8-33,-14-9-69,59-3-43,-46 5 1,33 7-81,0-8-202,20-3 69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3072,'-13'-27'976,"12"26"-964,1 1 1,0 0 0,0-1-1,-1 1 1,1 0-1,0-1 1,0 1-1,0 0 1,0-1-1,0 1 1,0 0 0,0-1-1,0 1 1,-1 0-1,1-1 1,0 1-1,0 0 1,1-1-1,-1 1 1,0-1 0,0 1-1,0 0 1,0-1-1,0 1 1,0 0-1,0-1 1,0 1 0,1 0-1,-1-1 1,1 1-1,9-22 314,-7 16 388,-3 6-197,0 3 22,0 5-327,0-2-106,0 1-1,0 0 1,-3 11 0,-7 33 59,-5 51 0,13-91-154,0 41 3,2-36-2,-3 31-1,-1-29-7,-1 10-2,11 8-120,-11-14-227,2-11 168,-3 16-613,-1-21-489,3-4 468,4-1 706,-1 0 0,1 0-1,0-1 1,-1 1 0,1 0 0,0 0 0,0 0 0,0 0 0,0 0-1,-1 0 1,1-1 0,0 1 0,1 2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2656,'41'0'837,"-22"-2"-501,28-9-176,-45 10-152,0 1 1,1-1-1,-1 1 0,1 0 0,-1 0 1,0 0-1,1 0 0,-1 0 0,1 0 1,3 2-1,28 5 32,-8-2 95,36 13-1,-54-15-6,-1 1 0,1 0 0,-1 0 0,-1 1 0,1 0 0,-1 0 0,1 0 0,6 9 0,-13-14-96,1 1 0,0 0 0,-1-1-1,1 1 1,-1 0 0,1-1 0,-1 1 0,1 0-1,-1 0 1,1-1 0,-1 1 0,0 0 0,1 0-1,-1 0 1,0-1 0,0 1 0,1 0 0,-1 0-1,0 0 1,0 0 0,0 0 0,0-1 0,0 1-1,-1 2 1,0-1 48,0 0-1,0 0 1,-1 0-1,1 0 1,0 0 0,-1 0-1,-2 2 1,-4 6 221,-8 13 209,11-16-416,1 0 1,-1 0 0,-1 0 0,1-1 0,-1 0-1,0 0 1,-1 0 0,0-1 0,1 0 0,-11 6-1,0-5 23,-33 11 0,8-5-36,-5 2-38,12-11-11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4384,'-57'19'1994,"50"-17"-1918,3-1 10,-1 0 0,0 1 0,1 0 1,-1 0-1,1 0 0,0 1 0,0 0 1,0-1-1,0 1 0,-4 4 0,3-2 49,-2 2-30,0 0-1,-9 13 0,14-17-102,0 0 0,1 0 0,-1 0 0,1-1-1,0 2 1,0-1 0,0 0 0,0 0-1,0 0 1,1 0 0,-1 7 0,1-8 4,1 0 0,-1 0 0,0 0 0,1 0 0,0 0 0,-1 0 0,1 0 0,0 0 0,0 0 0,0-1 0,0 1 0,1 0 0,-1-1 0,0 1 0,1-1 0,-1 1 0,1-1 0,0 1 0,-1-1 0,1 0 0,2 1 0,6 4 38,1 0 1,18 6 0,-20-9-7,1 1-31,0-1 0,0-1 0,1 0 1,17 2-1,44-2-27,-71-2 20,1 0 4,-1 0 1,1 0-1,0 0 1,0-1-1,-1 1 1,1 0-1,0-1 1,-1 1-1,1-1 0,0 0 1,-1 1-1,1-1 1,-1 0-1,3-2 1,4-2 45,-2 2-18,-5 3-31,-1 0 0,0 0-1,0 0 1,0 0 0,0 0 0,1 0 0,-1 0 0,0 0-1,0 0 1,0 0 0,1 0 0,-1 0 0,0 0 0,0 0-1,0 0 1,0 0 0,1-1 0,-1 1 0,0 0 0,0 0-1,0 0 1,0 0 0,0 0 0,0-1 0,1 1 0,-1 0-1,0 0 1,0 0 0,0 0 0,0-1 0,0 1 0,0 0-1,0 0 1,0 0 0,0-1 0,0 1 0,-11-12-32,6 7 15,1 1 15,0 0 0,0 1 0,0 0 0,-8-5 0,-20-3 1,-1-14 0,0 6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4640,'-65'0'1728,"65"0"-1344,-49 0-96,32 0 544,1 16-512,-17-16-128,17 0-128,-1 17-1280,17-1 672</inkml:trace>
  <inkml:trace contextRef="#ctx0" brushRef="#br0" timeOffset="1">131 394 4576,'-49'33'1664,"49"-33"-1280,-16 33-96,-1-17 1248,17-16-896,-16 16 224,-1 1-512,1-17-288,16 16-64,0-16-64,16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 3904,'-35'-36'1744,"33"35"-1636,1 0 1,0-1-1,0 1 1,-1-1-1,1 1 0,0-1 1,1 0-1,-1 1 1,0-1-1,0 0 1,1 0-1,-1 0 1,1 1-1,-1-4 0,1 2 799,0 3 192,3 0-385,2 2-571,0-1-1,0 1 1,0 0-1,0 0 0,0 1 1,-1 0-1,1 0 0,7 6 1,-3-3 101,-7-4-211,0-1 1,1 1-1,-1 0 1,0 0 0,0 0-1,0 1 1,-1-1-1,1 0 1,2 5 0,13 23 28,28 46-39,-35-60-11,-2 0-1,0 0 1,7 19-1,-4-6 23,36 69 190,-38-75-156,1-1-1,20 32 1,-24-46-67,-5-7-112,0 1 0,0-1 0,0 0 0,0 1 0,0-1 0,0 1 0,-1 0-1,1-1 1,-1 1 0,1-1 0,-1 1 0,1 0 0,-1 0 0,0-1 0,0 3 0,0 13-929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4640,'-84'0'4288,"82"0"-4226,0 0-1,0 1 1,0-1 0,0 1 0,1-1 0,-1 1 0,0 0 0,0 0 0,1 0-1,-1 0 1,1 0 0,-1 0 0,1 0 0,-3 2 0,4-2-70,-1-1 1,1 1 0,0-1-1,-1 1 1,1-1 0,0 1-1,0-1 1,-1 1 0,1 0-1,0-1 1,0 1 0,0-1-1,0 1 1,0 0 0,0-1-1,0 1 1,0-1 0,0 1-1,0 0 1,0-1 0,0 1-1,0 0 1,0-1-1,1 1 1,-1-1 0,0 1-1,0-1 1,1 1 0,-1-1-1,1 1 1,-1 0-11,5 7 12,0-1 0,1-1-1,0 1 1,0-1 0,10 8-1,3 4-19,0 0-198,-12-13 115,-1 1 1,0 0 0,0 0-1,0 1 1,7 11 0,-11-13 45,0-2 41,0 0-1,0 1 1,-1-1-1,2 8 1,-3-10 28,0-1 1,0 1 0,0-1 0,0 1-1,0 0 1,0-1 0,0 1-1,0 0 1,0-1 0,0 1-1,0 0 1,-1-1 0,1 1-1,0 0 1,0-1 0,-1 1-1,1-1 1,0 1 0,-1-1-1,1 1 1,-1-1 0,1 1-1,-1-1 1,1 1 0,-1-1-1,1 0 1,-1 1 0,1-1-1,-1 0 1,0 1 0,-32 15 382,30-15-376,0 0 0,1-1 0,-1 1 0,0-1 0,1 0 0,-1 0 0,0 0 0,0 0 0,0 0 0,1-1 0,-1 1 0,0-1 0,1 0 0,-1 1 0,0-1 0,1-1 0,-3 0 0,-10-4-2,-15 1-32,29 4 8,-1 1 0,0-1 0,1 0 0,-1 0 0,1 0 0,-1 0 0,1 0 0,-3-3 0,4 4 13,-3-3-80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33 4160,'13'-27'1333,"-10"22"-821,-3 5 48,-3 0 971,-41 0 1173,39 2-2662,4 0-51,-1-1 0,1 1-1,0-1 1,0 1-1,0-1 1,0 1 0,0-1-1,1 1 1,-1 0 0,0 0-1,1-1 1,-1 1 0,1 0-1,0 0 1,0 0-1,-1 0 1,1-1 0,0 1-1,1 0 1,-1 0 0,0 0-1,0 0 1,1-1-1,-1 1 1,1 0 0,0 0-1,-1-1 1,1 1 0,0 0-1,0-1 1,0 1 0,0-1-1,0 1 1,1-1-1,-1 0 1,2 2 0,12 13-53,-6-7 10,-1 0-1,1-1 0,18 13 1,-2-8-2,16 10-63,-30-17 89,12 10-12,-22-15 42,0 0-1,0 0 1,0 0 0,0 0-1,0 0 1,0 0 0,0 1 0,-1-1-1,1 0 1,-1 0 0,1 1-1,-1-1 1,1 0 0,-1 1 0,0-1-1,1 0 1,-1 3 0,-3 1 142,1-3-130,0 0 1,0-1-1,0 1 0,-1-1 1,1 0-1,0 0 1,-1 0-1,1 0 0,-1 0 1,1-1-1,-1 1 1,1-1-1,-5 1 1,-43-1 125,23-1-34,9 2-70,9-1-26,-1 1-1,-12-3 1,19 2-16,1 0 0,-1-1 0,0 0 1,1 1-1,-1-1 0,1 0 0,-1 0 0,1-1 1,-1 1-1,1 0 0,0-1 0,-1 0 0,-1-1 1,-1-2-46,5 5 46,-1 0 0,1-1 0,0 1 0,-1 0 0,1 0 0,0-1-1,-1 1 1,1 0 0,0-1 0,-1 1 0,1-1 0,0 1 0,0 0 0,-1-1-1,1 1 1,0-1 0,0 1 0,0-1 0,0 1 0,0-1 0,13-5-317,99-24-3454,-79 19 2675,2 3 0,63-9 0,-98 17 1097,60-11-44,-10 6 278,-12-6 474,-21 8-428,-15 3-176,0 0 0,-1 0 1,1 0-1,0 0 0,0-1 0,-1 1 1,1-1-1,0 1 0,-1-1 0,1 0 1,0 0-1,-1 1 0,1-1 1,-1 0-1,1 0 0,-1-1 0,0 1 1,2-2-1,5 0 931,-24 4 866,12-1-1763,0 1 0,-1-1 0,1 1 0,0 0 0,-7 3 0,10-3-117,-1-1 0,1 1 1,0-1-1,0 1 0,-1 0 0,1-1 0,0 1 0,0 0 0,0 0 1,0 0-1,0 0 0,0 0 0,0 0 0,0 0 0,0 0 0,1 0 1,-1 0-1,0 0 0,1 1 0,-1-1 0,1 0 0,-1 0 1,0 3-1,2-1-9,0 0 0,0 0 0,0-1 0,0 1 0,0 0 0,1-1 0,0 1 0,-1-1 0,4 4 0,0-4-18,1-1 1,-1-1-1,0 1 1,0-1-1,0 0 1,9 0-1,4-1-25,1 2-15,-8-1 8,0 0 0,0 0 0,19-4 0,-11 0-28,-8 1 35,-1 1 1,0 0-1,19 0 1,-24 2 44,0 0 0,0-1 0,0 1 1,-1-1-1,1 0 0,0 0 0,-1 0 0,1-1 1,0 0-1,-1 0 0,7-4 0,8-7 28,-11 9-23,-1 0 21,-5-10-7,-2 10-106,0 4 10,3 23 99,27 12 624,-14-10-390,0-14-90,-9-3-134,5 6 28,7-7 54,-16-6-108,-1 0-1,0-1 1,1 1-1,-1 0 0,0 0 1,0 0-1,0 0 1,0 1-1,0-1 1,0 0-1,2 3 1,-2-3-2,0 1 1,0 0-1,0-1 1,0 1-1,1-1 0,-1 0 1,0 0-1,1 0 1,-1 0-1,1 0 1,0 0-1,-1-1 1,3 1-1,37 0-460,-24-2 39,-17 1 403,-1 0 0,0 0 0,0 0 0,0 0 0,0 0 0,0 0 0,0 0 0,0 0 0,0 0 0,0 0 0,0 0 0,1 0 0,-1 0 0,0 0 0,0 0 0,0 0 0,0 0 0,0 0 0,0 0 0,0 0 0,0 0-1,0 0 1,0 0 0,1 0 0,-1 0 0,0 0 0,0 0 0,0 0 0,0 0 0,0 0 0,0 0 0,0-1 0,0 1 0,0 0 0,0 0 0,0 0 0,0 0 0,0 0 0,0 0 0,0 0 0,0 0 0,0 0 0,0 0 0,0 0 0,0-1 0,0 1 0,0 0 0,0 0 0,0 0 0,0 0 0,0 0 0,0 0 0,0 0 0,0 0 0,0 0 0,0-1 0,4-9-229,-4 10 222,1-1 0,-1 0 0,0 1 1,1-1-1,-1 0 0,0 1 1,1-1-1,-1 0 0,0 1 0,0-1 1,0 0-1,0 0 0,0 1 1,1-1-1,-1 0 0,0 0 0,-1 1 1,1-1-1,0 0 0,0 0 1,0 1-1,0-1 0,-1 0 0,1 1 1,0-1-1,0 0 0,-1 1 1,1-1-1,-1 0 0,1 1 0,-1-1 1,1 0 7,-1 1 1,1 0-1,0 0 1,0-1 0,0 1-1,0 0 1,-1 0-1,1-1 1,0 1 0,0 0-1,0 0 1,0-1-1,0 1 1,0 0 0,0-1-1,0 1 1,0 0-1,0-1 1,0 1 0,0 0-1,0-1 1,0 1-1,0 0 1,0 0 0,0-1-1,0 1 1,0 0-1,0-1 1,0 1 0,0 0-1,1 0 1,-1-1-1,0 1 1,0 0 0,0 0-1,1-1 1,-1 1 2,1-1 1,-1 1-1,1 0 0,-1-1 1,1 1-1,-1 0 1,1-1-1,0 1 0,-1 0 1,1 0-1,-1 0 1,1 0-1,0-1 0,-1 1 1,1 0-1,-1 0 1,1 0-1,0 0 0,-1 0 1,1 0-1,1 1 1,-2 2 89,0-3-104,-1 1 0,1-1 0,0 1 0,0-1 0,0 1-1,1-1 1,-1 1 0,0-1 0,0 1 0,0 0 0,0-1 0,0 1-1,1-1 1,-1 0 0,0 1 0,0-1 0,1 1 0,-1-1 0,0 1-1,1-1 1,-1 0 0,1 1 0,-1-1 0,0 1 0,1-1 0,-1 0-1,1 0 1,-1 1 0,1-1 0,-1 0 0,1 0 0,-1 0 0,1 1-1,-1-1 1,1 0 0,-1 0 0,1 0 0,-1 0 0,1 0 0,0 0-1,-1 0 1,1 0 0,-1 0 0,1 0 0,0-1 0,15 1-370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2912,'33'-66'1056,"-33"66"-800,33-16-96,-33 16 0,16 0-128,-16 16-160,17 0 64,-17 1-2080,16-1 1184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4800,'0'-12'1209,"0"16"-38,0 20-58,0-17-1033,0-4-73,0-1 1,0 0-1,0 0 1,0 1-1,0-1 1,-1 0-1,1 0 1,0 0-1,-2 4 1,1-5-8,-1 2 0,1 0 0,-1 0 0,1 0 0,0 0 0,0 0 0,0 0 0,0 1 0,0 3 0,1-4 0,1-1 0,-1 1 0,1 0 0,0 0 0,0-1 0,0 1 0,0-1 0,0 1 0,0-1 0,1 1 0,3 3 0,25 41 58,-25-36-16,-4-9-14,0 1 1,0-1-1,0 0 0,1 0 1,-1 0-1,3 4 0,-4-6-17,1 1-1,-1-1 1,1 1-1,-1-1 1,0 1-1,1-1 1,-1 1-1,0-1 1,0 1-1,0 0 1,1-1-1,-1 1 1,0-1-1,0 1 1,0 0-1,0-1 1,0 1-1,0 0 1,0-1-1,0 1 1,0-1-1,0 1 1,-1 0-1,1-1 1,0 2-1,0-2 11,0 0-22,0 0 1,0 0 0,0 1 0,0-1-1,0 0 1,0 0 0,0 0-1,0 0 1,0 0 0,-1 0-1,1 1 1,0-1 0,0 0 0,0 0-1,0 0 1,0 0 0,0 0-1,0 0 1,0 1 0,0-1 0,0 0-1,-1 0 1,1 0 0,0 0-1,0 0 1,0 0 0,0 0-1,0 0 1,0 0 0,0 0 0,-1 0-1,1 0 1,0 1 0,0-1-1,0 0 1,0 0 0,0 0-1,-1 0 1,1 0 0,0 0 0,0 0-1,0 0 1,0-1 0,0 1-1,-1 0 1,1 0 0,0 0 0,0 0-1,0 0 1,0 0 0,0 0-1,0 0 1,-1 0 0,-23-3-480,22 2 445,0 0 0,0 0 0,0 0 0,0 0 0,1 0 0,-1-1 0,0 1 0,1 0 0,-2-3 0,3 4 33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67 4576,'30'-30'2485,"-27"27"-1568,-6 3-309,-2 0-395,2 0-147,0 0 1,0 0 0,0 0 0,0 0 0,0-1-1,0 1 1,-4-2 0,0 0-29,1-1-24,-1 1 0,0 0-1,0 1 1,0-1-1,0 1 1,-10 0-1,-114 1-1490,117 0 1271,1-2 0,-1 0 0,-21-6 0,31 7 161,-7-1-81,-1 1 0,1 0 0,-18 2 1,13-1 78,15 0 45,0 0-1,0 0 0,0 0 1,0 0-1,0 0 0,0 0 1,-1 0-1,1 0 0,0 1 1,0-1-1,0 0 0,0 1 1,-1 0-1,1 0 4,1-1 0,0 1 1,-1 0-1,1 0 0,0 0 0,-1 0 0,1-1 0,0 1 0,0 0 1,0 0-1,0 0 0,0 0 0,0 1 0,0 86 762,1-70-604,6 28 1,-4-25-61,2 36 0,-5 118 45,0-172-142,0 1 1,1-1-1,-1 1 1,1-1-1,-1 1 0,1-1 1,0 0-1,0 1 1,1-1-1,-1 0 0,1 0 1,-1 0-1,1 0 1,0 0-1,0 0 0,0 0 1,1-1-1,3 5 1,16 19 15,-21-24-23,0 0-1,1 1 0,-1-1 1,1 0-1,0 0 1,0 0-1,0 0 0,0 0 1,0-1-1,0 1 1,0-1-1,1 1 0,-1-1 1,0 0-1,1 0 1,-1 0-1,1 0 1,0 0-1,-1-1 0,6 2 1,27 8-59,12-4 80,-34-4 15,13 3-729,47 2-1,-21-7-143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 2912,'-27'-41'923,"21"33"-550,9 5 0,8-7 646,-10 9-970,-1 1-1,1-1 1,-1 1 0,1 0-1,0-1 1,-1 1 0,1 0 0,-1-1-1,1 1 1,0 0 0,0 0-1,-1 0 1,1 0 0,0-1 0,-1 1-1,1 0 1,0 0 0,-1 0 0,1 1-1,0-1 1,0 0 0,-1 0-1,2 0 1,0 1 120,20-1 146,-14-1-283,0 2 0,1-1 0,10 3 0,35 7-21,-2-4-86,58 8-26,-92-11 101,155 24 69,-91-22 54,-41 1-71,-21-3-22,36 2 0,23-5 236,-66 0-109,-20-3-20,2-4-87,1 2-47,-9 3-35,11 3 31,0-1 0,-1 0 0,1-1 1,0 1-1,0 0 0,0-1 0,0 1 0,0-1 0,0 1 0,0-1 0,-2-1 0,-18-20 92,20 21-86,0 0 1,-1 0-1,1 0 0,0 1 1,0-1-1,0 1 0,-5-1 1,-4-1-12,-8-4-34,14 4 17,1 1 0,-1 0 1,1-1-1,-1 2 0,1-1 0,-1 0 1,0 1-1,-5 0 0,4 0-36,4-1 41,-1 1 1,1-1-1,0 1 1,0 0-1,-1 0 1,1 0-1,0 0 1,0 1-1,0-1 1,-1 0-1,1 1 0,0 0 1,0-1-1,0 1 1,0 0-1,-3 2 1,4-2 9,-1 0 1,1 1-1,-1-1 1,1 1-1,0 0 0,0-1 1,0 1-1,0 0 1,0 0-1,1 0 1,-1 0-1,0-1 1,1 1-1,-1 0 0,1 0 1,0 0-1,0 0 1,0 0-1,0 0 1,0 0-1,0 0 1,0 0-1,1 3 0,10 25-2,-9-19 9,4 11-25,2-10-38,-1 0-1,16 17 0,-11-15-110,12 20 0,-16-19 37,11 30 0,-10-23 46,-7-16 89,0 1 0,-1-1 0,0 1 1,0 0-1,0-1 0,-1 1 0,1 0 0,-2-1 0,1 1 0,-1 0 0,-2 10 0,1-9 11,-2 30 14,-11 53-65,7-59 26,-1 0 196,-4 35 0,8-4 152,1-43-110,0 11 187,4-24-325,1-1 0,0 0-1,0 0 1,2 6-1,-1-5 17,-2-4 5,1 1 0,0-1 1,0 0-1,0 1 0,1-1 0,-1 0 0,3 4 0,-3-6-79,0 0 0,0 0 1,0 0-1,0-1 0,0 1 1,0 0-1,0-1 0,1 1 1,-1-1-1,0 0 0,0 1 1,0-1-1,1 0 0,-1 0 0,0 1 1,0-1-1,0 0 0,1 0 1,0-1-1,0 1-15,-1 0-1,0 0 1,0 0 0,0 0 0,1-1-1,-1 1 1,0 0 0,0-1-1,0 1 1,0-1 0,0 0-1,0 1 1,0-1 0,0 0 0,0 1-1,0-1 1,0 0 0,0 0-1,0 0 1,0 0 0,-1 0-1,1 0 1,0-1 0,10-10 45,-1 7-17,-9 5-29,0 0 0,0-1-1,0 1 1,0-1 0,0 1-1,0-1 1,0 1 0,0-1-1,0 0 1,0 1 0,0-1 0,0 0-1,0-1 1,1 0 27,-1-1 1,-1 1-1,1-1 1,0 0-1,-1 1 1,1-1-1,0-3 1,1-8 108,8-24 277,-4-6 308,-4 33-577,-1 8-123,0 1-1,0-1 0,-1 0 0,1 0 0,-1 0 0,0 0 0,0 0 0,0 0 1,0 0-1,0 0 0,-1 0 0,1 0 0,-1 0 0,0 0 0,0 0 0,0 0 0,-3-4 1,1 0-29,0-1 1,0 0 0,1 1-1,-2-10 1,0-2-101,-10-13-18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4320,'-47'0'2373,"64"3"-2314,-7 1-49,-7-2-22,1-1-1,-1 0 1,0 0 0,0 0 0,0 0 0,1 0-1,-1-1 1,0 1 0,7-1 0,-6 0-25,0 1 0,0-1 0,0 1 1,0 0-1,0 0 0,0 0 0,0 1 0,0-1 1,6 5-1,4-1-81,-9 6 193,2-6-17,-6-5-52,-1 0 0,0 0 0,1 1 0,-1-1 0,1 0 0,-1 1 0,1-1 0,-1 0 0,0 1 0,1-1 0,-1 1 0,0-1 0,1 0 0,-1 1 0,0-1 0,0 1 0,1-1 0,-1 1 0,0-1 0,0 1 1,0-1-1,0 1 0,0-1 0,0 1 0,0-1 0,0 1 0,0-1 0,0 1 0,0-1 0,0 1 0,0 0 0,0 3 77,-1 0 1,0 0 0,0 0-1,0 0 1,0 0-1,0 0 1,-1-1 0,0 1-1,1 0 1,-1-1 0,-1 1-1,-4 5 1,-3 3 661,-22 20 0,18-19-501,8-7-64,1-1 1,0 1-1,-7 9 0,10-12-158,1-1 1,0 1-1,0-1 0,1 1 0,-1-1 0,0 1 1,1 0-1,-1-1 0,1 1 0,0 5 0,0-8-19,0 0 0,0 0-1,0 0 1,0 0-1,0 0 1,0 0 0,0 1-1,0-1 1,0 0 0,0 0-1,0 0 1,0 0-1,0 0 1,0 0 0,0 0-1,0 0 1,0 0 0,0 0-1,0 1 1,0-1-1,0 0 1,0 0 0,0 0-1,0 0 1,0 0-1,0 0 1,0 0 0,1 0-1,-1 0 1,0 0 0,0 0-1,0 0 1,0 0-1,0 1 1,0-1 0,0 0-1,0 0 1,0 0 0,0 0-1,0 0 1,1 0-1,-1 0 1,0 0 0,0 0-1,0 0 1,0 0-1,0 0 1,0 0 0,0 0-1,0 0 1,0 0 0,0 0-1,1 0 1,-1 0-1,0 0 1,0 0 0,4-1 24,-1 1 1,1-1-1,-1 0 1,1 0-1,-1 0 1,1 0 0,3-2-1,5-2 41,-6 3-46,1-1 0,-1 0 1,1 0-1,-1 0 1,0-1-1,-1 0 0,1 0 1,0-1-1,-1 1 1,0-1-1,0 0 0,-1-1 1,1 1-1,3-7 1,8-7-52,26-23-1,-21 21-205,-20 20 220,14-12-111,-15 13 124,0 0 0,1 0 0,-1-1-1,0 1 1,1 0 0,-1 0 0,0 0 0,1-1-1,-1 1 1,1 0 0,-1 0 0,0 0-1,1 0 1,-1 0 0,0 0 0,1 0-1,-1 0 1,1 0 0,-1 0 0,0 0 0,1 0-1,-1 0 1,1 0 0,-1 0 0,0 0-1,1 0 1,-1 1 0,0-1 0,1 0-1,-1 0 1,0 0 0,1 1 0,-1-1 0,0 0-1,1 0 1,-1 1 0,0-1 0,0 0-1,1 1 1,-1-1 0,0 1 0,1 0 3,-1 0-1,1 1 1,-1-1 0,0 0 0,0 1 0,0-1 0,0 0-1,0 1 1,0 2 0,0-1 58,0 0 0,0 1 0,0-1 0,1 0 0,-1 1 0,1-1 0,1 4 0,25 89 922,-24-82-806,-3-13-158,0 1-1,0 0 1,0 0 0,0 0 0,1-1-1,-1 1 1,1 0 0,0 0 0,-1-1 0,1 1-1,0 0 1,0-1 0,0 1 0,0-1 0,0 1-1,1-1 1,-1 0 0,0 0 0,0 1-1,1-1 1,1 1 0,1 0-141,-1 1-1,1-1 1,0-1-1,0 1 1,7 2-1,-5-3-25,-1 0-1,1-1 0,10 0 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4160,'-17'16'1536,"17"-16"-1216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51 542 480,'-28'27'165,"20"-16"-106,6-6-45,0-2 16,0-1 1,1 1-1,0 0 1,0 0-1,0 1 0,0-1 1,0 0-1,0 0 0,1 0 1,0 1-1,-1 3 1,1 6 70,0-5-107,0 1 1,0-1 0,3 17 0,14 43-65,10 12 300,-23-62-156,-2-10-30,0 0 0,0 0 0,0-1-1,5 9 1,7 20-94,-11-28-17,0 1-1,1-1 1,5 10-1,-7-14 155,0 0 0,0-1 0,0 1 0,0 0 0,0 0 0,-1 0 0,1 5 0,2 4 60,-3-11-134,-1-1-1,1 0 1,0 0 0,-1 1 0,1-1 0,0 0 0,0 0 0,0 0 0,0 0 0,0 0 0,0 0-1,1 0 1,-1-1 0,0 1 0,0 0 0,1-1 0,-1 1 0,0-1 0,1 1 0,-1-1 0,0 0 0,1 1-1,-1-1 1,1 0 0,-1 0 0,2 0 0,9 2 39,-10-1-39,0 0 0,-1 0 0,1 0 1,0 0-1,0 1 0,0-1 1,-1 0-1,1 1 0,1 1 0,-2-1-5,1-1-1,-1 1 1,1-1-1,0 0 1,-1 1-1,1-1 1,0 0 0,0 0-1,2 1 1,26 3 29,-13 0-20,-11-3 15,1 0 0,0-1 0,0 1-1,0-1 1,10 0 0,0 0-6,0 0 0,19 6 0,-10-3-56,23 2-29,0 5 27,-32-9 28,18 4 3,25 16 1,-8-11 32,-7 9 96,-29-12-67,21 7 1,-8-3-19,-17-7-19,-1-1 1,22 6 0,-3-5 42,-13-3-15,32 10 0,-35-8-48,1-1 1,0 0-1,28 2 1,47-4-205,-54-1 136,242 0 64,-257 1-36,0 0-1,-1 2 1,1 0-1,-1 1 0,0 1 1,35 14-1,-1 8-21,-24-16 65,48 10 1,3 1 142,-24 6-54,-36-21-98,0 0-1,0-1 1,1-1 0,0-1-1,-1-1 1,45 0 0,33 5 34,-73-4-17,0-2-1,0-1 1,29-2 0,-26-2-12,38-2 4,-2 10 8,-32-2-8,2 0-4,6-1-3,0 2 1,1 2-1,59 17 1,-75-13-2,19 5-25,31-4-91,-59-7 87,22 10 1,-26-9 31,0 0 0,0-1 1,0-1-1,16 3 0,7-3 13,0 1 95,39 8 0,23 2 1,-51-9-110,-24-2-9,99 8-11,-13-3-31,0 0-12,-1 1 121,-68-4-54,-4-2-21,-6 0-8,48 10 0,77 14 109,-132-24-85,-4-1-2,27-1 0,4 1-52,-19 3 21,-8-1-74,40 1 1,491-5 304,-529-1-18,38-7 0,-41 5-11,35-2 0,-25 6-144,-1-1-42,37-3-1,-33-3 27,-14 3 10,38-2 1,-19 6-14,32-1 45,-64-1-39,0 1 1,0-2-1,0 0 0,0 0 1,-1 0-1,14-6 1,12-6 61,-26 13-47,-1-1 1,1 0-1,0-1 0,11-5 1,-14 5-6,1 0 0,-1 0 0,-1-1 0,1 0 1,0 1-1,-1-1 0,0 0 0,4-7 0,0 0-27,-3 4-13,0 1-1,0 1 1,0-1 0,8-8 0,25-30-12,6-7 23,-18 24 7,39-56 0,-36 45 0,-1 3 0,-14 10 0,10-16 0,26-52 0,-27 55-85,0 11 79,-11 8 145,-4 12-93,7-6-7,-8-4-55,-3 7-5,2-6-21,-3 13 37,-1 0-1,0-1 1,0 1-1,0-1 1,0 0 0,0 1-1,-1-1 1,0-4-1,0-71-84,0 71 92,-1-1 1,-1 1-1,1 0 1,-1 0-1,-1 0 0,0 0 1,0 0-1,-7-13 1,6 14 6,1 0-1,0 0 1,0-1 0,0 1 0,1-1 0,0 0-1,1 1 1,-2-15 0,3 19 0,0 0-1,0 0 1,0 0 0,0-1-1,-1 1 1,0 0 0,1 0-1,-1 0 1,0 0 0,-1 0-1,1 0 1,0 0 0,-1 0-1,0 1 1,-2-4 0,1 2-22,1 0 0,0 0 1,1 0-1,-1 0 1,0 0-1,1 0 1,0 0-1,0 0 1,1-1-1,-1 1 0,1 0 1,0-1-1,0 1 1,0 0-1,0-1 1,2-5-1,9-12 24,-6-5-54,1 11 22,-4 12 19,-1 1 0,0 0 0,0-1 0,0 1 0,0-1 0,-1 1 0,1-6 0,-1-3 5,-2-19 29,2 29-32,-1 0 1,1 0-1,-1 0 0,0 0 0,0 0 0,0 0 0,0 0 1,-1 0-1,1 0 0,0 1 0,-3-3 0,-2-2-7,3 3-12,0 0 0,0 0 0,0 0 0,0 1 0,0-1 0,0 1 0,-1 0 0,1 0 1,-1 0-1,0 1 0,-6-3 0,-69-23 120,46 21-117,0-5 59,23 9-29,8 2-10,-1 0 0,1-1 0,0 1 1,0-1-1,0 0 0,0 1 0,-3-3 1,-17-19 69,20 21-70,0 0 0,0 0 0,0 1-1,0-1 1,0 0 0,0 1 0,-4-1 0,-4-1 3,0-2-8,1 0 0,-1-1 0,1 0 0,0-1 0,-10-7 0,6 4-41,-2-2 9,12 9 24,-1-1-1,0 0 1,0 1 0,0 0 0,0 0-1,0 0 1,-6-1 0,-55-10-102,13 4 62,15-2 114,24 6-35,0 1 0,-25-4 0,-33 3 7,13-6-37,-5 6-112,28-1 66,15 3 74,-39-2 1,46 5-13,0-1 1,0 0 0,0-1 0,1-1 0,-23-6 0,19 4-7,-1 1-1,-30-3 1,18 3-7,-15-6 8,27 8 13,-27 1 1,-23-2-5,32-1-36,-2-1-13,-36 0-1,-306 5 190,267 9-253,0-1 85,3 0 7,-1 0-57,34-5 53,2 8 16,11-9 65,-124-13 0,167 9-58,-92 0 64,73 3-51,-45-6 0,-20-16-150,-3-1 105,-51 5-189,111 14 184,-65 2 0,33 3 111,-145-2-28,-8 0-64,116-9 96,6 1-70,77 9-16,14 0-53,0-2 1,-28-3 0,33 2 15,-11-2 16,-48-3 1,-58 7 186,95 1-145,-40 7-1,41-4-43,-34 2-14,4 5 22,-1-6-22,-92 23-197,146-27 242,0 0 0,-15 0 0,-10 1 99,-15 9-32,29-8-88,9-2-18,0 1 1,1 1-1,-24 7 1,-132 37 212,71-31-80,85-14-100,7-1-25,1-1-1,0 1 0,-1 0 0,1 1 0,0-1 0,0 1 1,0 0-1,-8 5 0,10-5 8,0 0 1,0 0-1,-1 0 1,1-1-1,0 1 0,0-1 1,-1 0-1,1 0 1,-1 0-1,1 0 0,-5-1 1,4 1 9,1-1-1,-1 1 1,1 0 0,-1 0 0,1 0 0,0 0-1,-1 0 1,1 1 0,0 0 0,0-1 0,-4 4 0,1-1 11,0 0 0,0 0 1,-1 0-1,1-1 1,-1 0-1,0 0 1,0-1-1,0 0 1,-8 2-1,15-4-12,0-1 0,-1 1-1,1 0 1,0 0 0,-1 0-1,1 0 1,0 0 0,-1 0-1,1 0 1,0 1 0,-1-1-1,1 0 1,0 0 0,-1 0-1,1 0 1,0 0 0,0 0-1,-1 1 1,1-1 0,0 0-1,-1 0 1,1 0 0,0 1-1,0-1 1,-1 0 0,-3 5 13,0-1-4,1 0-1,-1-1 1,0 1 0,-7 4-1,-3-3 43,9 6 4,-9-5 65,6-1-78,7-4-30,-1 0 0,1 0-1,-1-1 1,1 1 0,-1 0-1,0 0 1,1-1 0,-1 1-1,0-1 1,1 0 0,-1 1-1,0-1 1,-1 0 0,-4 0 28,5 0-36,1 0-1,-1-1 0,0 1 0,0 0 0,1 1 0,-1-1 0,0 0 0,0 0 0,1 1 1,-1-1-1,-2 2 0,-1 5 5,4-7-15,1 1 0,0-1 0,0 1 0,0-1 0,-1 0 0,1 1 0,0-1 0,0 0 0,-1 1 0,1-1 0,0 0 0,-1 1 0,1-1 0,0 0 0,-1 0 0,1 1 0,-1-1 0,1 0 0,0 0 0,-1 0 0,1 0 0,-1 1 1,1-1-1,-1 0 0,1 0 0,0 0 0,-1 0 0,1 0 0,-1 0 0,0 0 0,-2 0-76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3808,'-14'-14'1227,"14"14"-1219,0 0 1,0 0-1,0 0 1,0 0-1,0 0 1,-1 0-1,1 0 1,0 0-1,0-1 1,0 1-1,0 0 1,0 0-1,0 0 1,0 0-1,0 0 1,0 0-1,0 0 1,-1 0-1,1-1 1,0 1-1,0 0 1,0 0-1,0 0 1,0 0-1,0 0 1,0 0-1,0-1 1,0 1-1,0 0 1,0 0-1,0 0 1,0 0-1,0 0 1,0 0 0,0-1-1,0 1 1,0 0-1,0 0 1,0 0-1,1 0 1,-1 0-1,0 0 1,0 0-1,0 0 1,0-1-1,0 1 1,0 0-1,0 0 1,0 0-1,0 0 1,0 0-1,1 0 1,-1 0-1,0 0 1,0 0-1,0 0 1,11-11 364,-8 8 416,0 3-170,450 0 3397,-451 0-3760,-4-3-64,-9-8 107,11 11-287,-1-1 0,0 1 0,1 0 0,-1-1 0,1 1 0,-1 0 0,0-1 0,1 1 0,-1 0 0,0 0 0,1-1 0,-1 1 0,0 0 0,1 0 0,-1 0 0,0 0-1,0 0 1,1 0 0,-1 0 0,0 0 0,1 0 0,-1 1 0,0-1 0,-2 1 31,1-1-39,1 0-1,-1 0 1,0 0-1,1 0 1,-1 1-1,1-1 1,-1 1-1,0-1 1,1 1-1,-1 0 1,1 0-1,-2 1 1,-11 4-55,-16 2-34,25-4 59,-1 0 0,1 0 0,0 0 0,0 0 0,1 1 0,-1-1 0,-4 7 0,-27 40-151,34-49 172,-11 20-40,0 0-1,-19 44 1,-8 56 101,33-96-25,0 0 119,-1 0-1,-19 41 1,13-37 880,13-26-900,-4 9 670,4-13-750,1 0 1,-1 1-1,1-1 0,-1 0 0,1 0 0,-1 1 1,1-1-1,-1 0 0,1 0 0,-1 0 1,1 0-1,-1 0 0,1 0 0,-1 0 1,1 0-1,-1 0 0,0 0 0,-5-2 676,4-1-551,-6-7 509,7 7-593,1 0 1,-1 0-1,0 0 0,1 0 1,0 0-1,0-5 0,1-10 168,-1 4-63,1 0 1,-2 1 0,-3-23-1,-23-134 23,15 116-309,7 37 79,0-13-139,-1 19-193,5 10 280,0 0 1,1 1-1,-1-1 1,1 0-1,-1 0 1,1 0-1,-1 1 1,1-1-1,0 0 1,-1 0-1,1 0 1,0 0-1,0 0 1,-1 0 0,1 0-1,0 1 1,0-1-1,0 0 1,0 0-1,0 0 1,1 0-1,-1 0 1,0 0-1,0 0 1,1-1-1,10-15-4134,-10 16 3894,-1 0-1,0-1 1,1 1-1,-1-1 1,0 1 0,1-1-1,-1 1 1,0-1-1,0-1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3328,'-27'14'1061,"26"-14"-1017,-1 1 0,1 0 1,0-1-1,-1 1 0,1 0 0,0 0 0,0-1 0,0 1 0,0 0 0,-1 1 0,1-1 1,1 0-1,-2 1 0,-3 4 133,0 0 62,-1 1 1,1 0-1,0 0 1,0 0-1,1 1 1,-6 13-1,1-2 47,6-14-253,1 1-1,0-1 0,0 1 1,0 0-1,0-1 0,1 1 1,0 0-1,0 6 0,1-8-30,0 0 0,0 0 0,1 0-1,-1 0 1,1-1 0,0 1-1,0 0 1,1 0 0,-1-1-1,1 1 1,0-1 0,0 1-1,4 5 1,0-2 29,0 1 0,1-1 0,-1 0 0,2 0 0,-1-1 0,1 1 0,13 7 0,-16-11-24,1-1 1,-1 1-1,1-1 1,0 0-1,0-1 1,-1 1-1,1-1 0,0 0 1,0-1-1,0 1 1,0-1-1,0 0 1,11-2-1,-6 0 11,0 0-1,0-1 1,-1 0-1,1-1 1,-1 0-1,19-11 1,-13-2 83,-8 7-32,3 0-21,-10 9-34,1 0 0,-1-1 1,1 1-1,-1 0 0,1-1 0,-1 1 0,0-1 0,0 0 1,0 1-1,0-1 0,0 0 0,0 0 0,0 1 0,-1-1 0,1 0 1,0 0-1,-1 0 0,0 0 0,0 0 0,1 0 0,-1 0 1,0-3-1,0 2 16,0 1 0,0-1 0,0 0 1,-1 1-1,1-1 0,0 1 0,-1-1 0,0 1 1,1-1-1,-1 1 0,0-1 0,0 1 0,-1 0 0,1-1 1,0 1-1,-1 0 0,1 0 0,-3-2 0,0 1 67,0 0-1,0 1 0,0 0 0,-1 0 1,1 0-1,0 1 0,-1-1 0,0 1 0,-8-1 1,-36-11 692,37 8-654,-1 2 0,0 0 0,0 0 1,0 2-1,-19-2 0,9 1-152,15-2-379,7 4 368,1 0 0,0 0 0,0-1 0,0 1 1,0 0-1,0 0 0,0 0 0,0-1 0,0 1 0,0 0 1,0 0-1,0-1 0,0 1 0,0 0 0,0 0 1,0-1-1,0 1 0,0 0 0,0 0 0,0 0 0,0-1 1,0 1-1,0 0 0,0 0 0,1 0 0,-1-1 1,0 1-1,0 0 0,0 0 0,0 0 0,1-1 0,-1 1 1,0 0-1,0 0 0,1-1-38,0 1 1,0 0-1,0-1 1,-1 1-1,1 0 1,0-1-1,0 1 1,0 0-1,0 0 1,0 0-1,0 0 1,0 0-1,1 0 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5408,'0'-13'1728,"0"12"-1716,0 1 0,0 0 0,0 0 0,0 0 0,0 0 0,0 0 0,0 0 0,0 0 0,0 0 0,0 0 0,0-1-1,0 1 1,0 0 0,0 0 0,0 0 0,0 0 0,0 0 0,0 0 0,0 0 0,0 0 0,0 0 0,0 0 0,0-1 0,0 1 0,0 0 0,0 0 0,0 0 0,0 0 0,0 0 0,1 0 0,-1 0 0,0 0 0,0 0 0,0 0 0,0 0 0,0 0 0,0 0 0,0 0 0,0 0 0,0 0 0,0 0 0,0 0 0,1 0 0,-1 0 0,0 0 0,0 0 0,0 0 0,0 0 0,0 0 0,0 0 0,0 0 0,0 0 0,0 0-1,0 0 1,1 0 0,-1 0 0,1 0 1,23 2 1344,-23-2-1294,0 0 0,0 1 0,0-1-1,0 1 1,1-1 0,-1 1 0,0-1 0,0 1 0,0 0 0,0-1 0,-1 1 0,1 0 0,0 0 0,0 0 0,0 0 0,-1 0 0,1 0 0,0 1 0,16 31 934,-16-30-969,0 0-1,0 0 1,-1 0-1,1 0 1,-1 0-1,0 0 1,0 0-1,0 0 1,0 0-1,-1 4 1,1 2 37,0 7 120,0-12-153,0 0-1,0 0 0,0 0 1,-1 0-1,1 1 1,-2 4-1,-9 12 60,7-7-65,4-11-19,-1-1 0,1 1-1,-1-1 1,0 1 0,1-1 0,-1 0 0,-1 1 0,1-1 0,0 0-1,-3 4 1,3-5-11,1-1-1,-1 1 1,1-1 0,0 1-1,-1 0 1,1-1-1,0 1 1,-1-1 0,1 1-1,0 0 1,0 0-1,0-1 1,0 1-1,-1 0 1,1-1 0,0 1-1,0 0 1,0-1-1,1 1 1,-1 0 0,0 0-1,0-1 1,0 2-1,1 0-27,-1-1 29,0-1 1,-1 1-1,1-1 0,0 1 1,0 0-1,0-1 1,0 1-1,0-1 1,0 1-1,0-1 0,0 1 1,1-1-1,-1 1 1,0 0-1,0-1 1,0 1-1,1-1 1,-1 1-1,0-1 0,0 1 1,1-1-1,-1 1 1,1-1-1,-1 0 1,0 1-1,1-1 0,-1 1 1,1-1-1,-1 0 1,1 1-1,-1-1 1,1 0-1,-1 0 1,1 0-1,-1 1 0,1-1 1,-1 0-1,1 0 1,-1 0-1,1 0 1,0 0-1,0 0 0,5 2 7,0 1 1,-3-2-1,0 0 1,0 0 0,0 0-1,-1-1 1,1 1 0,4 0-1,21-6 85,-22 3-204,1 1 0,0-1 1,0 2-1,9-1 0,44 1-2541,6 0 699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16 5216,'-27'-14'1696,"27"14"-1675,-1 0 0,1 0 0,0-1 0,0 1 1,-1 0-1,1 0 0,0 0 0,-1 0 0,1 0 0,0-1 1,-1 1-1,1 0 0,-1 0 0,1 0 0,0 0 0,-1 0 1,1 0-1,0 0 0,-1 0 0,1 0 0,0 0 0,-1 1 0,1-1 1,0 0-1,-1 0 0,1 0 0,0 0 0,-1 0 0,1 1 1,-1-1-1,-17 13 732,0 0 0,1 2 1,-23 23-1,-5 16-393,22-26-277,-21 24 52,10-13 57,1 2-1,-47 76 0,44-49-148,-10 20 15,9-19 70,31-56-7,-1 1 0,0-1 1,-1 0-1,0-1 0,-1 0 0,-10 11 0,2-9 157,17-14-277,0 0 1,0 0-1,0 0 0,-1 1 1,1-1-1,0 0 1,0 0-1,0 0 1,-1 0-1,1 0 1,0 1-1,0-1 1,-1 0-1,1 0 1,0 0-1,0 0 0,-1 0 1,1 0-1,0 0 1,-1 0-1,1 0 1,0 0-1,0 0 1,-1 0-1,1 0 1,0 0-1,0 0 1,-1 0-1,1-1 1,0 1-1,0 0 0,-1 0 1,1 0-1,0 0 1,0 0-1,-1-1 1,1 1-1,0 0 1,0 0-1,0 0 1,0-1-1,-1 1 1,1 0-1,0 0 0,0-1 1,0 1-1,0 0 1,0 0-1,0-1 1,-1 1-1,3-6-6,-1 1 0,1 0 0,0-1-1,1 1 1,-1 0 0,5-6 0,5-12-572,1-1-396,1-1 0,2 2 0,0 0 0,1 1 0,2 0 0,30-27 0,-11 17-50,39-37-167,-61 52 1349,2 2 0,0-1-1,26-15 1,-36 26-8,16-12 519,-2-11 855,-9 19-939,-12 8-440,0 1 0,0-1 1,0 0-1,0 1 0,0-1 0,0 0 0,0 0 1,0 0-1,0 0 0,0 0 0,0 0 1,-1 0-1,1 0 0,0 0 0,-1 0 1,1 0-1,-1 0 0,1 0 0,-1-1 1,1 1-1,-1-2 0,0 15 750,0-3-540,0 1 0,0-1 0,3 14 0,1-8-196,-1 0 0,0 1 0,-1 0 0,0 20 0,-2-14-78,1-1 0,1 1 0,0-1 0,12 40 1,8 5-28,-11-36-198,-1 1 0,7 39 0,-12-24-1483,-3-40 1383,0 0 0,-1 0 0,2-1 1,3 8-1,-6-13 241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3488,'17'-17'1280,"-17"17"-992,49-16-64,-16 16 768,16 0-576,0 0 128,0 0-352,17 0 32,-17 16-128,0-16-3776,-16 17 1984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4224,'-14'14'1365,"12"-11"-1014,4 7-163,9 37 153,-10-42-240,1 1-1,-1-1 1,1 1 0,0-1-1,0 0 1,1 0 0,0 0 0,0 0-1,6 8 1,-1-2 12,-6-8-88,0-1-1,1 1 1,-1 0-1,1-1 1,-1 1-1,1-1 1,0 0-1,0 0 1,6 3-1,8 6 56,16 13 11,-12-17-34,-10-5-29,7 2 9,-11-1-29,0-1-1,0-1 1,0 0 0,10 1-1,30-2-300,-42 0 37,-5 0-171,0-2 160,0 1 262,0 0 0,0 1 0,0-1 0,0 1 0,0-1 0,0 0 0,0 1 0,0-1 0,-1 1-1,1-1 1,0 1 0,0-1 0,-1 1 0,1-1 0,0 1 0,-1-1 0,1 1 0,0-1 0,-1 1-1,1-1 1,-1 1 0,1 0 0,-1-1 0,1 1 0,-1 0 0,1-1 0,-1 1 0,1 0 0,-1 0-1,1-1 1,-1 1 0,1 0 0,-1 0 0,0 0 0,1 0 0,-1 0 0,1 0 0,-1 0 0,0 0-1,1 0 1,-1 0 0,1 0 0,-1 0 0,1 0 0,-2 1 0,-1 0 17,1-1 0,-1 1 0,0 0 0,1 1 0,-1-1 1,1 0-1,0 1 0,-1-1 0,1 1 0,-3 2 0,2-1 62,0-1 1,1 0-1,-1 0 1,0 0-1,-6 2 0,8-4-10,-1 1 0,1-1 0,0 1 0,-1 0 0,1-1 0,-1 1-1,1 0 1,0 0 0,0 0 0,-1 0 0,1 0 0,0 0 0,0 0 0,0 1-1,0-1 1,0 0 0,1 0 0,-1 1 0,0-1 0,1 1 0,-1-1 0,0 0-1,1 1 1,0-1 0,-1 1 0,1 0 0,0-1 0,0 2 0,0 6 42,-1-6-90,1 0 0,0 0 0,0 0 0,0 0 0,0 0 0,0 0 0,1 0 0,-1 0 0,1 0 0,0-1 0,0 1 0,0 0 0,0 0 0,1-1 0,-1 1 0,1-1 0,-1 1 0,4 3 0,3 1 3,-6-5-14,1 0-1,-1 0 1,0 1-1,0-1 1,0 1-1,0-1 1,0 1-1,0-1 1,1 6-1,3 22 2,-3-20-6,2 12 21,-9-1 34,0-6-14,1 0-9,-3 16 43,1-19-28,-1-1 0,-1 0 1,0 0-1,0 0 0,-15 15 0,10-12-60,-12 19-1,18-22 32,0 1 1,-4 12-1,-6 11 215,13-31-191,0 0 1,0 0 0,-1 1 0,-4 3 0,2-3 126,1 1 0,0-1 0,-4 8 0,-21 34 770,26-40-781,4-7-155,0 1 0,0-1 1,0 1-1,0-1 0,-1 1 0,1-1 1,0 1-1,0-1 0,-1 1 1,1-1-1,0 0 0,-1 1 0,1-1 1,0 1-1,-1-1 0,1 0 1,-1 1-1,1-1 0,-1 0 0,1 0 1,-1 1-1,1-1 0,-1 0 1,1 0-1,-1 0 0,1 0 0,-1 1 1,1-1-1,-1 0 0,1 0 1,-1 0-1,1 0 0,-1 0 0,1 0 1,-1-1-1,1 1 0,-1 0 1,0 0-10,0 0 1,0 0 0,0-1-1,0 1 1,1 0 0,-1-1-1,0 1 1,0 0 0,1-1-1,-1 1 1,0-1 0,1 1-1,-1-1 1,0 1 0,1-1-1,-1 0 1,1 1 0,-1-1-1,1 0 1,-1 1 0,1-1-1,-1 0 1,1 0 0,0 1-1,-1-1 1,1 0 0,0 0-1,0 0 1,0 1 0,0-1-1,0 0 1,0 0 0,0-1-1,-1-8-409,0 1-1,2-15 0,0 3-1014,-1-25-63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6240,'-16'0'2304,"16"0"-1792,16 0-160,-16 0 1440,17 0-1056,-1 0-64,17 0-448,0 0-96,16 0-64,-16 0-4768,-1 16 2560</inkml:trace>
  <inkml:trace contextRef="#ctx0" brushRef="#br0" timeOffset="1">165 181 5472,'-17'16'2016,"17"-16"-1536,0 33-160,17-33 1088,-1 16-832,17-16 352,16 17-576,0-1-2016,0-16 864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5984,'-33'-16'2208,"33"16"-1728,0 0-128,17 0 608,-1 0-608,33 0 0,0 0-224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2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15 800 1984,'-14'13'640,"14"-12"-611,1-1 0,0 0 0,-1 0 0,1 0-1,0 1 1,-1-1 0,1 0 0,0 0 0,-1 0 0,1 0 0,0 0 0,0 0 0,-1 0 0,1 0 0,0-1 0,-1 1-1,1 0 1,1-1 0,6-3 341,19-8 684,2-1-843,-1 0-1,38-26 1,-47 27-187,-8 6-3,1 0 0,12-4-1,11-6 4,0-11-14,-23 17 33,0 1 1,14-18-1,-7 7 30,-4 6-28,-10 11-35,-1-2 0,1 1 0,-1-1 1,4-5-1,-4 4-7,-1-1 1,0 0-1,4-10 1,0-3-8,23-37-6,-15 20 126,-1 0 0,12-59 1,1-2 568,-11 58 90,-13 34-579,0 1 0,-1-1 0,0 0 0,0 0 0,-1 0 0,1 0 0,-1 0 0,0-8 0,-1 0 516,0 31 261,-1-5-793,0 0 0,-4 20 0,1-17-127,2 0 0,-1 27 0,4-16 11,9 46 1,-8-58-34,1 2 2,-2-7 4,1 0 0,-1 0 1,8 17-1,-8-22 0,1 0-1,1 0 0,-1 0 1,1 0-1,-1-1 1,1 1-1,0-1 0,0 0 1,1 0-1,-1 0 0,7 4 1,18 7 34,-27-13-95,0-1 0,1 1 0,-1-1 0,0 1 0,1-1 0,-1 0 1,1 0-1,-1 0 0,1 1 0,-1-1 0,0 0 0,1-1 1,-1 1-1,1 0 0,-1 0 0,0-1 0,1 1 0,-1-1 1,1 1-1,-1-1 0,0 1 0,0-1 0,3-1 0,1-5-180,-1 0 0,1 0 0,-1 0 0,-1-1-1,1 1 1,4-16 0,1-7-41,-1-1-1,5-34 1,-8 3 144,6 10 69,-6 5-38,2 22 77,-5 18 98,-1 1 1,1 0-1,-1-1 0,0-7 1,-1-1 1105,0 30-284,0 1-776,0 0 0,1 0 0,0 0 0,2 0 0,0 0-1,5 16 1,25 66 36,-16-48-112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1888,'-14'-13'613,"15"12"-584,0 1-1,0-1 1,0 1 0,0 0-1,0-1 1,0 1-1,0 0 1,0 0-1,0 0 1,1 0 0,-1 0-1,0 0 1,1 0-1,370 0 1114,-149 16-551,-217-16-574,317 48 507,-315-47-515,893 114 343,-655-96-347,-6 6 134,109-19 5,-239-7-118,480 1 737,-437-2-470,-6-12-127,-147 14-166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1312,'0'0'480,"0"0"-352,0 16-64,16-16 256,1 17-192,48-17 256,1 16-256,81-16 512,1 16-352,97 1-416,-15-1 64,65-16 416,-17 17-192,17-1 32,-49-16-128,-16 0 32,-34 16-64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683 459 2304,'-14'-13'752,"25"7"-144,-11 6-556,1-1 0,-1 0 1,0 1-1,0-1 0,1 0 0,-1 1 1,0-1-1,0 0 0,0 1 1,0-1-1,1 0 0,-1 0 0,0 1 1,0-2-1,0 2-41,0 0 1,0 0-1,0 0 0,0 0 0,0 0 1,0 0-1,0 0 0,0 0 1,0-1-1,0 1 0,0 0 1,0 0-1,0 0 0,0 0 1,0 0-1,0 0 0,0 0 1,0 0-1,0 0 0,0 0 1,0-1-1,0 1 0,-1 0 1,1 0-1,0 0 0,0 0 1,0 0-1,0 0 0,0 0 1,0 0-1,0 0 0,0 0 0,0 0 1,0 0-1,0 0 0,0 0 1,0 0-1,-1-1 0,1 1 1,0 0-1,0 0 0,0 0 1,0 0-1,0 0 0,0 0 1,0 0-1,0 0 0,0 0 1,0 0-1,-1 0 0,1 0 1,0 0-1,0 0 0,0 0 1,0 0-1,0 1 0,-11-1 842,8 0-330,0 0-240,0-1-251,-1 1 1,1 0 0,-1 0-1,0 1 1,1-1 0,-1 1-1,1 0 1,-6 1-1,5 1-1,0 0 0,1 0-1,-1 0 1,1 0 0,0 1-1,0-1 1,-4 6-1,-170 195 1228,84-99-884,63-71-263,5-4 247,-38 34 0,44-47-179,-1-2 0,-1 0 0,0-1 0,-1-1 0,0-1 0,-47 17 0,59-27-169,8-4 38,13-13 84,7-8-92,-2-6-142,36-57-404,139-185-2646,-84 124 2382,-1-1 420,-40 56 280,-6 23 188,-19 20 452,35-16 806,-74 63-1294,-1 0 0,1 1-1,0-1 1,-1 1-1,1-1 1,0 1 0,0 0-1,0 0 1,0 0 0,0 0-1,0 0 1,0 0-1,1 0 1,-1 1 0,0-1-1,3 1 1,-3 0-21,0 0-1,1 1 1,-1-1 0,0 1 0,0 0 0,0 0 0,0-1-1,0 1 1,0 1 0,0-1 0,0 0 0,0 0-1,0 1 1,-1-1 0,1 1 0,1 2 0,3 1-21,0 1 1,-1 0 0,0 1-1,0-1 1,0 1 0,-1 0-1,7 14 1,-4-2-16,21 47-7,-22-54-11,0 0 0,7 24 0,-7 8 55,-4-23-28,12 59 92,-1 2 52,-9 66 48,-5-100-153,1-9-6,-2 0 1,-12 66-1,1-14 56,7-37 26,-5-2 1,7-31-82,-5 30 183,8-47-346,0-1-1,0 1 1,0 0-1,-1-1 1,0 1 0,1-1-1,-1 0 1,-1 1-1,-3 4 1,4-6-1141,1-4-184,1-12-505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2816,'0'-2'103,"0"0"1,1 0-1,-1 0 1,0 1-1,1-1 1,-1 0-1,1 0 1,0 1-1,-1-1 1,1 0-1,0 1 0,0-1 1,1-1-1,3-4-4,-5 6 25,1 0 0,-1 0 1,0 0-1,1 0 0,-1 0 1,0 0-1,0 0 0,1 0 1,-1-1-1,0 1 0,0-1 1,0-1 926,2 3-389,-1 0-647,-1 0 1,1 0-1,-1 0 0,1 0 1,-1 0-1,1 0 1,-1 0-1,1 0 1,-1 1-1,1-1 0,-1 0 1,1 0-1,-1 0 1,0 0-1,1 1 1,-1-1-1,1 0 0,-1 0 1,0 1-1,1-1 1,-1 0-1,1 1 0,-1-1 1,0 0-1,0 1 1,1-1-1,-1 1 1,2 15 144,-3-13-125,1 1 0,0 0 0,1-1 0,-1 1 0,1 0 0,1 4 0,10 21 86,2-2 1,1 1-1,23 30 0,-36-54-123,1 0 0,0-1-1,0 0 1,0 1 0,0-1-1,0 0 1,0 0-1,7 3 1,-9-5-2,0-1 1,1 1-1,-1-1 0,1 0 0,-1 1 1,1-1-1,-1 0 0,1 0 0,1 0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82 3904,'-65'-32'1440,"65"32"-1120,0 0-96,0 0 1216,0 0-832,16 0 896,17 0-864,16 0 96,16 0-448,1-17-32,16 1-160,-33-1 352,0 17-224,0 0-608,-16 0 192,0 0-2976,0 17 1760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3328,'0'16'1216,"0"-16"-928,32 17-96,-15-1 1504,-1 1-960,17-1 192,0 0-544,16 17 96,-16-17-256,-1 1-64,1 16-96,0-17 224,-17 0-160,1-16 256,-17 17-256,-17-17-1600,17 16 800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0 3904,'-17'0'1440,"17"0"-1120,-33 17-96,1-17 1568,32 16-1024,-50 1 768,18 15-896,-17-15-224,16 15-256,-16 1-192,16 0 0,-16 0 448,16 0-224,0-1-160,17-15-32,-1-1-1696,1 0 928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50 2656,'0'-13'837,"0"10"-501,-3 0-16,-8-11 486,11 13-717,-1 0 0,1 0 1,-1 0-1,1-1 1,-1 1-1,0 0 0,0 0 1,0 0-1,0 0 1,1 0-1,-3-1 0,1 1 58,0 1 0,0-1 0,1 1 0,-1 0 0,0 0 0,0 0-1,0 0 1,-2 0 0,-5 0 77,6 0-126,0 0-1,0 0 1,1 0 0,-1 1-1,0-1 1,-3 2 0,-26 14 535,-22 11-25,40-20-499,0 0 0,1 1 0,0 1 0,1 0 0,0 0 0,0 1 0,1 1 0,-15 17 0,-2 9 151,-34 54 0,49-71-193,-9 16 47,0 1 0,-29 71 0,26-24 3,9-39 7,9-30-56,2-1-1,0 1 1,-5 30 0,8-30-47,0 0 0,2 0 1,0 1-1,0-1 0,4 16 1,6-7-716,-7-16 646,-3-7-106,0 1 1,1-1-1,-1 0 0,1 1 1,-1-1-1,1 0 0,0 1 1,0-1-1,-1 0 0,1 0 1,1 2-1,0-2-117,-1 0 1,1-1-1,0 1 1,-1 0-1,1-1 1,-1 0-1,1 1 1,0-1-1,-1 0 1,1 0-1,0 0 1,-1 0-1,3 0 0,29 0-2811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82 131 3712,'-14'14'1221,"14"-13"-1190,-1-1 0,0 1 0,1 0 0,-1 0 0,1 0 0,0-1 0,-1 1 0,1 0 0,0 0 0,-1 0-1,1 0 1,0 0 0,0-1 0,0 3 0,-2 3 20,-1 7 182,0 0 0,0 1 0,2-1 0,-1 15 0,2 90 1404,0-42-1210,0-73-400,0 0 1,0 0-1,0 0 0,1 0 0,-1 0 0,1-1 1,0 1-1,0 0 0,0 0 0,0-1 1,0 1-1,1 0 0,-1-1 0,1 1 0,3 3 1,8 14 208,-10-11-78,-4-6 168,-9-9 213,4 3-655,-4-2 183,8 5-59,1-1 0,-1 1 1,1-1-1,-1 0 0,1 0 0,-1 1 0,1-1 0,0 0 0,-1 0 0,1-1 0,0 1 1,0 0-1,0 0 0,0 0 0,-1-3 0,-5-8-7,2-1 0,-1 0 0,2 0 0,-4-15 0,7 26-11,1 0-1,-1 0 0,1 0 0,0 0 1,0 0-1,0 0 0,0 0 1,0 0-1,0 0 0,1 0 0,-1 0 1,1 0-1,-1 0 0,1 0 0,0 0 1,0 0-1,-1 1 0,1-1 1,1 0-1,-1 0 0,0 1 0,0-1 1,1 1-1,2-3 0,11-15-35,-14 16 53,0 1 0,1 0 1,-1 0-1,1 0 1,0 0-1,0 0 0,0 0 1,0 0-1,0 0 0,0 1 1,0-1-1,1 1 0,-1 0 1,0-1-1,1 1 1,-1 0-1,1 0 0,0 1 1,-1-1-1,6 0 0,-5 0-2,0 0-1,1-1 0,-1 1 0,0-1 1,0 0-1,3-2 0,-2 1 12,0 1-1,0-1 0,0 1 1,7-2-1,7 2 110,-15 2-97,1 0 0,-1 0 1,1 0-1,-1-1 1,0 1-1,1-1 1,3-1-1,17-9 111,-7 5-1073,-12 4 296,-5-6-361,0 5-2371,0 3 1007</inkml:trace>
  <inkml:trace contextRef="#ctx0" brushRef="#br0" timeOffset="1">180 66 3392,'-16'-17'1248,"16"17"-960,16 0-64,-16-16 1472,0 16-960,0 0 768,0 0-864,17-16 64,-1 16-416,0 0-192,17 0-32,0-17-992,-17 17 512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4064,'0'0'1307,"3"2"-801,1 3-400,1 0 180,1 1-1,-1-1 1,8 4-1,-5-3-152,0 0-1,0 1 1,0 0-1,-1 0 1,0 1 0,0 0-1,-1 0 1,0 0-1,-1 1 1,1 0-1,-2 0 1,1 0-1,2 11 1,15 56 272,-14-51-320,9 32 81,-11-4 37,-4-27-102,1-6-38,-2-12-33,0 0 0,0-1 0,-1 1 0,0 9 0,-2-8 28,0 0-1,-1-1 1,-6 16-1,3-8 12,-1 2-7,3-6-8,0 0 0,-9 14 0,-6 5 165,-32 37-1,15-22-84,10-15-98,-1-1 0,-1-2 0,-52 41 0,74-64-36,-1 0 0,0-1 0,-9 4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4480,'-16'16'1664,"16"-16"-1312,16 0-64,-16 0 1664,16 0-1120,1 0 224,16 17-640,-1-17 96,17 0-288</inkml:trace>
  <inkml:trace contextRef="#ctx0" brushRef="#br0" timeOffset="1">0 246 6240,'0'0'2304,"0"0"-1792,33 0-160,0 0 608,16 0-608,0 0 192,0 0-288,0 0-608,1 16 192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66 2560,'0'-63'1947,"0"60"-1558,0 3 6,0 0-219,0 0-198,0 6-4,-1-2 33,1 0 1,-1 0 0,0 1 0,0-1-1,0 0 1,0 0 0,-1 0 0,0 0-1,0 0 1,-3 4 0,-14 33 162,-14 3-10,-7 20 78,-21 30 36,-160 195 1241,214-280-1456,-54 62 378,1-17 75,19-7-176,9-21-96,24-20-179,0 1 0,1-1 0,-1 2-1,-6 7 1,4 2 69,-6 5 57,15-21-176,0 0 0,0 0 0,0 0 0,0 0-1,0-1 1,-1 1 0,1 0 0,0-1 0,0 1 0,0-1-1,-1 1 1,1-1 0,0 0 0,-1 1 0,1-1-1,0 0 1,-2 0 0,3 0-12,0 0 0,0 0 0,0 0 0,0 0-1,0 0 1,0 0 0,0 0 0,-1 0 0,1 0 0,0 0 0,0 0 0,0 0-1,0 0 1,0 0 0,0 0 0,0 0 0,0 0 0,0 0 0,-1 0 0,1 0-1,0 0 1,0 0 0,0 0 0,0 0 0,0 0 0,0 0 0,0 0 0,0 0-1,0 0 1,0 0 0,0 0 0,0 0 0,0 0 0,-1-1 0,1 1 0,0 0-1,0 0 1,0 0 0,0 0 0,0 0 0,0 0 0,0 0 0,0 0 0,0 0-1,0 0 1,0-1 0,0 1 0,0 0 0,0 0 0,0 0 0,0 0 0,0 0 0,0 0-1,0 0 1,0 0 0,0-1 0,0 1 1,0 0-37,0-1-1,0 0 1,0 1 0,0-1-1,1 0 1,-1 0 0,0 1-1,0-1 1,0 0 0,1 1-1,-1-1 1,0 0 0,0 1-1,1-1 1,0 0 7,0 1 0,0-1 0,-1 1 0,1 0 0,0-1-1,0 1 1,0 0 0,0 0 0,0 0 0,-1 0 0,1 0 0,0 0 0,2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1888,'0'-2'71,"0"0"-1,0 1 1,0-1-1,1 0 1,-1 0 0,1 0-1,-1 1 1,1-1 0,0 0-1,0 1 1,-1-1 0,1 1-1,2-2 1,1-5 1,-1 1 106,-3 7-163,1-1 1,-1 1 0,0-1-1,0 1 1,0-1 0,0 1-1,1 0 1,-1-1 0,0 1-1,0-1 1,1 1 0,-1 0-1,0-1 1,1 1 0,-1 0-1,0-1 1,1 1 0,-1 0-1,1-1 1,-1 1 0,0 0-1,1 0 1,-1-1 0,1 1-1,-1 0 1,1 0 0,-1 0-1,1 0 1,-1 0 0,1 0-1,-1 0 1,1 0 0,-1 0-1,1 0 1,0 0 0,1 0 378,1-3-106,8-8 11,-11 11-296,0 0 0,0 0 0,0 0 1,0 0-1,0-1 0,0 1 0,0 0 0,0 0 0,1 0 1,-1 0-1,0 0 0,0 0 0,0 0 0,0 0 1,0 0-1,0 0 0,0-1 0,0 1 0,1 0 0,-1 0 1,0 0-1,0 0 0,0 0 0,0 0 0,0 0 1,0 0-1,1 0 0,-1 0 0,0 0 0,0 0 0,0 0 1,0 0-1,0 0 0,0 0 0,1 0 0,-1 0 1,0 0-1,0 0 0,0 0 0,0 0 0,0 1 0,0-1 1,0 0-1,0 0 0,1 0 0,-1 0 0,0 0 1,0 0-1,0 0 0,0 0 0,0 0 0,0 0 0,0 1 1,0-1-1,0 0 0,0 0 0,14 11 93,-7-8-77,-6-2-7,0-1 0,-1 0 0,1 1-1,0-1 1,-1 0 0,1 1 0,-1-1 0,1 1 0,-1-1 0,1 1-1,0-1 1,-1 1 0,0 0 0,1-1 0,-1 1 0,1 0 0,-1-1-1,0 1 1,0 0 0,1-1 0,-1 1 0,0 0 0,0-1 0,0 1-1,0 0 1,1 1 0,-1 0 12,5 11 234,1 0-1,13 21 1,-12-23-95,-1 0 0,-1 1-1,1 0 1,-2 0 0,0 0 0,0 1 0,2 23-1,1-2 13,0-3-23,5 26 68,35 98 0,-30-112-201,45 105 304,-55-135-245,1 0 0,0-1-1,15 17 1,-16-19 99,1-1 0,-1 1 0,7 14-1,-14-23-218,1 0 0,-1 0 0,0 0 0,0 0 0,1 0 0,-1 0 0,0 0 0,0 0 0,0 0 0,0 0 0,-1 0 0,1 0 0,0 0 0,0 0 0,0 0-1,-1 0 1,1 0 0,-1 0 0,1 0 0,-1 0 0,1-1 0,-1 1 0,1 0 0,-1 0 0,0 0 0,1-1 0,-1 1 0,0 0 0,0-1 0,1 1 0,-1-1 0,0 1 0,0-1-1,-2 1 1,2 0-99,0 0-1,-1-1 0,1 0 0,-1 1 0,1-1 0,-1 0 0,1 0 1,-1 0-1,-1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33 116 3072,'-27'-14'976,"22"11"-587,5 3-26,2 0 517,1 0-757,0-1 1,1 0 0,-2 0-1,1 0 1,0 0 0,0 0-1,0-1 1,0 1-1,-1-1 1,4-2 0,-2 1-49,-1 1 1,1 0-1,0 0 1,0 0 0,5-2-1,4 2 98,0 0-1,1 1 1,-1 1-1,18 1 1,0 0-71,-9-1-53,59 2 88,-70-1-130,0 0-1,0 1 1,0 0-1,19 7 1,-15-3 4,-12-4 7,0-1-1,0 1 0,0-1 1,0 0-1,1 0 1,-1 0-1,0-1 0,0 1 1,1-1-1,4 0 1,55 0 1267,-63-3-1130,0-59-4454,0 29 1830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4480,'0'16'1664,"0"-16"-1312,16 33-64,-16-17 1152,0 1-832,0-1 544,16 0-672,1 17 0,-17-16-288,16 15-256,1-15 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2656,'0'0'837,"3"0"-501,8 0-58,-11 0-268,0 0 1,0 0 0,0 0 0,0 0-1,0 0 1,0 0 0,0 0 0,1 0-1,-1 0 1,0 0 0,0 0 0,0 0-1,0 0 1,0 0 0,0 0 0,0 0-1,0 0 1,0 0 0,0 0 0,1 0-1,-1 0 1,0 0 0,0 0 0,0 0 0,0 0-1,0 0 1,0 0 0,0 0 0,0 0-1,0 0 1,0 0 0,0 0 0,0 0-1,0 0 1,1 1 0,-1-1 0,0 0-1,0 0 1,0 0 0,0 0 0,0 0-1,0 0 1,0 0 0,0 0 0,0 0-1,0 0 1,0 1 0,0-1 0,0 0 0,0 0-1,0 0 1,0 0 0,0 0 0,0 0-1,0 0 1,0 1 0,0-1 28,0 1 1,0 0-1,1 0 0,-1 0 0,0 0 1,1 0-1,-1 0 0,1 0 1,-1 0-1,1-1 0,-1 1 1,1 0-1,0 0 0,-1-1 1,1 1-1,0 0 0,0-1 1,0 1-1,-1-1 0,1 1 1,0-1-1,0 1 0,1-1 1,15 13 338,-12-9-229,-1 0-1,1 0 1,-1 0-1,8 4 1,-9-6-104,-1-1 1,1 0-1,0 0 1,0 0-1,0 0 1,0-1-1,0 1 1,0-1-1,0 0 1,4 0-1,143 0 936,-142 0-941,1 0-1,15-2 0,1-9 51,-19 9-65,0 1-1,0 0 1,1 0-1,-1 1 1,1 0-1,8 1 1,14 0 646,-29-1-655,1 0-1,-1 0 1,1 0 0,-1 0-1,1 0 1,-1 0-1,1 0 1,-1 0 0,1 0-1,-1 0 1,1-1-1,-1 1 1,1 0 0,-1 0-1,0-1 1,1 1 0,-1 0-1,1 0 1,-1-1-1,1 1 1,-1 0 0,0-1-1,1 1 1,-1-1 0,0 1-1,1 0 1,-1-1-1,0 1 1,0-1 0,0 1-1,1-1 1,-1 1-1,0-1 1,0 1 0,0-1-1,0 1 1,0-1 0,0 1-1,0-1 1,0 1-1,0-2 1,3-3 128,13-12-2011,-2 4 753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0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17 2720,'0'0'891,"0"-3"-545,0 3-331,0-1 0,0 1 0,0-1 1,0 1-1,0-1 0,-1 1 0,1-1 0,0 1 0,0 0 0,0-1 0,0 1 0,0-1 0,-1 1 0,1-1 0,0 1 0,0-1 1,-1 1-1,1 0 0,0-1 0,-1 1 0,1 0 0,0-1 0,-1 1 0,1 0 0,0-1 0,-1 1 0,1 0 0,-1 0 1,0-1-1,-18 0 765,13 1-743,4 0-24,0 0 0,0 0 1,0 0-1,1 1 1,-1-1-1,0 1 0,0-1 1,1 1-1,-1 0 1,0 0-1,1-1 1,-1 1-1,0 0 0,1 0 1,-1 1-1,1-1 1,0 0-1,-1 1 1,0 1-1,-19 15 81,0-2 23,0 1 1,1 0-1,1 2 0,-23 27 1,13 3 86,20-33-131,0 1 10,-26 48 245,-3 31-62,24-63-199,-13 32 42,17-29-17,-10 69 0,12-52 12,4-35-78,1 0 32,0 0 0,0 0 0,2 0 0,0 0 0,2 24 0,5-15 50,1-1 0,1 0 0,14 31 1,-18-48-174,12 24-890,0-14 230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2816,'-13'14'917,"4"2"-565,3-1-300,-4 8 121,2 0 0,-9 31 0,-4 77 824,10-93-960,9-23-28,1 0-1,1 18 1,0-17 131,0-14-72,0 0 1,1 0-1,-1 0 1,0 0-1,1 0 1,-1 0-1,1 0 1,0 0-1,0-1 1,0 1 0,1 2-1,-2-4-61,0 0-1,0 0 1,0 1-1,1-1 1,-1 0-1,0 0 1,0 0-1,0 0 1,0 0-1,0 0 1,0 1-1,0-1 1,1 0-1,-1 0 1,0 0-1,0 0 1,0 0-1,0 0 1,0 0-1,1 0 1,-1 0-1,0 0 1,0 0-1,0 0 1,0 1-1,1-1 1,-1 0-1,0 0 1,0 0-1,0-1 1,1 1-1,-1 0 1,0 0-1,0 0 1,0 0-1,0 0 1,1 0-1,-1-1 19,1 0 0,-1 1 0,0-1 0,1 0 0,-1 0 0,0 0 0,0 1 0,0-1 0,0 0 0,0 0 0,1 0 0,-1 0 0,-1-1-1,2-15 125,-1 6-76,0 0 1,0 0 0,-3-18-1,-2 12-99,3 13 19,1-1 0,-1 0 0,1 0 0,0 0 1,0-1-1,1 1 0,0 0 0,0 0 0,0 0 1,2-10-1,-1 10 31,1 0 0,1 0 1,-1 0-1,1 0 0,0 1 0,0-1 1,0 1-1,0 0 0,1 0 0,0 0 1,0 0-1,0 1 0,0-1 0,0 1 1,1 0-1,0 1 0,-1-1 1,1 1-1,8-3 0,66-12 355,-73 16-333,0 0-1,0 1 1,1-1 0,6 1 0,6 1 167,55-1 587,-71 0-1050,-3 0-470,0 0-1659,0 0 678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4224,'-16'0'1568,"16"0"-1216,16 0-96,-16 0 416,17 0-416,-1 0 32,0 0-160,17 0 192,0-17-192,16 17-1024,-16 0 480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2496,'0'0'784,"8"2"-464,52 15 779,-53-15-981,0 0 1,0 1 0,-1 0 0,1 0-1,-1 0 1,0 1 0,0 0 0,0 1-1,-1-1 1,1 1 0,-1 0 0,0 0-1,0 1 1,7 11 0,9 26 336,21 66 0,-39-103-427,5 18 68,-1 1-1,-1 0 1,-1 0-1,-2 0 1,0 0-1,-1 1 1,-2-1-1,-1 1 1,-5 38-1,1-45-66,0 0 0,-8 18 0,9-25-9,-9 24 69,-2-1 0,-1-1 1,-25 41-1,24-48-28,-1-1 0,-2 0-1,0-2 1,-34 32 0,-6-4 376,19-9-298,35-38-241,-1 0 0,-1-1 0,-9 4 0,15-7 11,-1 1 1,0-1 0,1 0-1,-1 0 1,0-1-1,0 1 1,0 0-1,0-1 1,0 0 0,0 1-1,-4-2 1,6 1-71,-1-1-1,1 0 1,0 0 0,0 0 0,0 0-1,0 0 1,0 0 0,0 0 0,0 0-1,0-1 1,0 1 0,1 0 0,-1-1-1,0 1 1,1 0 0,-1-4-1,-2-14-1800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18 572 2912,'-14'0'923,"14"0"-917,0 0 1,0 0-1,0 0 1,0 0-1,-1 0 1,1 0-1,0 0 1,0 0-1,0 0 1,0 0 0,0 0-1,0 0 1,0 0-1,0 0 1,0 0-1,0 0 1,-1 0-1,1 0 1,0 0 0,0 0-1,0 0 1,0 0-1,0 0 1,0 1-1,0-1 1,0 0-1,0 0 1,0 0-1,0 0 1,-1 0 0,1 0-1,0 0 1,0 0-1,0 0 1,0 0-1,0 0 1,0 0-1,0 0 1,0 1 0,0-1-1,0 0 1,0 0-1,0 0 1,0 0-1,0 0 1,0 0-1,0 0 1,0 0-1,0 0 1,0 0 0,0 1-1,0-1 1,0 0-1,0 0 1,0 0-1,0 0 1,0 11 377,0-11-365,0 0-1,0 0 1,0 0 0,0 0-1,0 1 1,0-1 0,0 0 0,0 0-1,0 0 1,0 0 0,0 0-1,0 0 1,0 0 0,0 0 0,0 0-1,0 1 1,0-1 0,0 0-1,0 0 1,0 0 0,0 0 0,0 0-1,0 0 1,0 0 0,0 0-1,0 0 1,0 0 0,1 0 0,-1 0-1,0 1 1,0-1 0,0 0-1,0 0 1,0 0 0,0 0 0,0 0-1,0 0 1,0 0 0,0 0-1,0 0 1,1 0 0,-1 0 0,0 0-1,0 0 1,0 0 0,0 0-1,0 0 1,0 0 0,0 0 0,0 0-1,0 0 1,0 0 0,1 0-1,-1 0 1,0 0 0,0 0-1,3 0 126,0 0-1,0 0 0,1-1 1,-1 1-1,0-1 0,0 0 0,0 0 1,0 0-1,0 0 0,0 0 1,0 0-1,-1-1 0,1 0 0,4-3 1,2 0-4,0 1-1,19-8 1,5-2-31,0-2-58,-2-2 1,0-1-1,-1-1 1,-1-2 0,47-44-1,-42 32 10,57-61 118,-86 89-158,-1 0 1,1-1-1,-2 0 0,1 0 1,-1 0-1,3-11 1,3-3 73,-6 13-91,0 0 0,0 0-1,0 0 1,-1-1-1,0 1 1,-1-1-1,0 0 1,0 1 0,-1-1-1,0 0 1,-2-11-1,1-20-264,1 40 261,0-1 0,0 1 1,0-1-1,1 1 1,-1-1-1,0 1 0,0-1 1,0 1-1,-1-1 1,1 1-1,0-1 0,0 1 1,0-1-1,0 1 0,0-1 1,-1 1-1,1-1 1,0 1-1,0-1 0,-1 1 1,1-1-1,0 1 0,-1 0 1,1-1-1,0 1 1,-1 0-1,1-1 0,0 1 1,-1 0-1,1-1 0,-1 1 1,1 0-1,-1 0 1,0-1-1,0 1 10,1 1 0,-1-1 0,1 0 0,0 0 0,-1 0 0,1 0 0,-1 1-1,1-1 1,0 0 0,-1 1 0,1-1 0,0 0 0,-1 1 0,1-1 0,0 0 0,-1 1 0,1-1 0,0 1 0,0-1 0,-1 0 0,1 1 0,0-1 0,0 1 0,0-1 0,0 1-1,0-1 1,0 1 0,0-1 0,-1 0 0,1 1 0,0-1 0,1 2 0,-4 6 235,-5 13 50,-9 40 0,15-50-255,1-6-1,0 0 1,1 0 0,0 0 0,0 0 0,0 1-1,0-1 1,1 0 0,0 0 0,0 0 0,4 9-1,-1 3 4,-1-9-19,-2-2-18,0 0 0,1-1 0,4 9 0,-5-12 23,0 0 0,0 0 0,0 0-1,0 0 1,1-1 0,-1 1 0,1-1 0,0 1 0,-1-1 0,1 1 0,0-1 0,0 0 0,2 1 0,-3-1-21,0-1 1,0 0-1,0 0 1,0 1-1,0-1 0,0 0 1,0 0-1,0 0 1,0 0-1,0 0 1,0 0-1,0 0 0,0-1 1,0 1-1,0 0 1,0-1-1,0 1 0,0 0 1,-1-1-1,1 1 1,0-1-1,0 1 0,0-1 1,0 0-1,-1 1 1,2-2-1,5-3-32,42-14-1374,-49 19 1397,24-11-825,0-2 0,43-31-1,-35 17 630,-2 5 128,-10-3-33,-10 17 111,-9 8 10,-1 0 0,0 0 0,1 0 0,-1-1 0,0 1 0,1 0 0,-1 0 0,0-1 0,1 1 0,-1 0 0,0-1 0,0 1 0,1 0 0,-1-1 0,0 1 0,0 0 0,0-1 0,1 1 0,-1-1 0,0 1 0,0 0 0,0-1 0,0 1 0,0-1 0,0 1 0,0 0 0,0-1 0,0 1 0,0-1 0,0 0 0,0-1 239,-3 4 108,1 0-204,0 0 1,0-1-1,-1 1 1,1-1-1,-1 0 1,1 1-1,-1-1 1,1 0-1,-1 0 1,-3 0-1,1 0 68,0 1 0,0 0 0,1 0 1,-1 0-1,-6 4 0,5-2-106,0-1-52,0 1 1,0 0 0,1 0-1,-1 0 1,1 1 0,0 0-1,0 0 1,1 0 0,-1 1-1,1-1 1,0 1 0,1 0-1,-7 13 1,4-4-31,0 0 0,1 1-1,1-1 1,0 1 0,-3 32 0,6-17 115,0-22-56,1 0 0,-1 0 0,2 0 0,0-1-1,2 16 1,4-10 281,-6-13-553,0 1 0,-1-1-1,1 1 1,0-1 0,0 1-1,-1-1 1,1 1 0,-1 0 0,0-1-1,1 1 1,-1 0 0,0-1-1,0 1 1,0 0 0,0-1-1,0 1 1,0 0 0,0 0 0,-1-1-1,1 1 1,-2 2 0,-9 9-2320,9-10 822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3904,'0'0'1253,"0"0"-762,0 0-59,0 0 618,5 0-250,47 0 747,20 1-908,143-4-147,-157-1-438,162-6 89,-56 4-24,-25 1 130,-16 10-62,-28-10-158,4 0 22,60 5 626,-152-1-597,-6-1-160,-1-9-565,0 11 626,0 0 1,0 0 0,0 0-1,0-1 1,0 1 0,0 0-1,0 0 1,0 0 0,0 0-1,0 0 1,0 0 0,0 0-1,0 0 1,0 0 0,0 0-1,0-1 1,0 1 0,0 0-1,0 0 1,0 0 0,0 0-1,0 0 1,0 0 0,0 0-1,0 0 1,0 0 0,0 0-1,-1 0 1,1-1 0,0 1-1,0 0 1,0 0-1,0 0 1,0 0 0,0 0-1,0 0 1,0 0 0,0 0-1,0 0 1,0 0 0,0 0-1,-1 0 1,1 0 0,0 0-1,0 0 1,0 0 0,0 0-1,0 0 1,0 0 0,0 0-1,0 0 1,0 0 0,-1 0-1,1 0 1,0 0 0,0 0-1,-16 0-2802,-14 0 816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2816,'-14'0'917,"14"0"-907,0 0 0,-1 0 0,1 0 0,0 0 1,0 0-1,0 0 0,-1 0 0,1 0 0,0 0 0,0 0 0,-1 0 0,1 1 0,0-1 0,0 0 0,0 0 0,0 0 0,-1 0 0,1 0 0,0 1 0,0-1 0,0 0 0,0 0 1,-1 0-1,1 1 0,0-1 0,0 0 0,0 0 0,0 0 0,0 1 0,0-1 0,0 0 0,0 0 0,0 1 0,0-1 0,-11 22 358,10-21-259,1 0 0,-1 0 1,1 0-1,-1 0 0,1 0 0,-1 0 0,1 0 0,0 0 0,0 0 1,0 0-1,-1 0 0,1 0 0,0 2 0,-1 6 118,-7 17 321,0 1 1,-4 31-1,10-48-458,1 0 0,1 0 0,0-1 1,1 12-1,0-17-59,0 1 0,0-1 0,0 1-1,0-1 1,1 1 0,0-1 0,0 0 0,0 0 0,4 7 0,-2-7 13,0 0 0,1-1 0,-1 1 0,0-1 0,1 0 0,0 0-1,0-1 1,0 1 0,0-1 0,7 2 0,-4-1 1,1 0 25,-1 0-1,1-1 1,0 0 0,0 0-1,0-1 1,18 0-1,-2-2 75,28-5-1,-20 2-10,35-2 21,-5-4-175,-11 7-16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3648,'0'16'1344,"0"-16"-1024,-33 33-128,33 0 992,-16 0-704,-1 32 512,1 1-576,-1-1 128,1-16-320,0 1-64,-1-1-96,17-17 32,-16 1-64,16-16-96,0-1 32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3648,'31'0'1641,"-21"0"-1495,0 0 1,19-3-1,2-3 519,-22 4-337,1 0 1,0 0-1,17 0 0,-6 3 24,2-1 13,34-3 1,164-25 167,-119 25-350,-73 4-110,-19-1-46,0 0 0,17-3-1,-3-8 12,-2 8-86,-27 0-278,4 2 256,-1 0-1,1 0 1,0-1-1,-1 1 1,1 0-1,-1 0 1,0 0-1,1 0 1,-1 1-1,0-1 1,1 0-1,-1 1 0,0-1 1,0 1-1,1-1 1,-1 1-1,0 0 1,0 0-1,0 0 1,0 0-1,-2 1 1,-6-1-240,-26 0-655</inkml:trace>
  <inkml:trace contextRef="#ctx0" brushRef="#br0" timeOffset="1">345 67 3904,'-17'49'1440,"17"-49"-1120,-16 82-96,-1-49 736,1 0-576,0 0 128,-1 0-320,1-1 32,16 1-128,-17-17-64,17 1 0,17-17-736,-1 0 384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3904,'-11'1'1545,"19"-5"-973,-4-4 146,-5 19 537,4-14-801,8-8 116,-11 11-556,0-1 0,0 1 0,1 0-1,-1 0 1,0 0 0,0-1 0,1 1-1,-1 0 1,0 0 0,1 0 0,-1 0-1,0-1 1,1 1 0,-1 0 0,0 0-1,1 0 1,-1 0 0,0 0 0,1 0-1,-1 0 1,0 0 0,1 0-1,-1 0 1,0 0 0,1 0 0,5 0 51,-1-1 1,1 0 0,-1-1 0,6-1-1,-5 1-29,1 0 0,-1 0-1,1 1 1,8-1-1,15 2 30,-14-1-40,0 1-1,23 4 1,10 7 172,3-6 17,-33-2-102,14 2 24,40 1 0,-59-6-678,24 2 1,-24 1 122,22 8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3552,'-13'14'1147,"10"-9"-683,3-3-420,0-1 1,-1 1-1,1-1 1,0 1 0,-1-1-1,1 1 1,-1-1 0,0 1-1,1-1 1,-2 2 0,-6 12 423,3 7-114,3-14-219,0-1 1,-1 1 0,-4 10-1,-1-3 18,-11 26-25,18-39-131,0 1 1,0 0 0,1-1 0,-1 1-1,1-1 1,-1 1 0,1 0-1,0-1 1,0 1 0,0 0 0,1-1-1,0 6 1,2-2-21,0 0 1,0 0-1,0-1 0,1 1 1,-1-1-1,1 0 0,6 5 1,-8-7 23,1-2 1,-1 1-1,0 0 1,1 0 0,-1-1-1,1 1 1,0-1-1,0 0 1,-1 0-1,1 0 1,0 0-1,6 1 1,2-1 23,0-1 1,15-1-1,1 1 71,-10 0-57,-9 1-17,0-1 0,0 0 0,0 0 0,0-1-1,11-2 1,-5-4 31,-13 6-41,1 0 0,-1 1 1,1-1-1,-1 0 1,1 1-1,-1-1 0,1 1 1,-1-1-1,1 1 1,0 0-1,-1-1 0,3 1 1,-4 0-8,1 1 1,-1-1-1,1 0 1,-1 0-1,1 0 0,-1 0 1,1 0-1,0 0 1,-1 0-1,1 0 1,-1 0-1,1 0 1,-1-1-1,1 1 1,-1 0-1,1 0 0,-1 0 1,1 0-1,-1-1 1,1 1-1,-1 0 1,1-1-1,-1 1 1,0 0-1,1-1 0,-1 1 1,0-1-1,1 1 1,-1 0-1,0-1 1,1 1-1,-1-1 1,0 1-1,0-1 0,1 1 1,-1-1-1,0 1 1,0-1-1,0 1 1,0-1-1,0 1 1,0-1-1,0 0 1,0 1-1,0-1 0,0 0 2,0 1 0,0 0 0,0 0-1,0-1 1,0 1 0,0 0-1,0 0 1,0 0 0,0-1-1,0 1 1,-1 0 0,1 0 0,0-1-1,0 1 1,0 0 0,0 0-1,0 0 1,-1 0 0,1-1 0,0 1-1,0 0 1,0 0 0,0 0-1,-1 0 1,1 0 0,0 0-1,0-1 1,-1 1 0,1 0 0,0 0-1,0 0 1,0 0 0,-1 0-1,1 0 1,-15-6 421,4 1-20,0 1 1,-15-11-1,-4-1-194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4224,'-16'16'1568,"16"-16"-1216,0 49-96,-16-32 1056,16 15-768,-17 18 288,17-18-512,0 18 96,0-1-256,-16-17 224,16 1-256,0-16-192,0 15 32,-17-15-2112,17-17 1184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85 3552,'-14'0'1147,"14"0"-1127,0 0 0,-1 0 0,1 0 0,-1-1 0,1 1 1,0 0-1,-1 0 0,1 0 0,-1 0 0,1-1 0,0 1 1,-1 0-1,1 0 0,0-1 0,-1 1 0,1 0 0,0 0 1,0-1-1,-1 1 0,1 0 0,0-1 0,-1 0 1,-3-3 77,3 2-46,0 0 0,-1 0 0,1 1 0,-1-1 0,1 1-1,-1-1 1,0 1 0,1 0 0,-1-1 0,0 1 0,0 0 0,0 0-1,0 1 1,0-1 0,0 0 0,0 1 0,0-1 0,0 1 0,-4-1-1,3 1-1,1 0 0,0-1 0,0 1 0,0 0 0,0-1 0,0 0-1,0 1 1,0-1 0,0 0 0,0 0 0,1 0 0,-1 0-1,0 0 1,0-1 0,1 1 0,-1 0 0,1-1 0,-3-2-1,-5-4 188,8 7-198,-1 0 0,0 0-1,0 0 1,1 0-1,-1 1 1,0-1 0,-3 0-1,-2 0 37,-5-2 11,2 0-29,0 0-1,0 1 1,0 1-1,-18-1 0,12 1-51,11 0-10,-1 1 1,1 0 0,-1 0 0,1 0 0,-1 0 0,1 1 0,-1 0-1,1 0 1,-9 3 0,-19 21-1,25-18 23,1 0 1,0 0 0,0 1-1,0 0 1,1 1 0,0 0-1,0-1 1,1 2-1,0-1 1,-6 18 0,0 9 109,-12 57 1,20-83-122,-18 113 52,-26 181 239,38-218 40,-15 119 566,16-159-575,-2 0 0,-21 59 1,24-85-169,-35 85 543,35-92-573,-1 0-1,0 0 0,0-1 1,-1 0-1,-17 16 1,9-10 125,-32 24 1,42-37-212,0-1 0,0 1-1,0-1 1,-1-1 0,1 1 0,-1-1 0,0-1 0,-14 4 0,-18-2 69,36-3-158,0-1 1,0-1 0,0 1-1,0-1 1,1 1-1,-1-1 1,0 0-1,-7-3 1,6 1-322,0 0 0,1-1 0,-1 1 1,-6-9-1,11 12 365,-19-19-1344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34 2560,'-4'-4'142,"0"1"0,1-1 0,-1 1-1,-1 1 1,1-1 0,0 0 0,-1 1 0,1 0 0,-8-2 0,9 3-64,0 0 0,0 1-1,0-1 1,1 1 0,-1 0 0,-5 0 0,-6 0 459,-76 0 850,86 0-1347,0 0 1,0 1-1,0 0 1,0 0-1,0 0 0,0 0 1,0 1-1,0-1 1,0 1-1,0 0 1,1 0-1,-1 0 1,-3 4-1,1-1 51,1 0-1,-1 0 1,1 1-1,0-1 1,1 1-1,-5 8 1,4-4 12,0 0 1,-3 12-1,4-12-40,-18 59 443,-14 75 0,15-51-73,-36 111 149,-1 2-236,51-178-315,-7 28 55,-33 89 0,6-49-6,16-15-16,-2-16 44,18-46 41,1 0 0,-8 29 0,14-36-70,-1 3-221,2-15 99,1 0 0,0 1 0,0-1 1,-1 1-1,1-1 0,0 0 1,-1 1-1,1-1 0,0 0 1,-1 0-1,1 1 0,-1-1 0,1 0 1,0 0-1,-1 1 0,1-1 1,-1 0-1,1 0 0,-1 0 1,1 0-1,-1 0 0,1 0 0,-1 1 1,1-1-1,-1-1 0,-5-1-1285,6 2 1328,0-1-186,-1 0 0,0 1 1,0-1-1,1 0 0,-1 0 0,1 1 0,-1-1 0,1 0 0,-1 0 0,1 0 0,-1 0 0,1 0 0,0 0 0,-1-1 0,1 1 50,1 0-1,-1-1 1,1 1 0,-1 0-1,1 0 1,-1 0 0,1 0-1,0 0 1,0 0-1,-1 0 1,1 0 0,0 0-1,2-1 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49 3072,'-14'-27'976,"14"26"-942,-1-1 1,1 1-1,-1 0 0,1 0 1,-1 0-1,0 0 0,1 0 1,-1 0-1,0 0 0,0 0 1,0 0-1,0 0 1,0 0-1,0 0 0,-1 0 1,-1-1 82,0-1 384,0 3-197,2 0-277,0 1 0,0-1 0,0 0 0,0 0 1,0 0-1,0 0 0,-1 0 0,1 0 0,0 0 0,-1-1 0,2 14 499,0-10-401,0 1-28,-1-1-1,1 0 1,0 0 0,-1 1-1,0-1 1,0 0 0,0 0-1,-2 4 1,-6 18 164,-26 122 693,30-130-876,-11 42 262,-31 76 0,-11-7-111,-20 90-7,6-15-71,50-149-135,-84 203 358,92-226-300,-38 88 508,46-101-500,4-13-132,1-1 0,-1 1 1,0 0-1,0-1 1,0 1-1,0-1 1,-1 0-1,0 0 1,0 0-1,0 0 1,0 0-1,-1-1 0,1 1 1,-8 4-1,-22 22-520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229 311 3136,'0'-2'222,"0"-5"164,0 0 0,0-1-1,-3-11 1,3 18-356,0 1-1,0 0 0,-1-1 1,1 1-1,0-1 0,-1 1 1,1 0-1,0 0 0,-1-1 1,1 1-1,-1 0 0,1-1 1,0 1-1,-1 0 0,1 0 0,-1 0 1,1 0-1,-1-1 0,1 1 1,-1 0-1,1 0 0,-1 0 1,1 0-1,-1 0 0,0 0 1,1 0-30,0 0 10,0 0 0,0 0 0,0 0 1,0 0-1,0 0 0,0 0 0,0 1 0,0-1 1,0 0-1,-1 0 0,1 0 0,0 0 0,0 0 1,0 0-1,0-1 0,0 1 0,0 0 0,0 0 1,0 0-1,0 0 0,0 0 0,-1 0 0,1 0 1,0 0-1,0 0 0,0 0 0,0 0 0,0 0 1,0 0-1,0 0 0,0 0 0,0 0 0,0 0 1,0 0-1,0-1 0,0 1 0,0 0 0,0 0 1,0 0-1,-1 0 0,1 0 0,0 0 0,0 0 1,0 0-1,0 0 0,0 0 0,0-1 0,0 1 1,0 0-1,0 0 0,0 0 0,0 0 0,0 0 1,1 0-1,-1 0 0,0 0 0,0-1 36,0-1 0,0 1 0,0 0-1,0 0 1,-1 0 0,1 0 0,0 0-1,0 0 1,-1 0 0,1 0 0,-1 0 0,1 0-1,0 1 1,-1-1 0,0 0 0,1 0 0,-2-1-1,-15-8 317,8 6-204,7 3-144,1 0 0,-1 0 0,0 0 0,0 1 0,0-1 0,1 1 0,-1-1 0,0 1 0,0 0 0,0 0 0,0 0 0,0 0 0,0 0 0,0 0 0,0 0 0,1 1 0,-1-1 0,0 0 0,0 1 0,0 0 0,-2 0 0,0 1 3,1-1 1,-1 0 0,1 0 0,-1 1 0,1-1 0,0 1-1,0 0 1,-1 0 0,1 0 0,0 0 0,-3 4 0,-6 5 41,8-9-52,-1 1 38,1 0-1,0 1 1,0-1-1,0 1 1,0-1-1,0 1 1,1 1-1,0-1 0,0 0 1,-5 8-1,-4 9 162,9-16-183,0 0 0,0 0 0,0 0 0,1 0 0,-2 6 0,3-10-7,1 0-1,0 0 1,0 0 0,0 0-1,0 0 1,0 0-1,0 0 1,0 0 0,0 0-1,0 0 1,0 0-1,1 0 1,-1 0 0,0 0-1,1 0 1,-1 0-1,1 0 1,-1-1 0,1 1-1,-1 0 1,1 0-1,-1 0 1,1-1 0,0 1-1,0 0 1,-1-1-1,1 1 1,0 0 0,0-1-1,0 1 1,0-1-1,1 1 1,0 0-1,-1 0 0,1 0 0,0-1 1,-1 1-1,1 0 0,0-1 0,0 0 0,0 1 0,0-1 1,-1 0-1,1 0 0,0 0 0,0 0 0,0 0 0,0 0 0,-1-1 1,1 1-1,0 0 0,2-2 0,10-1 2,35-5 26,17-17 101,10 3-48,-8-5-86,-60 25 4,73-32-320,-70 28 230,-1 0 1,1 0-1,-2-1 0,1 0 0,11-12 1,-15 13 52,-1 1 1,0-1 0,-1-1 0,1 1-1,-1 0 1,-1-1 0,1 0 0,-1 0-1,0 0 1,-1 0 0,0-1-1,0 1 1,0-1 0,-1 1 0,0-1-1,-1-12 1,1 11-22,-2 0-1,-1-16 1,-9 0-116,9 17 117,-2-9-4,4 17 47,0 0 1,0-1-1,-1 1 0,1 0 0,0 0 1,0-1-1,-1 1 0,1 0 0,0 0 1,-1-1-1,1 1 0,0 0 0,-1 0 1,1 0-1,0-1 0,-1 1 0,1 0 1,0 0-1,-1 0 0,1 0 0,-1 0 1,1 0-1,0 0 0,-1 0 0,1 0 1,-1 0-1,1 0 0,0 0 0,-1 0 1,1 0-1,-1 0 0,1 0 0,0 1 1,-1-1-1,1 0 0,0 0 0,-1 0 0,1 1 1,-6 3 35,0 0 0,1 0 0,0 1 0,0 0 0,0 0 1,1 0-1,-6 9 0,9-14-32,-4 8 69,1 0 0,-1 0 0,1 0 0,1 0 0,-5 13 0,2-3 108,-1-3-83,2 1 1,0-1 0,1 1-1,-3 18 1,-1 7 10,4-23-102,2-10-4,0-1 0,1 1 0,-1 0 1,2 1-1,-1-1 0,1 0 0,1 11 0,1-11 106,0 0 0,0 0 0,0 0 0,7 12-1,-7-17-104,0-1-1,1 1 1,-1-1-1,1 1 0,0-1 1,-1 0-1,1 0 1,0 0-1,0 0 1,1 0-1,-1-1 0,0 0 1,4 2-1,-3-2-187,-1 0 0,0-1 0,0 1 0,1-1 0,-1 1 0,1-1-1,-1 0 1,0-1 0,1 1 0,-1 0 0,0-1 0,1 0 0,-1 0-1,6-2 1,-4 0-72,1 1 0,-1-1 0,0-1 0,0 1 0,-1-1 0,9-7 0,9-16-331,38-22 294,-57 46 292,-1 0-1,1 0 1,0 0 0,-1 0-1,0-1 1,1 1 0,-1-1 0,-1 1-1,1-1 1,0 0 0,0-4-1,-1 4 14,1 1 0,-1-1 0,0 1 0,1 0 0,-1 0 0,1 0 0,0 0 0,0 0 0,1 0 0,-1 0 0,3-2 0,-3 3 44,-1 1 0,0 0-1,1-1 1,-1 1 0,1 0 0,-1 0 0,1 0 0,0 0-1,-1 0 1,1 0 0,0 0 0,0 1 0,-1-1 0,1 1-1,0-1 1,3 1 0,-5-1-40,0 1 0,0 0 0,0 0 1,0 0-1,0 0 0,0 0 0,0 0 0,0 0 0,0 0 0,0 0 0,1 0 0,-1 0 0,0 0 0,0 0 1,0 0-1,0 0 0,0 0 0,0 0 0,0 0 0,0 0 0,0 0 0,0 1 0,1-1 0,-1 0 0,0 0 1,0 0-1,0 0 0,0 0 0,0 0 0,0 0 0,0 0 0,0 0 0,0 0 0,0 0 0,0 0 0,0 0 1,0 0-1,0 1 0,0-1 0,0 0 0,0 0 0,0 0 0,0 0 0,0 0 0,1 0 0,-1 0 1,0 0-1,0 0 0,-1 0 0,1 1 0,0-1 0,0 0 0,0 0 0,0 0 0,0 0 0,0 0 0,0 39 1012,-1-12-766,1 0 0,4 28 0,0-28-164,0-6 79,2 43 1,-6-52-78,0 0 0,1 1 0,1-1 0,4 17-1,-4-22 15,1-1-1,-1 1 0,1-1 0,0 0 1,0 0-1,1 0 0,0 0 0,0-1 1,8 9-1,1 0 234,-12-14-335,-1 1 1,1-1 0,-1 0-1,0 0 1,1 1 0,-1-1 0,1 0-1,-1 0 1,0 1 0,1-1-1,-1 0 1,1 0 0,-1 0 0,1 0-1,-1 0 1,1 0 0,-1 0-1,1 0 1,-1 0 0,1 0 0,-1 0-1,1 0 1,-1 0 0,1 0-1,-1 0 1,1 0 0,-1 0 0,0-1-1,1 1 1,-1 0 0,1 0-1,-1-1 1,1 1 0,-1 0 0,1-1-1,-1 1-11,5-17 415,-1 7-297,-1-1 1,-1 1-1,0-1 0,-1 0 0,1-12 0,-2 11-73,1 0 0,1 0 0,0 1 0,0-1 0,1 1 0,1-1 0,4-11 0,3-6-3,-8 20-37,1 0 1,0-1-1,1 2 1,0-1-1,0 0 1,1 1 0,0 0-1,0 1 1,1-1-1,0 1 1,0 0-1,10-6 1,13-9-50,-8-5 107,-6 14-12,-8 8 17,-1 0 1,0 0 0,0-1 0,10-12-1,0 2-79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5632,'-33'0'2112,"33"0"-1664,0 16-96,0 0 416,0 17-480,0 0 96,16 16-224,-16-16 192,17 16-224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18 3232,'-14'-13'1035,"14"12"-1007,-1 1 1,1-1-1,-1 1 1,0-1-1,1 1 1,-1 0-1,0 0 1,1-1-1,-1 1 1,0 0-1,0 0 1,1 0-1,-1-1 1,0 1-1,0 0 1,1 0-1,-1 0 1,0 0-1,0 1 1,1-1-1,-3 0 1,-1 1 144,-35-1 1432,32 0-1497,1 0-1,-1 1 1,0 0 0,0 0-1,0 0 1,1 1 0,-1 0 0,1 0-1,-13 7 1,-9 5 10,1 2 1,0 0-1,1 2 1,-38 33-1,44-29-3,0 1-1,1 0 1,2 2 0,-27 49 0,23-32-11,3 1-1,-20 63 1,33-88-58,0 1 0,1 0-1,1 0 1,1 0 0,1 0-1,0 0 1,2 1-1,3 27 1,10 16 77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3488,'-14'0'1115,"12"1"-828,-1 7-132,-11 27 277,11-29-171,0 0-1,1 0 1,-1 0-1,1 0 1,1 0-1,-3 10 1,3-11-186,-11 37 744,7-27-511,-5 24-1,8-4-62,2-27-190,0 0 0,0 0 0,-4 15-1,3-20-39,0 0 0,0 1 0,0-1 0,1 0 0,-1 1 0,1-1 0,0 1 0,0-1 0,0 1 0,0-1 0,0 0 0,1 1 0,-1-1 0,1 1 0,2 5 0,-2-8 22,-1 0-1,1-1 0,-1 1 0,1 0 0,-1 0 1,0 0-1,0 0 0,1 0 0,-1-1 1,0 1-1,0 0 0,0 0 0,0 0 0,0 0 1,0 1-1,2-1 30,-2-1-54,6-2 47,4-12 88,-2-7-108,-2-1-1,6-33 1,-10 47-64,0-7-3,1 1 42,0 0-1,0 0 1,1 1-1,1-1 1,10-20-1,-12 30-33,-1-1 0,1 1-1,0 0 1,0 0-1,1 0 1,-1 0 0,8-5-1,4-5-18,-5 2 26,-8 10 16,0 0 1,-1 0 0,1 0-1,0 0 1,0 0-1,0 0 1,0 1 0,0-1-1,1 1 1,2-2-1,44-24 120,-47 26-292,1 1-1,-1-1 1,0 1 0,0-1-1,0 1 1,1 0 0,-1 0 0,0 0-1,4 0 1,1 0-1077,9 0-524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3648,'0'0'1344,"0"0"-1024,17 0-128,-1 0 1120,0 0-768,1-17 0,-1 17-352,17 0 160,0-16-224,-1 16 96,1-17-128</inkml:trace>
  <inkml:trace contextRef="#ctx0" brushRef="#br0" timeOffset="1">393 0 5152,'-16'0'1888,"16"0"-1440,-33 17-160,17-1 832,16 1-672,-17-1-32,1 17-256,16-17 32,-16 17-128,16-17 256,0 17-192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4064,'0'0'1504,"0"0"-1184,17 0-64,-1 16 1472,1 1-992,-1-1 640,0 17-832,1-1-160,-1 18-224,1-1 96,-17 0-160,0 33 448,0-17-288,-50 1 32,18 0-192,-50-1-2592,16-32 1344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722 132 2976,'0'-13'971,"0"10"-603,0 3-59,0 0 358,0-3-172,0-8 81,0 11-564,0 0-1,0 0 0,0-1 0,0 1 0,0 0 0,0 0 0,-1 0 0,1-1 1,0 1-1,0 0 0,0 0 0,0 0 0,0-1 0,0 1 0,0 0 0,-1 0 1,1 0-1,0-1 0,0 1 0,0 0 0,0 0 0,-1 0 0,1 0 0,0 0 1,0-1-1,0 1 0,-1 0 0,1 0 0,0 0 0,0 0 0,-1 0 0,1 0 1,0 0-1,-1 0 0,-12-6 74,0 1 0,-1 1 1,0 0-1,0 0 0,0 1 1,0 1-1,-18 0 0,5 2-66,5 1 2,0-1-1,-22-4 0,-117-23 76,140 24-78,15 3-27,1-1-1,0 0 0,-1 0 0,1 0 0,-1 0 1,1-1-1,0 0 0,0 0 0,-5-3 0,6 2-1,0 1-1,0 0 0,0 0 0,0 0 0,0 1 0,0 0 0,-1-1 0,1 1 0,-1 1 0,1-1 0,0 1 0,-1-1 0,1 1 0,-6 1 0,-3-1 74,13 0-59,-1 0 1,1 0-1,0 0 1,0 0-1,0 1 0,-1-1 1,1 0-1,0 0 0,0 0 1,-1 0-1,1 0 0,0 0 1,0 0-1,0 0 0,-1 1 1,1-1-1,0 0 0,0 0 1,0 0-1,0 0 1,-1 1-1,1-1 0,0 0 1,0 0-1,0 0 0,0 1 1,0-1-1,0 0 0,0 0 1,0 0-1,0 1 0,0-1 1,-1 0-1,1 1 0,-6 16 113,0 1 0,2 1 0,-1-1 0,-2 37 0,3-21-61,-6 11 46,-15 45 1,13-50 20,3-13 122,-1 0 0,-20 36-1,27-57-199,1 0 0,-1 0 0,1 0 0,1 0 0,-1 0 0,1 0 0,-1 12 0,2-17-34,0-1-1,0 0 1,-1 1 0,1-1-1,0 0 1,0 1 0,0-1-1,0 0 1,1 1-1,-1-1 1,0 0 0,0 1-1,0-1 1,0 0 0,0 1-1,0-1 1,0 0 0,1 0-1,-1 1 1,0-1-1,0 0 1,0 1 0,1-1-1,-1 0 1,0 0 0,9 15 158,-8-13-153,-1 0 0,1 0 0,0 0 0,0 0 0,0 0 1,1 0-1,-1-1 0,0 1 0,1 0 0,-1-1 0,1 1 1,-1-1-1,1 1 0,0-1 0,3 2 0,25 3 161,6 5-85,10-6-128,-20 0 5,-17-2 32,1-1 0,0 0 0,20 0 0,-6-1 60,37 8 0,-45-6-152,25 0 0,-28-3-399,29 0-531,-12 0-2500,-14 0 1549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35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3232,'27'-13'1035,"-25"12"-780,0 0 1,0 0 0,0 1 0,0-1 0,0 1 0,1 0 0,-1-1 0,0 1 0,0 0 0,0 0-1,0 0 1,0 0 0,0 1 0,3 0 0,-3-1-340,3-3 655,-4 3-552,-1-1 0,1 1 1,-1-1-1,1 1 0,-1-1 1,1 1-1,-1-1 0,1 1 0,0-1 1,-1 1-1,1 0 0,0 0 1,-1-1-1,1 1 0,0 0 1,-1 0-1,1 0 0,0-1 0,0 1 1,-1 0-1,1 0 0,0 0 1,0 0-1,-1 0 0,1 1 1,0-1-1,-1 0 0,1 0 0,0 0 1,-1 1-1,1-1 0,0 0 1,-1 1-1,1-1 0,0 0 1,-1 1-1,1-1 0,-1 1 0,1-1 1,-1 1-1,2 0 0,-2 0 12,1-1-1,-1 1 0,1-1 1,0 0-1,-1 1 1,1-1-1,0 0 0,0 1 1,-1-1-1,1 0 0,0 0 1,-1 0-1,1 1 0,0-1 1,0 0-1,-1 0 0,1 0 1,0-1-1,0 1 0,-1 0 1,3 0-1,2-1 44,34 1-16,85 3-20,-20 8-6,117-8 175,-128-4-153,694 1 394,-476 0-288,702 0 203,-696-2-289,-27-9-36,-39 5 31,-30-5 128,-51 6 27,-39-6 224,-33 6-149,-32-6-112,-28 8-75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68 2720,'-2'0'85,"1"0"-1,-1-1 1,0 1 0,1 0 0,-1 0-1,0-1 1,1 0 0,-1 1 0,1-1-1,-1 0 1,1 1 0,-1-1 0,1 0-1,-1 0 1,1 0 0,0 0-1,-3-3 1,1 1 577,1 3-177,-26 0 971,28 0-1449,0 0 1,0 0 0,0 1-1,0-1 1,0 0 0,0 0-1,0 0 1,0 0 0,0 0 0,-1 0-1,1 0 1,0 0 0,0 0-1,0 0 1,0 0 0,0 0-1,0 0 1,0 0 0,0-1-1,0 1 1,0 0 0,-1 0-1,1 0 1,0 0 0,0 0-1,0 0 1,0 0 0,0 0-1,0 0 1,0 0 0,0 0-1,0 0 1,0 0 0,0 0-1,0 0 1,0 0 0,0-1-1,0 1 1,0 0 0,-1 0-1,1 0 1,0 0 0,0 0-1,0 0 1,0 0 0,0 0-1,0 0 1,0-1 0,0 1-1,0 0 1,0 0 0,0 0-1,0 0 1,1 0 0,-1 0-1,0 0 1,0-11 627,0 8-150,0 3 176,0-3-277,0-8-192,0 11-190,0 0 0,0 0-1,0 0 1,-1 0 0,1 0-1,0 0 1,0 0 0,0 0 0,0 0-1,0-1 1,0 1 0,0 0-1,0 0 1,0 0 0,0 0-1,0 0 1,0 0 0,1 0-1,-1 0 1,0 0 0,0-1-1,0 1 1,0 0 0,0 0-1,0 0 1,0 0 0,0 0 0,0 0-1,0 0 1,0 0 0,0 0-1,0 0 1,0 0 0,0 0-1,0 0 1,1 0 0,-1 0-1,0 0 1,0-1 0,0 1-1,0 0 1,0 0 0,0 0-1,0 0 1,0 0 0,0 0 0,0 0-1,1 0 1,-1 0 0,0 0-1,0 0 1,0 0 0,0 0-1,0 0 1,0 1 0,0-1-1,28 0 153,-8 1-161,0-2 0,24-2 1,-30 1 15,12-3 24,46-2-1,76 7 48,-148 0-76,0 0-1,0 0 0,0 0 1,0 0-1,0 0 1,0 0-1,0 0 0,1 0 1,-1 0-1,0 0 0,0 0 1,0 0-1,0 0 1,0 0-1,0 0 0,0 0 1,0 0-1,0 0 0,1 0 1,-1 0-1,0 0 0,0 0 1,0 0-1,0 0 1,0 0-1,0 0 0,0 0 1,0 1-1,0-1 0,0 0 1,0 0-1,0 0 1,0 0-1,1 0 0,-1 0 1,0 0-1,0 0 0,0 0 1,0 0-1,0 0 0,0 1 1,0-1-1,0 0 1,0 0-1,0 0 0,0 0 1,0 0-1,0 0 0,0 0 1,0 0-1,0 0 0,0 0 1,0 1-1,0-1 1,0 0-1,0 0 0,-2 7 104,-4-9-97,-6-3-36,3 3 15,0 1 0,-1 0 0,1 0-1,-1 1 1,-12 1 0,-4 0-18,10-1-27,10-1 28,-1 1-1,0 0 0,0 1 0,1 0 0,-8 1 0,11-1-7,-1 0-1,1 1 1,0-1 0,-1 1 0,1 0 0,0 0 0,0 0 0,-4 4-1,6-3 21,1 0-1,-1 0 1,1 1 0,-1-1-1,1 0 1,0 6-1,-2 23-44,-1-22 54,2-7 7,0 1-1,0-1 1,0 1-1,0-1 0,1 6 1,5 34 10,-10-18 20,2-11-12,1-4-1,1 1 0,1 14 0,0-11 19,-3 21 0,-19 51 58,14-60-60,2-4 18,-2 0 0,0-1 0,-17 30-1,7-17 121,4-1 388,12-23-414,2-9-125,0 1 0,0-1 1,-1 1-1,1-1 0,0 0 0,-1 1 0,1-1 0,-1 0 0,0 1 0,1-1 1,-2 1-1,1-1-6,0 0 0,0 0 1,0-1-1,0 1 1,-1-1-1,1 1 0,0-1 1,0 1-1,0-1 1,-2 0-1,-5 3 61,1 4 41,7-6-110,0-1 0,0 0 1,-1 1-1,1-1 0,0 0 0,0 1 0,0-1 0,-1 0 1,1 1-1,0-1 0,0 0 0,-1 0 0,1 1 1,0-1-1,-1 0 0,1 0 0,0 0 0,-1 1 1,1-1-1,0 0 0,-1 0 0,1 0 0,-1 0 1,1 0-1,0 0 0,-1 0 0,1 0 0,0 0 1,-1 0-1,1 0 0,-1 0 0,1 0 0,0 0 1,-1 0-1,1 0 0,0 0 0,-1 0 0,1-1 1,-1 1-1,1 0 0,0 0 0,0 0 0,-1-1 1,1 1-1,-1 0 0,-3-3 42,0 1 0,0-1 0,1 0 0,-1 0 0,1 0 0,-1 0 1,1-1-1,-5-6 0,-19-35 87,9 14-117,-2 3-11,14 20-96,0-1 0,-8-14 0,13 22 25,1 1 0,0-1 0,-1 0 0,1 0-1,0 0 1,0 0 0,-1 1 0,1-1 0,0 0-1,0 0 1,0 0 0,0 0 0,0-1 0,0-4-1767,0-8 294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4640,'16'32'1728,"-16"-32"-1344,33 17-96,-17-17 1024,1 16-768,-1 1 288,17-1-512,0 0-192,-1 1-64,-15-1 64,16 1-64,-1-1 128,-15 0-128,-17-16-1728,0 0 928,0 0-3456,0 0 2336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3808,'-16'0'1408,"16"0"-1088,-33 17-96,17-17 1440,-1 16-960,-16 0 224,17-16-576,-17 33-64,17-16-192,-17-1-128,17 0 0,-1 1 160,1-1-64,-17 1-1088,33-17 576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27 2816,'0'-14'917,"0"12"-565,0-1-74,0-5 187,0 12-88,0 16 343,-2-11-325,-2 0-179,1 1 1,0 0-1,0 0 1,-1 16-1,-23 163 1806,21-121-1489,-4-3 235,4 1-283,1-30-311,1-15-42,-1 34 0,6-37-13,-2 18 89,0-34-193,1 0 1,0 0-1,-1 0 1,0 0-1,1 0 0,-1 0 1,0 0-1,0 0 1,0 0-1,0-1 1,0 1-1,-3 3 1,1-2 64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3392,'-14'14'1088,"14"-14"-1078,0 0 0,-1 0 0,1 0 1,0 0-1,0 0 0,0 1 0,0-1 0,0 0 0,-1 0 1,1 0-1,0 1 0,0-1 0,0 0 0,0 0 0,0 0 1,0 1-1,0-1 0,0 0 0,0 0 0,0 0 0,0 1 1,0-1-1,0 0 0,0 0 0,0 0 0,0 1 0,0-1 1,0 0-1,0 0 0,0 1 0,0-1 0,0 0 0,0 0 1,0 0-1,1 0 0,-1 1 0,0-1 0,0 0 0,0 0 1,0 0-1,0 0 0,1 1 0,2 4 65,-2-3 13,1 1 0,-1 0 0,0 0 0,0 0 0,0 0 0,0 1 0,0-1 0,0 0 0,-1 0 0,0 1 0,1 3 0,-2 6 173,1-5-61,0 1 0,0-1 0,3 17 0,2-8-21,-3-10-123,0 0 1,0-1-1,-1 1 1,0 0-1,0 8 0,-1 113 1939,0-126-1959,0-1 0,0 1 0,0 0 0,-1 0 0,1-1 0,0 1 1,-1 0-1,1 0 0,-1-1 0,0 1 0,1-1 0,-1 1 0,0-1 0,-2 3 0,-2 4 79,2-1-42,3-6-66,0-1 0,0 1 0,0-1 0,0 1 0,-1-1 0,1 1 0,0-1 0,0 0 0,-1 1 0,1-1 0,0 1 0,0-1 0,-1 0 0,1 1 0,0-1 0,-1 0 0,1 1 0,-1-1 0,1 0 0,0 1 0,-1-1 0,1 0 0,-1 0 0,1 0 0,-1 0 0,1 1 0,-1-1 0,1 0 0,-1 0 0,1 0 0,-1 0 0,1 0 0,-1 0 0,1 0 0,-1 0 0,-5-3 143,0-3 21,4 5-145,0-1 0,0 1 1,1-1-1,-1 0 1,0 1-1,1-1 0,-1 0 1,1 0-1,0 0 0,0 0 1,0 0-1,0 0 1,0-1-1,0 1 0,0 0 1,1 0-1,-1-1 1,1 1-1,-1-4 0,1-9 8,-1 11-41,1 1-1,0 0 1,-1 0 0,1-1-1,1 1 1,-1 0 0,0 0 0,1-1-1,0 1 1,0 0 0,0 0 0,0 0-1,0 0 1,0 0 0,1 0-1,0 0 1,-1 0 0,1 0 0,5-4-1,69-69-621,-72 72 626,-1 0 1,1 1-1,0-1 0,0 1 1,0 0-1,1 1 0,-1-1 1,1 1-1,7-3 0,13-5 76,-21 8-234,-1 1 0,0-1 0,1 1 1,-1 0-1,1 0 0,-1 1 0,1-1 0,0 1 0,5 0 0,-9 0 94,0 0 0,0 0-1,0-1 1,0 1 0,0 0-1,0 0 1,0 0-1,0 0 1,1 0 0,-1 0-1,0 0 1,0 0 0,0 0-1,0 0 1,0 0 0,0 0-1,0 0 1,0 0-1,0 1 1,0-1 0,1 0-1,-1 0 1,0 0 0,0 0-1,0 0 1,0 0 0,0 0-1,0 0 1,0 0-1,0 0 1,0 0 0,0 0-1,0 0 1,0 0 0,0 0-1,0 0 1,0 1-1,1-1 1,-1 0 0,0 0-1,0 0 1,0 0 0,0 0-1,0 0 1,0 0 0,0 0-1,0 0 1,0 1-1,0-1 1,0 0 0,0 0-1,0 0 1,0 0 0,0 0-1,0 0 1,-1 0 0,1 14-2680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3904,'-17'-17'1440,"17"17"-1120,0 0-96,0 0 1440,17 0-960,-1 0 480,17 17-672,0-17-320,32 0-96,-16 16-2304,17-16 1216</inkml:trace>
  <inkml:trace contextRef="#ctx0" brushRef="#br0" timeOffset="1">443 279 4576,'0'0'1664,"0"0"-1280,16 16-96,1-16 896,-1 0-704,17 0 0,0 0-288,16 0-1760,0 0 864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3712,'-13'13'1221,"12"-12"-1203,1-1 0,0 0 0,0 0 0,-1 1-1,1-1 1,0 0 0,0 0 0,0 1 0,-1-1 0,1 0-1,0 1 1,0-1 0,0 0 0,0 1 0,0-1 0,0 0 0,0 1-1,0-1 1,-1 0 0,1 1 0,0-1 0,1 0 0,-1 1-1,0-1 1,0 1 0,0 31 1022,-1-20-768,-1-1-1,0 1 1,-4 11 0,-2 15 145,5-25-355,-1 4 1,1 0 0,-1 32 0,4 93 763,0-137-250,-3-8-176,3 3-377,-2-1 7,1-1-1,0 1 1,0 0-1,0 0 1,0-1-1,0 1 1,0-1-1,0 1 1,1-1-1,-1 1 1,1-1-1,-1 1 1,1-1-1,-1 1 1,1-1 0,0 0-1,0 1 1,-1-1-1,2-2 1,-1-48 807,0 42-759,1 1 0,0-1 1,0 1-1,6-18 0,-6 22-102,1 1 0,0-1 0,0 1 0,0-1 0,0 1-1,1 0 1,0 0 0,-1 0 0,2 0 0,-1 0 0,0 1 0,1-1-1,5-3 1,12-5-125,25-11 0,-18 9 207,-18 10-306,-1 1 0,1 0 0,0 1-1,0 0 1,0 0 0,0 1 0,0 1-1,0-1 1,12 2 0,-2 0-1947,13-1-162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4064,'0'0'1504,"0"0"-1184,16 0-64,-16 0 992,17 0-736,-1 0 224,0 0-448,17 0-32,16 0-160,-16 0-64,0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2816,'0'0'1056,"0"0"-832,0 16-64,-16-16 1472,16 16-928,0-16 1056,-16 33-1024,16-16 288,0 15-640,0-15-128,0 15-160,0-15-96,0-1 32,0 1 160,16-1-96,-16-16-1856,0 0 928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5632,'0'16'2112,"0"-16"-1664,17 17-96,-1-1 576,1 0-576,32-16-64,0 0-192,33 0 64,-17-16-96</inkml:trace>
  <inkml:trace contextRef="#ctx0" brushRef="#br0" timeOffset="1">902 19 3136,'-28'-14'1029,"28"14"-999,-1-1 0,1 1 0,-1-1 0,0 1 0,1 0 0,-1-1 0,0 1 0,0 0 0,1-1 0,-1 1 0,0 0 0,1 0 0,-1 0 0,0 0 0,0 0 0,1 0 0,-1 0-1,0 0 1,0 0 0,0 0 0,0 1 0,-2-1 213,3 0-217,0 0 0,0 0 0,0 0 1,0 0-1,0 0 0,0 0 1,0 0-1,0 0 0,-1 0 0,1 0 1,0 0-1,0 0 0,0 0 1,0 0-1,0 0 0,0 0 0,0 0 1,0 0-1,0 0 0,0 0 1,-1 0-1,1 0 0,0 0 1,0 0-1,0 0 0,0 1 0,0-1 1,0 0-1,0 0 0,0 0 1,0 0-1,0 0 0,0 0 0,0 0 1,0 0-1,0 0 0,-1 0 1,1 0-1,0 0 0,0 1 0,0-1 1,0 0-1,0 0 0,0 0 1,0 0-1,0 0 0,0 0 1,0 0-1,0 0 0,0 0 0,0 1 1,0-1-1,0 0 0,0 0 1,0 0-1,1 0 0,-2 2 124,1-1 0,0 1 0,0-1 0,-1 1-1,1-1 1,-1 1 0,0-1 0,1 0 0,-1 1 0,-1 1-1,-5 12 928,1 18-133,-4 16-277,4 14-326,-5 5-175,8-32-123,0-6 18,-10 49 0,2-26-3,8-31 6,-2 0 0,-9 25 1,-5 5-497,8-35-1307,8-10 1155,3-7 461,0 1-1,0-1 0,0 0 1,-1 1-1,1-1 0,0 1 1,0-1-1,0 1 1,-1-1-1,1 1 0,0-1 1,-1 0-1,1 1 0,0-1 1,-1 0-1,1 1 1,0-1-1,-1 0 0,1 1 1,-1-1-1,1 0 0,0 0 1,-1 0-1,1 1 0,-1-1 1,1 0-1,-1 0 1,1 0-1,-1 0 0,1 0 1,-1 0-1,1 0 0,-1 0 1,1 0-1,-1 0 1,-2 0-2064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4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2560,'0'0'832,"3"0"-517,8 0 26,-9 0 582,1 0-236,-2 0-646,0 0-1,-1 0 1,1 0-1,0 1 0,0-1 1,-1 0-1,1 0 1,0 1-1,-1-1 0,1 0 1,0 1-1,-1-1 1,1 1-1,-1-1 0,1 1 1,0-1-1,-1 1 1,1 0-1,-1-1 0,0 1 1,1-1-1,-1 1 1,1 0-1,-1 0 0,0-1 1,1 2-1,-1-1-11,1 1 0,0-1 1,-1 0-1,1 1 0,0-1 0,0 0 0,0 0 0,0 0 0,0 0 1,0 0-1,0 0 0,0 0 0,2 1 0,4 1 59,-6-3-74,-1 0 0,1 0-1,-1 1 1,1-1 0,-1 0-1,1 0 1,-1 1 0,1-1-1,-1 0 1,1 0 0,-1 1-1,0-1 1,1 1 0,-1-1 0,1 0-1,-1 1 1,0-1 0,0 1-1,1-1 1,-1 1 0,0-1-1,0 1 1,1-1 0,-1 1-1,0-1 1,0 1 0,0-1-1,0 1 1,0-1 0,0 1-1,0-1 1,0 1 0,0-1-1,0 1 1,0-1 0,0 1-1,0 0 1,-1 0 11,1-1-1,0 1 1,0 0-1,0 0 1,1-1-1,-1 1 1,0 0-1,0-1 0,0 1 1,0 0-1,1-1 1,-1 1-1,0 0 1,1-1-1,-1 1 1,0-1-1,1 1 1,-1 0-1,1-1 1,-1 1-1,1-1 1,-1 1-1,1-1 1,-1 1-1,2-1 1,-2 1 3,1-1 1,0 1 0,-1-1-1,1 0 1,-1 1 0,1-1-1,-1 1 1,1 0 0,-1-1-1,0 1 1,1-1-1,-1 1 1,0 0 0,1-1-1,-1 1 1,0 0 0,0-1-1,1 1 1,-1 0 0,0-1-1,0 1 1,0 0-1,0-1 1,0 1 0,0 1-1,0 82 1834,0-77-1736,-1-1 1,0 1 0,-1-1-1,-1 8 1,-4 12 98,6-15-110,0-1 0,0 16 0,2-13-12,-4 23-1,-8 15 42,5 10-75,1-27-58,2-19-2,0 0 0,1 22-1,2 42-40,0-77 11,0 0 0,0 0 0,0 0-1,1 0 1,-1 0 0,1 0 0,0 0 0,-1-1-1,1 1 1,0 0 0,2 2 0,0 4-530,-3-8 495,-1 0 0,1 0 0,0 0 0,0 0 0,0 1 0,0-1 0,-1 0-1,1 0 1,0 0 0,0 0 0,0 0 0,0 0 0,-1 0 0,1 0 0,0 1 0,0-1 0,0 0 0,-1 0 0,1 0 0,0 0 0,0 0 0,-1 0 0,1 0 0,0 0-1,0 0 1,0 0 0,-1 0 0,1-1 0,0 1 0,0 0 0,0 0 0,-1 0 0,1 0 0,0 0 0,0 0 0,0 0 0,-1 0 0,1-1 0,0 1 0,0 0-1,0 0 1,0 0 0,-1-1-68,1 0 0,-1 0 0,1 0 0,0 1-1,-1-1 1,1 0 0,0 0 0,0 0 0,0 0 0,0 0-1,0 0 1,0 0 0,0-1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4896,'17'0'1824,"-17"0"-1440,33 0-96,-1 0 928,-15 0-736,15 0 160,1 0-384,0 0 256,0 0-288,0 0-2016,-1 0 960</inkml:trace>
  <inkml:trace contextRef="#ctx0" brushRef="#br0" timeOffset="1">115 345 5312,'16'0'1952,"-16"0"-1504,50 0-128,-18 0 192,1 0-352,0-16 128,0 16-160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1 720 3648,'0'0'1173,"3"0"-703,2 0-432,1-1 1,0 0-1,-1-1 1,1 1-1,-1-1 1,0 0-1,0-1 1,0 1-1,0-1 1,0 0-1,5-4 1,4-1 21,45-33 59,108-95-1,-150 122-99,11-9 43,1 1 1,58-32-1,-76 48-46,1 0 16,0-1 0,19-15 0,2-11 88,-14 12-43,9-6 2,-20 21-75,-1-1-1,0 0 1,0-1-1,-1 1 1,0-1-1,0 0 1,-1-1-1,0 1 1,0-1-1,3-10 0,-1 3 35,-2 6 39,-1-1 0,0 1 0,-1-1 0,0 0 0,0 0-1,1-21 1,-6-5 196,2 37-269,0 0-1,0-1 0,0 1 1,0 0-1,0-1 0,0 1 1,0 0-1,0-1 0,0 1 1,0 0-1,0-1 0,0 1 1,-1 0-1,1-1 0,0 1 0,0 0 1,0 0-1,0-1 0,-1 1 1,1 0-1,0 0 0,0-1 1,-1 1-1,1 0 0,0 0 1,-1-1-1,0 2 4,1 0 0,-1-1 0,0 1 0,1 0 1,-1 0-1,0 0 0,1 0 0,-1 0 0,1 0 0,0 0 0,-1 0 0,1 0 1,0 0-1,-1 1 0,-4 28 147,0-13-16,3-10-89,0-1 0,0 1 0,1 0 0,0 0 0,0 7 0,1 49 111,0-60-140,0-1 0,1 0 0,-1 0-1,1 1 1,-1-1 0,1 0 0,-1 0-1,1 0 1,0 0 0,0 0-1,0 0 1,1 0 0,-1 0 0,0 0-1,1 0 1,-1-1 0,1 1 0,-1 0-1,1-1 1,3 2 0,4 6 141,-7-7-122,0-1 0,0 1 0,0-1 0,0 1-1,0-1 1,0 0 0,0 0 0,0 0-1,1 0 1,-1 0 0,0-1 0,1 1 0,2 0-1,8 2 246,-4 1-120,4 0 19,17-12 3,-9 4-144,-17 3-68,1 0 1,-1 0 0,0 0 0,0 0 0,0-1 0,0 1 0,0-1-1,0 0 1,0 0 0,0-1 0,-1 1 0,1-1 0,-1 0 0,6-6-1,2 0-162,-7 5 109,0 1 1,0-1-1,0 0 0,-1 0 1,1 0-1,-1 0 1,0-1-1,3-6 0,0 1 21,-1-1-1,-1 0 0,1 0 1,-2-1-1,0 1 0,0-1 1,1-19-1,-4-29-266,0 55 221,-3 7 48,-3 6 108,0 0 0,0 0 0,1 1 0,0-1 0,-7 17 0,-13 24 308,19-40-340,1 1 1,0 0-1,1 1 1,0-1-1,-5 19 0,-5 12 266,11-33-215,0-1 1,1 1 0,0-1-1,0 1 1,0 0 0,1-1-1,0 14 1,1-15-24,-1 0 0,0 0 0,0 0 0,-1 0 1,-2 6-1,3-7-207,-1 1 0,1-1-1,0 0 1,-1 11 0,2 3-3142,0-3 880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2560,'0'0'832,"-3"0"-517,-8 0 26,8 0 582,3 0-198,0 0 160,0 0-346,0 0-209,0 0-95,3 0 186,5 1-326,1-1-1,-1 2 1,0-1-1,0 1 0,0 0 1,9 4-1,-4-2-14,0 0 0,0-1 1,19 2-1,58 1 122,16 5-84,216-7 118,-196-5-51,319 1 354,-204 0-550,-193 1 339,65 11 0,-103-10-171,1-1 0,-1 0 0,12-1 0,-20 0-132,0-1 0,1 1 0,-1 0 0,0-1 0,0 0 0,0 1 0,1-1 0,-1 0 0,0 0 0,0 0 0,0 0 0,0 0 0,0-1 0,2-2 0,-1 2 87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3232,'-6'6'445,"4"-4"-313,-1 0 0,0 1 0,1-1 0,0 1 0,-1 0 0,1-1 0,0 1 0,0 0 0,-1 4 0,1 11 267,3-15-315,-1 1-1,0-1 1,-1 1-1,1-1 1,-1 1-1,1-1 0,-2 4 1,-8 19 326,5-16-268,1 1 1,-5 21-1,7-13 25,0-1 1,3 35-1,0-9-2,-2-40-145,1 0 1,1 1 0,-1-1-1,1 0 1,-1 0 0,1 0-1,0 0 1,1 0 0,-1 0-1,1-1 1,0 1 0,2 4 0,0-3 22,0-1 1,0 0-1,0 0 1,0 0-1,0-1 1,1 0-1,-1 0 1,1 0-1,8 4 1,0-1 4,-6-2-7,-1 0-1,1-1 1,0 0 0,0 0 0,0-1-1,1 0 1,-1 0 0,1-1-1,-1 0 1,10 1 0,-7-2 14,1-1 0,12-1 0,15-9-28,-27 9-27,0 2 0,13-1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3232,'0'17'1184,"0"-17"-896,-16 65-96,16-32 256,-17 16-288,17 0 480,-16 17-352,0-17 160,16 0-288,-33 0 64,33-16-128,-17 0 0,17-17-32,-16 1 384,16-17-256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4800,'95'0'3413,"-90"0"-3324,0 0 0,0 1 1,0-1-1,0 1 0,-1 0 0,1 0 0,5 2 1,17 4 65,33-2 69,-26 1-54,-18-3-81,-1-1 0,21 1 1,-9-3 17,-4 1 21,37-5-1,-30-3 137,-24 6-196,0-1 1,0 1 0,0 0 0,11 0 0,-7 1-16,-8 1-61,1-1 0,0 0 0,0 1 0,-1-1 0,1 0 0,0-1 0,-1 1 0,1 0 0,0-1 1,-1 0-1,5-1 0,-4-6-1283,-3 8 1233,0 0 0,0 0 0,0 1 0,0-1 0,0 0 0,0 0 0,0 1 0,0-1 0,0 0 0,0 0 0,-1 1-1,1-1 1,0 0 0,0 0 0,0 0 0,0 1 0,0-1 0,0 0 0,-1 0 0,1 0 0,0 1 0,0-1 0,0 0 0,0 0 0,-1 0 0,-13-8-3195,13 7 3028,0 1 0,-1 0 0,1-1 1,-1 1-1,1 0 0,-1-1 1,1 1-1,-1 0 0,-1 0 0,3 0 222</inkml:trace>
  <inkml:trace contextRef="#ctx0" brushRef="#br0" timeOffset="1">312 0 3488,'-33'33'1280,"33"-33"-992,-33 82-64,17-33 704,0-16-544,-1 16 0,-15 0-256,15-16 256,17 0-192,-16 0-32,-1-1-96,17-15 224,0-1-160,0-16-1376,17 0 672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3808,'16'0'1408,"-16"0"-1088,0 49-96,-16-16 960,16-1-704,0 18 224,0-1-416,-33 16 160,33-16-224,-16 1 224,16-18-256,-16 1-32,16-16-96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803 281 2720,'28'-27'891,"-28"26"-868,1 0 0,0 1 0,0-1 0,-1 0 0,1 0 0,-1 0 0,1 1 0,-1-1 1,1 0-1,-1 0 0,1 0 0,-1 0 0,0 0 0,1-1 0,10-31 324,-10 31-159,0-1 0,-1 0 0,1 0 0,0 0 0,-1 0 0,0 0 0,0 0 0,0 0 0,0 1-1,0-1 1,0 0 0,-1 0 0,0-4 0,-1 2-87,-1 1 1,1 0-1,0-1 0,-1 1 0,-5-6 0,-4-7 303,10 15-352,-7-11-108,0 0 1,-1 1-1,-12-13 1,13 15 121,7 7-29,-1-1-1,0 1 1,0 0 0,0 0-1,0 0 1,-1 0-1,1 0 1,-1 1 0,0 0-1,-4-3 1,2 4-26,-1 0-1,1 0 1,0 0 0,0 1-1,0 0 1,-1 0 0,1 1-1,0-1 1,0 1 0,-12 4-1,14-2-27,-1 0-1,0 0 1,1 0 0,0 1-1,0 0 1,0 0-1,0 0 1,1 0-1,-1 1 1,1-1-1,0 1 1,-4 10-1,0 0-34,1 1-1,1-1 1,-4 23-1,-27 134 58,5-35 112,-31 152 134,37-128-165,-21 107 63,30-203 265,-33 86 0,21-72 134,21-57-351,-1 0-1,-21 37 1,23-48-100,0-2 1,-1 1 0,-1-1-1,0 0 1,0-1-1,0 0 1,-14 10 0,15-12-24,4-4-51,0 1 0,0-1 0,0 0 0,0 0 1,0 0-1,-1 0 0,1 0 0,-1-1 0,1 1 0,-1-1 0,1 0 1,-1 0-1,0-1 0,-5 1 0,7-1-20,0 0 0,0 0 0,0 0-1,0-1 1,-1 1 0,1-1 0,0 1 0,0-1 0,0 0-1,1 0 1,-1 0 0,0 0 0,0 0 0,0 0 0,1 0 0,-1-1-1,1 1 1,-1-1 0,1 1 0,-1-1 0,1 1 0,0-1-1,0 0 1,-1-2 0,0 1 1,-5-12-54,5 8-44,-11-23-546,-4-2 176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82 3552,'-28'-41'1147,"14"23"-531,4 15-430,8 3-81,0-1-1,0 1 0,0-1 1,0 1-1,-1-1 0,1 0 0,-2-1 1,-18-9 263,11 8-208,-11 3-230,11 3 22,-4 7 162,1 0-1,0 1 0,-17 18 1,28-26-95,0 1 1,0-1-1,0 1 1,0 0-1,0 0 1,1 0-1,0 0 1,0 1-1,0-1 1,-2 7-1,-4 10-9,-14 26 47,9-23 74,-12 36 1,8 6 50,12-44-124,-58 223 539,-2 45-256,35-148-138,23-102-156,-11 54 61,-45 121 286,53-182-223,-2-1 0,-26 48-1,25-53 75,6-10-151,-2-1 1,-11 17-1,18-30-207,0 0-1,0 0 1,-1-1-1,1 1 1,-1-1-1,-5 4 1,-22 10-527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5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 3072,'55'0'976,"-53"0"-937,-1 0 0,1 0 0,0 0 0,0-1 0,-1 1-1,1 0 1,0-1 0,0 1 0,1-1 0,7-3 35,-6 2-47,0 0 0,0 1-1,1 0 1,-1 0 0,0 0 0,1 0-1,-1 0 1,0 1 0,5 0 0,-7 0-27,0 0 0,-1 0 0,1 0 0,0-1 1,-1 1-1,1-1 0,-1 1 0,1-1 0,-1 1 1,1-1-1,-1 0 0,2-1 0,11-5-66,13 2 44,-2-7 238,-25 12-204,1-1-1,0 1 0,0-1 1,-1 1-1,1-1 0,0 0 1,-1 1-1,1-1 0,0 0 1,-1 0-1,1 1 0,-1-1 1,1 0-1,-1 0 0,0 0 1,1 1-1,-1-1 0,0 0 1,1-1-1,-1-1 165,-3 3 309,0 0-413,0-1-1,0 1 1,0-1 0,0 1-1,0-1 1,-3-2 0,3 2-33,1 0-1,-1 0 1,0 1 0,0-1 0,0 1 0,-3-1-1,-23 6 256,22-3-132,1-1-1,0 0 0,-11 1 0,-23-3 507,26 0-379,-1 1 0,1 0 0,0 1-1,-15 3 1,27-3-231,-1 0 0,1 0 0,-1 0 0,1 0 0,0 0 0,-1 1 0,1 0 0,0-1 0,0 1 0,0 0 0,0 0 0,-2 3 1,-3 3 34,-2 4-7,8-12-84,1 1 0,0-1 0,0 0 0,0 1 0,0-1 1,0 1-1,0-1 0,0 0 0,0 1 0,0-1 0,0 1 0,0-1 0,0 0 0,0 1 1,0-1-1,0 1 0,0-1 0,0 0 0,0 1 0,0-1 0,1 1 0,1 1-6,0-1-1,-1 1 0,1-1 0,0 0 0,1 0 0,-1 0 0,0 0 1,0 0-1,0 0 0,1 0 0,-1-1 0,4 1 0,6 2-10,-3 0-33,1 0 0,0-1 0,0-1 0,0 0-1,11 0 1,39-1-106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0 2400,'-49'0'1301,"47"1"-1242,0 0 0,0 0 0,1-1 0,-1 1-1,0 0 1,0 1 0,1-1 0,-1 0 0,1 0-1,-1 1 1,1-1 0,0 0 0,-1 1 0,1 0 0,0-1-1,0 1 1,-1 2 0,-2 2 32,1 0 0,0 1 1,0-1-1,-3 10 0,-13 69 879,13-60-729,1 1-1,-1 30 1,4-43-179,-35 207 765,14-101-566,3 2-123,-47 214 12,-12-62 165,66-236-134,-1 0 0,-30 56 0,35-75-127,-4 10 67,-12 21 121,16-36-160,0-1 1,-2 0-1,-20 20 0,12-14 26,-14 15 10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2304,'0'0'752,"0"0"-453,0-3-49,0-4 227,0 17 348,0-10-564,3 0 96,-1 0-315,0 1 0,-1-1-1,1 0 1,0 1 0,0-1-1,-1 1 1,1-1 0,0 1-1,-1 0 1,1 0 0,-1 0-1,1 0 1,-1 0 0,1 0 0,-1 0-1,2 3 1,21 28 446,-11-13-362,23 23 27,-26-32-121,0 1 1,-1 0-1,0 0 0,9 18 0,4 18 144,-8-26-28,0-1 0,1-1 0,21 22 0,-5-8 338,-24-22-347,-5-9-70,-1 0 1,1 0-1,-1 0 0,1 0 1,0 0-1,-1 0 0,1-1 0,0 1 1,0-1-1,0 1 0,0-1 0,5 2 1,7 9 345,2 2 112,-15-13-504,-1-1 0,1 1 0,0-1-1,0 0 1,-1 1 0,1-1 0,0 0 0,0 0-1,0 0 1,-1 0 0,1 1 0,0-1-1,0 0 1,0 0 0,0-1 0,-1 1 0,1 0-1,0 0 1,0 0 0,0 0 0,-1-1 0,2 1-1,6-5 75,0 0 0,-1-1 0,1 0 0,-1 0-1,-1 0 1,1-1 0,6-9 0,3-4-23,16-29 0,-5-2-67,-2 4 141,-23 44-135,0 0 0,0 1 0,-1-1 0,1 0 0,-1 0 1,0 1-1,0-1 0,0 0 0,0-1 0,0 1 0,0 0 0,-1 0 1,0 0-1,0-6 0,1 10-129,-1 0 0,0 0 0,0-1 0,-1 1 0,1 0 1,0-1-1,0 1 0,0 0 0,0-1 0,-1 1 0,1 0 0,0-1 0,-1 1 0,1 0 0,-1 0 25,0-1 0,0 1 0,1-1 0,-1 0 0,0 0 0,0 1 0,0-1 0,0 0 0,0 0 0,0 0 0,1 0 0,-1 0 0,-2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2240,'14'-27'720,"-11"16"-448,-3 8-226,0 1-1,0-1 1,0 0 0,0 1-1,1-1 1,0-3 0,7-2 643,-8 8-660,1-1 1,-1 1 0,1 0-1,-1-1 1,1 1-1,-1 0 1,0-1-1,1 1 1,-1-1 0,0 1-1,1-1 1,-1 1-1,0 0 1,0-1-1,1 1 1,-1-1 0,0 1-1,0-1 1,0 0-1,0 1 1,0-1-1,0 1 1,0-1 0,0 1-1,0-1 1,0 1-1,0-1 1,0 0 0,1-9 868,2 8 458,-1 4-1291,-1-1 0,0 0 1,0 0-1,0 1 0,0-1 0,0 0 0,0 1 0,0-1 0,0 1 0,0 2 0,4 8 12,0 1 0,-2 0 0,3 18 0,8 25 159,-8-42-125,0-1 1,0 1-1,2-2 1,16 24-1,-8-13 137,-14-19-159,1 0 0,0 0 0,0-1 0,0 1 0,1-1 0,-1 0 0,1 0-1,0 0 1,0 0 0,0-1 0,0 1 0,0-1 0,0 0 0,1 0 0,-1-1 0,1 1-1,-1-1 1,1 0 0,0-1 0,-1 1 0,1-1 0,0 1 0,0-1 0,-1-1 0,1 1-1,4-2 1,1-1 38,-1 0 0,0-1 0,-1 0-1,1 0 1,-1-1 0,13-9 0,44-41 308,-42 35-408,3-5 110,-1-1 0,-1-1 0,32-48 0,12-15-264,14-8-5110,-49 62 2197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0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181 407 3328,'27'-14'1061,"-16"6"-634,19-22 501,-29 29-864,1 0 0,-1-1 0,0 1 1,0-1-1,0 1 0,0-1 0,0 1 0,0-1 1,0 1-1,-1-1 0,1 0 0,-1 0 0,1 1 1,-1-1-1,1 0 0,-1 0 0,0 1 0,0-1 1,0 0-1,0 0 0,0 0 0,-1 0 0,1 1 1,0-1-1,-2-3 0,-9-14 235,9 11-245,1 6-43,0-1 0,0 0 0,1 1 0,-2-1 0,1 1 0,0-1 1,-1 1-1,1 0 0,-3-4 0,2 5-6,0 0 0,0 0 0,0-1 0,0 1 0,0 0 0,0 0 0,0 1 0,0-1 0,0 0 0,0 1 0,-1 0 0,1-1 0,0 1 0,0 0 0,-1 0 0,-2 0 0,1 0 16,0 1-1,0-1 1,0 1-1,0 0 1,0 0-1,0 0 1,0 0-1,0 1 0,1 0 1,-1-1-1,-4 5 1,1-3-13,-3 2-7,0-1-1,1 2 0,0-1 1,0 2-1,-14 12 0,10-6 33,5-6 17,0 1 0,-12 15 0,18-20-28,0 0 1,0 0-1,1 0 1,-1 1-1,1-1 1,-1 1-1,1-1 1,0 1-1,0 0 1,1-1-1,-1 1 1,1 5-1,-1-8-5,1 0-1,0 1 0,0-1 1,0 1-1,1-1 1,-1 0-1,0 1 1,0-1-1,1 0 0,-1 0 1,1 1-1,-1-1 1,1 0-1,-1 0 1,2 2-1,-1-2 8,1 0 0,-1 0 0,1 0 0,-1 0 1,1 0-1,0-1 0,-1 1 0,1-1 0,2 2 0,3 0 21,8 4 160,-13-5-185,0 0-1,0 0 0,0-1 1,0 1-1,0 0 0,0-1 1,0 0-1,0 1 0,0-1 1,0 0-1,0 0 0,0 0 0,0 0 1,0 0-1,0 0 0,2-2 1,6-1 51,0-1 0,-1 0 0,0-1 0,0 0 0,0 0 1,-1-1-1,12-10 0,-5 4-107,-11 10 32,0-1-7,0 0 0,1-1-1,-1 1 1,0-1 0,-1 1-1,1-1 1,-1-1 0,1 1 0,-1 0-1,4-8 1,-2 1-20,0 1 0,0 0 0,-1-1 0,-1 0 0,0 0 0,0 0 0,-1-1 1,-1 1-1,1-23 0,-2-116-359,0 145 369,0 2-14,0-1 1,1 1-1,-1 0 0,-1 0 1,1-1-1,0 1 0,-1 0 1,0 0-1,0 0 0,0 0 1,0 0-1,0 0 0,0 0 1,-1 0-1,-3-5 0,5 9-3,-1 0 0,1 0 0,-1 0 0,1 0 0,0 0 0,-1 0 0,1 0 0,0 0 0,0 1-1,0-1 1,0 0 0,0 0 0,0 2 0,0 204 214,1-191-19,0 0 0,6 28 0,-2-19 108,-2-5-103,-2-12-107,0 0 0,0-1 1,1 1-1,0-1 1,0 1-1,5 8 0,-5-12-57,18 30 207,-19-32-214,1 1 0,0-1 1,-1 0-1,1 0 1,1 0-1,-1 0 1,0-1-1,0 1 0,1 0 1,-1-1-1,1 0 1,2 2-1,22 2-1052,-8 4 106,1-18-336,-9 6 888,-6 2 313,0-1 1,0 1 0,0-1 0,-1 0 0,1 0 0,0 0 0,-1-1 0,0 0-1,0 0 1,0 0 0,0 0 0,7-8 0,-1-7 31,0-1 1,-2 0 0,12-39-1,-16 47 91,3-10 279,0 0-1,2 1 1,17-30 0,-7 22 206,-15 33-461,-1-1 0,1 1 1,-1-1-1,0 1 0,0 0 1,-1 0-1,4 9 0,-1 30 242,-2-30-210,8 20 0,-7-20-20,5 22-1,-5-10-17,-1-9 45,0 1 1,6 19 0,19 79 198,-26-103-270,0-6 40,-1 0 0,1 0 0,0 0 0,1 0 0,4 9-1,-6-14-18,-1 0-1,1 0 0,0 1 1,-1-1-1,1 0 0,-1 0 1,0 4-1,0-6-38,0 0 0,0 0 0,0 1-1,0-1 1,0 0 0,0 0 0,0 0 0,0 1 0,0-1 0,0 0 0,0 0 0,0 1 0,0-1 0,0 0-1,0 0 1,0 0 0,0 1 0,0-1 0,1 0 0,-1 0 0,0 0 0,0 1 0,0-1 0,0 0-1,0 0 1,0 0 0,1 0 0,-1 1 0,0-1 0,0 0 0,1 0 0,11-10 220,-9 6-124,0 0 1,0-1-1,0 1 0,0-1 1,-1 1-1,0-1 0,3-8 1,4-9 109,24-32 475,-27 41-560,0-1 0,0 1 0,6-27 0,-10 26-45,4-15 74,16-9 8,-13 3-27,-7 24-99,0 1 1,6-16-1,-4 14-44,0-1-1,-1 1 1,1-15 0,1-2-11,1 4 11,-4 19 11,-1-1 0,1 1 1,-1-1-1,0-11 1,-1 16 5,0-1 1,0 0-1,0 0 1,0 0 0,1 1-1,-1-1 1,1 0-1,0 0 1,-1 1-1,1-1 1,1 1 0,-1-1-1,0 1 1,0-1-1,1 1 1,0-1 0,-1 1-1,1 0 1,0 0-1,0 0 1,0 0 0,0 0-1,1 1 1,3-3-1,30-15-2156,-6 2 838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4160,'0'-16'1536,"0"16"-1216,0 32-64,0-15 1056,0 15-768,0 1 128,0 16-384,-16-16 416,16 0-384,-16 16 768,16-32-608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 3136,'-14'-14'1029,"12"11"-629,-1 1-5,-5-8 482,8 10-858,0 0 0,0 0 0,0-1 0,1 1 0,-1 0 0,0 0 0,0 0 0,0-1 0,0 1-1,0 0 1,0 0 0,0 0 0,0-1 0,0 1 0,0 0 0,1 0 0,-1 0 0,0 0 0,0-1 0,0 1 0,0 0 0,0 0 0,1 0 0,-1 0 0,0 0 0,0 0 0,0 0 0,1-1-1,-1 1 1,0 0 0,0 0 0,0 0 0,1 0 0,-1 0 0,0 0 0,0 0 0,0 0 0,1 0 0,-1 0 0,0 0 0,0 0 0,1 0 0,-1 0 0,0 0 0,0 0 0,0 1 0,1-1-1,2 0 756,2 0-300,3 0-310,-4 1-94,1-1-1,0 0 1,-1 0-1,1 0 1,-1-1-1,1 0 1,4-1-1,14-3 65,0 2 0,34-2 0,54 4 26,-71 1-98,20 0 92,-19-2-26,58 7 1,-64 1-81,-14-3 67,35 2-1,-53-5-89,1 0-1,0 0 1,-1 0-1,1 0 0,0 1 1,4 1-1,8 14 499,-17-15-523,0 1 0,0-1 0,0 0 1,0 0-1,0 0 0,-1 0 0,1 0 1,0 0-1,-1 0 0,1 0 0,0 0 0,-3 0 1,-24 12-436,-2-7 51,14-2 62,9-1 113,0-2 1,0 1-1,0-1 1,0 0-1,-8 0 0,8-1 110,6 0 59,-1 0 0,0 0 0,0 0 1,1 0-1,-1 0 0,0 0 1,1 0-1,-1 1 0,0-1 1,1 0-1,-4 2 0,-1 9-168,0-6 94,5-5 110,1 0 0,-1 0-1,1 1 1,-1-1 0,1 0 0,0 1-1,-1-1 1,1 0 0,-1 1 0,1-1-1,0 0 1,-1 1 0,1-1 0,0 1-1,0-1 1,-1 1 0,1-1-1,0 1 1,0-1 0,0 1 0,0-1-1,-1 1 1,1-1 0,0 1 0,0-1-1,0 1 1,0-1 0,0 1 0,0-1-1,0 1 1,1 0 0,-1 1-3,0 0 0,-1-1 1,1 1-1,0-1 0,-1 1 1,1 0-1,-1-1 0,1 1 1,-1-1-1,0 1 0,1-1 1,-2 2-1,-5 11-61,2 18-108,0-7 119,1-1 0,-1 39 0,-3 41 47,2-60 10,1 35 0,-1-37-1,3-22 31,-2 36-1,6-36 80,0-12-30,-1 0 0,0-1 0,0 1-1,-1 0 1,-2 12 0,0-15 169,1 1 1,-1 0-1,1-1 1,-5 6-1,-12 2 611,18-13-831,-1 0 0,1-1 0,-1 1 0,1 0-1,0-1 1,-1 1 0,1-1 0,0 0 0,0 1 0,-1-1 0,1 0-1,0 0 1,-1-1 0,-3-1 51,0-1 0,0 1-1,-1 0 1,-6-2 0,-40-14 172,25 1-157,11 6-44,-41-23 103,25 17-126,-35-28 1,31 16-66,30 26-2,3 2-18,-1-1 1,1 1 0,0-1 0,-1 1 0,1-1 0,1 0-1,-1 0 1,0 0 0,1 0 0,-1-1 0,1 1 0,-3-8-1,5 10-108,-1 0-1,1 0 0,0 0 0,-1 0 0,1 0 1,0 0-1,0 0 0,0 0 0,0 0 0,0 0 0,0 0 1,0 0-1,0 0 0,0 0 0,1 0 0,-1 0 1,1-1-1,13-14-2025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3904,'-28'-13'1253,"28"12"-1216,-1 1-1,0-1 1,1 1-1,-1 0 0,0-1 1,1 1-1,-1 0 1,0-1-1,1 1 1,-1 0-1,0 0 1,0 0-1,0 0 1,1 0-1,-1 0 0,0 0 1,0 0-1,0 0 1,-4-2 171,2-6 747,5 11-550,-2-3-375,1 1-1,-1-1 1,0 1 0,0-1-1,1 1 1,-1-1 0,0 1-1,1-1 1,-1 0 0,0 1-1,1-1 1,-1 1 0,1-1-1,-1 0 1,1 0 0,-1 1 0,0-1-1,1 0 1,-1 0 0,1 1-1,0-1 1,-1 0 0,1 0-1,-1 0 1,1 0 0,-1 0-1,1 0 1,-1 0 0,1 0-1,-1 0 1,2 0 0,405 0 2055,-402 3-1589,6 8-149,-8-9-86,-3-2-106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51 3072,'0'-47'2203,"0"47"-2197,0 0 1,0 0-1,0 0 1,0 0-1,0 0 1,0 0-1,0 0 1,0-1-1,0 1 1,0 0 0,0 0-1,0 0 1,0 0-1,0 0 1,0 0-1,0 0 1,0 0-1,0 0 1,0-1-1,0 1 1,0 0 0,0 0-1,0 0 1,0 0-1,0 0 1,0 0-1,0 0 1,-1 0-1,1 0 1,0 0 0,0 0-1,0 0 1,0 0-1,0-1 1,0 1-1,0 0 1,0 0-1,0 0 1,0 0-1,0 0 1,-1 0 0,1 0-1,0 0 1,0 0-1,0 0 1,0 0-1,0 0 1,0 0-1,0 0 1,0 0 0,0 0-1,0 0 1,-1 0-1,1 0 1,0 0-1,0 0 1,-8 0 229,4 0-191,0-1 1,1 1-1,-1 0 1,0 0-1,1 1 1,-1-1-1,0 1 1,-4 1-1,-2 4 32,1 1 0,0-1-1,0 1 1,1 1 0,0 0-1,0 0 1,1 1 0,-10 13-1,3-4 66,-54 80 551,40-56-484,2 1 1,1 1-1,3 1 0,-19 54 0,35-80-142,1 1 0,1 0 0,1 0 0,1 0 0,0 0-1,2 1 1,0-1 0,6 36 0,-3-38 198,1-1 0,2 1 0,-1-1 0,2 0 0,14 27 0,-5-11 199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2656,'-4'4'143,"1"0"1,-1 0-1,1 0 1,1 0-1,-1 0 1,0 0-1,1 1 1,0-1-1,-2 9 1,2-9-37,2 1 1,-1 0-1,0 0 1,1 0-1,1 6 1,-1 8 180,0 120 666,0-136-885,0-1-1,0 0 0,0 0 0,1 0 0,-1 0 0,1 0 1,-1 0-1,1 0 0,0 0 0,0 0 0,2 3 0,-3-5-58,0 0-1,0 0 0,0 0 1,0 1-1,0-1 0,1 0 1,-1 0-1,0 0 0,0 0 1,0 0-1,0 0 0,0 1 1,0-1-1,1 0 0,-1 0 1,0 0-1,0 0 0,0 0 1,0 0-1,0 0 0,1 0 1,-1 0-1,0 0 1,0 0-1,0 0 0,0 0 1,1 0-1,-1 0 0,0 0 1,0 0-1,0 0 0,0 0 1,0 0-1,1 0 0,-1 0 1,0 0-1,0 0 0,0 0 1,1 0-1,1-13 805,-2-69-329,0 78-442,1 1 0,-1-1 0,1 1 0,0-1 0,0 1 0,0-1 0,2-4 0,3-8 29,-1-12-232,-4 25 174,1-1 0,-1 0 0,1 0 0,-1 1 0,1-1 0,0 1 0,1-1 1,-1 1-1,0 0 0,1 0 0,0 0 0,0 0 0,0 0 0,0 1 0,0-1 0,0 1 0,1 0 0,-1 0 0,1 0 0,0 0 0,5-1 0,21-3 141,-14 1 17,-13 3-139,1 1 1,-1 0 0,1 0-1,-1 0 1,1 0 0,0 0-1,-1 1 1,5 0 0,93 0-34,-71 0-416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3328,'0'-17'1216,"0"17"-928,0 0-96,0 0 672,17 0-512,-1 0 128,0 0-288,17 17 96,0-17-160,-17 0-704,17 16 320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246 312 4064,'-49'0'1504,"49"0"-1184,-65 33-64,32-17 1760,17 1-1152,-17-1 352,16 1-704,-15 15-256,32-15-160,0-1-96,16 1 32,17-1-128,0-16 64,16 0-544,0 0 320,0 0-2912,-16-16 1728</inkml:trace>
  <inkml:trace contextRef="#ctx0" brushRef="#br0" timeOffset="1">574 66 3488,'17'-49'1280,"-17"49"-992,16 0-64,-16-16 1472,0 16-960,0 0 0,0 0-480,-16 16 320,-1 17-320,-16 16-128,17 0-64,0 33-224,-17-16 96,16-1-2560,1 1 1408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3232,'-16'-17'1184,"16"17"-896,0 0-96,-17 17 736,34-17-544,-34 32-160,17 1-128,0 0 256,0 0-192,0-17 128,0 17-160</inkml:trace>
  <inkml:trace contextRef="#ctx0" brushRef="#br0" timeOffset="1">213 0 4576,'0'0'1664,"0"0"-1280,17 33-96,-1-17 256,0 17-352,1 16 192,16-16-224,-17 32 416,0 1-320,-16 32 384,0-16-384,-32 0 576,15 0-448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3808,'0'0'1227,"0"0"-742,0-2-144,0-6 232,0 18 630,0-10-792,0 0-166,0 0-112,2 0 1,2 0-102,-1 0 13,-1 0-1,1 0 0,-1 0 1,1 0-1,-1 0 1,1 1-1,-1-1 0,4 2 1,3 3 74,-8-4-97,1 0 0,-1 0 0,1 0 0,-1 0 0,1 0 0,-1-1 0,1 1 0,0-1 0,-1 1 0,1-1 0,0 0 0,-1 1-1,3-1 1,130 0 640,-109 1-522,33 5-1,-37-3-84,0 0-1,1-2 0,30-2 0,-15-2 2,167-7 122,-121 10-158,243 3 46,-234 0-30,371 7 146,-138-7 64,0 8-81,-16-9-40,48 1-26,-37 8-19,275-7 113,-374-5-114,-24-2 6,-49-8 107,-45 6 411,-56-2-341,-32 4-102,0 1 0,23 0-1,-27 1-57,-9-3-91,-2 3-17,-1 1 0,1-1 0,-1 0 0,0 1 0,1-1 0,-1 1 0,0-1 0,0 0-1,1 1 1,-1 0 0,0-1 0,0 1 0,0-1 0,0 1 0,-1 0 0,-31-6-495,20 3 26,-17-2-890,26 5 1233,1 1 1,-1-1-1,1 1 0,0 0 0,0 0 1,-1 0-1,1 0 0,0 0 0,-3 3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 3904,'0'-28'1253,"0"23"-762,0 8-198,0 10 99,0 5 57,-3 30 1,-8 4-72,6-14-134,2-8-75,-8 30 0,-38 134 257,35-126-206,11-51-101,0-1 0,-10 30-1,10-38-53,0 0 0,0-1-1,1 1 1,0 0-1,1 0 1,0 0 0,0 0-1,0 11 1,1-16-145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5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2304,'-14'55'752,"13"-52"-709,1 0-1,-1 0 1,1-1 0,-1 1-1,1 0 1,0 4 0,0 81 1050,0-79-866,-1 0 1,-3 13 0,-2 17 209,8-19-252,1-1 0,9 36 0,-4-21-4,-7-26-25,1-1 1,0 0-1,0 0 1,0 0-1,5 9 0,-5-12 36,4 8 280,-5-12-466,-1 0 1,0 0-1,0 0 1,0 0-1,1 0 1,-1 0-1,0 0 0,0 0 1,0 1-1,1-1 1,-1 0-1,0 0 1,0 0-1,1 0 1,-1 0-1,0 0 0,0 0 1,0 0-1,1 0 1,-1 0-1,0-1 1,0 1-1,1 0 1,-1 0-1,0 0 0,0 0 1,0 0-1,1 0 1,-1 0-1,0 0 1,0-1-1,0 1 0,0 0 1,1 0-1,-1 0 1,0 0-1,0-1 1,0 1-1,0 0 1,0 0-1,0 0 0,0-1 1,1 1-1,-1 0 1,0 0-1,0-1 1,0 1-1,0 0 1,0 0-1,0-1 0,1-7 92,1 1-1,-2-1 1,1 0-1,-1 0 1,-1-11-1,1 1-4,-1 6-63,-1 1 0,1-1 0,-2 1 1,-4-14-1,3 12-39,1-1 0,-2-15 0,5 25 0,-1 0 1,1 0 0,1 0 0,-1-1 0,0 1 0,1 0 0,0 0 0,0 0 0,0 0 0,1 0-1,1-4 1,4-6 10,0 0-1,1 1 0,0 1 0,13-16 1,-16 23 42,0 1 1,0-1 0,0 1 0,1-1 0,-1 2 0,1-1-1,0 1 1,0-1 0,0 2 0,1-1 0,11-3-1,15 1 90,0-6 143,-28 10-223,1 0 1,0 0-1,9 1 0,-14 0-52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5568,'0'-16'2048,"0"16"-1568,16-16-160,0 16 608,-16 0-576,33 0-224,0-17-96,16 17 608,-16 0-384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5152,'0'17'1888,"0"-17"-1440,49 0-160,-16 0 64,16 0-256,16 0 256,1 0-224,16 0-4768,0 0 2528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51 279 3552,'0'0'55,"0"-1"0,0 1 0,0 0 1,0-1-1,0 1 0,0 0 0,0-1 0,0 1 1,0 0-1,0-1 0,0 1 0,0 0 0,0-1 1,0 1-1,0 0 0,0-1 0,0 1 0,0 0 1,-1-1-1,1 1 0,0 0 0,0 0 0,0-1 1,-1 1-1,1 0 0,0-1 0,-1 1 0,-4 7 241,3-3-213,1 0 1,-1-1 0,1 1-1,0 0 1,1 0 0,-1 8-1,0-9-15,1 1 0,0-1-1,-1 0 1,0 0-1,1 1 1,-1-1-1,0 0 1,-2 4-1,-3 9 173,4-7-127,1 0-1,0 1 1,1-1-1,1 15 0,-1-6 46,0 179 1170,0-195-1139,-3-4-52,3 1-124,-1 0 0,-1 0 0,1 0 0,0-1 0,0 1 0,0 0 0,0-1 0,0 1 0,1-1-1,-1 1 1,0-1 0,1 1 0,-1-1 0,1 1 0,-1-1 0,1 0 0,0 1 0,0-1 0,0 0 0,0-2 0,-1-12 24,1 5-21,0-1 0,0 1 0,4-18 0,6-4-43,-7 19-47,-2 12 57,-1-1 0,0 1 0,1 0-1,0-1 1,-1 1 0,1 0 0,0-1 0,0 1 0,0 0 0,1 0 0,-1 0 0,0 0 0,1 0 0,2-2 0,7-6 60,0 0 1,1 1-1,0 1 1,1-1-1,26-11 1,-34 18 1,1-1 0,-1 1-1,1 0 1,7-2 0,-2 2 6,0 1 0,13 1-1,-23 0-47</inkml:trace>
  <inkml:trace contextRef="#ctx0" brushRef="#br0" timeOffset="1">100 82 2816,'-16'-16'1056,"16"16"-832,16 0-64,-16 0 1056,0 0-704,16 16 576,1-16-640,-17 17 32,16-1-288,1 17 192,-17-17-256,16 1 448,0-1-320</inkml:trace>
  <inkml:trace contextRef="#ctx0" brushRef="#br0" timeOffset="2">461 0 4800,'-17'0'1792,"17"0"-1408,-16 33-96,16-33-64,0 33-192,0-17 256,0 17-160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1824,'0'-14'587,"0"14"-583,0 0 0,0 0 0,0 0 0,0 0 0,0 0 0,0 0 0,0 0 1,0-1-1,0 1 0,0 0 0,0 0 0,0 0 0,0 0 0,0 0 0,0 0 0,0 0 1,0 0-1,0 0 0,0 0 0,0-1 0,0 1 0,0 0 0,0 0 0,0 0 1,0 0-1,0 0 0,0 0 0,0 0 0,0 0 0,0 0 0,1 0 0,-1 0 0,0 0 1,0 0-1,0-1 0,0 1 0,0 0 0,0 0 0,0 0 0,0 0 0,0 0 0,0 0 1,0 0-1,1 0 0,-1 0 0,0 0 0,0 0 0,0 0 0,0 0 0,0 0 1,0 0-1,0 0 0,0 0 0,0 0 0,0 0 0,1 0 0,0 0 103,0 0 0,0 0 0,0 1 0,1-1 0,-1 0 0,0 0 0,0 0 0,0 1 0,0-1-1,0 1 1,0-1 0,0 1 0,0-1 0,0 1 0,0 0 0,0-1 0,0 1 0,0 0 0,0 0 0,0 0 0,-1-1 0,1 1 0,0 0-1,-1 0 1,1 0 0,-1 0 0,1 0 0,-1 0 0,1 1 0,-1-1 0,1 1 0,0 5 48,0 0 1,-1 1 0,1-1-1,-2 11 1,1-2 284,-2 6-121,0-1 0,-2 0 0,-11 40 0,5-25-134,-36 107 411,29-98-230,-18 79 0,18-42-19,1 0-144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1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3328,'5'-1'221,"0"0"0,0 0-1,-1 0 1,1 0 0,0-1 0,-1 0 0,6-3-1,-9 5-215,0-1 29,-1 1 1,1 0 0,-1-1 0,1 1 0,0-1-1,-1 1 1,1 0 0,0 0 0,0-1 0,-1 1-1,1 0 1,0 0 0,0 0 0,-1 0 0,1 0-1,0 0 1,0 0 0,-1 0 0,1 0 0,0 0-1,1 1 1,0-1 111,1 0 484,-3 0-204,0 0-26,0 0-117,0 1-247,0 0 0,0 0 1,0-1-1,0 1 0,0 0 0,0 0 0,0-1 1,0 1-1,1 0 0,-1 0 0,0-1 0,1 1 1,-1 0-1,0-1 0,1 1 0,-1 0 0,1-1 0,-1 1 1,1-1-1,-1 1 0,1-1 0,0 1 0,-1-1 1,2 1-1,-2 0-29,1-1 0,-1 0 0,1 1 0,-1-1 0,1 0 1,-1 1-1,1-1 0,-1 1 0,0-1 0,1 1 0,-1-1 0,0 1 0,1-1 0,-1 1 1,0-1-1,0 1 0,1-1 0,-1 1 0,0 0 0,0-1 0,0 1 0,0-1 0,0 1 1,0 0-1,0-1-3,0 0 0,0 1 0,0-1 0,0 0 0,0 0 0,0 0 0,0 0 0,0 0 0,0 0 0,0 0 0,0 0 0,0 0 0,0 0 0,0 1 0,0-1 0,0 0 0,0 0 0,0 0 0,0 0 0,0 0 0,0 0 0,0 0 0,0 0 0,0 0 0,0 0 0,0 0 0,0 1 0,0-1 0,1 0 0,-1 0 0,0 0 0,0 0 1,0 0-1,0 0 0,0 0 0,0 0 0,0 0 0,0 0 0,0 0 0,0 0 0,0 0 0,1 0 0,-1 0 0,0 0 0,0 0 0,0 0 0,0 0 0,0 0 0,0 0 0,0 0 0,0 0 0,0 0 0,0 0 0,1 0 0,-1 0 0,0 0 0,2 0 64,0 1-1,-1-1 0,1 0 1,0 1-1,0 0 1,0-1-1,-1 1 1,1 0-1,0 0 1,2 2-1,4 2-30,-4-4-4,0 0 1,0 0-1,0 0 1,0-1-1,0 1 1,1-1-1,-1 0 1,0 0-1,6-2 1,11 1 175,91 1 1391,-112 0-2096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229 655 3136,'14'-14'1029,"-9"12"-629,-3 1-350,0 1 0,-1 0 0,1-1 0,0 1 0,-1-1 0,1 1 0,0-1 0,-1 0 0,1 0 0,2-2 0,5-2 238,5 0 202,-12 1-190,4-3 253,5 3-234,-10 4-283,0 0 0,0 0-1,0 0 1,0-1 0,0 1 0,-1 0-1,1-1 1,0 1 0,0-1 0,0 1-1,0-1 1,-1 1 0,1-1 0,0 0-1,0 1 1,-1-1 0,1 0 0,0 1-1,-1-1 1,1 0 0,-1 0-1,1 0 1,-1 0 0,0 0 0,1 0-1,0-1 7,0 1 0,-1-1-1,1 1 1,-1-1-1,1 1 1,-1-1-1,1 1 1,-1-1 0,0 1-1,0-1 1,1 1-1,-1-4 1,-2 1 50,1 0 1,0 0-1,-1 0 1,-3-7-1,3 9-69,0-1 0,0 0 0,0 1 0,0-1 0,0 1 0,0 0-1,0 0 1,-1 0 0,1 0 0,-1 0 0,-3-2 0,-32-12 183,29 12-191,4 2-23,-1-1 0,1 1-1,-1 0 1,1 1 0,-1 0 0,0-1 0,0 2-1,0-1 1,0 1 0,0 0 0,1 0 0,-1 0-1,0 1 1,0 0 0,0 0 0,1 1 0,-1-1-1,0 1 1,1 1 0,0-1 0,-1 1 0,1 0-1,0 0 1,0 0 0,-5 5 0,-3 3 105,1 0-1,1 1 1,0 0 0,1 0 0,-15 23 0,23-32-70,0 0-1,0-1 1,1 1-1,-1 0 1,1 0-1,-1 0 1,1 1-1,0-1 1,-1 6-1,2-7-18,0 0-1,1 0 0,-1-1 1,0 1-1,1 0 1,-1 0-1,1-1 0,0 1 1,-1 0-1,1-1 0,0 1 1,0 0-1,0-1 1,0 1-1,0-1 0,1 0 1,-1 1-1,2 0 0,-2 0 5,1-1-1,-1 0 0,1 0 1,0 0-1,-1 0 0,1 0 1,0 0-1,0-1 1,-1 1-1,1-1 0,0 1 1,0-1-1,0 1 0,0-1 1,0 0-1,-1 0 0,1 0 1,0 0-1,0-1 0,0 1 1,0 0-1,0-1 1,0 1-1,-1-1 0,4-1 1,11-2 87,1 2-14,16-4 54,0-10-5,-12 5-71,23-9 6,-24 12-102,0-1-1,36-23 0,-37 17-103,0-2 0,20-22 0,-15 15-113,-17 17 200,-1 0 0,1 0-1,-1-1 1,-1 0 0,1 0 0,-2 0-1,1-1 1,-1 1 0,0-1 0,0 0 0,3-18-1,10-29-78,-11 37 120,0 0-1,-1-1 1,-1 0 0,2-23-1,-7 35 18,1 1 0,-1 0 0,-2-8 0,0 0 8,2 3-10,0 0-1,1-12 1,-1-22-56,1 43 52,0 1 1,-1-1-1,1 1 0,-1 0 1,0-1-1,1 1 1,-1-1-1,0 1 0,-1 0 1,1 0-1,0-1 1,-1 1-1,-1-2 0,3 4 0,0 0-1,0 0 1,0 0-1,0 0 0,0 0 1,0 0-1,0-1 1,0 1-1,0 0 0,0 0 1,0 0-1,-1 0 1,1 0-1,0 0 0,0 0 1,0 0-1,0 0 1,0 0-1,0 0 0,0-1 1,-1 1-1,1 0 1,0 0-1,0 0 0,0 0 1,0 0-1,0 0 1,0 0-1,-1 0 0,1 0 1,0 0-1,0 0 1,0 0-1,0 0 0,0 0 1,0 0-1,0 0 1,-1 1-1,1-1 1,0 0-1,0 0 0,0 0 1,0 0-1,0 0 1,0 0-1,0 0 0,-1 0 1,1 0-1,0 0 1,0 0-1,0 1 0,0-1 1,0 0-1,0 0 1,0 0-1,0 0 0,-4 5 48,0-1 0,1 1 0,0-1 0,0 1 0,0 0 0,0 0 0,-2 9 0,-11 40 145,13-43-145,-19 100 193,-8 24-15,13-80-87,-12 38 30,24-73-156,1-2-5,0 0-1,-2-1 0,-10 24 1,7-24 62,-7 15 114,10-1-44,4-15-58,-5 10 119,6-20-181,-1 0-1,1 1 0,-1-1 0,1 8 1,1 3-661,0-17 622,0 0-1,0 0 1,0 0 0,0 0 0,0 0 0,0 0 0,0 0-1,0 1 1,0-1 0,0 0 0,0 0 0,0 0 0,0 0 0,0 0-1,0 0 1,0 0 0,0 0 0,0 0 0,0 1 0,0-1-1,0 0 1,0 0 0,0 0 0,0 0 0,0 0 0,0 0 0,0 0-1,0 0 1,1 0 0,-1 0 0,0 0 0,0 0 0,0 0-1,0 1 1,0-1 0,0 0 0,0 0 0,0 0 0,0 0 0,0 0-1,0 0 1,1 0 0,-1 0 0,0 0 0,0 0 0,0 0 0,0 0-1,0 0 1,0 0 0,0 0 0,0 0 0,0 0 0,0 0-1,1 0 1,-1 0 0,0 0 0,16 0-2755,14 0 805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32 164 3904,'-27'-28'1253,"22"23"-932,7 2-151,4-3-59,-5 4 28,1 0-1,-1 0 1,1 0-1,0 1 0,-1-1 1,1 1-1,0-1 1,0 1-1,0 0 1,0 0-1,0-1 0,0 1 1,1 1-1,-1-1 1,0 0-1,0 1 0,1-1 1,-1 1-1,4-1 1,4 1 192,0-1 1,-1-1-1,11-2 0,13-2-3,-5 3-109,40 2-1,-36 2-164,-15-2-46,-1 2 0,1 0 0,-1 0 0,1 2 0,-1 0 0,0 1 0,0 0 0,0 1 0,18 9 0,-10-1-8,-14-7 0,0 0 0,1-1 0,0-1 0,18 6 0,-18-8 0,-9-2 4,1 0 0,-1 1 0,0-1 0,0 1 0,1 0 0,-1-1 0,4 3 0,7 11 82,-7-6-28,8 0 203,-12-4-7,1 1 0,-1-1 0,0 1-1,2 7 1,-4-11-227,0 0 0,0 0 0,-1 0-1,1 0 1,-1 0 0,1 0 0,-1 0-1,1 0 1,-1-1 0,1 1 0,-1 0-1,0 0 1,0-1 0,1 1 0,-1 0-1,-1 0 1,-18 12 220,12-8-261,8-4 19,-1-1 0,1 1 0,-1-1 0,1 1 0,-1 0 0,1-1 1,-1 1-1,1 0 0,0-1 0,0 1 0,-1 0 0,1 0 0,0-1 0,0 1 0,0 0 0,0 0 0,0 1 0,0-2 0,0 0-1,0 0 1,0 0 0,0 0-1,0 0 1,0 0 0,0 0-1,0 0 1,0 1 0,0-1-1,0 0 1,0 0 0,0 0-1,0 0 1,0 0 0,0 0-1,0 0 1,0 0 0,0 0 0,0 0-1,0 1 1,0-1 0,0 0-1,0 0 1,0 0 0,-1 0-1,1 0 1,0 0 0,0 0-1,0 0 1,0 0 0,0 0-1,0 0 1,0 0 0,0 0-1,0 0 1,0 1 0,0-1-1,0 0 1,-1 0 0,1 0-1,0 0 1,0 0 0,0 0-1,0 0 1,0 0 0,0 0 0,0 0-1,0 0 1,0 0 0,-1 0-1,1 0 1,0 0 0,0 0-1,0 0 1,0-1 0,-1 1 3,1 0 1,0 0 0,-1 0-1,1 0 1,-1 0 0,1 0-1,-1 0 1,1 0 0,0 1-1,-1-1 1,1 0-1,-1 0 1,1 0 0,-1 0-1,1 0 1,0 1 0,-1-1-1,1 0 1,0 0 0,-1 1-1,1-1 1,0 0 0,-1 1-1,1-1 1,0 0 0,-1 1-1,1-1 1,0 0 0,0 1-1,0-1 1,-1 1 0,1-1-1,0 0 1,0 2 0,0-2-3,0 1 1,0-1-1,0 0 0,0 1 1,1-1-1,-1 1 1,0-1-1,0 0 0,1 1 1,-1-1-1,0 0 1,0 1-1,1-1 1,-1 0-1,0 1 0,1-1 1,-1 0-1,0 0 1,1 1-1,-1-1 1,1 0-1,-1 0 0,0 0 1,1 1-1,-1-1 1,1 0-1,-1 0 1,0 0-1,1 0 0,-1 0 1,1 0-1,-1 0 1,1 0-1,0 0 1,2 0 147,-1-3-74,10-9-29,-1 0-1,-1-1 0,0-1 0,-1 0 1,0 0-1,7-16 0,-7-4-60,-8 30-9,0 1-1,0-1 1,0 1 0,0-1-1,1 1 1,-1 0-1,4-5 1,41-57-274,-43 61 315,0 1 1,0-1-1,0 1 1,0 0-1,1 0 1,-1 0-1,1 1 1,0-1 0,5-2-1,31-11 387,-38 15-392,0 1 1,0-1-1,0 1 0,0 0 0,0 0 0,0 0 0,0 0 1,0 0-1,0 0 0,0 0 0,0 1 0,0-1 1,0 1-1,0-1 0,0 1 0,0 0 0,0 0 0,1 1 1,10 4 18,20-1 7,0 9-11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2144,'0'63'1296,"0"-56"-1101,1 0-1,-1-1 1,1 1 0,1-1-1,2 8 1,2 10 226,-1 6 107,-3-13-162,10 32-1,-4-16-53,0 0 0,2 37 1,-6-45-104,-1 2 22,-2 0-1,-1 36 1,-2-16 59,3-24 58,-1-13-190,0 1 0,0-1 1,-3 15-1,-8 0 338,10-23-429,0 1 0,1 0 0,-1 0 0,1-1 0,0 1 0,-1 0 0,1 0 0,1 5 0,2-14 82,27-43-26,-24 33-85,-5 12-25,1-1 0,0 1 0,0 0 0,0 0 0,1-1 0,-1 1 0,1 1 0,0-1 0,0 0 0,6-5 0,6-6 21,5-5 21,24-21 0,-24 26-47,1-1-1,17-19-1,-5 5-70,-26 26 95,-1-1-1,0 0 1,0 0-1,-1-1 1,1 0-1,7-12 1,3 0 29,-14 17-108,-1-1 0,0 1 0,1 0 1,-1-1-1,0 1 0,0-1 0,0 1 0,0-1 1,0 1-1,0-1 0,0 0 0,0 1 0,-1-1 1,1 0-1,-1 0 0,1 0 0,-1 0 0,0-3 1,0-8-2199,0 10 604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4160,'16'-16'1536,"-16"16"-1216,16 0-64,1-16 1824,-17 16-1184,0 0 416,0 16-768,-17-16 0,17 16-288,-16 1 192,16 16-256,-16-1-1728,16 1 832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5472,'-17'0'2016,"17"0"-1536,17 16-160,-1-16 800,-16 0-672,33 0 128,33 0-384,-17 16 96,0-16-160,0 17-2880,0-1 1504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4896,'-49'0'1824,"49"0"-1440,16 0-96,-16 0 768,16 0-640,17 16 128,16-16-352,0 0 32,1 0-128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273 443 4160,'4'-5'283,"0"0"1,0 1-1,0-1 0,-1 0 0,0-1 1,0 1-1,2-7 0,1-4 629,-2 12-616,-4 4-282,0 0 0,0 0-1,1 0 1,-1 0 0,0-1-1,0 1 1,0 0 0,0 0 0,0 0-1,0 0 1,1 0 0,-1 0-1,0 0 1,0 0 0,0-1-1,0 1 1,0 0 0,0 0-1,0 0 1,0 0 0,0 0 0,0-1-1,0 1 1,0 0 0,0 0-1,0 0 1,1 0 0,-1 0-1,0-1 1,0 1 0,0 0-1,-1 0 1,1 0 0,0 0 0,0-1-1,0 1 1,0 0 0,0 0-1,0 0 1,0 0 0,0 0-1,0-1 1,0 1 0,0 0-1,0 0 1,0 0 0,-1 0-1,1 0 1,0 0 0,0-1 0,-5-7 282,0-3-20,5 9-265,-1 1-1,1 0 1,0 0 0,-1 0-1,1 0 1,-1 0-1,0 0 1,1-1-1,-1 1 1,0 1-1,0-1 1,1 0-1,-1 0 1,0 0-1,0 0 1,0 1 0,0-1-1,0 0 1,0 1-1,0-1 1,0 0-1,0 1 1,-1 0-1,1-1 1,0 1-1,0 0 1,0-1 0,-1 1-1,1 0 1,0 0-1,0 0 1,0 0-1,-1 0 1,0 1-1,-55 1 513,51-1-476,1 0-1,-1 0 1,0 1 0,0-1-1,1 1 1,-1 1 0,-7 3-1,-25 21 152,3-9-83,27-14-96,0 0 0,1 0 0,-1 0 0,1 1 0,-10 8 0,-4 12 46,19-23-56,1 0 0,0 0 0,0 0 0,-1 0 1,1 0-1,1 0 0,-1 0 0,0 1 0,0-1 0,0 4 0,7 14 148,-4-13-95,-1-6-48,-1 1-1,0-1 1,1 0-1,-1 0 1,1 0 0,-1 0-1,1 0 1,0 0-1,-1 0 1,1 0-1,0 0 1,0-1 0,-1 1-1,1 0 1,0 0-1,0-1 1,0 1 0,0 0-1,0-1 1,2 1-1,-1 0 9,1-1 0,-1 1 0,0-1 0,1 0 0,-1 0-1,0 0 1,4-1 0,5 0 78,13 1-70,47-6 0,-58 4-221,0-2-1,0 1 1,0-2 0,23-10 0,-25 9-15,0-1-1,0 0 1,-1 0-1,0-1 1,0 0 0,0-1-1,-1 0 1,-1-1-1,13-17 1,-15 15 113,0 1 0,-2-1 1,1 0-1,-1 0 0,-1 0 0,0-1 0,-1 1 1,-1-1-1,1-20 0,-3 11 92,0 1-1,-6-24 1,2 18 5,-11-71 780,13 68-256,3 29-516,0 1 0,0 0 0,1 0 0,-1 0 0,0 0 0,0 0 0,0 0 0,0-1 1,0 1-1,0 0 0,0 0 0,0 0 0,0 0 0,0 0 0,0-1 0,0 1 0,0 0 0,0 0 0,0 0 0,0 0 0,0 0 0,0 0 0,0-1 0,0 1 0,0 0 0,0 0 0,0 0 0,0 0 0,0 0 1,0-1-1,-1 1 0,1 0 0,0 0 0,0 0 0,0 0 0,0 0 0,0 0 0,0 0 0,0 0 0,0 0 0,-1-1 0,1 1 0,0 0 0,0 0 0,0 0 0,0 0 0,0 0 0,-1 0 0,1 0 1,0 0-1,0 0 0,0 0 0,-1 0 0,1 0 8,-1 0 1,1 0 0,-1 1-1,0-1 1,1 0 0,-1 0 0,0 0-1,1 1 1,-1-1 0,1 0-1,-1 1 1,1-1 0,-1 1-1,1-1 1,-1 0 0,1 1 0,-1-1-1,1 1 1,0-1 0,-1 1-1,1 0 1,0-1 0,-1 1-1,1-1 1,0 1 0,0 0-1,-1-1 1,1 1 0,0-1 0,0 1-1,0 0 1,0-1 0,0 2-1,-1 33 370,2-15-219,-10 84 364,4-69-430,0 34 97,-1-35-130,3-14 0,0 1 0,1 21 0,2 100 467,0-139-508,0 0 0,-1-1-1,1 1 1,1 0 0,-1 0 0,0-1 0,1 1-1,-1 0 1,1-1 0,0 1 0,0 0 0,0-1 0,0 1-1,0-1 1,1 0 0,-1 1 0,3 1 0,-4-4-84,0 1 1,1-1-1,-1 0 1,0 0-1,0 1 0,1-1 1,-1 0-1,0 0 1,0 1-1,1-1 1,-1 0-1,0 0 1,0 1-1,0-1 1,0 0-1,0 1 1,1-1-1,-1 0 1,0 1-1,0-1 1,0 0-1,0 1 1,0-1-1,0 0 1,0 1-1,0-1 1,0 1-1,0-1 1,0 0-1,0 1 1,-1-1-1,1 0 1,0 1-1,0-1 0,0 0 1,0 0-1,0 1 1,-1 0-1,1 0-570,3-9-2231,-2 7 2715,0 1 0,0-1 0,-1 1 0,1 0 0,0 0 0,0-1 0,0 1 0,0 0 0,0 0 0,-1 0 0,1 0 0,0 0 0,2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3904,'0'0'1440,"0"0"-1120,16 16-96,1 1 672,-17-17-544,16 33 896,17-1-672,0 18 256,-1-18-480,1 1-64,-17 16-160,1-32 192,16 15-192,-33 1 256,16-16-256,-16-17-4544,0 0 2400</inkml:trace>
  <inkml:trace contextRef="#ctx0" brushRef="#br0" timeOffset="1">312 16 5216,'-16'0'1952,"16"0"-1536,0 33-96,0-16 1152,-17-1-864,1 17 256,0 0-512,-17-1 0,0 1-224,0 0 64,1 0-96,-1-17-64,16 0 0,1-16-3424,16 0 1856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5824,'-17'0'2144,"17"0"-1664,0 16-128,0 1 160,0 16-352,0-1 128,0 17-160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149 361 640,'14'0'224,"-14"0"-222,0 0-1,0 0 1,0 0-1,0 0 1,0 0 0,0 0-1,1 0 1,-1 0-1,0 0 1,0 0-1,0 0 1,0 0 0,0 0-1,0 0 1,0 0-1,0 0 1,0 0 0,1 0-1,-1 0 1,0 0-1,0 0 1,0 0 0,0 0-1,0 0 1,0 0-1,0 0 1,0 0 0,0 0-1,0 0 1,0 0-1,0 0 1,1-1-1,-1 1 1,0 0 0,0 0-1,0 0 1,0 0-1,0 0 1,0 0 0,0 0-1,0 0 1,0 0-1,0 0 1,0 0 0,0-1-1,0 1 1,0 0-1,0 0 1,0 0 0,0 0-1,0 0 1,0 0-1,0 0 1,0 0-1,0 0 1,0-1 0,-1-7 80,1 4 158,-1 1-1,1-1 1,0 0 0,1 1 0,-1-1-1,0 0 1,1 1 0,1-6 0,4 0 123,-6 9-351,0 0 1,0 0-1,0 0 0,0 0 1,0-1-1,0 1 1,0 0-1,0 0 1,1 0-1,-1 0 1,0 0-1,0 0 1,0-1-1,0 1 0,0 0 1,0 0-1,0 0 1,0 0-1,0 0 1,0-1-1,0 1 1,0 0-1,0 0 1,0 0-1,0 0 0,0-1 1,0 1-1,0 0 1,0 0-1,0 0 1,0 0-1,0 0 1,0-1-1,0 1 1,0 0-1,-1 0 0,1 0 1,0 0-1,0 0 1,0 0-1,0-1 1,0 1-1,0 0 1,0 0-1,-1 0 1,1 0-1,0 0 1,0 0-1,0 0 0,0 0 1,-5-4 173,-1-8 330,5 11-491,1 0 0,-1 0 0,1 0 0,-1 0 0,1 0 0,-1 0 1,0 0-1,1 0 0,-1 0 0,0 0 0,0 0 0,0 0 0,1 1 0,-1-1 0,-2-1 0,-2 1 60,0 0 0,0 0-1,0 1 1,-1-1 0,1 1 0,0 0 0,0 0 0,-1 1-1,1 0 1,-8 1 0,9 0-27,0-1 0,0 1 0,0 0-1,1 0 1,-1 0 0,1 0 0,-1 0 0,1 1 0,0 0-1,0-1 1,0 1 0,0 0 0,-3 6 0,1-2 48,0 1 0,1-1 0,0 1 0,0 0-1,-2 9 1,4-13-60,1 0 1,1-1-1,-1 1 0,1 0 0,-1 0 0,1-1 0,0 1 0,1 5 0,0 1 83,-1-8-112,0-1-1,0 1 0,0-1 0,0 0 0,1 1 0,-1-1 0,0 0 1,1 0-1,-1 1 0,1-1 0,-1 0 0,1 0 0,0 1 0,0-1 0,-1 0 1,1 0-1,0 0 0,0 0 0,0 0 0,0 0 0,0-1 0,0 1 1,1 0-1,-1 0 0,0-1 0,0 1 0,0-1 0,1 1 0,-1-1 1,0 1-1,3-1 0,-1 1 17,3 0-5,0 0 0,-1 0 1,1 0-1,0-1 0,0 0 0,0-1 1,0 1-1,0-1 0,0 0 0,0-1 1,-1 1-1,1-1 0,0 0 0,6-4 1,-8 5-11,6-3 2,0 0 0,-1 0-1,0 0 1,0-1 0,0-1 0,0 0-1,-1 0 1,0 0 0,0-1-1,-1 0 1,0-1 0,10-13-1,-12 15-28,0 0-4,0-1 1,0 1-1,-1-1 1,0 0-1,0 0 0,-1 0 1,0-1-1,3-10 1,-3-3-25,-2 0 0,-1-41 0,-1 21 20,2 16-29,-1-24-157,0 47 195,-1-1 0,1 0 0,0 1-1,-1-1 1,0 0 0,0 1 0,0-1 0,0 1 0,0 0 0,0-1-1,0 1 1,-1 0 0,-2-4 0,4 6 13,0 0 0,-1-1 0,1 1 0,0 0 0,-1 0 0,1-1 0,0 1 0,-1 0 0,1 0 0,-1 0 0,1 0 0,0-1 0,-1 1 0,1 0 1,0 0-1,-1 0 0,1 0 0,-1 0 0,1 0 0,-1 0 0,1 0 0,0 0 0,-1 0 0,1 0 0,-1 0 0,1 1 0,0-1 0,-1 0 0,1 0 0,0 0 0,-1 0 0,1 1 0,0-1 0,-1 0 0,1 0 0,0 1 0,-1-1 0,1 0 0,0 0 0,0 1 0,-1-1 0,1 0 0,0 1 0,0-1 0,-1 1 0,1-1 1,0 0-1,0 1 0,0-1 0,0 0 0,0 1 0,0 0 0,-6 40 224,2-16-141,0-9 20,2 0-1,-1 25 1,3 68 78,0-102-150,0 0 0,1 0-1,0 0 1,0 0 0,4 12-1,0-2 109,-4-14-113,-1 0 0,0-1 0,1 1 1,0-1-1,0 1 0,0 0 0,0-1 1,0 0-1,0 1 0,1-1 0,-1 0 1,1 1-1,0-1 0,-1 0 0,1 0 0,0-1 1,0 1-1,0 0 0,0-1 0,5 3 1,0 1 17,0-1 0,1-1 0,0 1 0,-1-1 0,1-1 0,16 4 1,-8-3-149,-11-2-48,1-1 0,0 0 0,-1 0 0,1 0-1,0-1 1,-1 0 0,1 0 0,-1-1 0,1 1 0,-1-1 0,1 0 0,4-4 0,25-6-1146,-24 10 946,-7 1 134,0 1 0,0-1 1,-1 0-1,1 0 0,0-1 0,-1 1 0,1-1 1,-1 0-1,7-4 0,37-24-832,-36 25 1023,-8 4 144,-1 0 0,0 0 0,0-1 0,1 1 0,-1 0 0,3-3 0,-5 4 707,1 1-779,-1-1 0,0 0 0,1 1 0,-1-1 0,0 1 0,0-1 0,0 0 1,1 1-1,-1-1 0,0 1 0,0-1 0,0 0 0,0 1 0,0-1 0,1 1 0,-1-1 0,0 1 0,0-1 0,0 0 0,0 1 0,0-1 0,-1 1 0,1-1 0,0 1 0,0-1 0,0 1 0,0-1 0,0 0 0,-1 1 0,1-1 0,0 1 0,0-1 0,-1 0 0,1 1 0,0-1 0,0 0 0,-1 1 0,-4 5 244,1 0-1,0 0 0,1 1 1,-6 12-1,36 0-106,-25-17-156,1-1 1,-1 1 0,0 0 0,0-1 0,1 0-1,-1 1 1,0-1 0,1 0 0,0 0-1,-1-1 1,1 1 0,-1 0 0,1-1-1,0 1 1,-1-1 0,1 0 0,0 0 0,0 0-1,-1-1 1,1 1 0,0 0 0,4-3-1,9-2 99,-13 3-115,1 1 0,-1 0 1,1 0-1,0 0 0,-1 0 0,1 1 1,-1-1-1,5 1 0,60 0-287,-67 0 267,-1 0-1,1 0 1,-1 0 0,1 0 0,-1 0-1,1 0 1,-1 0 0,1 0 0,-1 0-1,0 0 1,1 0 0,-1 0-1,1 1 1,-1-1 0,0 0 0,1 0-1,-1 0 1,1 1 0,-1-1 0,0 0-1,1 1 1,-1-1 0,0 0-1,1 1 1,-1-1 0,0 0 0,0 1-1,1-1 1,-1 0 0,0 1 0,0-1-1,0 1 1,0-1 0,1 1-1,-1-1 1,0 0 0,0 1 0,0-1-1,0 1 1,0-1 0,0 1 0,0-1-1,0 1 1,0-1 0,-1 1-1,-9 27-143,6-17 125,-12 37-111,10-27 75,-10 24-1,-25 37-78,-17 73-30,14-34 114,41-112 85,-12 27 263,2 0-1,1 1 1,-7 42-1,13-38 359,6-41-624,0 1-1,0-1 1,0 1 0,0-1-1,-1 0 1,1 1 0,0-1-1,0 1 1,-1-1 0,1 0-1,0 1 1,0-1 0,-1 0-1,1 1 1,0-1 0,-1 0-1,1 0 1,0 1 0,-1-1-1,1 0 1,-1 0 0,1 0-1,0 1 1,-1-1 0,1 0-1,-1 0 1,1 0 0,-1 0-1,1 0 1,-1 0 0,0 0-1,1 0-12,0 0-1,0 0 0,-1 0 0,1 0 1,0 0-1,0 0 0,-1 0 0,1 0 1,0 0-1,0-1 0,0 1 0,-1 0 1,1 0-1,0 0 0,0 0 0,0 0 1,-1 0-1,1-1 0,0 1 0,0 0 1,0 0-1,0 0 0,0-1 0,-1 1 1,1 0-1,0 0 0,0 0 0,0-1 1,0 1-1,0 0 0,0 0 1,0-1-1,0 1 0,0 0 0,-30-77 62,24 66-25,0-1 0,2 0 0,-1 0 0,-4-23 1,7 22 5,1-23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6400,'-33'17'2368,"33"-17"-1856,-32 33-128,-1-1 512,33 1-576,-17 16 64,1-16-224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445 354 4480,'-6'-5'396,"-1"0"1,1 0-1,-1 0 1,0 1-1,-9-4 0,7 4-222,0 1-1,-1 0 1,1 1-1,-1 0 1,1 0-1,-1 1 0,0 1 1,-17 0-1,18 0-38,-4 0 14,-1 1-1,1 1 1,-1-1-1,1 2 1,0 0-1,-19 7 1,-9 3 22,20-8-162,15-4-16,1 0 1,0 1-1,-1-1 0,1 1 1,0 1-1,0-1 1,0 1-1,1 0 0,-1 0 1,-8 6-1,-22 19 114,34-27-91,0 1 0,-1 0 0,1 0 0,1-1 0,-1 1 0,0 0 0,0 0 0,1 0 0,-1 0 0,1 0 0,-1 0 0,1 0 1,0 0-1,0 0 0,0 0 0,0 0 0,0 0 0,1 0 0,-1 0 0,0 0 0,1 0 0,0 0 0,0 2 0,-1-3-7,1 0 1,-1 0-1,1 0 0,-1 0 1,0 0-1,1 0 0,-1 0 0,1-1 1,0 1-1,-1 0 0,1 0 1,0 0-1,0-1 0,-1 1 0,1 0 1,0-1-1,0 1 0,0-1 1,1 1-1,19 4 149,-6-3-66,-4 0-43,-5 0-11,1-1 1,0 1-1,11-1 1,23-6 189,-22 2-126,1 0-234,1-2 0,-1 1-1,-1-2 1,1-1-1,26-13 1,-23 10-50,35-17-511,-55 25 662,0 1-1,1-1 1,-1 0-1,0 0 1,0 0-1,0-1 0,0 1 1,0-1-1,0 1 1,-1-1-1,1 0 1,-1 0-1,0 0 1,0 0-1,0-1 1,0 1-1,-1-1 1,1 1-1,0-5 1,1 0-6,1-2 13,-1-1 0,0 1 0,0-1 0,0-13 0,0 6 22,0 2 1,-1 9-3,-1 0 0,0 0 1,0-8-1,-6-27-43,2 24 24,1 2-32,0 1 271,-6-24 0,7 35-135,-1 0 0,1-1 0,-1 1-1,0 0 1,-1 0 0,1 0-1,-1 0 1,1 1 0,-6-6-1,7 8-35,0-1 0,-1 1 1,1 0-1,0 0 0,-1 0 0,1 0 0,-1 0 0,1 1 0,-1-1 0,1 0 0,-4 0 0,4 1-16,0-1-1,0 1 1,0 0-1,0 0 1,0 0-1,0 1 1,0-1-1,1 0 1,-1 0-1,0 0 1,0 1 0,0-1-1,0 0 1,0 1-1,0-1 1,1 1-1,-2 0 1,-1 2 33,0 0 0,1 0 0,-1 0 0,1 0 0,-1 1 0,1-1 0,0 1 0,0 0 0,-2 7 0,-3 7 43,1 0 0,1 1 0,0 0 1,2 0-1,0 0 0,-1 27 0,4-20 75,2 38 209,-2-58-336,1 0 0,0 0 0,1 0-1,0 0 1,0 0 0,0 0 0,6 10 0,16 19-48,-16-5-853,-7-28 783,0 0 0,0 0 0,0 0 0,0 0 0,1-1 0,-1 1 0,0 0 0,1-1 0,1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427 100 1664,'0'0'528,"0"-3"-325,0 3-184,0-1-1,0 1 1,0-1 0,0 1 0,0-1 0,0 1 0,0-1 0,0 1 0,0-1 0,-1 1 0,1-1 0,0 1 0,0-1-1,0 1 1,-1 0 0,1-1 0,0 1 0,0-1 0,-1 1 0,1-1 0,0 1 0,-1 0 0,1-1 0,-1 1 0,1 0 0,-1-1-1,1 1 1,0 0 0,-1 0 0,1 0 0,-1-1 0,1 1 0,-1 0 0,1 0 0,-1 0 0,1 0 0,-1 0 0,1 0-1,-1 0 1,1 0 0,-2 0 0,-3-3 472,2 0-295,-24-21 1341,6 15-993,16 7-395,-1-1 1,1 1-1,0-1 0,1 1 1,-1-1-1,0-1 0,-5-4 1,8 6-114,0 1 0,0-1 1,0 1-1,0-1 0,0 1 1,0 0-1,-1-1 0,1 1 1,0 0-1,-1 1 0,1-1 1,-1 0-1,1 1 0,-1-1 1,1 1-1,-1 0 1,1 0-1,-1 0 0,0 0 1,-3 1-1,-6-1 139,10 0-151,-1 0 0,1 0 0,0 1 0,0-1 0,0 1 0,0-1 0,0 1 0,0 0 0,0 0 0,1 0 0,-1 0 0,0 0 0,0 0 0,1 0 0,-1 0 0,1 1 0,-4 2 0,-10 9 168,2-6 18,8-5-118,1 0 1,0 0-1,0 1 0,1-1 0,-5 4 0,-7 16 239,2-3-107,7-12-124,0-1 1,0 0-1,-9 6 1,6-5-14,1 0 1,-1 1-1,-8 10 1,12-12-40,0 1 1,0-1 0,0 0 0,1 1-1,0 0 1,0 0 0,1 0 0,0 1 0,1-1-1,-1 1 1,1 0 0,1-1 0,-2 14-1,3-19-40,-1 0-1,1-1 1,0 1-1,0-1 1,1 1-1,-1 0 1,0-1-1,0 1 1,1-1-1,-1 1 1,1-1-1,-1 1 1,1-1-1,1 3 1,0-3-1,0 0 1,-1 0-1,1 0 1,0 0 0,0 0-1,-1-1 1,1 1 0,0 0-1,0-1 1,3 1 0,0 0 3,-5-1-9,10 3 17,0 0 0,0-1 0,1 0 0,-1-1 1,0 0-1,1-1 0,15-1 0,37-10 8,-49 9-48,1-1 1,-1 0-1,0-1 1,0 0-1,27-13 1,41-18-359,-80 33 367,1 1 0,-1-1 0,1 0 0,-1 0 0,0 0 0,1 0 0,-1 0 0,0-1 0,0 1 0,-1 0 0,1-1 0,0 0 0,-1 1 0,0-1 0,1 0 0,-1 0 0,1-4 0,-2 6 10,1-1-6,-1 0 1,1 0 0,0 0-1,-1 0 1,0 0 0,0 0-1,1 0 1,-1 0 0,0 0-1,-1 0 1,1 0 0,0 0-1,-1 0 1,1 0 0,-2-3-1,-12-12-2,13 16 8,0-1 1,0 1-1,-1 0 0,1 0 1,-1-1-1,1 1 1,-1 0-1,0 0 1,1 0-1,-1 1 0,0-1 1,0 0-1,1 1 1,-1-1-1,0 1 1,-3-1-1,5 1 0,0 0 0,0 0 0,0 0 0,0 0 0,0 0 0,0 0 0,0 0 0,0 0-1,0 0 1,-1 0 0,1 0 0,0 0 0,0 0 0,0 0 0,0 0 0,0 0 0,0 0 0,0 0 0,0 0 0,0 0 0,0 0 0,-1 0 0,1 0 0,0 0 0,0 0-1,0 0 1,0 0 0,0 0 0,0 0 0,0 0 0,0 0 0,0 1 0,0-1 0,0 0 0,0 0 0,0 0 0,0 0 0,0 0 0,0 0 0,0 0 0,-1 0 0,1 0-1,0 0 1,0 1 0,0-1 0,0 0 0,0 0 0,0 0 0,0 0 0,0 0 0,0 0 0,0 0 0,1 0 0,-1 0 0,0 0 0,0 1 0,0 10-62,0-11 64,0 0 0,0 0 1,0 0-1,0 0 0,-1 0 0,1 0 1,0 0-1,0 0 0,0 0 0,0 1 1,0-1-1,0 0 0,0 0 1,0 0-1,0 0 0,0 0 0,1 0 1,-1 0-1,0 0 0,0 0 1,0 0-1,0 1 0,0-1 0,0 0 1,0 0-1,0 0 0,0 0 1,0 0-1,0 0 0,0 0 0,0 0 1,0 0-1,0 0 0,0 0 0,0 0 1,1 0-1,-1 0 0,0 0 1,0 0-1,0 1 0,0-1 0,0 0 1,0 0-1,0 0 0,0 0 1,0 0-1,0 0 0,1 0 0,-1 0 1,0 0-1,0 0 0,0 0 1,0 0-1,0-1 0,0 1 0,0 0 1,12 1 21,-2-1-13,-1 0 0,1-1 0,12-1 0,14-9-3,-16 7-50,-9 3-61,0-2 0,0 1 0,18-7 0,-15 4-54,0 1 1,28-4 0,-27 6 34,0-1-1,27-8 1,2-3-44,-38 13 146,1-1 1,-1 1-1,0-1 1,0-1-1,-1 1 0,1-1 1,0 0-1,-1 0 1,0 0-1,7-7 0,-9 8 150,-6 2-32,-1 1-78,0 0 0,1 0 0,-1 0 0,0 1 0,0-1 0,1 1-1,-1 0 1,1 0 0,-6 5 0,-11 5-10,-1-2 4,16-9-13,0 1-1,0 0 0,0 1 0,0-1 1,1 1-1,-1 0 0,1 0 0,0 1 0,0-1 1,0 1-1,0 0 0,-3 4 0,4-3-28,1-1 0,-1 0-1,1 1 1,1 0 0,-1-1-1,-1 6 1,3-8 23,-1 0 0,1 1-1,0-1 1,-1 0 0,1 0-1,0 1 1,0-1 0,1 0 0,-1 1-1,0-1 1,1 0 0,-1 0-1,1 0 1,0 1 0,0-1 0,1 2-1,0-2 8,0 0 0,0 0 0,0 0 0,0 0 0,0 0 0,1-1 0,-1 1 0,5 2-1,28 11 44,-31-14-37,138 48 58,-107-35-58,-21-11 13,-13-3-9,1 0-1,0 0 1,-1 0 0,1 0 0,-1 0 0,1 1-1,0-1 1,-1 1 0,1-1 0,-1 1 0,1 0-1,-1 0 1,1-1 0,-1 1 0,0 0 0,0 0-1,1 0 1,-1 1 0,0-1 0,0 0 0,1 2-1,-1-2-6,-1-1 0,0 0 0,0 1 0,1-1 0,-1 0 0,0 1 0,0-1-1,0 0 1,0 1 0,0-1 0,0 0 0,0 1 0,1-1 0,-1 1 0,0-1-1,0 0 1,0 1 0,-1-1 0,1 1 0,0-1 0,0 0 0,0 1 0,0-1-1,0 0 1,0 1 0,0-1 0,-1 0 0,1 1 0,0-1 0,0 0 0,-1 1 0,1-1-1,0 0 1,0 1 0,-1-1 0,1 0 0,0 0 0,-1 1 0,-15 3 48,7-3-44,2 2 18,-1 0 0,1-1-1,-1 0 1,0-1 0,1 1 0,-1-1 0,0-1-1,-10 0 1,15 0-13,-161 0 633,160 0-629,-1 0 0,0 0 0,0 0 0,1-1 0,-1 0 0,0 0 0,1 0 0,-1 0 0,1-1 0,-1 0 0,1 0 0,-6-3 0,9 4-15,0 0 0,-1 1 1,1-1-1,0 0 0,0 0 0,0 0 1,0 0-1,1 0 0,-1 0 0,0 0 1,0 0-1,-1-2 0,2 3 0,1-1 0,-1 1 0,1 0 0,-1-1 1,0 1-1,1 0 0,-1 0 0,1 0 0,-1-1 0,0 1 0,1 0 0,-1 0 0,1 0 1,-1 0-1,1 0 0,-1 0 0,1 0 0,-1 0 0,0 0 0,1 0 0,-1 0 0,1 0 1,0 0-1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4480,'28'-27'1445,"-18"19"-885,-7 7-502,0 0 0,0 0 0,0 0 0,0 0 0,0 1 1,0-1-1,0 1 0,1 0 0,-1 0 0,0 0 0,0 0 0,0 1 0,0-1 0,0 1 0,0 0 0,0 0 0,3 1 0,-3-1 18,1 0-1,-1 0 1,1 1 0,-1-1-1,1 1 1,-1 0-1,0 0 1,0 0-1,0 0 1,3 4-1,7 5 166,-6-6-134,0 1-1,0 0 1,12 13 0,-16-15-95,0 1 1,-1-1 0,1 0 0,-1 1 0,0-1 0,0 1-1,0 0 1,-1 0 0,2 5 0,-2-3 38,0 0 0,0 0 1,-1 0-1,1 0 0,-1 0 0,-1 0 0,1 0 1,-2 0-1,1 0 0,0-1 0,-1 1 0,0 0 1,-1-1-1,-6 13 0,-1-2 9,5-7 23,0 0 0,-1 0 0,-1-1 0,-9 11 0,-12 3 142,24-20-191,-1 0-1,1 1 1,0-1-1,0 1 1,-4 5-1,-1 11 53,4-12-104,4-7 10,0 1 0,0-1 0,1 1-1,-1-1 1,0 1 0,0 0-1,1-1 1,-1 1 0,1 0 0,0-1-1,-1 1 1,1 0 0,0 1-1,0 7-39,-1-9 45,1 0 0,0 1 0,0-1 0,0 0 0,0 0 0,0 0 0,1 1 0,-1-1 0,0 0-1,0 0 1,1 2 0,0-2 30,0 0-1,0 0 0,0 0 0,0-1 1,1 1-1,-1 0 0,0 0 0,0-1 1,0 1-1,1-1 0,-1 1 0,0-1 1,2 1-1,27 10 262,0-6 5,-22-1-241,6 0-408,16-12-1617,-24 7 1608,-1 0-1,1 1 1,10 0 0,-16 0 365</inkml:trace>
  <inkml:trace contextRef="#ctx0" brushRef="#br0" timeOffset="1">33 305 4896,'0'0'1824,"0"0"-1440,33-17-96,-17 17-64,17 0-192,0 0-32,16 0 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2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4736,'0'0'1760,"0"0"-1376,0 17-96,-16-17 1440,16 0-992,0 16 544,0 17-736,-17 0-96,17-1-288,0 18 544,0-18-416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1590 17 3328,'27'-13'1061,"-21"10"-634,-6 16 96,0-12-513,0-1 1,-1 0-1,1 0 1,0 1-1,0-1 1,0 0-1,0 0 1,0 1-1,0-1 1,0 0-1,0 0 1,0 0-1,0 1 1,-1-1-1,1 0 1,0 0-1,0 0 1,0 0-1,0 1 1,0-1-1,-1 0 1,1 0-1,0 0 1,0 0-1,0 0 1,-1 1-1,1-1 1,0 0-1,0 0 1,-1 0-1,1 0 1,0 0-1,0 0 1,-1 0-1,-9 5 401,0 1-63,0-1 0,-1 0 0,-16 4 0,-57 10 503,4-2-486,-333 59 94,286-56-425,-229 28 140,-45-31-286,313-17 48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4992,'-27'14'1589,"26"-14"-1544,0 1 0,1-1 0,-1 1 0,0-1 0,0 0 0,0 0 0,0 1 0,0-1 0,1 0 0,-1 0 0,0 0 0,0 0-1,-2 0 1,-3 0 54,0 0-1,0 0 1,0 1-1,0 0 1,0 0-1,0 1 0,1-1 1,-1 1-1,0 0 1,-6 4-1,3 0 15,-1-1 1,0 0-1,0 0 1,-1-1-1,1-1 1,-23 5-1,15-4-41,-21 8 1,-1 6-36,0 2 0,-55 38 1,84-50-19,0 1 0,0 0 0,-12 15 0,11-12 22,11-11-27,0 0-1,0 0 1,0 0-1,0 0 1,0 0-1,0 0 1,0 0-1,1 0 1,-1 1-1,0-1 1,1 0-1,-1 0 1,1 1-1,-1-1 1,1 0-1,-1 0 1,1 1-1,0-1 1,0 1-1,0-1 1,0 0-1,0 1 1,0-1-1,0 0 1,0 1-1,0-1 1,1 0-1,-1 1 1,1-1-1,-1 0 1,1 1-1,-1-1 1,1 0-1,0 0 1,-1 0-1,2 2 1,1 2 51,1 1-32,0 0-1,0 0 0,0 0 1,1-1-1,0 0 1,0 0-1,0 0 0,1-1 1,-1 0-1,12 7 1,8 2-33,36 14 1,-33-15 41,4 1-856,1-1 1,35 7-1,-37-11-222,53 22-1049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3392,'-13'-27'1088,"13"27"-1078,-1 0 0,1 0 0,0 0 1,0-1-1,0 1 0,0 0 0,-1 0 0,1 0 0,0 0 1,0-1-1,0 1 0,0 0 0,0 0 0,0 0 0,0-1 1,0 1-1,0 0 0,0 0 0,0-1 0,0 1 0,0 0 1,0 0-1,0 0 0,0-1 0,0 1 0,0 0 0,0 0 1,0 0-1,0-1 0,0 1 0,0 0 0,0 0 0,0 0 1,0-1-1,0 1 0,1 0 0,-1 0 0,0 0 0,0 0 1,0-1-1,0 1 0,1 0 0,1-2 54,0 1-1,0-1 0,1 1 1,-1 0-1,0-1 0,1 1 1,-1 0-1,1 1 0,-1-1 0,1 0 1,0 1-1,-1-1 0,1 1 1,0 0-1,3 0 0,-4 0-21,-1 0 0,0 0 0,1 0 0,-1 1-1,0-1 1,1 0 0,-1 1 0,0-1 0,0 0 0,1 1-1,-1 0 1,0-1 0,0 1 0,0 0 0,0-1-1,0 1 1,0 0 0,0 0 0,0 0 0,0 0-1,0 0 1,0 0 0,0 0 0,-1 0 0,1 1-1,0-1 1,-1 0 0,1 2 0,4 5 255,18 25 568,3 5-274,72 137 145,-84-153-572,26 30 0,2 5 265,-35-45-399,-5-7 135,1 0 0,0 0 0,0 0 0,0-1 0,0 0 0,1 1 0,-1-1 0,1-1 0,0 1 0,9 6 0,-12-10-123,0 0-1,-1 1 0,1-1 1,0 0-1,0 0 1,0 0-1,0 1 0,0-1 1,0 0-1,0 0 0,0-1 1,0 1-1,0 0 1,0 0-1,-1 0 0,1 0 1,0-1-1,0 1 0,0-1 1,0 1-1,0 0 0,-1-1 1,2-1-1,18-16 542,-13 10-207,-4 4-305,1 0-1,-1 1 1,-1-1-1,1-1 1,0 1-1,-1 0 1,0-1-1,0 1 1,2-8-1,1-2 57,27-83 53,-26 72-253,2 0 0,1 0 0,18-33 0,36-37-284,-59 88 8,1 1 0,0 0 0,1 0 0,0 0 0,0 1 0,11-8 0,-16 12 106,1 0-1,-1 0 0,1 0 0,-1 1 1,1-1-1,-1 1 0,1-1 1,0 1-1,-1 0 0,1-1 1,-1 1-1,1 0 0,0 0 0,-1 0 1,4 1-1,5-1-1793,20 0-645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1664,'-13'14'528,"13"-14"-525,0 0 1,-1 0 0,1 0-1,0 0 1,0 0-1,0 0 1,0 1-1,0-1 1,0 0-1,0 0 1,0 0 0,-1 0-1,1 0 1,0 0-1,0 0 1,0 0-1,0 0 1,0 1-1,0-1 1,0 0 0,0 0-1,0 0 1,0 0-1,0 0 1,0 0-1,0 1 1,0-1-1,0 0 1,0 0 0,0 0-1,0 0 1,0 0-1,0 0 1,0 1-1,0-1 1,0 0-1,0 0 1,0 0 0,0 0-1,0 0 1,0 0-1,0 0 1,0 1-1,0-1 1,0 0-1,1 0 1,-1 0 0,0 0-1,0 0 1,0 0-1,0 0 1,0 0-1,0 0 1,0 0-1,0 0 1,1 1 0,4 4 27,-3-3 95,-1 0 0,1 0 0,0 0 0,0 0 0,-1-1 0,1 1 0,0 0 0,0-1 0,1 0 0,-1 0 0,0 1 0,0-1 0,1-1-1,-1 1 1,0 0 0,1 0 0,3 0 0,-4-1-34,0 0 1,-1 0-1,1 0 0,-1 1 0,1-1 0,0 0 0,-1 1 1,1 0-1,-1-1 0,1 1 0,-1 0 0,2 1 0,11 4 267,19 0 127,-14-2-337,-9-1-75,0-1 1,1 0 0,18 0 0,66-2 218,-95 0-292,0 0 0,1 0 0,-1 1 1,0-1-1,0 0 0,0 0 0,0 0 0,0 0 0,0 0 0,0 0 0,0 0 1,0 0-1,0 0 0,1 0 0,-1 0 0,0 0 0,0 0 0,0 0 0,0-1 1,0 1-1,0 0 0,0 0 0,0 0 0,0 0 0,0 0 0,1 0 0,-1 0 1,0 0-1,0 0 0,0 0 0,0 0 0,0 0 0,0 0 0,0 0 0,0 0 1,0 0-1,0-1 0,0 1 0,0 0 0,0 0 0,0 0 0,0 0 0,0 0 0,0 0 1,0 0-1,0 0 0,0 0 0,0-1 0,0 1 0,0 0 0,0 0 0,0 0 1,0 0-1,0 0 0,0 0 0,0 0 0,0-2 13,0 0 0,-1 0 0,1 0-1,-1 0 1,1 1 0,-1-1 0,0 0 0,0 0-1,0 1 1,0-1 0,0 1 0,0-1 0,0 1-1,0-1 1,-1 1 0,-1-2 0,-1-1 25,1 1 0,0 1 0,-1-1 0,1 0 0,-1 1 0,0 0-1,0-1 1,0 2 0,0-1 0,0 0 0,-1 1 0,1 0 0,-9-2 0,-6-1 136,2-1 86,10 3-158,0 0 1,1 1-1,-1-1 0,0 2 0,-11-2 0,8 3-32,1-1 0,-1 1 1,0 1-1,-18 4 0,23-4-64,1-1 1,-1 1-1,1 0 0,-1 0 1,1 1-1,0-1 0,0 1 1,0 0-1,0 0 0,0 0 0,1 1 1,0-1-1,-5 6 0,6-6-8,-9 17-52,10-19 53,1 0 0,0 0 0,-1 0 0,1 1 0,0-1 0,-1 0 0,1 0 0,0 1 0,0-1 0,0 0 0,0 0 1,0 1-1,0-1 0,1 0 0,-1 0 0,0 1 0,1 1 0,1 0 16,0-1-1,0 1 1,0 0-1,0-1 1,0 0-1,0 1 1,1-1 0,-1 0-1,1 0 1,0 0-1,0 0 1,3 1-1,4 2-203,21 7 0,-26-11 138,44 15-291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262 344 3904,'-16'-16'1440,"16"16"-1120,-33-16-96,17 16 1312,16 0-896,-33 0 640,0 16-736,1-16 128,-1 16-384,0 1-384,17 16 32,-1-17-64,17 0 64,17 1-96,-1-1 96,50 0-2208,-17-16 1216</inkml:trace>
  <inkml:trace contextRef="#ctx0" brushRef="#br0" timeOffset="1">623 181 4224,'-49'-82'1568,"49"82"-1216,-33-66-96,17 50 1056,16-1-768,-17 17 0,1 17-352,0 15-256,-1 1 0,1 16 256,16 1-128,0-1-1408,0-17 736,-17 18-2880,34-18 1952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16 181 3648,'-14'-14'1173,"12"11"-866,7-2-144,0 0-114,1 0 1,-1 1-1,1 0 1,0 0-1,1 0 1,-1 1 0,0 0-1,1 0 1,13-3-1,81-10 261,-61 12-271,68 4 0,-43 1-32,191-1 2180,-251 0-1846,-7 3-64,-2 0-104,-1 0-1,0 0 0,0-1 1,0 1-1,-11 3 0,-7 4 128,-5 3-82,6-2-180,-23 14-1,42-23-45,0 0 1,0 1-1,0-1 1,1 1-1,-1 0 0,1 0 1,0 0-1,0 0 0,0 0 1,0 1-1,0-1 1,1 0-1,-2 6 0,2-7 9,1 0-1,0 0 1,-1 1-1,1-1 0,0 0 1,0 0-1,0 0 1,1 0-1,-1 0 0,0 0 1,1 0-1,-1 0 1,1 0-1,0 0 0,0 0 1,0 0-1,0 0 1,0 0-1,0 0 0,0-1 1,2 3-1,0-1 13,-1 0-1,0 0 1,0-1-1,0 1 1,0-1-1,1 0 1,-1 1-1,1-1 0,0-1 1,-1 1-1,1 0 1,0 0-1,0-1 1,0 0-1,0 0 1,0 0-1,1 0 1,-1 0-1,0 0 1,7-1-1,11 5-11,-10-2-11,10 2-97,1-10-172,-11 2 126,3 0 6,-12 3 131,1-1 0,-1 1 0,1-1 0,-1 1 0,0-1-1,1 0 1,-1 0 0,0 0 0,0 0 0,0-1-1,0 1 1,0 0 0,0-1 0,2-2 0,13-9 26,-10 10 39,1-2 41,-8 4-87,0 1-1,0-1 1,0 0 0,0 0-1,0 0 1,0 0 0,0 1-1,0-1 1,0 0 0,0 0-1,0 0 1,0 1 0,-1-1-1,1 0 1,-1-1 0,-10-23-19,9 14 0,2 9 22,0-1 0,0 1 0,-1-1 0,1 0 0,0 1 0,-2-4 0,-3-3-7,5 9-4,0 0 0,0 0 0,-1 0 0,1 0 0,0 0 0,0 0 0,0 0 1,0-1-1,0 1 0,0 0 0,0 0 0,0 0 0,0 0 0,0 0 0,0 0 0,0-1 1,0 1-1,0 0 0,0 0 0,0 0 0,0 0 0,0 0 0,0-1 0,0 1 0,0 0 0,0 0 1,0 0-1,0 0 0,0 0 0,0 0 0,0-1 0,0 1 0,0 0 0,0 0 0,1 0 1,-1 0-1,0 0 0,0 0 0,0 0 0,0-1 0,5-7-134,-4 6 118,1 1-1,-1-1 1,1 1 0,0-1 0,-1 1-1,1 0 1,0-1 0,0 1 0,0 0-1,0 0 1,0 1 0,0-1-1,0 0 1,0 1 0,0-1 0,0 1-1,1 0 1,-1-1 0,0 1 0,4 1-1,4-2-23,1 2-1,-1 0 0,13 2 1,-16-1 28,0 0-1,0 0 1,-1 1 0,11 5 0,10 5-4,-18-9 18,1 0 2,0 0 1,0 1-1,17 11 1,-23-14 7,-1 1 0,1-1 0,0-1 0,0 1 0,7 2 0,-2-2 41,-7-2-36,-1 0 0,1 0 0,-1 0 0,1 1 0,-1-1 0,0 1 0,1-1 0,-1 1 0,0-1 0,1 1 0,0 1 0,-1-1-2,0 0 0,-1 0 0,1 0-1,-1 0 1,1 0 0,-1 0 0,1 1-1,-1-1 1,1 0 0,-1 2 0,2 5 58,-1-8-57,-1 1 1,0-1-1,1 1 0,-1-1 0,0 1 0,1-1 0,-1 1 0,1-1 0,-1 1 0,1-1 1,-1 1-1,1-1 0,-1 0 0,1 1 0,0-1 0,3 4 115,-2 9 216,-2-11-297,-1 0 1,1 0-1,0-1 1,-1 1-1,1 0 1,-1 0-1,0-1 1,0 1-1,0 0 1,0-1-1,0 1 1,0-1-1,0 1 1,-3 2-1,5-4 36,0 0 1,-1 0-1,1 0 0,0 1 0,-1-1 0,1 0 0,0 0 0,-1 0 0,1 0 1,0 0-1,-1 0 0,1 0 0,0 0 0,-1 0 0,1 0 0,0-1 0,-1 1 1,2 0-1,15-14 757,4-5-295,-8 9-331,-1 2-50,-1 0 1,-1-1-1,1 0 1,11-16-1,17-20 217,64-82-2966,-67 76 902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99 148 3328,'0'-27'1061,"0"27"-1044,0 0-1,0-1 0,0 1 1,0 0-1,0-1 1,0 1-1,0 0 0,0-1 1,0 1-1,0 0 1,0-1-1,0 1 1,0 0-1,0-1 0,0 1 1,1 0-1,-1-1 1,0 1-1,0 0 0,0-1 1,1 1-1,-1 0 1,0 0-1,0-1 0,1 1 1,0-1 56,0-1 1,1 0-1,-1 1 0,0-1 1,0 1-1,0-1 0,-1 0 1,1 0-1,0 0 0,-1 0 1,1 1-1,0-4 0,0-31 1459,-1 34-1516,0-44 1109,0 46-1122,1 0 0,-1-1 0,0 1 0,0 0 0,0 0 0,0 0 0,0 0 0,0 0 0,0 0-1,0 0 1,0 0 0,0 0 0,0 0 0,0-1 0,0 1 0,0 0 0,0 0 0,0 0 0,0 0-1,0 0 1,-1 0 0,1 0 0,0 0 0,0 0 0,0 0 0,0 0 0,0-1 0,0 1 0,0 0-1,0 0 1,0 0 0,0 0 0,0 0 0,0 0 0,0 0 0,0 0 0,-1 0 0,1 0 0,0 0-1,0 0 1,0 0 0,0 0 0,0 0 0,0 0 0,0 0 0,0 0 0,0 0 0,0 0 0,-1 0-1,1 0 1,0 0 0,0 0 0,0 0 0,0 0 0,0 0 0,0 0 0,-11 0 114,11 0-113,-1 0 0,1 0 0,0 0 0,0 0 0,-1 0 0,1 0 0,0 0 0,0 0 0,0 0 0,-1 1 0,1-1 0,0 0 0,0 0 0,0 0-1,-1 0 1,1 0 0,0 0 0,0 1 0,0-1 0,0 0 0,-1 0 0,1 0 0,0 1 0,0-1 0,0 0 0,0 0 0,0 0 0,0 1 0,0-1 0,-1 0 0,1 0 0,0 1 0,0-1 0,0 0 0,-4 11 115,0 0 0,1-1 0,0 1 0,-2 20 0,-6 27 150,2-20-175,0 0 1,3 1 0,-2 53-1,6-67 2,0 0 0,-8 37 0,7-27-33,3-29-50,0 0 1,0-1 0,-3 11 0,-2 1 36,3-14-42,1 0 0,0 0 0,0 0 0,0 1 0,0-1 0,1 0 0,-1 1 0,1 3 0,0 6-184,0-10 54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3232,'13'-54'1035,"-13"53"-1011,1 0 1,-1 0 0,0 0 0,0 0-1,0 0 1,1 0 0,-1 0 0,1 0 0,-1 0-1,1 0 1,-1 0 0,1 0 0,-1 1 0,1-1-1,0 0 1,1-1 0,19-20 343,-10 14 512,-2 5-520,-1 0 1,16-3-1,-5 2 223,-14 2-516,0 1 1,0 0-1,0 0 0,0 0 1,1 1-1,-1-1 1,0 1-1,0 1 0,0-1 1,0 1-1,0 0 0,0 0 1,0 0-1,0 1 1,0-1-1,0 1 0,-1 0 1,1 1-1,-1-1 1,1 1-1,6 6 0,-3-3-18,0 0 0,0 1 0,-1 0-1,0 1 1,0 0 0,8 12 0,-14-16-31,1-1 1,-1 0 0,0 0-1,-1 0 1,1 5-1,1 4 25,0-3-17,-1-5-15,0-1 1,0 1-1,0 0 1,-1 0-1,0-1 1,0 1-1,0 5 1,-3-2 28,0-1 1,0 1-1,-1-1 0,0 1 1,0-1-1,-9 10 1,3-3 12,3-4-16,0 0 0,0-1 1,-1 0-1,-1-1 0,1 1 1,-11 6-1,-25 8 6,37-18-35,1 1-1,0 0 1,-10 10 0,15-14-7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4320,'-13'-14'1392,"12"14"-1356,1 0 0,-1-1 1,1 1-1,-1-1 0,1 1 0,-1 0 1,1 0-1,-1-1 0,0 1 1,1 0-1,-1 0 0,1 0 0,-1-1 1,0 1-1,1 0 0,-1 0 0,0 0 1,1 0-1,-1 0 0,0 0 0,1 1 1,-1-1-1,1 0 0,-1 0 1,0 1-1,0-1 71,-13 1 1989,10 6-1645,1 1 26,0-3-407,1-1 0,0 1 0,0 0-1,1 0 1,-1 0 0,1 0 0,1 0-1,-1 0 1,0 6 0,-1 13 59,-3 8-20,2-10-49,-3 44 0,6-31-41,-1-1 108,5 42-1,1-42-42,4 58 3,-9 31-3319,0-93 1739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6304,'0'16'2336,"0"-16"-1824,-16 16-128,16-16 1216,0 17-960,-17-17-64,1 0-352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459 149 5312,'13'-27'1701,"-10"22"-1024,-6 2-261,0 0-233,-24-21 786,-9 10-885,26 11-82,-127-35 35,63 11-336,73 26 331,-1 0-1,0 0 0,0 1 1,0-1-1,0 1 0,0 0 0,0-1 1,1 1-1,-1 0 0,0 0 1,0 0-1,0 0 0,0 1 1,-2-1-1,-1 1 118,5-1-140,0 0 0,0 0 0,0 0 0,0 0 0,-1 0 0,1 0 0,0 0 0,0 0 0,0 0 0,0 0 0,0 0 0,0 0 0,0 0 0,0 0 0,0 0 0,0 0 0,-1 0 0,1 0 0,0 0 0,0 0 0,0 0 0,0 0 0,0 0 0,0 0 0,0 0 0,0 0 0,0 0 0,0 0 0,0 0 0,-1 0-1,1 1 1,0-1 0,0 0 0,0 0 0,0 0 0,0 0 0,0 0 0,0 0 0,0 0 0,0 0 0,0 0 0,0 0 0,0 0 0,0 1 0,0-1 0,0 0 0,0 0 0,0 0 0,0 0 0,0 0 0,0 0 0,0 0 0,0 0 0,0 0 0,0 0 0,0 1 0,0 0 23,0 1 0,0 0 0,-1 0 0,1-1 0,0 1 0,-1-1 0,1 1 0,-1 0 0,-1 2 0,-4 7 24,-10 22 32,5 16 35,-14 3 149,15-22-110,-15 64 1,9-27-46,2 0 101,8-36-148,0-8-27,5-21-36,0 1-1,0 0 1,0 0-1,0 0 1,1 0-1,-1-1 1,1 1 0,0 0-1,0 0 1,0 0-1,0 0 1,1 6-1,1-5 28,-1 0 0,1 0-1,-1 0 1,1 0 0,0 0-1,0 0 1,1-1-1,-1 1 1,1-1 0,0 0-1,0 1 1,4 3 0,1-3 11,0 0 0,1 0 0,10 2 0,16 8 25,-29-11-72,-1-1 0,0 1 0,0-1 1,1-1-1,-1 1 0,1-1 0,0 0 0,-1 0 0,1-1 0,8 1 0,-14-1 2,10 0 68,0 0-1,13 2 1,16 9 1,-20-9-369,0 0 0,27-3 0,-21 1-1275,-6 0 301</inkml:trace>
  <inkml:trace contextRef="#ctx0" brushRef="#br0" timeOffset="1">98 379 4064,'0'0'1504,"0"0"-1184,49 0-64,-32 0 1344,15 0-928,1 0 64,0 16-416,16-16-96,-16 0-128,16 0-896,-16 0 416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115 116 3552,'-13'13'1147,"13"-12"-1090,1-1 1,0 1-1,0-1 1,0 0-1,-1 0 1,1 1-1,0-1 1,0 0-1,0 0 1,0 0-1,0 0 1,0 0-1,1 0 1,10 0 431,-6 0-344,0 0 1,0 0-1,-1 0 0,9 3 1,3 2 44,-10-3-137,0 0-1,0-1 1,0 0 0,0 0 0,7 0-1,65-1 140,-72 0-150,0 0-1,0-1 1,0 0-1,0-1 0,0 1 1,10-5-1,-10 4-5,14-2 202,-21 4-239,1 0 1,-1 0-1,1 1 0,-1-1 1,1 0-1,-1 0 0,1 0 1,-1 0-1,1 0 1,-1 0-1,1-1 0,-1 1 1,1 0-1,-1 0 0,0 0 1,1 0-1,-1 0 0,1-1 1,-1 1-1,1 0 0,-1 0 1,0-1-1,1 1 1,-1 0-1,0-1 0,1 1 1,-1-1-1,0 1 0,1 0 1,-1-1-1,0 1 0,0-1 1,1 1-1,-1 0 0,0-1 1,0 1-1,0-1 1,0 1-1,0-1 0,0 1 1,0-1-1,0 1 0,0-1 1,0 1-1,0-1 0,0 0 1,-3-4-54,-1 2 79,0-1 0,0 2 0,-1-1 0,0 0 0,-8-3 0,7 4-17,0-1-1,1 1 1,-1-2-1,1 1 1,0 0 0,-6-6-1,7 6-18,0-1 0,0 1-1,0-1 1,-1 1 0,1 0 0,-1 1-1,0-1 1,-6-2 0,8 5-1,0-1 0,0 0 1,0 0-1,0 0 1,1 0-1,-1-1 0,0 1 1,1-1-1,-1 0 0,-2-2 1,0 1-32,3 3 42,1 0 0,0 0 1,-1 0-1,1-1 0,0 1 0,-1 0 0,1-1 1,0 1-1,-1-1 0,1 1 0,0-1 0,-2-1 0,1 0 3,0 1 0,0 0 0,0 0 0,0 0 0,0 0 0,0 0 0,-1 1 0,1-1 0,0 1-1,0-1 1,-1 1 0,1 0 0,-3 0 0,-4 1 80,0 1 0,0-1 0,-13 6 0,-6 1 219,21-6-240,0 1-1,0 0 1,0 0-1,0 0 0,0 1 1,1 0-1,-7 5 0,-3 4 126,-19 19-1,35-31-181,0-1 1,-1 1 0,1-1 0,0 1-1,0-1 1,-1 1 0,1-1 0,0 0-1,0 1 1,0-1 0,0 1 0,-1-1-1,1 1 1,0-1 0,0 1 0,0-1-1,0 1 1,0 0 0,0-1 0,0 1-1,1-1 1,-1 1 0,0-1-1,0 1 1,0-1 0,0 0 0,1 1-1,-1-1 1,0 1 0,0-1 0,1 1-1,-1-1 1,0 0 0,1 1 0,-1-1-1,1 0 1,-1 1 0,0-1 0,1 0-1,-1 1 1,1-1 0,-1 0 0,1 0-1,0 1 1,4 1 6,0 0 0,0 0 0,0 0-1,0 0 1,1-1 0,-1 0 0,0 0 0,9 0 0,54 1-118,-52-2 36,16 0-18,-4 1-461,40-5 0,-16-7-58,-5 6 106,-22-2 295,-18 6 135,-1-1-1,0 1 0,0 0 1,9-1-1,-20 3 126,-1 0-1,1 0 1,0 0 0,0 1 0,-1-1-1,1 1 1,0 1 0,0-1-1,1 1 1,-1-1 0,0 1 0,-4 4-1,-9 8 363,-22 23 0,40-38-410,-15 15 155,1 1 1,0 1-1,2 0 0,0 0 1,-18 37-1,18-28-42,2 1 0,1 1 0,-11 50 0,9-28-21,-9 56-127,18-92 81,1 0 0,1 0 0,0 0 1,0 0-1,4 20 0,-2-29 16,0 0 0,0 1 0,1-1 0,-1 0 0,1 0 0,0-1 0,0 1 1,1-1-1,-1 1 0,1-1 0,7 6 0,-9-8-24,-1-1-31,-1-1 0,0 0 0,1 1 0,0-1 0,-1 0 0,1 0 0,-1 1 0,1-1 0,-1 0 1,1 0-1,0 0 0,-1 1 0,1-1 0,-1 0 0,1 0 0,0 0 0,-1 0 0,1 0 0,-1 0 0,1-1 1,0 1-1,-1 0 0,1 0 0,-1 0 0,1 0 0,0-1 0,-1 1 0,1 0 0,-1-1 0,1 1 0,0-1 24,1 0-20,0 0 0,0 0 0,0 0 0,0-1 0,-1 1 0,1-1 0,-1 1 0,1-1 0,-1 1 0,1-1 0,-1 0 0,0 0 0,2-2 0,-1-1 4,0-1 0,0 0 1,2-8-1,-2 5-15,1 0 28,-1-1 0,0 0 1,0 0-1,-1 0 0,0 0 1,0-1-1,-2-14 0,-10-30 63,6 18-160,3 13-13,-10-41 0,-18-19-41,29 81-17,0-1 0,1 1 1,-1 0-1,1-1 0,0 1 0,0 0 0,1 0 0,-1-1 0,1 1 0,-1 0 0,1 0 0,0-1 0,0 1 1,1 0-1,-1 0 0,1 0 0,-1 1 0,1-1 0,0 0 0,0 0 0,0 1 0,0-1 0,1 1 0,-1 0 1,1 0-1,3-3 0,24-12-1561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3552,'0'-2'110,"-1"1"-1,1-1 1,0 0-1,0 0 1,-1 1 0,1-1-1,-1 1 1,1-1 0,-1 0-1,0 1 1,0-1-1,1 1 1,-1-1 0,0 1-1,0 0 1,-1-1 0,-1-1-1,0 0 723,3 3-256,0 0-85,0 3-182,0 5-24,-1-4-209,1 0 0,0-1 1,0 1-1,0 0 0,0-1 0,1 1 0,0 0 1,1 4-1,3 1 13,-4-8-71,0 1-1,0-1 1,0 1-1,0-1 1,-1 1 0,1-1-1,0 1 1,-1 0 0,1-1-1,-1 1 1,0 0-1,0-1 1,1 3 0,-1 45 979,2-49-954,-1 0-42,-1 0 1,1 0 0,-1 1 0,1-2-1,-1 1 1,0 0 0,1 0-1,-1 0 1,1 0 0,-1 0 0,1 0-1,-1 0 1,0 0 0,1-1-1,-1 1 1,1 0 0,-1 0 0,0 0-1,1-1 1,-1 1 0,0 0-1,1-1 1,-1 1 0,0 0 0,0-1-1,1 1 1,-1 0 0,0-1-1,0 1 1,1-1 0,4-6 35,6 1-26,-6-7-102,-1 7 36,0 1 0,0-1 0,1 1 0,-1 1 0,8-7 0,2-2-57,-13 12 130,1-1 0,0 0 0,0 1 0,0-1 1,1 1-1,-1 0 0,0 0 0,0 0 0,1 0 1,-1 0-1,1 0 0,-1 1 0,1-1 0,-1 1 1,1 0-1,-1 0 0,1 0 0,-1 0 0,1 0 1,-1 0-1,1 0 0,-1 1 0,1 0 0,-1-1 1,1 1-1,-1 0 0,0 0 0,1 0 0,-1 0 1,0 1-1,0-1 0,0 1 0,3 2 0,8 10 316,-8-9-194,-1 0 0,1 0 0,0-1 0,0 1 0,8 4 0,-11-8-87,0 0 0,1 1 1,-1-1-1,0 0 1,0 1-1,0 0 0,0 0 1,0-1-1,0 1 1,1 3-1,5 5 64,9 1 155,-9-2-185,-7-7-46,1 0 0,0 0 0,0 0 0,-1 0 0,1 0 0,0 0 0,1-1 0,-1 1 0,0-1 0,4 2 0,10 10 189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2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5216,'-16'0'1952,"16"0"-1536,16 16-96,1 1 1312,-1-17-960,-16 0 224,17 16-544,-17-16-1280,16 0 512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3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1728,'14'-14'560,"-14"13"-546,1 1 0,0 0 0,-1-1 1,1 1-1,-1 0 0,1-1 0,0 1 0,-1 0 0,1-1 0,0 1 1,-1 0-1,1 0 0,0 0 0,-1 0 0,1 0 0,0 0 0,-1 0 1,1 0-1,0 0 0,0 0 0,-1 0 0,1 0 0,0 1 0,2-1 68,93 0 1721,-93 0-1758,0 0 0,1 0 0,-1-1 0,1 1 0,-1-1 0,0 0 0,0 0 0,7-3 0,5-1 174,17-2 80,-20 5-193,-1-1 1,14-5-1,-4 0 64,33-9 0,-40 14-119,0 1 0,0 1 0,19 0 0,17-1 13,-26 1-80,-1 1 0,44 5 0,-18 6 0,-23-7 60,-9-1-5,1 0 0,19 6-1,75 24 58,-85-26 27,47 5 1,8 2 67,-52-8-122,0-1 0,1-2 1,-1-1-1,38-2 0,-41 0-42,58-1 73,152 5-115,-152 7 106,-43-7-50,80 11 25,-46 2-41,77 13-8,11-25 101,-123 0-35,82 4 106,-10-1-186,3 0-86,-80-8 49,73 3-60,-69 2 58,68 3-56,-74-6 69,0 1 1,46 10-1,1 0 69,-13-8 146,-45-2-134,99 8 178,110-11-7,-96 8-64,-15 0-218,-3 1-81,-20-2 49,-59-7 77,72 3 27,-29 8 77,3-5 21,-41-2-1,78 5 190,-80-9-215,107-3 100,-99-1-189,97-5-52,192 9 125,-322 1-30,1 0 0,25 6 1,-31-4-12,1-1 1,15 0 0,10-2-110,-22 0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1824,'-13'-13'587,"10"10"-353,3 3 28,0 0 511,0 0-128,0 0 209,0-3-273,0 1-513,0-4 221,1 7-55,-2-1-219,1 1 0,0-1 0,0 0 0,0 1 1,0-1-1,0 0 0,0 1 0,0-1 0,0 0 1,1 1-1,-1-1 0,0 0 0,0 1 0,0-1 0,0 0 1,0 1-1,0-1 0,1 0 0,-1 0 0,0 1 1,0-1-1,1 0 0,-1 1 0,0-1 0,0 0 1,1 0-1,-1 0 0,0 1 0,0-1 0,1 0 1,-1 0-1,0 0 0,1 0 0,-1 0 0,0 0 1,1 0-1,-1 1 0,0-1 0,1 0 0,-1 0 0,0 0 1,1 0-1,-1 0 0,0-1 0,1 1 0,-1 0 1,0 0-1,1 0 0,-1 0 0,0 0 0,1 0 1,-1 0-1,0-1 0,0 1 0,1 0 0,-1 0 1,1-1-1,4-10 678,6 22-512,-10-10-170,-1-1 0,1 1-1,-1-1 1,1 0 0,0 1-1,-1-1 1,1 0 0,0 1-1,0-1 1,-1 0 0,1 0-1,0 0 1,-1 0 0,1 1-1,0-1 1,0 0 0,-1-1-1,1 1 1,0 0 0,0 0-1,1 0 1,3-1 10,2 1-25,0 1 0,0 0 0,1 1 0,6 1 0,-5 0 11,-1-1 1,1 0-1,0-1 0,11 0 0,237-1 169,-243 1-153,-1 0-1,1 1 0,13 3 0,-14-3 21,0 1 0,0-2 1,14 1-1,35-2 266,-61 0-291,0 0 0,0-1 0,0 1 0,-1 0 0,1 0 1,0 1-1,0-1 0,0 0 0,-1 0 0,1 0 0,0 0 0,0 1 0,0-1 0,-1 0 0,1 1 0,0-1 1,-1 1-1,1-1 0,0 1 0,-1-1 0,1 1 0,-1-1 0,1 1 0,-1-1 0,1 1 0,0 1 0,-1-2 11,1 1-1,-1-1 1,0 1-1,1-1 1,-1 1 0,1-1-1,-1 1 1,0-1-1,1 1 1,-1-1-1,1 0 1,-1 1-1,1-1 1,-1 0-1,1 0 1,0 1-1,-1-1 1,1 0-1,-1 0 1,1 0-1,-1 0 1,1 1-1,0-1 1,-1 0-1,1 0 1,0 0-1,-1 0 1,1-1-1,0 1 1,-1-3 56,0-7-165,0 7 0,0 3-5,0 3 16,0-2 51,0 1 0,-1 0 0,1-1 0,-1 1 0,1 0 0,-1-1 0,0 1 0,1-1 0,-3 4 0,-4 8-74,1 9 34,5-14 61,-1 0-1,-1-1 0,-4 11 1,-39 64 34,24-36-32,2-17-52,13-20 29,1-1 0,-7 15 0,4-8 24,0-1 1,-15 20-1,0-2 146,23-30-140,0-1 1,0 1 0,0-1-1,-1 0 1,1 1-1,0-1 1,-1 0 0,1 0-1,-1 0 1,1 0-1,-1 0 1,0-1 0,1 1-1,-1 0 1,0-1 0,1 1-1,-1-1 1,0 1-1,-2-1 1,-8 3 103,4 5 23,8-8-129,0 1 1,-1-1-1,1 1 1,0-1-1,-1 0 1,1 1-1,0-1 1,-1 0-1,1 1 1,-1-1-1,1 0 1,-1 1-1,1-1 0,-1 0 1,1 0-1,-1 1 1,1-1-1,-1 0 1,1 0-1,-1 0 1,1 0-1,-1 0 1,1 0-1,-1 0 0,1 0 1,-1 0-1,1 0 1,-2 0-1,-1 0 59,0 0 0,0 0 0,0 0 0,0-1 0,0 1 0,0-1 0,0 1 0,0-1 0,0 0 0,0 0 0,0-1 0,0 1 0,1 0 0,-1-1 0,-4-4 0,-15-7 490,11 6-199,-1 0-1,-20-17 1,10-6-56,10 14-93,4 6-80,1 1 0,0-1 0,-5-11 1,1 0-89,3 7-116,1 0-1,1-1 1,-10-29 0,15 40-68,0-1 1,1 1 0,-1-1-1,1 1 1,0-1-1,0 1 1,0-1 0,1 1-1,0-1 1,-1 1-1,1 0 1,1-1 0,-1 1-1,1 0 1,0 0 0,0 0-1,0 0 1,5-7-1,20-21-3683,-8-1 1094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2816,'0'0'917,"5"-2"-565,-1 0-192,0-1 0,1 2-1,-1-1 1,0 0 0,1 1-1,-1 0 1,1 0 0,-1 0-1,1 1 1,0 0-1,-1 0 1,1 0 0,0 0-1,-1 1 1,8 1 0,-1 2 47,-8-2-144,0-1-1,0 1 1,1-1-1,-1 0 1,0 0-1,0-1 0,1 1 1,-1-1-1,6 0 1,-7 0-47,0 0 1,0 1-1,0-1 1,0 0-1,0 0 1,0 1-1,0-1 1,-1 1 0,1-1-1,0 1 1,0 0-1,-1 0 1,3 1-1,-1 1 14,-1-1 0,1 1 0,0 0 0,-1 0 0,4 6-1,-5-8-12,0 1-1,0 0 1,1-1 0,-1 1-1,0-1 1,1 0-1,-1 1 1,1-1-1,2 2 1,-3-3-1,0 1 0,0-1 0,0 0 0,0 1 1,0-1-1,0 1 0,0 0 0,-1-1 0,1 1 1,0 0-1,0-1 0,-1 1 0,1 0 0,0 0 1,-1 0-1,1 0 0,-1-1 0,1 1 0,-1 0 0,1 0 1,-1 0-1,0 0 0,1 0 0,-1 0 0,0 0 1,0 0-1,0 0 0,0 0 0,0 0 0,0 1 0,0-1 1,0 1-1,0 3 31,0-4-8,0 1 0,0 0 0,-1 0 0,1-1 1,0 1-1,-1 0 0,1 0 0,-1-1 0,1 1 0,-1 0 0,0-1 0,1 1 0,-1-1 0,-2 3 0,-2 4 122,0 3 172,4-9-273,0 1 0,0-1 0,0 0 0,-1 1 1,1-1-1,-1 0 0,1 0 0,-3 2 0,-10 10 500,11-12-234,4-1-313,-1 1 1,0-1-1,0 0 1,0 0 0,0 0-1,0 0 1,0 0-1,0 0 1,0 0-1,-1 2 1,1-3-12,0 0-1,0 0 1,0 0 0,0 0-1,0 1 1,0-1 0,0 0-1,0 0 1,0 0 0,0 0 0,0 0-1,0 0 1,0 0 0,0 0-1,0 0 1,0 0 0,0 1-1,0-1 1,0 0 0,0 0-1,0 0 1,0 0 0,0 0-1,1 0 1,-1 0 0,0 0-1,0 0 1,0 0 0,0 0 0,0 0-1,0 1 1,0-1 0,0 0-1,0 0 1,0 0 0,0 0-1,0 0 1,0 0 0,1 0-1,-1 0 1,0 0 0,0 0-1,0 0 1,0 0 0,0 0-1,0 0 1,0 0 0,0 0 0,0 0-1,0 0 1,1 0 0,-1 0-1,0 0 1,0 0 0,0 0-1,0 0 1,96 0 195,-63 0-159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 4384,'-27'0'1424,"21"0"-854,4-3-138,-5-4 169,6 6-308,2 2-29,6 6 125,-7-7-354,1 1 0,-1-1 1,1 0-1,-1 1 0,1-1 0,0 0 1,-1 1-1,1-1 0,0 0 0,-1 0 0,1 1 1,0-1-1,-1 0 0,1 0 0,0 0 0,0 0 1,-1 0-1,1 0 0,0 0 0,-1 0 0,1 0 1,0-1-1,0 1 0,2 0 69,133 0 531,124 0-336,-233 0-299,-15 0-81,-22 0-108,-19 0-192,21 0 325,1 0 0,-1 1 0,0 0 0,1 1-1,-10 2 1,11-2 17,0 0 0,0-1 0,0 0 0,0 0 0,-8 0 0,12-1 26,0 0 0,0 0-1,0 0 1,0 1 0,0-1-1,0 1 1,0-1-1,0 1 1,0 0 0,0 0-1,0 0 1,0 0 0,0 0-1,0 0 1,1 1 0,-1-1-1,0 0 1,1 1-1,-1-1 1,1 1 0,-2 3-1,-4 2-49,4-3 46,-1 0 0,1 0-1,0 0 1,0 0 0,0 1 0,1-1 0,-1 1-1,1 0 1,0-1 0,1 1 0,-1 0 0,1 0-1,0 0 1,0 1 0,1-1 0,-1 10-1,-2 16 2,-8 32 101,6 2-5,0-31-37,1-4 8,-1 35-1,5-53-37,-1 0 0,0 0 0,-1 0 0,0 0-1,-1-1 1,0 1 0,-1-1 0,0 1 0,-1-1 0,0 0 0,0-1-1,-2 1 1,1-1 0,-1 0 0,-1-1 0,-8 9 0,-11 14 98,24-28-112,1-1 1,-1 1-1,0-1 1,0 0 0,0 0-1,-1 0 1,1 0 0,-1 0-1,1-1 1,-7 4-1,-4-1 54,0 1 1,-23 4-1,6-1-15,15-6 58,10-1 218,-2 8-69,15-8 375,16 3 30,4 3-479,1-2-1,0 0 1,1-2 0,-1-1-1,45 0 1,151-3-2438,-224 0 2246,0 0 0,0 0 0,0 0 0,0 0 0,0 0-1,0 0 1,1 0 0,-1 0 0,0 0 0,0 0 0,0 0 0,0 0-1,0 0 1,0 0 0,0 0 0,0 0 0,0 0 0,1 0 0,-1 0-1,0 0 1,0 0 0,0 0 0,0 0 0,0 0 0,0 0 0,0 0-1,0-1 1,0 1 0,0 0 0,0 0 0,0 0 0,1 0 0,-1 0-1,0 0 1,0 0 0,0 0 0,0 0 0,0 0 0,0 0 0,0 0-1,0-1 1,0 1 0,0 0 0,0 0 0,0 0 0,0 0 0,0 0-1,0 0 1,0 0 0,0 0 0,0 0 0,0-1 0,0 1-1,0 0 1,0 0 0,0 0 0,0-14-2342,0-2 737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66 2496,'0'-2'68,"-1"0"1,1 0 0,0 1-1,0-1 1,-1 0-1,1 1 1,-1-1-1,1 0 1,-1 1-1,0-1 1,0 0-1,0 1 1,0-1-1,0 1 1,0 0-1,0-1 1,0 1 0,0 0-1,-3-2 1,4 3-69,-13-14 656,12 14-636,1 0 0,0 0 0,0-1 1,-1 1-1,1 0 0,0 0 1,0-1-1,-1 1 0,1 0 1,0 0-1,-1 0 0,1 0 1,0 0-1,-1 0 0,1-1 0,0 1 1,-1 0-1,1 0 0,0 0 1,-1 0-1,1 0 0,0 0 1,-1 0-1,1 0 0,-1 1 1,-6-1 222,4 1-128,-1-1-1,0 0 1,0 0-1,0 0 1,1-1 0,-1 1-1,0-1 1,-5-1-1,4 0 6,-2-1 40,-1 1 1,1 0-1,0 1 1,-1-1-1,-13 0 1,10 2 81,-51 2 964,58-1-1148,-1-1 0,0 1 1,0 0-1,1 0 1,-1 1-1,0-1 0,1 1 1,0 0-1,-8 4 1,10-3-9,-1-1 0,1 1 1,-1-1-1,1 1 0,-4 5 0,0 1 54,-2 2-25,-3 2 214,-12 22 1,21-30-250,0-1 0,0 1-1,0 0 1,0-1 0,1 1 0,-1 0 0,1 0-1,1 0 1,-2 8 0,3-5 2,0 0 0,1 0 0,0 0 0,0 0 0,0 0 0,1-1 0,0 1 0,6 9 0,-6-10-13,1-1 0,0 1 1,0-1-1,1 0 0,-1-1 0,1 1 1,1-1-1,-1 0 0,10 7 1,3-3 46,1-1 0,0-1 0,0 0 0,0-2 0,1 0 0,27 3 0,-32-7-38,1-1 0,-1 0 1,0-1-1,26-6 1,-15 3-10,-23 4-31,12-2 43,1-1 0,-1 0 0,17-6 0,-29 8-21,0-1 1,0 1-1,0-1 0,1 1 1,-2-1-1,1 0 1,0 0-1,0 0 0,-1 0 1,1-1-1,-1 1 0,1-1 1,-1 0-1,0 1 1,0-1-1,0 0 0,-1 0 1,3-7-1,-3 8-11,-1 0 0,1 0-1,-1 0 1,0 0 0,0 0-1,0-1 1,0 1-1,-1 0 1,1 0 0,0 0-1,-1 0 1,1 0 0,-1 0-1,0 0 1,0 0 0,0 0-1,0 0 1,0 0 0,0 0-1,0 1 1,-1-1 0,-2-2-1,2 1 7,-15-18-11,-33-29 0,21 22 34,-3-2 262,26 27-324,1-1 0,0 0 0,0 0 0,1 0 0,-1-1-1,1 1 1,0-1 0,-5-8 0,9 12 8,-1 1 0,1-1-1,0 1 1,-1-1 0,1 1 0,0-1 0,-1 1 0,1-1-1,0 1 1,0-1 0,-1 0 0,1 1 0,0-1 0,0 1-1,0-1 1,0 0 0,0 1 0,0-1 0,0 1 0,0-1-1,0 0 1,0 1 0,1-1 0,-1 1 0,0-1 0,0 0-1,0 1 1,1-1 0,-1 1 0,0-1 0,1 1 0,-1-1-1,2 0-27,-1 1 0,0-1-1,1 1 1,-1-1 0,0 1-1,1 0 1,-1 0 0,0 0-1,1 0 1,1 0 0,-2 0 10,31-3-1874,15-10 518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2816,'27'-27'917,"-16"19"-565,-7 6-297,-1 0 43,0 0-1,1 1 0,-1 0 1,0-1-1,0 1 0,1 0 0,-1 1 1,1-1-1,-1 1 0,4-1 1,-5 1-31,1 0 1,-1 0 0,0 0 0,1-1 0,-1 1-1,0-1 1,0 1 0,1-1 0,-1 0 0,0 0 0,0 0-1,0 0 1,0 0 0,0-1 0,3-1 0,-2 0-9,0 1 0,0 0 0,0 0 0,0 1 0,0-1 0,1 1-1,-1-1 1,5 0 0,36-3 139,-31 2-164,13-1 48,47-3-1,-45 6-32,41-7 0,-44 5 27,33-1 1,76 4 1213,-128-1-1103,1 0 0,0 0 0,-1 0 0,13-5 0,-15 5-26,1-1 0,0 1-1,0 0 1,7-1 0,-11 2-140,-1 0-1,0 0 1,1 0 0,-1 0 0,0 0-1,1 0 1,-1 0 0,0 0-1,1 0 1,-1 0 0,0 0 0,1 0-1,-1 0 1,0 0 0,1 0-1,-1 0 1,0-1 0,0 1 0,1 0-1,-1 0 1,0 0 0,0 0 0,1-1-1,-1 1 1,0-1 0,1 1-14,5-8 235,-9 3-33,-1 2-118,0-4-7,0 2-39,-9 3-9,7 2-50,0 0 0,0 0 0,1 0-1,-1 1 1,0 0 0,1 0 0,-1 0 0,1 1-1,-1 0 1,1 0 0,-10 5 0,1 3-14,-24 13-8,29-18 2,0 0 0,0 1 0,0 1 1,1-1-1,-11 11 0,18-15 26,-1-1 1,0 1-1,1 0 0,-1 0 1,1 0-1,-1 0 0,1 1 1,0-1-1,0 0 0,0 0 1,0 1-1,0-1 0,1 0 1,-1 5-1,-2 6 11,1-9 5,1-1 0,0 1 1,0 0-1,1-1 0,-1 6 0,1-7-2,0 0 1,0-1-1,1 1 0,-1 0 1,1 0-1,-1 0 0,1-1 0,0 1 1,1 2-1,-2-4-3,0 1-1,0-1 1,0 1-1,1-1 1,-1 1-1,0-1 1,0 0-1,1 1 1,-1-1-1,1 1 1,-1-1-1,0 0 1,1 1 0,-1-1-1,1 0 1,-1 1-1,1-1 1,-1 0-1,1 0 1,0 1-1,23 12 73,-22-11-76,0-1 1,1 0-1,-1 0 1,0 0-1,0 0 1,0 0-1,1-1 1,-1 1-1,0-1 0,1 0 1,-1 1-1,1-1 1,-1 0-1,0 0 1,1 0-1,-1-1 0,1 1 1,-1-1-1,0 1 1,4-2-1,-1 0-18,1 1 0,-1 0 0,1 0 0,5 0 0,5 2-109,-8-1 45,0 0 0,0 0 0,0-1 0,10-1-1,-11 0-14,-2 1-58,1-1 0,0 1 0,0-1-1,9-5 1,-13 6 100,-1 0 0,0 0 0,1 0 0,-1 0 0,0 0 0,0 0 0,0 0 0,1-1 0,-1 1 0,0 0 0,-1-1 0,1 1 0,0 0 0,0-1 0,-1 1 0,1-1 0,-1 0 0,1 1 0,-1-1 0,1 1 0,-1-1-1,0 0 1,0-1 0,0 2 53,0 1-1,0-1 1,0 1-1,0-1 1,0 1-1,0-1 1,0 1-1,0 0 1,0-1-1,0 1 0,0-1 1,0 1-1,0-1 1,0 1-1,0 0 1,-1-1-1,1 1 1,0-1-1,0 1 1,-1 0-1,1-1 0,0 1 1,0 0-1,-1-1 1,1 1-1,0 0 1,-1-1-1,1 1 1,-1 0-1,1 0 1,0 0-1,-1-1 0,1 1 1,-1 0-1,1 0 1,0 0-1,-1 0 1,0 0-1,0 0 8,-1 0 0,1 0 0,0 1 0,-1-1 0,1 1 0,0-1 0,0 1 0,-1-1 0,1 1 0,0 0 0,0 0 0,-2 1 0,0 0 27,1 0 0,0 0-1,0 1 1,0-1 0,1 0 0,-4 5-1,5-6-12,-1 0-1,1 0 1,-1-1 0,1 1-1,0 0 1,-1 0-1,1 0 1,0 0-1,0 0 1,0 0-1,-1 0 1,1 0 0,0 0-1,0 0 1,1 0-1,-1 0 1,0 0-1,0 0 1,1 1-1,10 14 175,-11-14-174,1 0-1,1 0 1,-1 0-1,0 0 1,0 0-1,1-1 1,-1 1-1,1 0 1,-1-1-1,1 0 1,0 1-1,-1-1 1,1 0-1,0 0 1,0 0-1,0 0 1,0 0-1,0 0 1,0 0-1,0-1 1,0 1-1,0-1 0,4 1 1,16 4 69,-6 1-25,-13-5-38,1 1 0,-1-1 0,1 0 0,-1 0 0,1-1-1,0 1 1,-1-1 0,5 1 0,51-4 99,-53 3-141,0-1 1,0-1 0,-1 1-1,1-1 1,-1 0 0,1 0 0,7-5-1,25-20-462,-6 13 154,-25 11 97,1 0 0,-1 0 0,0-1 0,11-7-1,-2-2-226,18-20 1,-18 16 214,-6 6 172,0-1 0,-1 0 0,0 0 0,11-23 0,-12 22 52,-2 2 10,-2 4 12,0 0 1,0-1 0,5-14 0,0-26 101,-7 33-13,0 0 0,7-19 0,-6 24 136,0 0 1,0 0-1,0 0 0,-2-1 0,2-20 0,-3-18 2005,0 48-2148,0 0 0,0-1 0,0 1 0,-1 0 0,1 0 0,0 0 0,-1 0 0,1 0 0,-1 0 0,0-2 0,1 3-76,0 0-1,-1-1 0,1 1 1,0 0-1,0 0 1,0 0-1,0 0 1,0-1-1,-1 1 1,1 0-1,0 0 0,0 0 1,0 0-1,-1 0 1,1 0-1,0 0 1,0 0-1,-1 0 1,1 0-1,0 0 0,0 0 1,0 0-1,-1 0 1,1 0-1,0 0 1,0 0-1,-1 0 1,1 0-1,0 0 0,0 0 1,0 0-1,-1 0 1,1 0-1,0 0 1,0 0-1,0 0 1,-1 1-1,1-1 0,0 0 1,0 0-1,0 0 1,0 0-1,0 1 1,-1-1-1,1 0 1,0 0-1,0 0 0,0 0 1,0 1-1,0-1 1,0 0-1,0 0 1,0 1-1,0-1 0,-1 0 1,1 0-1,0 0 1,0 1-1,-5 23 476,-6 1-225,9-10-248,0 0 1,1 0-1,2 26 1,0-19 10,-3 28-1,-1-32-100,-8 25 0,-3 11-750,10-27 433,3-15-205,-1 1 0,-1 0 0,-6 18 1,-5-2-856,11-21 490,-1-1-1,1 1 0,-3 8 1,5-10 372,0 0 0,1-1 0,-1 11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6304,'-33'0'2336,"33"0"-1824,17 0-128,-1 0 288,-16 17-448,16-17-160,17 0-64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5408,'0'16'1984,"0"-16"-1536,33 0-128,-17 0 544,17 0-544,0 0 64,16 16-224,0-32-320,-16 16 96,33 0-4224,-17 0 2368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6240,'16'16'2304,"-16"-16"-1792,33 0-160,-16 0 800,-1 0-704,17 0 32,-17 0-288,17-16 0,0 16-96,0 0-768,-1 0 384,-15 0-3072,15 0 1856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99 4064,'0'0'1307,"-3"2"-801,-8 9-15,11-10-429,-1-1 0,1 1 0,0-1 0,-1 1 0,1-1 0,0 1 0,0-1 0,-1 1 0,1 0 0,0-1 0,0 1 0,0-1 0,0 1 0,0 0 0,0-1 0,0 1 0,0 0 0,0-1 0,0 1 0,0-1 0,0 1 0,0 0 0,0-1 0,1 1 0,-1-1 0,0 1 0,0-1 0,1 1 0,-1-1 0,1 1 0,-1 0 122,11 16 680,-8-12-696,-3-4-142,0-1 0,0 1-1,1 0 1,-1-1 0,0 1-1,1 0 1,-1-1 0,1 1 0,-1-1-1,0 1 1,1-1 0,-1 1-1,1-1 1,0 1 0,-1-1-1,1 1 1,-1-1 0,1 0 0,0 1-1,-1-1 1,2 0 0,3 3 46,14 8 72,11-6-96,-15-1-35,-9-2-4,0 0-1,0-1 1,1 1-1,-1-2 1,0 1 0,1-1-1,-1 0 1,11-1-1,-15 1-7,22-4 48,1 0 0,-1-2 1,27-10-1,-26 3 121,-12 9-109,-10 4-46,-1 0 0,0-1 0,1 0 0,-1 1-1,1-1 1,-1 0 0,4-2 0,-5 2-9,-1 0-1,1 0 0,0 0 1,0 0-1,0 0 1,-1 1-1,1-1 0,0-1 1,-1 1-1,1 0 1,-1 0-1,1 0 0,-1 0 1,0 0-1,1 0 1,-1-1-1,0 1 0,0 0 1,0 0-1,0 0 1,0-2-1,0 3-4,0-1-1,0 0 1,0 1 0,0-1 0,0 1-1,0-1 1,0 1 0,0-1-1,0 1 1,0-1 0,0 1 0,0-1-1,0 1 1,-1-1 0,1 1-1,0-1 1,0 1 0,-1-1 0,1 1-1,0-1 1,-1 1 0,1 0-1,0-1 1,-1 1 0,1 0 0,-1-1-1,1 1 1,-1-1 0,-7-7-11,5-3-37,3 10 42,0 0 1,0 0-1,-1 1 1,1-1-1,0 0 1,-1 0-1,1 0 0,-1 0 1,1 0-1,0 0 1,-1 1-1,0-1 1,1 0-1,-1 0 1,0 1-1,1-1 0,-1 0 1,0 1-1,0-1 1,1 1-1,-1-1 1,0 1-1,0-1 0,0 1 1,-1-1-1,-2-2 18,0 1-1,0-2 1,0 1-1,1 0 1,-1-1-1,-4-5 1,-15-15-106,22 23 87,-1 0 1,0 0-1,1 0 0,-1 0 0,0 0 1,1 0-1,-1 0 0,0 1 1,0-1-1,0 1 0,0-1 0,0 1 1,-3-1-1,-93 1-175,96 0 183,0 1 0,1-1 1,-1 0-1,0 0 0,1 1 1,-1-1-1,0 1 0,1 0 0,-1-1 1,1 1-1,-1 0 0,1 0 1,-2 1-1,-6 3 8,-24 11 22,32-15-31,0-1 0,-1 1-1,1-1 1,-1 1 0,1-1 0,-1 0-1,1 0 1,-1 0 0,-1 0 0,1 0-5,1 0 0,-1 0 0,1 0 0,-1 0 0,1 1 0,-1-1 0,1 0 0,0 1 0,-2 0 0,0 1-24,0-1-1,1 1 1,-1 0-1,1 0 0,-1 1 1,1-1-1,0 0 1,0 1-1,-2 3 0,-14 27-301,15-28 290,2-2 34,0-1 0,1 1 0,-1 0 0,0 0 0,1 0 0,0 0 0,0 0 0,0 0 0,0 0 0,1 5 0,-1 4 30,0 2 54,-1-1 1,-6 27-1,4-27-12,1 0-1,-1 25 1,3 169 248,0-149-3258,0-61 1014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3488,'0'0'1115,"0"0"-673,0 0-10,0 0 645,0 0-175,2 3 356,0-1-1126,0-1-1,0 1 0,1-1 0,-1 0 0,0 0 0,0 0 1,1 0-1,-1 0 0,0 0 0,1-1 0,-1 1 0,1-1 1,2 1-1,41 0 1068,-34-2-1055,0 2-1,12 0 1,-9 2-66,-8-1-47,0-1 0,1 0 1,7 1-1,24-7 68,-16 1-54,23 1 95,62 3-1,-49 1-77,18 1 23,-22 7-10,-23-14-19,-15 1-32,-1 3-29,32 0-1,-30 1-570,-21-3-288,-11-8-1290,13 10 2000,-1 1 1,1 0 0,0-1-1,-1 1 1,1 0 0,-1-1-1,1 1 1,-1 0 0,-1 0-1,3 0 152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0 2304,'-65'0'4133,"61"0"-4000,1 0 1,0 1-1,-1-1 1,1 1-1,0 0 0,-1 0 1,1 0-1,-5 3 0,-3 1 150,7-4-215,2-1 0,-1 1 0,1 0 0,-1 0 1,1 0-1,-1 0 0,1 0 0,0 0 0,0 1 1,-1-1-1,1 1 0,0 0 0,-2 2 0,2-2-3,-1 0-1,0 0 0,1 0 1,-1-1-1,0 1 0,0-1 0,0 1 1,0-1-1,0 0 0,0 0 1,0 0-1,-4 0 0,3 0 3,-1 0-1,1 0 1,0 0-1,0 0 1,1 1-1,-1 0 1,0 0-1,-5 3 1,-3 4 208,1 1-1,0 0 1,1 0 0,0 1-1,-12 18 1,11 7 88,2-19-249,7-14-96,0 0-1,0 0 1,0 0-1,1 0 0,-1 1 1,1-1-1,0 0 1,0 1-1,0-1 0,0 1 1,1-1-1,-1 1 1,1-1-1,0 1 0,0-1 1,1 6-1,2 1 20,1 0-1,0-1 0,1 0 0,9 16 1,-12-22-20,1 0-1,-1 0 1,1 0 0,0-1 0,0 1 0,0-1 0,0 1 0,0-1 0,1 0 0,-1 0 0,6 2 0,-1 0 9,6 1 54,0 0 1,23 6-1,-6-2 4,-25-8-309,-1 0-1,1 0 0,0 0 0,0-1 1,0 0-1,11-1 0,-4 0-983,-12 1 1191,-1 0-1,0 0 1,0 0 0,0 0-1,0 0 1,0 1 0,0-1-1,0 0 1,0 0 0,0 0-1,0 0 1,1 0 0,-1 0-1,0 0 1,0 0 0,0-1-1,0 1 1,0 0 0,0 0-1,0 0 1,0 0 0,0 0-1,0 0 1,1 0 0,-1 0-1,0 0 1,0 0 0,0 0-1,0 0 1,0 0 0,0 0-1,0 0 1,0 0 0,0 0-1,0-1 1,0 1-1,0 0 1,0 0 0,0 0-1,0 0 1,0 0 0,0 0-1,0 0 1,0 0 0,0 0-1,0 0 1,0-1 0,0 1-1,0 0 1,0 0 0,0 0-1,0 0 1,0 0 0,0 0-1,0 0 1,0 0 0,0-11-1470,0 8 512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5056,'0'0'1888,"0"0"-1472,-16 0-128,16 0 1344,16 17-960,-16-17 640,33 16-768,0-16 64,-17 0-352,33 0-96,0 0-96,1 0-64,15-16 32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1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5824,'-33'66'2144,"33"-66"-1664,-49 16-128,33 1 0,-17-1-256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4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0 640,'144'0'1173,"-140"0"-1168,-1 1-1,1-1 1,-1 0 0,0 1-1,1 0 1,-1 0-1,0 0 1,7 2-1,5 3 51,-7-4-7,-1-1 0,0-1 0,1 1 0,12-2 0,-11 1 34,0 0-1,0 0 0,15 3 1,-11-1 5,4 2 46,1-1-1,30 1 1,-21-4-26,-1 0 10,33 3 0,-7 8 134,-3-6-86,-24 0-89,-9-2-23,1 0 0,23 0 0,-21-2 38,37 6-1,-38-3 38,37 0 0,-35-4-116,35-7 1,-13 1-118,-8 3 86,1 2-1,55 5 1,-50 0 43,67 5 80,-71-9-66,-9-1 49,41 5 1,-16 7-13,-11-5-45,33 7 36,-42-4 6,0-1 25,35 5 0,-33-9-36,-3-1-4,35 9 1,-36-5-45,37 2 0,-33-6-1,32 8-7,-4-5 16,-4 5 75,16-6-37,-3 6-75,-25-6-4,69 9-56,109 35 188,-113-17-82,-50-14 388,-6-6-483,64 5 1,-116-16 54,63 4-251,-52-3 202,29 3 115,75 18 0,-103-18-60,34 6 0,-29-8-14,19 8-41,4-5 16,-19-1 51,-13-3 11,0 1 1,0-2-1,17 1 1,-3 0 31,34 5 1,-36-4-43,31 2 1,-26-4-48,41 6 0,-44-3-15,33 0 1,-45-4 60,0 1 1,-1 0-1,1 1 0,-1 0 1,1 1-1,12 4 1,-12-3 9,-1 0 1,1-1-1,-1-1 1,1 0 0,23 0-1,-21-1-12,1 0-1,19 5 0,-20-3-26,0-1 0,20 1-1,161-3 108,-176 1-93,36 7-1,-38-5-88,33 2-1,80-5 331,-128 0-143,-3 0 37,0 0 171,0 0-139,0 0-272,0 0 42,0 0 172,0 0-49,0-3-117,0-8 11,0 8 69,-3 3 26,2 0-34,-1 0 0,1 0 0,-1-1 0,1 1 0,-1 0 0,1-1 0,0 1 0,-1-1 0,1 0 0,0 1 0,-3-3 0,2 2 0,0 0 0,0 0 0,0 0 1,0 0-1,0 0 0,0 0 1,0 1-1,0-1 0,0 1 0,0-1 1,0 1-1,-4 0 0,0-1-4,-1 1-1,1-1 1,-1-1-1,-7-1 1,-11-4-38,14 6 28,0 0-1,-15 0 1,-25-1 46,24-3-21,6 2-39,-43-3 0,39 5 46,-1-1 0,1-2 0,-36-9-1,-1 0 21,-15 0-534,-152-6 0,229 19 488,-101-3-991,3-11-1388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5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1888,'0'-7'153,"0"-1"1,-1 1-1,-1-12 0,-4 8 70,5 7-137,6-1 43,-3 3-97,1-1 485,-3 3-192,2 0-191,1 0-111,35 0 240,1 1 1,-1 1-1,55 12 1,122 35 376,-200-46-618,0 0 1,0 2 0,0 0-1,-1 0 1,0 1 0,0 1-1,13 8 1,-10-4-16,-1 1 0,0 1 0,0 0 1,-2 1-1,19 22 0,-31-32-3,1 0 0,-1 1 0,0-1-1,0 1 1,0 0 0,0 0 0,-1-1 0,0 1 0,0 0 0,0 0 0,-1 0 0,0 1 0,0 8 0,0-11-1,0 2 1,0 0-1,-1 0 1,1 0-1,-1 0 0,0 0 1,0-1-1,0 1 1,-1 0-1,0 0 0,0-1 1,0 1-1,0-1 1,-1 0-1,0 0 0,0 1 1,0-2-1,0 1 1,-1 0-1,1-1 0,-1 1 1,-7 4-1,-8 7 56,0 0-1,-1-2 1,0 0 0,-28 13-1,-31 6 118,76-30-171,0 0 0,1-1-1,-1 1 1,0 0-1,1 0 1,-4 4-1,-7 10 12,12-15-13,1 0-1,-1 0 1,1 0-1,-1 0 0,1-1 1,-1 1-1,1 0 0,0 0 1,0 0-1,0 0 0,-1 0 1,1 0-1,0 0 0,0 0 1,0 0-1,1 0 1,-1 0-1,0 0 0,0 0 1,0 0-1,1 0 0,-1 0 1,0 0-1,1 0 0,-1-1 1,1 1-1,-1 0 0,1 0 1,0 0-1,-1-1 0,1 1 1,0 0-1,-1 0 1,1-1-1,1 2 0,2 0 3,1 0 0,-1 0 0,1 0 1,-1-1-1,10 3 0,-10-3 2,2 0 6,0 0 0,-1-1 0,10 0 0,-10 0-6,-1 0-1,1 0 1,-1 1 0,9 1-1,3 4 1,-13-4-6,1-1 1,-1 0-1,1 0 0,-1 0 0,1 0 0,-1-1 0,6 1 0,6-2-52,-13 1 51,1-1 0,-1 1 1,1 0-1,0 0 0,-1 0 1,1 0-1,-1 1 0,1-1 0,0 1 1,-1-1-1,4 3 0,-5-3 3,-1 1-1,0-1 1,1 1-1,-1 0 1,0-1-1,0 1 1,0 0-1,1-1 1,-1 1-1,0 0 1,0 0-1,0-1 1,0 1-1,0 0 1,0 1-3,0-1 1,0 0 0,0 1-1,0-1 1,0 0 0,0 0-1,0 1 1,0-1-1,-1 0 1,1 0 0,0 1-1,-1-1 1,1 0 0,-1 0-1,0 0 1,1 0 0,-1 0-1,0 0 1,0 0-1,1 0 1,-1 0 0,0 0-1,0 0 1,0 0 0,0 0-1,0-1 1,0 1-1,-1 0 1,1-1 0,0 1-1,0-1 1,0 1 0,0-1-1,-1 0 1,1 1 0,0-1-1,-1 0 1,0 0-1,-18 6-131,17-4 112,0 0 0,0 0 0,0 0 0,1 0 0,-1 0 0,1 0 0,-1 1 0,-3 4 0,0 3-80,0 0-1,-6 12 1,-4 9-14,1-3-20,1 1 0,-15 47 0,23-49 81,0 1 0,2 0 0,-1 31 1,4 96-27,1-92 96,0 13 37,3-1 0,13 75 0,31 66 89,-34-153 128,-7-39-73,-1 0 0,-1 1-1,1 38 1,-5-61-162,0 0 0,0 1 0,0-1-1,0 0 1,0 0 0,-1 1 0,1-1 0,-1 0 0,1 0 0,-1 0-1,0 0 1,0 1 0,1-1 0,-2 0 0,1-1 0,-1 3-1,-1-2 9,1-1 0,-1 1 0,1-1 0,-1 0 0,1 0 0,-1 0 0,1 0 0,-1-1 0,0 1 0,0-1 0,1 0 0,-1 1 0,0-1 0,-5-1 0,-15 0 47,1-1 0,-1-1-1,1-1 1,-1-1 0,1-1-1,1-1 1,-1 0-1,1-2 1,1-1 0,-34-21-1,-8-11-13,35 22-50,-48-27 0,42 33-178,23 11-42,1-1 0,-18-10 0,8 0-912,17 13 738,1 1-1,-1 0 0,1-1 0,0 1 1,-1 0-1,1-1 0,-1 1 1,1 0-1,-3 0 0,4 0 296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16 290 3808,'-13'-28'1227,"12"28"-1216,1 0 0,0 0 0,0 0 1,0 0-1,0-1 0,-1 1 1,1 0-1,0 0 0,0 0 0,0 0 1,0-1-1,0 1 0,0 0 1,0 0-1,0 0 0,0-1 0,-1 1 1,1 0-1,0 0 0,0-1 1,0 1-1,0 0 0,0 0 0,0 0 1,0-1-1,0 1 0,1 0 1,-1 0-1,0 0 0,0-1 0,0 1 1,0 0-1,0 0 0,0 0 1,0-1-1,0 1 0,1 0 0,-1 0 1,0 0-1,0 0 0,0-1 1,1 1-1,9-14 282,-7 9-172,-3 5-98,0-1 0,1 0 0,-1 1 1,0-1-1,1 0 0,-1 1 0,0-1 0,1 1 1,-1-1-1,1 0 0,-1 1 0,1-1 1,-1 1-1,1 0 0,0-1 0,-1 1 1,1-1-1,-1 1 0,1 0 0,0-1 1,0 1-1,5-3 12,-2 1-7,6-3 25,0 0 0,1 1 0,0 0 0,11-3 0,22 2-5,-3-6-112,16 5-11,-2-5-10,-17 6 46,52-9 9,-61 7 119,-16 5 72,-1 0 1,0-2-1,0 1 0,0-2 1,0 1-1,0-2 0,-1 1 1,11-9-1,16-20 1637,-26 22-1073,4-2 704,-2 9-533,-1-12-11,-13 17-880,0-1 0,0 1 0,-1-1 1,1 1-1,0-1 0,0 1 0,-1-1 0,1 1 0,0 0 0,-1-1 0,1 1 0,-1 0 0,1-1 0,0 1 0,-1 0 1,1-1-1,-1 1 0,1 0 0,-1 0 0,0-1 0,-15 15-165,15-13 152,1-1-1,-1 1 1,1 0-1,0 0 1,-1 0 0,1-1-1,0 1 1,0 0-1,0 0 1,0 0 0,0 0-1,0 0 1,0 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3:5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10 738 1472,'-10'-11'469,"17"25"-271,-6-10-123,0-1 1,0 1-1,-1-1 1,0 1-1,1 0 1,-2 6-1,1 10 831,1-5-359,6 29 1,-1-8-27,-3-7-266,-1-12-35,0-1 1,1 1-1,6 16 0,23 63 1183,-30-92-1326,-1 0 0,1-1 0,0 1 0,0 0 0,0-1 0,1 0 0,-1 1 0,1-1 0,3 3 0,-4-4-25,0-1-1,1 1 1,-1-1-1,1 1 0,-1-1 1,1 0-1,-1 0 0,1 0 1,0-1-1,0 1 1,-1-1-1,1 1 0,0-1 1,5 0-1,3 0-2,-6 1-41,0-1 1,-1 0-1,1 0 1,0 0-1,-1-1 1,1 1-1,0-1 0,-1-1 1,6-1-1,-3-1 52,0-2 0,0 1 0,0-1 0,0 0 0,7-10 0,5-3-36,13-16-120,31-42 0,-53 63 240,1 1 0,23-23 0,40-19 203,-36 25-191,-14 9-82,2 2 1,39-23-1,41-13-254,96-56 450,-161 85-119,-1-2 0,-1-1-1,38-39 1,-54 46-29,-1-2-1,-1-1 1,-1 0-1,22-40 1,-27 36 4,-3 0 0,13-41 1,-22 63-124,0-3-115,0 0-1,0-1 1,2-14 0,-5 22-22,0 0 1,0 1-1,0-1 1,0 0-1,0 1 1,0-1 0,-1 0-1,0 1 1,1-1-1,-1 0 1,0 1-1,0-1 1,0 1 0,-1 0-1,1-1 1,0 1-1,-1 0 1,-3-4-1,-11-10-3780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50 4320,'-41'-14'1392,"41"14"-1378,0-1 0,-1 1 1,1 0-1,0 0 0,-1 0 1,1-1-1,0 1 0,-1 0 1,1 0-1,-1 0 0,1 0 1,0 0-1,-1 0 0,1 0 1,-1 0-1,1 0 0,0 0 1,-1 0-1,1 0 0,-1 0 0,1 0 1,0 0-1,-1 1 0,1-1 1,0 0-1,-1 0 0,1 0 1,0 0-1,-1 1 0,1-1 1,0 0-1,-1 0 0,1 1 1,0-1-1,0 0 0,-1 1 1,1 0-1,-7 5 84,2-2-41,0 0 0,1 0-1,-1 1 1,1-1 0,1 1 0,-5 6 0,-11 41 449,16-45-453,0 1 0,1-1-1,0 1 1,0-1 0,-1 11-1,3-15-37,0 1 1,0 0-1,1-1 0,-1 1 0,1 0 1,-1-1-1,1 1 0,0-1 0,0 1 0,1-1 1,-1 0-1,1 1 0,0-1 0,3 5 0,0-1 13,1-1-1,-1-1 0,1 1 0,0-1 0,1 1 0,-1-2 0,1 1 1,0-1-1,0 0 0,11 4 0,-12-6-7,1 0 0,0-1 0,7 0 0,3 1 12,32 9 43,-32-7 5,30 5 1,-42-9-64,-1 0 0,1 0 1,0 0-1,0 0 1,0-1-1,-1 1 0,1-1 1,0-1-1,-1 1 0,9-4 1,-8 3 23,0-1 0,0 0-1,1 0 1,-2 0 0,1-1 0,0 0 0,-1 0 0,6-5 0,-9 7-31,-1 0 1,1 0 0,0 0 0,-1-1-1,1 1 1,-1 0 0,1 0-1,-1 0 1,0 0 0,0 0-1,0-1 1,0 1 0,0 0-1,-1 0 1,1 0 0,-2-4 0,-1-3 12,0 0-1,-7-13 1,-17-27-33,19 33 1,-9-17 50,9 23 34,0 0 1,-12-11 0,-18-20 86,30 29-232,8 11 27,-1 0-1,1-1 1,-1 1 0,1 0 0,-1 0 0,0 0 0,0 0 0,0 0 0,0 0 0,0 0 0,0 0 0,0 0 0,0 0-1,0 0 1,0 0 0,0 1 0,-1-1 0,1 1 0,0-1 0,0 1 0,-1-1 0,-1 0 0,0 1-3749,3 0 1024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1066 18 736,'27'-14'224,"-26"13"-217,-1 1 0,1 0 0,0-1-1,0 1 1,0 0 0,0 0 0,0-1 0,-1 1 0,1 0 0,0 0-1,0 0 1,0 0 0,2 0 0,29 0 238,-23 0 619,-12 1-387,-1-1 324,-17-1 508,-15 4-800,-56 11 0,30-3-186,-89 29 0,151-40-323,-134 50-150,8 10 70,-7-8 187,-28 19-95,109-47-93,-82 28-431,95-36 304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2976,'-49'0'1120,"49"0"-896,-50 33-32,18-16 1216,15 15-800,1 1-512,-1 0-96,1 0 192,16-1-96,0 1 192,16 0-160,34-17-192,-1 1 0,33-17 256,16 16-128,0 1-928,17-1 480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601 163 1248,'-13'-41'389,"13"40"-382,-1 0 0,1 1 0,0-1-1,0 0 1,-1 0 0,1 1 0,0-1 0,-1 0-1,1 1 1,-1-1 0,1 0 0,-1 1 0,1-1-1,-1 1 1,1-1 0,-1 1 0,0-1-1,1 1 1,-1-1 0,0 1 0,0-1 0,-8-4 37,0-1 150,0 0 0,1 0 1,-14-14-1,16 15-9,1 0 0,0 0 0,-1 1-1,0 0 1,0 0 0,0 1 0,0-1 0,-1 1 0,1 1 0,-1-1 0,-12-2 0,-25 0 678,20-1-477,18 4-285,1 1 1,-1 0 0,0 0 0,0 0 0,0 1-1,1-1 1,-1 2 0,-8 0 0,-1 1 74,0 1 1,0 1 0,1 0 0,-18 8-1,24-8-109,0 1-1,0 0 1,0 0 0,1 0-1,-1 1 1,1 0-1,1 1 1,-7 7-1,-8 9 44,1 2-1,2 0 0,0 1 0,-27 55 0,41-71-81,0 0 0,1 1-1,0-1 1,1 1 0,0 0-1,1 0 1,-1 17 0,2-20 4,1 1 0,0-1 0,1 0 0,0 0 0,0 0 0,0 0 0,1 0 0,0-1 0,1 1 0,0-1 0,5 9 0,-5-11-1,1 0 0,-1 0 0,1-1 0,-1 1 0,7 3 1,0 1 16,2 2 0,-5-4-36,0 0 1,15 9-1,-8-9-103,0-1 0,1 0 0,0-1 0,22 5-1,-21-6-113,17 2-394,-1-1-1,1-1 1,0-3 0,0 0-1,0-2 1,-1-2 0,54-10 0,-8-1 71,-57 12 421,-12 2 68,-1-1 0,15-4 0,-14 2 51,-1-1 0,0 0 1,-1 0-1,9-7 0,15-7 140,-25 15-58,-6 3-65,1 0 0,-1-1 1,0 1-1,1-1 0,-1 0 0,0 1 0,0-1 1,1 0-1,-1 0 0,0 1 0,0-1 0,0 0 1,0 0-1,0 0 0,0-1 0,0 1 1,0 0-1,-1 0 0,1 0 0,0-1 0,-1 1 1,1 0-1,-1-1 0,1 1 0,-1 0 0,0-1 1,1-1-1,-1 2 19,0 1 1,0-1-1,0 1 1,0-1 0,0 0-1,0 1 1,0-1-1,0 1 1,0-1-1,0 1 1,-1-1-1,1 1 1,0-1-1,0 1 1,0-1-1,-1 1 1,1-1-1,0 1 1,-1-1 0,1 1-1,0 0 1,-1-1-1,1 1 1,-1 0-1,0-1 1,0 0 13,0 1 1,1 0-1,-1 0 1,0 0-1,0 0 1,0 0-1,0 0 1,0 0-1,1 0 0,-1 1 1,0-1-1,0 0 1,0 0-1,0 1 1,0-1-1,-6 4 236,0 0 1,0 0-1,-7 6 0,6-4-142,2-2-77,0 1 0,1-1-1,-1 1 1,1 0 0,0 1-1,1-1 1,-5 7 0,8-10-74,0-1 1,0 0-1,1 0 1,-1 0-1,0 1 0,1-1 1,-1 0-1,1 0 1,0 1-1,-1-1 1,1 0-1,0 1 1,0-1-1,0 1 1,0-1-1,0 0 1,0 1-1,0-1 0,0 0 1,1 1-1,-1-1 1,1 0-1,-1 1 1,1-1-1,-1 0 1,1 0-1,-1 1 1,1-1-1,0 0 1,0 0-1,0 0 0,0 0 1,0 0-1,0 0 1,0 0-1,0 0 1,0-1-1,0 1 1,0 0-1,1-1 1,0 2-1,31 3 102,-14 0-25,-9-3-38,0 0 1,0 0-1,1-1 0,11 1 1,-4-2-32,-9 1-18,1-1 0,-1 0 0,0-1 1,15-2-1,9-8 0,-25 9 13,-6 2 2,0 0-1,0-1 0,0 1 0,0-1 1,0 0-1,0 1 0,0-1 1,0 0-1,2-2 0,-3 3-6,-1-1-1,1 0 1,-1 0-1,1 1 1,-1-1-1,0 0 1,1 0-1,-1 0 1,0 1-1,0-1 1,1 0-1,-1 0 1,0 0-1,0 0 0,0 0 1,0 0-1,0 1 1,0-1-1,-1 0 1,1 0-1,0 0 1,0 0-1,0 1 1,-1-1-1,1 0 1,-1 0-1,1 0 1,0 1-1,-2-2 1,-9-15-19,11 16 3,-1-1 1,1 1 0,-1-1-1,0 1 1,1-1-1,-1 1 1,0 0 0,0 0-1,0-1 1,0 1 0,0 0-1,0 0 1,0 0 0,-1 0-1,1 0 1,0 0-1,-1 0 1,1 0 0,0 1-1,-1-1 1,1 0 0,-1 1-1,-2-1 1,-20-8-225,18 4 170,-7-2 50,13 7-1,0-1 0,-1 1 0,1 0 0,0 0 0,-1 0 0,1 0 0,-1 0 0,1-1 0,-1 1 0,1 0 0,0 0 0,-1 0 0,1 0 0,-1 0 0,1 1 0,0-1 0,-1 0 0,1 0 0,-1 0 0,1 0 0,0 0 0,-1 0 0,1 1 0,-1-1 0,1 0 0,-1 1 0,1-1-45,0 0 0,0 1 0,-1-1 0,1 0 0,0 1 0,0-1 0,0 0 0,0 1 0,-1-1 0,1 0 0,0 1 0,0-1 0,0 0 0,0 1 0,0-1 0,0 0 0,0 1 0,0-1 0,0 1 0,0-1 0,0 0 0,0 1 1,1-1-1,-1 0 0,0 1 0,0-1 0,0 0 0,0 1 0,1-1 0,-1 1 0,1-1-39,0 1 0,0-1 1,-1 0-1,1 1 0,0-1 1,0 0-1,0 0 0,0 0 0,0 1 1,-1-1-1,1 0 0,0 0 1,2-1-1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1664,'-14'0'528,"14"0"-525,0 0 1,0 0 0,0 0-1,0 0 1,0 0-1,0 0 1,0 0-1,0 0 1,-1 0-1,1 0 1,0 0 0,0 0-1,0 0 1,0 0-1,0 0 1,0 0-1,0 0 1,0 0-1,0 0 1,0 0 0,-1 0-1,1 0 1,0 0-1,0 0 1,0 0-1,0 0 1,0 0-1,0 0 1,0 1 0,0-1-1,0 0 1,0 0-1,0 0 1,0 0-1,0 0 1,0 0-1,0 0 1,-1 0 0,1 0-1,0 0 1,0 0-1,0 1 1,0-1-1,0 0 1,0 0-1,0 0 1,0 0 0,0 0-1,0 0 1,0 0-1,0 0 1,0 0-1,0 0 1,0 1-1,0-1 1,1 0 0,-1 0 1,-1 1 0,1-1 1,0 1-1,0-1 0,0 0 1,0 1-1,1-1 0,-1 1 0,0-1 1,0 1-1,0-1 0,0 0 1,0 1-1,0-1 0,1 1 1,-1-1-1,0 0 0,0 1 1,1-1-1,-1 0 0,0 1 1,1-1-1,-1 0 0,0 1 1,1-1-1,-1 0 0,0 0 1,1 1-1,-1-1 0,1 0 0,6 5 103,-1 6 9,4-4 60,-8-7-162,0 1 0,-1 0 0,1 0 0,-1 0 0,1 0 0,-1 0 1,0 0-1,1 0 0,-1 0 0,0 0 0,0 1 0,2 1 0,27 43 567,-25-35-380,-4-8-169,0-1-1,0 0 1,0 1 0,1-1-1,-1 0 1,1 0-1,-1 0 1,3 2 0,-1 0 24,0 0 1,0-1-1,-1 1 1,5 8-1,5 8 194,-12-20-247,1 1 1,-1-1-1,1 1 0,-1-1 1,0 1-1,1-1 0,-1 1 0,0-1 1,0 1-1,0 0 0,1-1 0,-1 1 1,0 0-1,0-1 0,0 1 0,0-1 1,0 1-1,0 0 0,0-1 1,0 1-1,0 0 0,0-1 0,-1 1 1,1-1-1,0 2 0,0-2 3,0 3-39,0-3-27,0 0-53,2 0-160,0 0 214,0-1 0,0 1 1,-1-1-1,1 1 0,0-1 1,-1 1-1,1-1 0,0 0 1,-1 0-1,4-2 0,3-2-310,6 0-48,-8-6 310,7 5 159,-6 3 65,13-8 202,-19 11-304,0 0-1,-1 0 1,1-1 0,0 1 0,0 0-1,-1 0 1,1 0 0,0 0 0,0 0 0,0 0-1,-1 0 1,1 0 0,0 0 0,0 0-1,0 1 1,-1-1 0,1 0 0,0 0-1,0 1 1,-1-1 0,1 0 0,0 1-1,-1-1 1,2 1 0,3 6 141,-5-6-121,1-1 1,-1 1 0,1 0-1,0 0 1,0-1 0,-1 1-1,1-1 1,0 1 0,0 0-1,0-1 1,0 1 0,-1-1-1,1 0 1,0 1 0,0-1-1,0 0 1,0 0 0,2 1-1,8 2 142,0 2 0,0-1 1,0 2-1,10 6 0,-15-9-142,-1-1 0,1 0 0,0 1 0,-1-2 0,1 1 0,0-1 0,0 0 0,1 0 0,-1-1 0,0 1 0,8-2 0,38 1-601,-22 0 106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14 2400,'14'-13'779,"-14"13"-749,0 1 0,0-1-1,0 1 1,0-1 0,1 0 0,-1 1 0,0-1 0,0 1 0,0-1 0,0 1 0,0-1 0,0 1 0,0-1 0,0 1 0,0-1 0,0 1 0,-1-1 0,1 1 0,0-1 0,0 2 0,-11 3 935,2 9-160,-6-3-56,9-7-454,0 0 1,0 1-1,-7 6 1,-8 9 59,2 1 0,0 0 1,1 1-1,-14 25 0,-7 35-206,25-50-110,0 0 0,3 1-1,-12 48 1,11-28 41,-6 39 75,17-82-114,0 1 1,1 0-1,1 0 0,0 0 1,0 0-1,4 15 1,0-5 4,-3-7-7,-2-11-35,0-1-1,0 0 0,1 1 1,-1-1-1,1 1 0,-1-1 1,1 0-1,0 1 0,0-1 0,0 0 1,0 0-1,1 0 0,-1 0 1,0 0-1,1 0 0,2 2 1,12 13-698,0-1 188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3648,'-41'27'1173,"38"-26"-1064,0 1-1,0 0 0,0 0 1,1 0-1,-1 0 1,1 1-1,-1-1 0,1 1 1,0-1-1,0 1 1,0 0-1,0 0 1,0 0-1,-2 6 0,-2 3 325,4-7-352,0-1 1,0 0 0,0 1-1,1-1 1,0 1 0,-1 0-1,2-1 1,-1 1 0,0 0-1,1-1 1,0 1-1,1 9 1,-1-12-66,0 1 1,0-1-1,0 1 1,0 0-1,0-1 0,1 1 1,-1-1-1,1 1 1,0-1-1,0 0 0,0 1 1,0-1-1,0 0 0,0 1 1,1-1-1,-1 0 1,1 0-1,-1 0 0,1 0 1,0-1-1,0 1 0,0 0 1,0-1-1,0 1 1,0-1-1,0 0 0,3 2 1,25 2 137,-19-1-116,11 0 31,8-9 73,-24 4-155,0-1 0,1 1 1,10 0-1,-13 1-103,0 0 0,1 0 1,-1-1-1,0 1 1,1-1-1,-1 0 0,0 0 1,0 0-1,1-1 0,-1 1 1,0-1-1,-1 0 0,1 0 1,0 0-1,0-1 0,-1 0 1,0 1-1,7-7 0,-10 8 79,1 1 0,0-1 0,0 0 0,-1 0 0,1 1 0,0-1 0,-1 0 0,1 0 0,-1 0 0,1 0 0,-1 0 0,1 0 0,-1 1 0,0-1 0,1 0 0,-1 0 0,0 0 0,0 0 0,0 0 0,0 0 0,0-1 0,0 1 0,0 0 0,0 0 0,0 0 0,0 0 0,-1 0 0,1 0 1,0 1-1,-1-1 0,1 0 0,0 0 0,-1 0 0,0 0 0,0-1 0,-6-16-269,5 14 303,1 0-1,-1 0 1,0 0-1,0 0 1,-4-6-1,5 9 7,0 0 0,0-1 1,0 1-1,-1 0 0,1 0 0,0 0 0,-1 0 1,1 0-1,0 0 0,-1 0 0,0 0 0,1 1 0,-1-1 1,1 0-1,-1 1 0,0-1 0,1 1 0,-1 0 1,-3-1-1,3 1-13,0 0 0,0 0 0,1-1 1,-1 1-1,0-1 0,0 1 0,0-1 0,0 0 1,-3-2-1,-3 0-96,8 4 104,0-1 0,0 0 1,-1 0-1,1 0 0,0 0 0,0 1 1,0-1-1,0 0 0,-1 0 0,1 0 1,0 1-1,0-1 0,0 0 1,0 0-1,0 1 0,0-1 0,0 0 1,-1 0-1,1 1 0,0-1 0,0 0 1,0 1-1,0-1 0,0 0 0,0 0 1,0 1-1,0-1 0,1 0 1,-1 1-1,0-1 3,0 0 0,0 0 0,0 0 0,0 0 0,-1 0-1,1 0 1,0 0 0,0 0 0,0 1 0,0-1 0,0 0 0,0 0 0,0 0 0,0 0 0,0 0 0,0 0 0,1 0 0,-1 0 0,0 0 0,0 0 0,0 1-1,0-1 1,0 0 0,0 0 0,0 0 0,0 0 0,0 0 0,0 0 0,0 0 0,0 0 0,0 0 0,0 0 0,0 0 0,0 0 0,0 0 0,1 0-1,-1 1 1,0-1 0,0 0 0,0 0 0,0 0 0,0 0 0,0 0 0,0 0 0,0 0 0,0 0 0,0 0 0,1 0 0,-1 0 0,0 0 0,0 0 0,0 0-1,0 0 1,0 0 0,0 0 0,0-1 0,33 1 10,-3 0-43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100 345 1824,'0'0'587,"0"0"-353,-2 3-42,-3 2-25,1 1-1,1 0 1,-1 0-1,1 0 1,0 1-1,0-1 0,1 1 1,0 0-1,-2 8 1,-10 28 312,11-32-378,0 0-1,-3 15 0,-1 6 127,-4 0-14,-5 31 449,15-60-588,0 0-1,0 0 1,0 0 0,1 1 0,0-1 0,-1 0-1,1 0 1,0 0 0,1 6 0,-1-8-60,0-1 1,0 1-1,0 0 0,1-1 1,-1 1-1,0 0 1,0-1-1,1 1 0,-1 0 1,0-1-1,1 1 0,-1-1 1,0 1-1,1 0 1,-1-1-1,1 1 0,-1-1 1,1 1-1,-1-1 1,1 0-1,0 1 0,-1-1 1,1 0-1,-1 1 0,1-1 1,0 0-1,-1 1 1,1-1-1,0 0 0,1 0 1,-2 0-13,0 0 0,0 0-1,0 0 1,0 0 0,0 0 0,0 0 0,0 0 0,1 0 0,-1 0-1,0 0 1,0 0 0,0 0 0,0 0 0,0 0 0,0 0 0,0 0 0,0 0-1,0 0 1,0 0 0,1 0 0,-1 0 0,0 0 0,0 0 0,0 0 0,0 0-1,0 0 1,0 0 0,0 0 0,0 0 0,0 0 0,0 0 0,0 0 0,0 0-1,0-1 1,1 1 0,-1 0 0,0 0 0,0 0 0,0 0 0,0 0-1,0 0 1,0 0 0,0 0 0,0 0 0,0 0 0,0-1 0,0 1 0,0 0-1,0 0 1,0 0 0,0 0 0,0 0 0,0 0 0,0 0 0,0 0 0,0-1-1,0-1 30,0-1 0,1 1-1,0-1 1,0 0 0,-1 1-1,2-1 1,1-3 0,8-19-127,-7 16 42,0 1 1,1-1-1,7-9 1,9-17-64,-1 0 1,-18 32 93,1 0 0,-1 0 0,0 0 0,1 1 0,-1-1 0,1 1 0,0-1 0,0 1-1,3-2 1,-5 4 7,0 0 0,1-1 0,-1 1 0,0 0 0,0 0 0,0 0-1,0 0 1,0 0 0,1 0 0,-1 0 0,0 0 0,0 1 0,0-1 0,0 0-1,0 1 1,0-1 0,0 1 0,0-1 0,0 1 0,0-1 0,0 1-1,0 0 1,0 0 0,1 1 0,1 0 32,-1 0-1,1 1 1,-1 0 0,0-1 0,0 1-1,3 4 1,11 26 363,-15-30-350,0 0-1,0 0 1,-1 0 0,1 0 0,-1 0 0,0 0 0,1 0 0,-2 0-1,1 1 1,-1 2 0,1 3 11,0 1 18,-1-8-46,1-1 0,0 1 0,0 0 0,0-1 0,0 1 0,0-1 0,0 1 0,0-1 0,1 1 0,-1-1 0,1 1-1,1 2 1,5 1 111,-7-5-117,0 1 0,1-1 0,-1 0 0,1 0 0,-1 0 0,0 1 0,1-1 0,-1 0 0,0 1 0,1-1 0,-1 0 0,0 1 0,0-1 0,1 0 0,-1 1 0,0-1 0,0 0 0,1 1 0,-1-1 0,0 1 0,0-1 0,0 0 0,0 1 1,0-1-1,0 1 0,0-1 0,0 1 0,0-1 0,0 1 0,0 0 0,0 1 154,0-2-32,0 0 26,0-2-132,0 0-52,1 0 1,-1 0-1,0 1 1,1-1-1,0 0 1,-1 1 0,1-1-1,0 0 1,0 1-1,2-4 1,2-3-85,-3 4 70,0 0-1,1 0 0,-1 1 0,1-1 0,0 1 1,0 0-1,0 0 0,1 0 0,-1 0 0,1 1 1,-1-1-1,1 1 0,0 0 0,5-2 0,-7 3 32,1 0-1,-1 1 0,1-1 1,-1 1-1,1-1 1,0 1-1,-1 0 0,1 0 1,0 0-1,-1 0 0,1 0 1,-1 1-1,1-1 0,0 1 1,-1 0-1,1 0 0,-1 0 1,0 0-1,1 0 0,-1 0 1,0 1-1,0-1 0,1 1 1,2 3-1,1 1 43,0 1 1,1-2-1,-1 1 0,1 0 1,0-1-1,1-1 0,-1 1 1,1-1-1,0 0 0,0-1 1,15 5-1,-2-5-3,-13-2 31,-1 0 0,1 1 0,0 0 0,-1 0 0,14 6 0,-8-3 19,1 1 0,23 4 0,-6-1-240,-29-9 82,-1 1 0,1 0 0,0-1-1,0 0 1,-1 1 0,1-1 0,0 0 0,0 0-1,0 0 1,-1 0 0,1 0 0,0 0 0,0-1-1,-1 1 1,1 0 0,3-2 0,0-9-1214,-1 9 948,6-7-173,-5 0 282,0-1 1,5-14-1,6-15-80,93-196-150,-101 217 463,5-12 264,2 0 0,33-53 0,-1 26 307,-9-1 278,-28 48-595,0 0 1,17-12-1,3-4 537,-14 10-124,-13 13 214,-6 6-240,-3 3-421,1 1 0,0 0 0,1 0 1,0 0-1,-5 11 0,-72 157 581,53-113-699,-33 85 89,50-114-69,2 0 0,-8 49 0,15-72-49,1-1-1,1 18 1,0-2 352,0 0-126,0-25-286,0 0 0,0 1 0,0-1 1,0 0-1,0 1 0,0-1 0,0 0 0,0 1 1,0-1-1,0 0 0,0 1 0,0-1 0,0 0 0,0 1 1,0-1-1,0 0 0,1 1 0,-1-1 0,0 0 1,0 0-1,0 1 0,1-1 0,-1 0 0,0 0 0,1 1 1,-1-1-6,8 7 81,-3-11-4,-2 1-46,11-5-193,-6-4-259,0 0 1,-1 0-1,0 0 0,0-1 1,5-16-1,2-1-110,-11 23 343,1-1-1,-1 1 1,3-10-1,-4 5 8,1-3-39,-2 15 206,-1 0-1,0-1 1,0 1 0,1-1 0,-1 1 0,0 0-1,1-1 1,-1 1 0,0 0 0,1 0 0,-1-1-1,1 1 1,-1 0 0,0 0 0,1-1 0,-1 1 0,1 0-1,-1 0 1,1 0 0,-1 0 0,1 0 0,-1 0-1,1-1 1,-1 1 0,1 1 0,-1-1 8,1-1 1,-1 1-1,0 1 1,0-1-1,0 0 1,0 0 0,0 0-1,1 0 1,-1 0-1,0 0 1,0 0-1,0 0 1,0 0-1,0 0 1,0 0-1,1 0 1,-1 0 0,0 0-1,0 0 1,0 0-1,0 1 1,0-1-1,0 0 1,0 0-1,0 0 1,0 0-1,1 0 1,-1 0 0,0 1-1,0-1 1,0 0-1,0 0 1,0 0-1,0 0 1,0 0-1,0 1 1,0-1-1,0 0 1,0 0-1,0 0 1,0 0 0,0 0-1,0 1 1,0-1-1,0 0 1,0 0-1,0 0 1,0 0-1,-1 0 1,1 0-1,0 1 1,0-1 0,0 0-1,-3 25-119,-8-1 209,7-3 238,3-13-187,0 0 0,-1-1 0,0 1 0,0 0 0,-5 9 0,-1-1 59,-17 30 195,13-26-85,9-15-202,0 1 1,-1-1-1,0 0 1,-8 9 0,10-13-86,0 1 0,0-1 0,0 1 0,0-1 1,-1 0-1,1 0 0,0 0 0,-1 0 1,1 0-1,-1-1 0,1 1 0,-1-1 0,1 1 1,-1-1-1,-3 0 0,-8 0-11,11 1-96,1-1 1,-1 0 0,0 0-1,1 0 1,-1 0 0,0 0-1,1 0 1,-1-1 0,1 1 0,-1-1-1,-3-1 1,6 1 46,-1 0-1,1 1 0,-1-1 1,1 0-1,0 0 1,0 0-1,-1 0 1,1 0-1,0 1 1,0-1-1,0 0 1,0 0-1,0-2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3392,'-17'-17'1248,"17"17"-960,-16 0-64,0 0 2112,-1 0-1312,1 17-128,-17-1-576,17 0-160,-1 1-96,17 16-4288,0-1 2336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4224,'0'0'1568,"0"0"-1216,0 0-96,16 16 1056,1-16-768,15 17 640,1-17-704,0 0-96,16 16-256,-16-16 192,16 0-192,-16 16-32,-17 1-64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5408,'-33'33'1984,"33"-33"-1536,0 65-128,-16-48 2304,-1-1-1504,1 17 320,16-17-864,-16 17-384,16-17-96,0 1 160,16-1-128,-16-16 320,0 16-256,0-16-1600,0 0 768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5472,'-54'0'1760,"53"0"-1733,1 0 0,-1 0 1,0 0-1,1 0 0,-1 0 0,0 0 1,1 0-1,-1 0 0,0 0 1,1 0-1,-1 0 0,0 0 0,1 1 1,-1-1-1,0 0 0,1 0 1,-1 1-1,1-1 0,-1 0 0,0 1 1,1-1-1,-1 1 0,1-1 1,-1 1-1,0 0 0,-4 5 42,-1 0-1,1 0 1,0 0-1,0 1 1,1 0 0,-7 12-1,6 0-146,1 1 0,0-1 0,1 1 0,1-1 0,1 40 0,1-51 77,1 9 33,0-1 0,2 1 0,-1-1 0,2 0 0,0 0 0,1 0 0,8 17 0,3-1-25,-14-28 17,0 0-1,0 0 0,0 0 0,0 0 1,0 0-1,-1 1 0,0-1 0,0 0 1,1 9-1,-2-11-4,0-1 0,0 1 1,0-1-1,0 0 1,0 1-1,-1-1 0,1 0 1,0 1-1,-1-1 0,1 0 1,-1 1-1,1-1 0,-1 0 1,0 0-1,1 0 1,-1 0-1,0 1 0,0-1 1,0 0-1,0 0 0,0 0 1,0-1-1,0 1 0,0 0 1,0 0-1,-1-1 0,1 1 1,0 0-1,0-1 1,-3 1-1,-1 0 53,0 0 0,-1 0 0,1-1 0,-1 0 0,-10-1 0,4 1-16,-4 0-84,1-1 1,-1-1-1,-18-3 0,3-1-165,-24 4-111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460 296 3072,'0'-28'976,"0"28"-961,0 0 0,0-1 0,0 1 0,0 0 0,0-1 0,0 1 0,0 0 0,0-1 0,0 1 0,0 0 0,0-1 0,0 1 0,0 0 0,0-1-1,1 1 1,-1 0 0,0-1 0,0 1 0,0 0 0,0 0 0,1-1 0,-1 1 0,0 0 0,0 0 0,1-1 0,5-5 74,-4 5-2,0-1-1,0 1 0,0-1 0,-1 0 0,1 1 1,-1-1-1,1 0 0,-1 0 0,0 0 0,1 0 1,-1 0-1,0 0 0,0-1 0,-1 1 0,1 0 1,0 0-1,-1-1 0,0 1 0,1-4 0,-1 0-32,0-1-1,0 1 0,-1 0 1,1 0-1,-1 0 0,-1 0 1,1 0-1,-1 0 0,0 0 1,-5-10-1,2 10-47,1 0-1,-1 1 1,0-1 0,0 1-1,0 0 1,-1 0 0,0 1-1,-10-7 1,-9-7 12,-11-9-12,26 21-56,0 1 1,0 0 0,-1 1-1,0 0 1,0 1 0,0 0-1,-21-2 1,26 5-372,9 5 138,6 10 206,1 0 0,19 23 0,5 6-76,-15-18 162,-2 1 0,26 51 0,-42-75-7,20 41 84,-3 1 1,24 90-1,-37-112-76,-1 1-1,-1-1 1,-1 1 0,-2 46-1,-3-45 16,0 1-1,-2-1 1,-1 0 0,-12 34 0,12-45-10,0-1 0,-1 0 1,-1 0-1,0-1 0,0 0 1,-1 0-1,-1-1 1,0 0-1,-14 13 0,-9-1-69,0 0-1,-2-3 0,-44 21 0,70-36 61,-8 3 59,0 0 0,-19 5-1,31-11-36,0-1-1,0 0 1,0 0-1,0 0 1,0-1-1,0 0 0,0 0 1,0 0-1,0-1 1,-6-1-1,-14-9 325,19 10-275,4 1-65,1-1 1,0 1-1,0 0 1,0 0-1,0-1 1,0 1 0,0-1-1,0 1 1,0-1-1,0 1 1,0-1-1,0 0 1,0 1-1,0-1 1,-1-1-1,1-1 19,0 0 0,0 1 0,0-1-1,0 1 1,0-1 0,1 0-1,0 0 1,-1 1 0,1-5-1,0-5 76,1 1 0,2-15-1,0 13-32,1-1-1,1 0 0,0 1 1,0 0-1,11-17 0,0 3 26,28-37 0,19-7-40,-59 67-58,22-26-39,2 1 0,48-39 0,-63 58 4,13-11-59,0 1 0,2 2 0,43-22 0,-34 25-9,2 2 0,-1 2 0,1 2 0,1 1 0,40-2 0,-49 7 96,0 2 0,60 5-1,-68-1 23,28 2 40,-43-5-25,0-1 0,-1 0 0,10-2 0,-3 0 20,30-2 110,-19-6 112,-18 8-220,-4 3-17,-1-1-1,1 0 0,0 0 0,-1 0 0,1 0 0,-1-1 0,0 1 0,1-1 0,2-1 0,-4 1 4,1 0 1,-1 0-1,0 0 0,0 0 1,0 0-1,0 0 1,0 0-1,-1 0 0,1-1 1,-1 1-1,1 0 1,-1 0-1,0-1 0,0 1 1,0 0-1,0-3 1,0-2 69,0-8 149,0 0 0,-5-25 0,4 33-220,-1 1-1,0-1 1,-1 0 0,1 1 0,-1-1 0,-1 1 0,1 0 0,-1 0 0,-5-7 0,5 9-38,-2-5-19,-1 1 1,0-1 0,-1 1 0,0 1 0,-1 0-1,1 0 1,-17-10 0,-32-5-88,36 12 73,-13-4-44,25 11 42,0 2 1,0-1-1,1 1 0,-1 0 0,0 1 0,-1 0 0,1 1 0,1 0 0,-1 0 1,-11 4-1,16-3 8,-1 0-1,1 0 1,1 1 0,-8 5 0,2-1-18,5-4 17,0 0 0,0 0 0,0 0 0,1 1 0,-1-1 0,1 1 0,0 0 0,0 0 0,0 0 0,1 0 0,-1 1 0,1-1 0,0 1 0,0-1 0,-1 7 0,1-4-2,-1 0 0,2-1 0,-1 1 0,1 0 0,-1 9-1,7 17-39,-2-17 46,-1-4 12,-2-9 14,1 1 0,-1 0 0,1 0 0,0-1 0,0 1 0,0-1 0,3 6 0,-1-5 15,1 0 0,-1 0-1,1 0 1,0 0 0,0-1-1,5 4 1,-2-1 13,17 12 184,51 29 0,-63-39-163,-4-3-13,1-1-1,14 7 1,10-5 30,-17-4-43,9 3 3,-15-2-9,0-1 1,0-1 0,20 1-1,10-2-28,-37 0-21,-1 0 0,0 0 1,0 0-1,1 0 0,-1-1 1,0 1-1,0-1 0,0 1 1,0-1-1,0 0 0,0 0 1,0 0-1,0 0 0,0 0 1,0-1-1,0 1 0,0-1 0,-1 1 1,1-1-1,-1 1 0,3-4 1,5-5-351,-7 8 333,-1 0-1,1 0 1,-1 0 0,1 0 0,-1 0-1,0 0 1,0 0 0,0-1 0,0 1-1,0 0 1,-1-1 0,1 1 0,0-3-1,2-9-166,3-2 10,-4 13 175,-1-1-1,0 1 1,0-1 0,0 1-1,0-1 1,-1 1-1,1-6 1,-1-24-119,0 33 148,0 0 1,0 0-1,0 0 1,0 0-1,0 0 0,0 0 1,0 0-1,0 0 1,0-1-1,0 1 1,0 0-1,0 0 0,0 0 1,0 0-1,0 0 1,0 0-1,0 0 1,0 0-1,0 0 1,0 0-1,0-1 0,0 1 1,0 0-1,0 0 1,0 0-1,0 0 1,0 0-1,0 0 1,0 0-1,0 0 0,0 0 1,0 0-1,1 0 1,-1 0-1,0 0 1,0 0-1,0-1 0,0 1 1,0 0-1,0 0 1,0 0-1,0 0 1,0 0-1,0 0 1,1 0-1,-1 0 0,0 0 1,0 0-1,0 0 1,0 0-1,0 0 1,0 0-1,0 0 0,0 0 1,0 0-1,1 1 1,0-1 6,0 0 1,-1 0-1,1 1 1,0-1-1,0 0 0,0 1 1,0-1-1,0 1 1,0-1-1,-1 1 1,1-1-1,0 1 1,0 0-1,-1-1 0,1 1 1,0 0-1,-1 0 1,1 0-1,-1-1 1,1 1-1,-1 0 1,1 0-1,-1 1 0,13 15 32,4-1 139,0-2 0,1 0-1,1-1 1,0-1 0,38 18 0,-49-27-147,0 0 0,1 0 0,-1-1 0,1 0 0,-1 0 0,1-1-1,0 0 1,0-1 0,16-1 0,-9 1 39,-14 0-60,21-2 74,-22 2-76,0-1 0,1 1 0,-1-1 0,0 1 0,0-1 0,-1 1 0,1-1-1,0 1 1,0-1 0,0 0 0,0 0 0,0 1 0,-1-1 0,1 0 0,0 0 0,-1 0 0,1 0 0,-1 0 0,1 0 0,-1 0 0,1-1 0,5-19 55,-5 16-63,0 0-1,0 0 1,0 1 0,1-1 0,0 0 0,3-5 0,-1 4-20,-1 1 0,-1-1 0,1 1 0,-1-1 0,0 0 1,0 0-1,1-9 0,-1 7-43,0 0 0,0 1 1,0-1-1,5-7 0,-7 14 61,1 0-1,-1 0 0,0 0 0,1 0 1,-1 0-1,1 1 0,-1-1 0,1 0 1,0 0-1,-1 1 0,1-1 0,0 0 0,-1 1 1,1-1-1,0 1 0,0-1 0,0 1 1,0-1-1,0 1 0,-1-1 0,1 1 1,0 0-1,0-1 0,0 1 0,0 0 0,2 0 1,-1 0 30,-1 1 0,1-1 1,0 1-1,-1 0 0,1-1 0,-1 1 1,1 0-1,-1 0 0,1 0 1,-1 0-1,1 0 0,-1 0 1,2 3-1,4 3 162,-1 1 0,-1-1 1,1 2-1,5 11 0,-6-13-122,0 0-1,0 0 1,0 0-1,1-1 1,0 1-1,0-2 1,1 1 0,12 8-1,2 2-9,-15-11-1,0 0 0,0 0 0,1 0 0,-1-1 0,1 0 0,0-1 0,1 1 0,-1-1 0,1-1 0,-1 1 0,1-1 0,0-1 0,13 2 0,58-3 35,-78 0-104,0 0 0,-1 0 0,1 0 0,0 0 0,0 0 0,0 0 1,-1 0-1,1 0 0,0 0 0,0 0 0,-1-1 0,1 1 0,0 0 0,0-1 1,-1 1-1,1 0 0,0-1 0,-1 1 0,1-1 0,0 1 0,-1-1 0,2 0 1,-2-1-43,1 1 1,-1 0 0,0-1 0,1 1 0,-1-1 0,0 1 0,0 0 0,0-1-1,0 1 1,-1-2 0,1-7-174,0 9 163,0-1 0,0 0 0,-1 0 0,1 1 0,0-1 0,-1 0 0,1 1 1,-1-1-1,0 0 0,1 1 0,-1-1 0,0 1 0,0-1 0,0 1 0,0 0 1,0-1-1,-3-1 0,4 3 49,0-1 1,-1 1 0,1-1-1,-1 1 1,1-1 0,0 1-1,0-1 1,-1 0 0,1 1-1,0-1 1,0 1 0,0-1-1,-1 0 1,1 1 0,0-1-1,0 0 1,0 1 0,0-1-1,0 1 1,0-1 0,1 0-1,-1 1 1,0-1 0,0 0-1,1 0 1,-1 1-18,0 0 29,0 0 0,0 0 0,0 0 0,0-1 0,-1 1 0,1 0 0,0 0 0,0 0 0,0 0 0,0 0-1,0 0 1,0 0 0,0 0 0,0 0 0,0-1 0,0 1 0,1 0 0,-1 0 0,0 0 0,0 0 0,0 0 0,0 0 0,0 0 0,0 0 0,0 0 0,0 0 0,0 0 0,0-1 0,0 1 0,0 0 0,0 0 0,0 0 0,0 0 0,0 0 0,0 0 0,1 0 0,-1 0 0,0 0 0,0 0 0,0 0 0,0 0 0,0 0 0,0 0 0,0 0 0,0 0 0,0 0 0,0 0 0,1 0 0,-1 0 0,0 0 0,0 0 0,0 0 0,0 0-1,0 0 1,0 0 0,0 0 0,5 0-68,-2 0 76,0 0 0,0 0 1,1 0-1,-1 0 1,0 1-1,0-1 1,3 2-1,-1-1 7,19 8 35,1-2 1,1-1 0,28 4-1,-11 1 65,-22-5-20,27 4 1,9-5 132,-18 4-43,-33-11-100,1 1 0,-1-1 1,1 0-1,-1 0 0,0 0 0,1-1 0,6-4 0,-6 3-31,2-1 14,-14 5-43,-15 2-16,12-2-46,1 0-1,-1 0 1,1 1-1,-1 0 0,1 1 1,0-1-1,-1 1 1,1 1-1,0-1 0,0 1 1,1 0-1,-1 1 1,0 0-1,-7 6 0,-19 17-123,21-18 97,0 1 1,1 0-1,-19 22 0,15-13-31,-19 38 0,15-23 187,2 1 0,1 1 0,-14 50 0,22-60 162,-17 43 1,23-65-218,0-1-1,0 0 1,0 0 0,-1 0-1,1 0 1,-4 2 0,-5 10 170,11-15-199,-1 1 0,1-1 0,0 1 0,0-1 0,0 1 1,-1 0-1,1-1 0,0 1 0,-1-1 0,1 1 0,-1-1 0,1 0 0,0 1 0,-1-1 0,1 1 0,-1-1 0,1 0 0,-1 1 1,1-1-1,-1 0 0,0 0 0,1 1 0,-1-1 0,1 0 0,-1 0 0,1 0 0,-1 0 0,0 0 0,1 0 0,-1 0 0,0 0 1,1 0-1,-1 0 0,1 0 0,-1 0 0,1 0 0,-1 0 0,0-1 0,1 1 0,-1 0 0,1 0 0,-1-1 0,1 1 1,-1 0-1,1-1 0,-1 0 0,-9-3 17,8 4-13,-1-1-1,1 0 0,0 0 1,0 0-1,0 0 0,-1 0 1,1 0-1,-2-3 1,3 3-4,0 0 1,1 0 0,-1 0-1,1 0 1,-1 0 0,1 0-1,-1 0 1,1 0 0,0 0-1,-1 0 1,1-1 0,-1-2 7,0 1 1,0-1 0,0 1 0,0 0-1,-1 0 1,0 0 0,-2-4-1,-2-1 2,3 4-10,0 1 1,1-1 0,-1 0 0,-2-6 0,3 2-8,0-1 0,1 0 1,0 1-1,0-1 0,1 0 0,1-12 1,0 1-33,-1 14 7,1 0 0,-1 0 0,1 0 0,1 0-1,-1 1 1,1-1 0,0 0 0,1 1 0,-1-1-1,1 1 1,0 0 0,0 0 0,1 0 0,-1 0-1,1 1 1,0-1 0,0 1 0,10-7 0,0 0-32,1 1 1,1 1 0,-1 0 0,33-11-1,112-38-93,-39 17 82,6 6 61,-63 18 31,18-10 75,-59 19-20,0 0 0,-1-2 0,25-13 0,-35 16-25,-11 7-40,0 0 0,1-1 0,-1 1 0,0-1 0,0 0 0,0 1-1,1-1 1,-1 0 0,0 0 0,0 0 0,0 1 0,0-1 0,0 0 0,0 0 0,-1-1 0,1 1 0,0 0 0,0 0 0,-1 0-1,1-1 1,-1 1 0,1 0 0,-1 0 0,0-1 0,1 1 0,-1 0 0,0-1 0,0 1 0,0-2 0,0-2 16,0 1 1,0 0-1,0-1 1,-1 1-1,0 0 1,0 0-1,0-1 0,0 1 1,-1 0-1,1 0 1,-1 0-1,0 0 1,0 1-1,-1-1 1,1 1-1,-1-1 1,0 1-1,0 0 1,-4-4-1,1 1 179,0 1 0,-1 0 0,-9-6 0,13 9-122,0 0 1,-1 0 0,1 1-1,-1-1 1,1 1-1,-1 0 1,0 0-1,1 0 1,-8 0-1,9 1-73,-1 1-1,1-1 0,-1 1 0,1 0 1,0 0-1,-1 0 0,1 0 0,0 0 1,0 1-1,-1-1 0,1 1 0,-2 2 1,3-2-12,0 1 0,1-1 1,-1 1-1,1-1 1,0 1-1,0-1 1,0 1-1,0-1 0,0 1 1,1-1-1,-1 0 1,1 1-1,0 2 0,1 2 55,1-1 1,-1 1-1,7 10 0,-3-8-26,1-1 0,0 0 0,1 0 1,0-1-1,0 0 0,0 0 0,1-1 1,0 0-1,19 10 0,9 2 94,47 16 1,-44-18 22,-14-6-171,1 0 0,0-2 1,0-2-1,44 6 1,14-9-167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1664,'-14'-13'528,"11"10"-325,3 3 31,0 0 444,0 0-188,0 0-52,0 0-161,1 0-258,-1 0 0,1 0 0,-1-1 0,1 1 0,-1 0 0,1 0 0,-1 0 0,1 0 0,-1 0 0,1 0 0,-1 0 0,1 1 0,-1-1 0,1 0 1,-1 0-1,1 0 0,-1 0 0,1 1 0,-1-1 0,0 0 0,1 0 0,-1 1 0,1-1 0,-1 0 0,0 1 0,1-1 0,-1 0 0,0 1 0,1-1 0,-1 1 0,0-1 0,1 1 0,6 9 238,-4-8-249,0 0 0,0 0 0,0 0 0,0-1-1,0 0 1,0 1 0,1-1 0,-1 0 0,0 0 0,1-1-1,-1 1 1,4-1 0,11 3-110,31 8 76,14-5 457,-40-3-298,99 8 364,129-11-465,-224-2 3,32-5-1,-32 4 17,35-2-1,-55 5-36,0 0-1,0-1 0,0 0 1,-1 0-1,12-4 1,-12 3 35,1 0 1,0 1 0,0-1 0,0 2-1,11-1 1,2-1 72,-11-2-69,-9 3-51,0 1 0,0 0 0,0 0 0,0-1-1,0 1 1,0 0 0,1 0 0,-1 0 0,0-1-1,0 1 1,0 0 0,0 0 0,0-1 0,0 1-1,0 0 1,0 0 0,0 0 0,-1-1 0,1 1-1,0 0 1,0 0 0,0-1 0,0 1 0,0 0-1,0 0 1,0 0 0,0-1 0,-1 1 0,1 0-1,0 0 1,0 0 0,0 0 0,0-1 0,-1 1-1,1 0 1,-14-5 35,1-7-32,11 10-2,0 1-1,0-1 1,0 0-1,0 1 0,0-1 1,0 1-1,0-1 1,-4-1-1,-4 2 20,0 0-1,0 0 1,0 0 0,-12 2-1,7 0-108,10-1 66,0 0-1,-1 1 1,1 0-1,0 1 0,0-1 1,0 1-1,0 0 1,0 0-1,0 0 0,0 1 1,-4 3-1,-10 4-55,14-7 50,1-1 0,0 1-1,0 0 1,0 0-1,0 1 1,0-1-1,1 1 1,-1 0 0,1 0-1,0 0 1,0 0-1,1 0 1,-1 1 0,-2 5-1,-9 15-19,-6 8 63,2 0 0,1 1 0,-20 60 0,15-15-59,-6-11 43,6-5 139,-5-11-11,24-46-110,1-1 5,0 0 1,0 0-1,-1 0 0,0 0 1,0-1-1,0 1 1,-1-1-1,0 0 0,1 0 1,-1 0-1,-9 6 0,-4 2 137,14-9-107,0-1-1,0 1 0,0-1 1,-1 0-1,1 0 0,-1 0 0,-7 3 1,10-5-32,0 0 1,-1 0 0,1 0 0,-1 0 0,1 0 0,0-1-1,-1 1 1,1 0 0,-1-1 0,1 1 0,0-1 0,-1 1-1,1-1 1,0 1 0,0-1 0,0 0 0,-1 0-1,1 0 1,0 0 0,0 0 0,0 0 0,0 0 0,0 0-1,1 0 1,-1 0 0,0 0 0,-1-3 0,-3-5 85,1 0 1,0 0 0,0-1-1,0 0 1,1 1-1,-1-14 1,0 7-61,-3-14 1,-2-37 1,5 33-29,-6-32 76,4 6-48,-5 19-112,9 27 47,1 0-1,1-19 1,0 18 32,1 12-13,-1 0 1,-1 0 0,1 0-1,0 0 1,-1 0 0,1 1-1,-1-1 1,0 0-1,0 0 1,0 1 0,-2-4-1,2 4 1,0 0 1,-1-1-1,2 1 0,-1 0 0,0-1 0,0 1 0,1-1 0,0 1 1,-1-1-1,1 1 0,0-4 0,0-7 50,0 10-197,0 3-629,5 3-432,23 10-2523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2912,'0'0'1056,"0"0"-800,17 0-96,-17 0 352,16 17-320,0-1 128,-16 33-192,17-16 160,-1 0-192,1 16 256,-1 0-224,0-16 160,-16 16-160</inkml:trace>
  <inkml:trace contextRef="#ctx0" brushRef="#br0" timeOffset="1">508 0 2656,'-33'0'960,"33"0"-736,-33 33-64,1 0 192,15-17-224,-32 33 384,16 17-288,-32-17-128,16 17-32,-17-17 128,1 0-96,-1-16 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 2912,'1'-1'114,"8"2"286,-9-1-388,0 0-1,0 0 1,0 0-1,0 0 1,1 0-1,-1 0 1,0 0-1,0 0 1,0 0-1,0 0 1,0 0-1,0 0 1,0 0-1,1 0 1,-1 0-1,0 0 1,0 0-1,0 0 1,0 0-1,0 0 1,0 0-1,0 0 1,0 0-1,1 1 1,-1-1-1,0 0 1,0 0-1,0 0 1,0 0-1,0 0 1,0 0-1,0 0 1,0 1-1,0-1 1,0 0-1,0 0 1,0 0-1,0 0 1,0 0-1,0 0 1,0 0-1,0 1 0,0-1 1,0 0-1,0 0 1,0 0-1,0 0 1,0 0-1,0 0 1,0 1-1,0-1 1,0 0-1,0 0 1,0 0-1,0 0 1,0 0-1,-1 0 1,1 0-1,0 0 1,0 0-1,0 1 1,0-1-1,0 0 1,0 0-1,0 0 1,0 0-1,-1 0 1,-12 13 156,-2 0 0,0-1 0,-21 13 0,13-10-110,1 0 1,0 2-1,2 1 0,-30 31 1,-66 94-100,74-89 89,34-43-47,-12 15 166,-1-1-1,-45 42 1,-14-4 257,13-12-48,63-47-338,0-1-1,0 0 1,-1 0 0,1 0-1,-1 0 1,0-1 0,0 0 0,0 0-1,0 0 1,0 0 0,0-1-1,0 0 1,-10 1 0,14-2-35,0 0 0,1 0 0,-1 0 0,1 1 0,-1-1 0,1 0 0,-1 0 0,0 0 0,1-1 0,-1 1 1,1 0-1,-1 0 0,1 0 0,-1 0 0,0 0 0,1-1 0,-1 1 0,1 0 0,-1-1 0,1 1 0,-1 0 0,1-1 0,0 1 0,-1 0 1,1-1-1,-1 1 0,1-1 0,0 1 0,-1-1 0,1 1 0,0-1 0,-1 0 0,1-1 14,-1 0 1,1 0-1,-1 0 1,1 0-1,0 0 0,0 0 1,0 0-1,0 0 0,0 0 1,1 0-1,-1 0 0,1 0 1,-1 0-1,1 0 1,1-2-1,3-6 54,0 0 1,8-9-1,-9 13-62,34-57-3,-16 31-37,0 2 0,2 0 1,40-37-1,5 14-36,-48 38 38,5-5-21,-4 4-10,0 0 1,1 2 0,37-18-1,13-1 1,-63 28 57,-3 1-6,0 0-1,0 1 1,0 0-1,1 0 1,-1 0-1,1 1 1,-1 0-1,1 1 1,0 0-1,12-1 0,-14 2 3,-1 0 1,0 0 0,0 0 1,0 1-1,1-1 0,-1 1 1,5 2-1,-7-2 6,-1 0-1,0 0 0,1 1 1,-1-1-1,0 1 1,1-1-1,-1 1 1,0 0-1,0 0 0,-1 0 1,1 0-1,0 0 1,-1 0-1,1 0 1,-1 1-1,2 2 0,4 12 31,-2 0-1,0 0 1,0 0-1,-2 0 1,0 1-1,1 19 1,0-2 102,6 31 64,-7-40-78,0-5 3,0 1 1,8 26-1,-4-24-64,-1-4-39,-1-1 1,0 1 0,-1 0-1,-2 0 1,1 21 0,-3-14-1247,0-7 310</inkml:trace>
  <inkml:trace contextRef="#ctx0" brushRef="#br0" timeOffset="1">294 623 3968,'-32'-49'1472,"48"49"-1120,-16-16-128,16 16 448,1-17-416,16 17 384,16-16-352,16 0 0,1 16-192,-1-17 160,1 1-160,-17-1-2016,0 1 1056,0-17-2272,-16 0 1760,0 17 544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33 312 4480,'-33'-33'1664,"33"33"-1312,33 0-64,-17-17 256,17 17-352,16-16 128,0 0-192,17-1 224,-17 17-224,17-16-3776</inkml:trace>
  <inkml:trace contextRef="#ctx0" brushRef="#br0" timeOffset="1">1082 17 3328,'0'-17'1216,"0"17"-928,0 0-96,0 0 608,0 0-480,0 33 0,-17-17-192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4800,'0'-16'1792,"0"16"-1408,16 0-96,-16 16-480,33-16 32,-17 0 480,17 0-160,0 0-1824</inkml:trace>
  <inkml:trace contextRef="#ctx0" brushRef="#br0" timeOffset="0.5">66 328 3808,'-16'-32'1408,"16"32"-1088,16 16-96,17-16-96,16 0-128,17-16-3168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49 2560,'-13'-13'832,"12"13"-822,1-1 0,0 1 1,0 0-1,0-1 0,0 1 0,-1 0 0,1 0 1,0 0-1,0-1 0,-1 1 0,1 0 0,0 0 1,-1 0-1,1-1 0,0 1 0,0 0 1,-1 0-1,1 0 0,0 0 0,-1 0 0,1 0 1,0 0-1,-1 0 0,1 0 0,0 0 0,-1 0 1,1 0-1,0 0 0,-1 0 0,1 0 1,0 0-1,-1 0 0,1 0 0,0 0 0,-1 1 1,1-1-1,-1 0 17,1 0 0,0 1 0,0-1 0,-1 0 0,1 0 0,0 0 0,-1 0 0,1 0 0,0 0 0,-1 0 0,1 0-1,0 0 1,-1 0 0,1 0 0,0 0 0,-1 0 0,1 0 0,0 0 0,-1 0 0,1 0 0,0 0 0,0 0 0,-1 0 0,1 0 0,0-1 0,-1 1 0,1 0 0,0 0 0,0 0 0,-1-1 0,1 1 0,0 0 0,0 0 0,-1-1 0,1 1 0,0-1 0,-3-2 219,-8-7 2420,17 7-2288,0 0-385,1 1-1,0 0 0,0 0 1,0 0-1,1 1 0,-1 0 0,0 0 1,0 1-1,9 1 0,69 8-319,-61-5 390,6-1-42,0-1 1,39-3-1,-15 0-26,-24 0-40,-11 0 1,0 2 0,28 2 1,2 8 59,-3-5 0,-21 0-41,-19-4 26,0-1-1,0 1 1,0-1-1,0 0 1,10-1-1,-9 0 74,-14 3 92,5 1-115,-4 3 0,5-6-50,0-1 0,-1 0 1,1 1-1,0-1 0,-1 0 1,1 0-1,0 0 0,-1 0 1,-2 0-1,1 0-3,0 0 1,-1 0-1,1 0 0,0 0 1,-1 1-1,1 0 0,-4 1 1,-2 1-14,0 2 1,1-1-1,-1 1 1,1 1-1,0-1 1,1 1-1,-1 1 1,1-1-1,0 1 1,1 1 0,0-1-1,0 1 1,-6 10-1,-39 97-12,14-25 275,26-61-159,-23 46 1,-48 56-26,79-127-40,0 0 0,0 0 0,0-1 0,-7 7 0,9-9-1,-1 0 0,1 1-1,-1-1 1,0-1-1,1 1 1,-1 0-1,0 0 1,1-1-1,-1 1 1,0-1 0,0 1-1,0-1 1,0 0-1,-1 0 1,2 0-14,0 1 1,1-1 0,-1 0 0,0-1-1,1 1 1,-1 0 0,1 0-1,-1 0 1,0 0 0,1 0 0,-1-1-1,1 1 1,-1 0 0,0 0-1,1-1 1,-1 1 0,1 0 0,-1-1-1,1 1 1,0-1 0,-1 1-1,1-1 1,-1 0 0,-3-13 227,2 2-83,-28-73 347,10-1-192,14 58-222,0 0 1,-2 0 0,-1 1-1,-24-49 1,25 61-107,1 2-24,0 0 0,0 1 0,-2 0 0,1 0 0,-2 1 0,-18-19 0,16 21 12,-42-31-104,52 38 122,-1 0-1,0 1 1,0-1-1,0 0 1,0 1-1,0 0 1,-1 0-1,1 0 1,0 0-1,0 0 0,-1 1 1,-5-1-1,8 1-120,0 0-1,0 0 0,-1 0 0,1-1 0,0 1 0,0 0 1,0 0-1,0-1 0,0 1 0,0-1 0,-1 0 1,2 1 95,0 0 0,-1 0 1,1 0-1,0-1 1,0 1-1,0 0 1,0 0-1,-1 0 1,1-1-1,0 1 0,0 0 1,0 0-1,0 0 1,0-1-1,0 1 1,0 0-1,-1 0 0,1-1 1,0 1-1,0 0 1,0 0-1,0-1 1,0 1-1,0 0 0,0 0 1,0-1-1,0 1 1,0 0-1,0 0 1,1-1-1,-1 1 0,0 0 1,0 0-1,0-1 1,0 1-1,0 0 1,0 0-1,1 0 0,-1-1 1,0 1-1,0 0 1,0 0-1,0 0 1,1 0-1,-1-1 0,1 1-207,0-1 0,0 1-1,-1 0 1,1-1-1,0 1 1,0 0-1,0 0 1,0-1-1,0 1 1,-1 0-1,1 0 1,0 0-1,2 0 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1664,'0'0'528,"-3"0"-325,-10 0 1514,13-3-1445,0-8 37,0 8-111,0 6 36,0 8-42,0-8 85,0 0-95,0-2-162,0 1 1,0-1 0,1 1-1,-1-1 1,1 1 0,-1-1-1,1 1 1,0-1-1,-1 0 1,2 2 0,5 12 82,-1 15 100,24 66-144,-20-65 95,22 48 0,-9-25 178,-8-16 2,-11-24-180,1-1-1,1 0 1,14 24 0,-4-18 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3392,'-33'0'1248,"33"0"-960,-49 16-64,33 1 224,-17-1-288,-16 17-64,0 16-64,16 17-32,-16-1 0,0-16 192,16 1-96,16-18 320,1 1-224,0 0 160,16-33-192,16 0-2752,33 0 1408,0-33-896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3648,'0'-13'1173,"0"10"-703,-2 3-71,0 0-182,0 1-1,0-1 1,0 0-1,0 1 1,1 0-1,-1-1 1,0 1-1,0 0 1,1 0-1,-4 2 1,-2 2 137,-4 0 86,8-4-364,1 0-1,0 0 1,-1 0-1,1 0 1,0 1 0,0-1-1,0 1 1,-2 2-1,-4 3 92,4-3-119,1-1 0,0 0-1,-1 1 1,1-1 0,-2 6 0,2-4-38,0 0 1,1 1 0,-1-1-1,1 1 1,1 0 0,-1-1-1,1 1 1,0 0 0,0 6-1,1-10-10,0 0 0,0 0 0,0-1 0,0 1 0,0 0 0,1 0 0,-1-1 0,1 1 0,-1 0 0,1-1 0,0 1 0,0-1 0,0 1 0,1 2 0,3 4-32,-4-7 24,-1 0-1,0 0 0,1 0 1,-1-1-1,1 1 1,-1 0-1,1 0 0,-1 0 1,1-1-1,0 1 0,-1 0 1,1 0-1,0-1 0,0 1 1,-1-1-1,1 1 1,0-1-1,0 1 0,0-1 1,0 1-1,0-1 0,0 0 1,0 1-1,0-1 1,0 0-1,1 0 0,10 3 2,7 8 109,-17-11-94,-1 1-1,0-1 1,1 1 0,-1-1 0,1 0 0,-1 1 0,1-1 0,-1 0 0,2 0 0,-2 0-7</inkml:trace>
  <inkml:trace contextRef="#ctx0" brushRef="#br0" timeOffset="1">509 17 4224,'0'-13'1365,"0"10"-826,0 3-102,0 0 523,-3 0-304,-8 0-96,8 0-283,3 3-325,0 5-9,-1-4 23,1-1 0,0 1 0,0 0 0,0-1 0,0 1 1,1 0-1,0-1 0,1 6 0,28 38-126,-27-43 146,0 1 0,1-1 1,0 1-1,0-1 0,0 0 0,7 5 1,-7-5-1,1-1 0,-1 1 1,0 0-1,0 0 0,-1 1 0,6 7 1,-5-4 141,0 1 1,-1 0-1,1 0 1,-2 1-1,3 9 1,3 9 401,-8-26-476,1 0 0,-1-1-1,1 1 1,-1 0 0,0 0 0,1-1 0,-1 1-1,0 0 1,0 0 0,0-1 0,0 1 0,-1 0-1,1 0 1,0-1 0,-2 4 0,1-4-28,1 0-1,-1 0 1,0 1 0,0-1 0,0 0-1,0 0 1,0 0 0,0 0 0,0-1 0,0 1-1,0 0 1,0 0 0,-1-1 0,1 1 0,-2 0-1,-3 1 2,-1 0-1,1-1 1,-1 0-1,1-1 1,-1 1-1,-7-2 0,8 1-7,-9 0-389,9 0-509,1 0-1,0 0 1,-1 1-1,-9 1 0,-18 12-1962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 4160,'0'0'1333,"-6"0"-821,-1-1-418,3 1-63,1 0 0,-1-1 0,0 1 0,0 1 0,0-1 0,1 1 0,-1-1 0,-5 3 0,-3 1-35,0 1-1,0 1 0,1 0 0,0 0 0,0 1 0,1 1 0,0 0 0,0 0 0,1 1 0,0 0 0,0 0 0,-13 20 0,-109 184 603,88-133-678,29-53 46,-11 22-28,13-31-3,-18 20 0,-7 10 45,28-35 100,3-3 16,0 0 0,-1-1 0,0 1 0,-1-2 0,1 1 0,-2-1 0,-17 13 0,2-7 219,24-14-308,-1 0 0,1 0 1,0 0-1,0 0 0,-1 0 0,1 0 0,0 0 0,0 0 1,0 0-1,-1 0 0,1 0 0,0 1 0,0-1 0,0 0 1,-1 0-1,1 0 0,0 0 0,0 0 0,0 1 0,0-1 0,-1 0 1,1 0-1,0 0 0,0 1 0,0-1 0,0 0 0,0 0 1,0 0-1,0 1 0,0-1 0,-1 0 0,1 0 0,0 1 1,0-1-1,2 7 105,4-8-18,11-15 50,-6 4-89,68-56 185,-64 51-206,-1-1 1,20-30-1,4-8-4,22-15-67,-23 16 7,-24 33-6,25-30 1,27-29-232,-17 29 94,-36 41 149,-11 10 19,-1 1 1,1-1-1,-1 1 0,1 0 1,0-1-1,-1 1 1,1 0-1,0-1 0,-1 1 1,1 0-1,0 0 1,-1 0-1,1 0 0,0 0 1,-1 0-1,1 0 1,0 0-1,0 0 1,-1 0-1,1 0 0,0 0 1,-1 0-1,2 1 1,0-1-20,0 0 18,-1 0-1,0 0 0,1 1 0,-1-1 1,0 0-1,1 1 0,-1-1 0,0 1 0,0-1 1,0 1-1,1 0 0,-1-1 0,0 1 1,0 0-1,0 0 0,0 0 0,0 0 0,0 0 1,-1 0-1,1 0 0,0 0 0,0 0 1,-1 0-1,1 1 0,0 1 0,7 9-14,-1-3 9,-3-4 7,0 0 0,0 1 0,4 7 0,14 47 42,5 8 155,8 69-203,-18-63-10,-11-51 245,-2 1 0,-1-1 0,-1 1 0,0 32 0,-2-15-21,0-39-192,0 0-1,0 0 1,0 0 0,0 0-1,-1 0 1,1 0 0,0 0-1,-2 4 1,-12 10 32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4736,'-16'-32'1760,"16"32"-1376,16-17-96,1 17 384,-17-16-416,49-1-32,0-15-128,16-1 64,1 17-96,16-17 256,0 0-192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4480,'-17'-32'1664,"17"32"-1312,0-17-64,17 1 800,-1 16-640,1-17-32,15 1-256,18 0 96,-1 16-160,-17-17 448,34 17-288,-17 17-5696,0-1 2976</inkml:trace>
  <inkml:trace contextRef="#ctx0" brushRef="#br0" timeOffset="1">836 770 3648,'0'33'1344,"0"-33"-1024,-33 49-128,17-16 480,0 0-416,-34 16 384,1-16-352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36 2496,'-18'-7'408,"14"5"-131,0 1 0,-1-1 0,1 1 0,0 0 0,-1 0 0,0 0 0,1 1 0,-6-1 0,272 1 726,-177-8-924,8 0 28,-66 7-90,-17 0-13,-1 1-1,1 0 1,0 0-1,0 1 0,12 3 1,11 7-116,-31-11 106,0 0 1,1 1 0,-1 0 0,1-1 0,-1 1 0,1 0 0,-1 0 0,0 0 0,3 2 0,-4-2 8,0 0 1,0 0-1,-1 0 1,1 1-1,-1-1 0,1 0 1,-1 0-1,1 0 1,-1 1-1,0-1 1,0 0-1,1 0 0,-1 1 1,0-1-1,0 0 1,0 0-1,-1 2 0,1-1-2,0 1 0,0-1 0,0 0-1,0 0 1,-1 0 0,1 0-1,-1 0 1,1 0 0,-1 0-1,0 0 1,0 0 0,0 0-1,0-1 1,0 1 0,-1 0-1,1-1 1,0 1 0,-1 0 0,-1 1-1,-10 12-35,-9 27-68,-8 12-151,17-35 180,-5 8 57,1 0-1,0 1 0,-13 34 1,3 28 103,21-64-61,-2 0-1,-19 45 1,20-56 19,5-10-22,-1 0-1,1 0 1,-1-1-1,0 1 1,0 0-1,0-1 1,-5 5-1,6-7 4,1-1-1,-1 0 1,0 0 0,0 0-1,0 0 1,0 0-1,0-1 1,0 1-1,0 0 1,0-1-1,0 0 1,0 1-1,0-1 1,0 0-1,0 0 1,-1 0-1,1 0 1,0-1-1,0 1 1,0 0 0,0-1-1,0 0 1,-3-1-1,-2-1 58,0 0 0,1-1-1,-1 1 1,1-2 0,0 1 0,0-1-1,-9-9 1,-34-40 172,49 54-250,-151-197 327,67 63-59,59 90-43,17 12-96,1 17-96,6 14-82,0-1-1,0 1 1,1-1-1,-1 1 1,1 0-1,-1-1 1,1 1-1,-1-1 1,1 1-1,-1-3 0,1 4-12,0-1-1,0 1 1,0 0-1,0 0 1,1 0-1,-1-1 1,0 1-1,0 0 1,0 0-1,0-1 1,0 1-1,0 0 1,0 0-1,0 0 1,1-1-1,-1 1 1,0 0-1,0 0 1,0 0-1,0 0 1,1-1-1,-1 1 1,0 0-1,0 0 1,0 0-1,1 0 1,-1 0-1,0 0 1,0 0-1,0 0 1,1 0-1,-1 0 0,0-1 1,1 1-1,1-1-135,1 0-1,-1 0 0,1 0 0,0 0 0,-1 0 0,1 1 0,0-1 0,3 0 0,-3 2-86,1-1 0,-1 1 0,0 0 0,1 0 0,-1 0 1,0 0-1,0 1 0,4 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2656,'16'17'960,"-16"-17"-736,33 32-64,0-15 416,-17-1-352,1 1 128,15 15-224,1 1 224,0-16-224,0 15 384,-1-15-288,-15-1-608,16 0 192,-1-16-3040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2912,'-50'16'1056,"34"0"-800,-17 17-96,0-17 544,1 1-416,-1 16 448,-16-1-416,0 18-224,-1-18-96,1 17 352,33-16-192,-1-16 128,17-17-160,17 0-2464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4160,'6'-3'145,"18"-8"422,-1 0-1,42-13 1,-39 16-447,-3 1 7,42-8-1,4 10-131,10-8-101,16-2 100,-52 12 163,-10 0 79,50-10 0,-52 5 119,39-16 0,-35 10 61,-5 8-128,-23 4-204,0-1 1,-1 0-1,0 0 1,0-1-1,12-8 0,-32 23-148,7-8 43,6-2 20,0-1 1,1 0-1,-1 1 0,0-1 0,1 0 0,-1 1 1,1-1-1,-1 1 0,1-1 0,-1 1 0,1-1 1,-1 1-1,1 0 0,-1-1 0,1 1 0,-1-1 1,1 1-1,0 0 0,0 0 0,-1-1 1,1 1-1,0 0 0,0-1 0,0 1 0,0 0 1,0 1-1,-1 0 1,-1 3 1,-1 2 19,1 0-1,0 1 0,1-1 0,-1 1 1,0 13-1,3 8 46,-1-8-35,0 0 0,-4 22 0,-6 9 71,6-23-63,3-15-12,-1 1 1,0-1 0,-1 0-1,-1 0 1,0-1-1,-1 1 1,-11 23 0,-23 26 101,16-6-84,17-41-82,0 0 0,-16 26 0,-57 86 577,74-118-504,-1-1 0,1-1 0,-1 1-1,-1-1 1,0 0 0,0-1 0,0 1 0,-1-1 0,0-1-1,0 0 1,-1 0 0,0 0 0,0-1 0,-19 7 0,26-11-28,0-1 1,0 0 0,0 1-1,0-1 1,0 0-1,-1 0 1,1 0 0,0-1-1,0 1 1,0 0-1,0-1 1,0 0 0,0 1-1,0-1 1,0 0 0,0 0-1,0 0 1,0 0-1,0 0 1,0-1 0,1 1-1,-3-3 1,1 2-7,-3-3 8,0 0 1,1-1 0,0 1 0,0-1 0,1 0 0,0-1-1,0 1 1,-6-13 0,-1-6 52,-7-26 0,14 36-50,0 5-15,0 0 1,-1 0-1,0 1 1,-8-12 0,-3-6-40,-6-20 5,12 32 34,-15-18 1,-3-3-36,-11-22-162,10 18 319,-31-59 0,52 81-70,-7-25 1,3 8-53,8 28-15,2-1 0,-1 0 0,1 1 1,0-1-1,1 0 0,-1-1 0,2 1 0,-1-11 1,1 19 10,0 0 1,0 0-1,0 0 1,0 0-1,0 0 1,0 0-1,0 0 1,0 0 0,0 0-1,0 0 1,0-1-1,0 1 1,0 0-1,0 0 1,0 0-1,0 0 1,0 0-1,0 0 1,0 0 0,0 0-1,0 0 1,0 0-1,0-1 1,0 1-1,0 0 1,0 0-1,0 0 1,1 0-1,-1 0 1,0 0 0,0 0-1,0 0 1,0 0-1,0 0 1,0 0-1,0 0 1,0 0-1,0 0 1,0 0-1,0 0 1,1 0 0,-1 0-1,0-1 1,0 1-1,0 0 1,0 0-1,0 0 1,0 0-1,0 0 1,0 0-1,0 1 1,0-1 0,1 0-1,-1 0 1,0 0-1,0 0 1,2 0-216,0 0-1,-1 1 1,1-1 0,0 1 0,0-1 0,0 1 0,-1 0 0,1-1 0,0 1 0,-1 0 0,1 0-1,2 3 1,4 1-448,22 11-2924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3488,'1'-4'98,"1"-1"0,0 1 0,0 0 0,1 1 0,-1-1 0,1 0 0,0 1 0,0-1 0,0 1 0,1 0-1,-1 0 1,1 0 0,-1 0 0,1 1 0,0-1 0,0 1 0,0 0 0,7-2 0,-5 3 5,-1 0 0,0 0-1,1 1 1,6 0 0,28-2 215,11-9-122,40-6 40,-12 12-28,3-6-53,-49 8-66,-20 3-46,0-1 0,0-1 0,0 0 0,0 0-1,17-7 1,-19 5-21,0 0-1,0 2 0,14-3 1,-3 1 20,-21 3-29,1 1-1,-1-1 1,1 1-1,0-1 1,-1 0-1,1 0 1,-1 0-1,0 0 0,1 0 1,-1 0-1,2-1 1,0-1 115,-10 3-93,0 1 0,0 0 0,0 0 0,0 1 0,-8 2 0,-1 1-43,2-2-12,5-1-27,0 0 0,1 0 0,0 1 0,-1 0 0,1 0 0,0 1 0,0 1 1,-9 6-1,12-8 3,1 1 0,0 0 1,0 0-1,0 1 0,0-1 0,1 1 1,-5 7-1,-16 40-386,15-30 346,4-10 17,-1 1-57,-7 24 0,7 9-10,4-23 108,-2 6 26,-6 106 107,10-90 7,-3 98 156,-8-72-233,9-49-37,-4 22 53,3-33 29,0 0-1,-1 0 0,-1 0 0,0-1 0,-12 21 0,13-25-23,-1-1 0,1 1 0,-1-1 1,0 1-1,-1-1 0,1-1 0,-1 1 0,0-1 0,0 0 0,0 0 0,-11 4 0,14-7-48,-10 5-11,-1-1 0,1 0-1,-1-1 1,0 0-1,-1-1 1,-27 2-1,40-5-9,0 0-1,1-1 1,-1 1-1,0 0 1,0-1-1,1 1 1,-1-1-1,0 1 0,1-1 1,-1 0-1,1 0 1,-1 0-1,1 1 1,-1-2-1,1 1 1,0 0-1,-2-2 0,1 0-30,6 1-1,2-1 19,-1 1 1,1 0-1,0 0 0,0 1 1,-1-1-1,1 1 0,0 1 0,11-1 1,8 0 10,30-6 1,-31 3 96,31 0 1,-39 4 52,0 1 1,28 7-1,-19-4-501,21 2-1929,-40-5 1948,0 1 0,-1 0 1,1 0-1,7 4 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2400,'-2'0'60,"1"0"0,-1 0-1,1 0 1,-1 0 0,0 0 0,1 1 0,-1-1 0,1 1 0,-1-1 0,1 1-1,-1 0 1,1-1 0,0 1 0,-1 0 0,1 0 0,0 0 0,0 0-1,-1 0 1,1 0 0,0 0 0,0 1 0,-1 0 0,-1 1-24,2-2-12,0 0 0,0 1 0,0-1 0,0 0 0,0 1 0,0-1-1,0 1 1,1-1 0,-1 1 0,-1 3 0,0 25 540,2-24-453,1-1-1,0 1 1,1-1 0,-1 1-1,1-1 1,0 1 0,0-1-1,1 0 1,3 6 0,-4-7-56,1 0 0,-1 0 0,1-1 0,0 1 0,0-1 0,0 0 0,1 1 0,-1-1 0,1-1 0,-1 1 0,1-1 0,0 1 0,6 2 0,-3-4-12,1 1 0,-1-1 0,8 1 0,5 0 25,48 12 153,-56-10-165,0-1 0,0 0 1,1-1-1,-1-1 1,1 0-1,-1-1 1,17-1-1,37-10 141,-39 8-142,-10 2 4,-1-2-1,1 1 0,20-8 0,-22 6-17,0-1-1,-1-1 1,0 0 0,0-1-1,-1 0 1,0-1-1,0-1 1,-1 0-1,13-12 1,-20 16-178,-1-1 0,0 0 0,0 0 0,0-1 1,2-6-1,-3 7-498,-2 5 531,-1-1 0,0 1 0,1-1 0,-1 1 0,0-1 0,1 1 0,-1-1 0,0 1 0,0-2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4160,'0'-17'1536,"0"17"-1216,33-33-64,-17 33 128,17 0-256,0-16 256,16 16-256,0 0 384,0 0-288,17 16-960,-34 1 384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3328,'0'-14'1061,"0"12"-634,0-1-27,0-5 598,0 16-140,0-5 224,0-3-367,0 0-59,0 0-208,2 0 75,86 0 618,78 0-597,13-8-251,-63 2-165,188 3 177,-176 3-236,7 1 8,347-4 118,-335-1-154,441-6 115,570 10 367,-808-1-465,398 5-116,-418 7 100,-236-9-28,96 4 20,56 16 41,-106-16-33,-70-4 1,37 5 187,166 32-1,-272-39-228,25 6 32,1-1 1,34 1-1,-60-6-131,1 0 1,0 0-1,-1 0 0,1 0 0,0 0 0,-1 0 0,1-1 1,-1 1-1,1 0 0,0-1 0,-1 1 0,1-1 0,-1 0 1,1 1-1,-1-1 0,0 0 0,1 0 0,-1 0 1,0 0-1,1 0 0,-1 0 0,1-2 0,1 0-292,13-13-1220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4160,'0'0'1536,"0"0"-1216,49 16-64,-16-16 352,16 0-384,33 0 544,0 0-448,16 0-2880,-16 0 1376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99 3968,'-13'0'1285,"10"0"-768,0 0-218,0 0-142,1 0-110,0-1 1,0 1 0,0 0 0,0 0 0,0 0 0,0 1-1,1-1 1,-1 0 0,0 1 0,-3 1 0,0 11 122,0-6-124,4-6-39,0 0 0,0 0 1,1 0-1,-1 0 1,0 0-1,1 0 0,-1 0 1,1 0-1,-1 0 0,1 0 1,0 0-1,-1 0 0,1 0 1,0 0-1,0 1 1,0-1-1,0 0 0,0 0 1,0 0-1,0 0 0,0 0 1,0 1-1,1-1 0,0 2 1,1 5-33,-1-4 95,0 0-1,0 0 1,1 0-1,-1 0 1,1 0 0,0 0-1,0 0 1,0-1-1,1 1 1,-1-1 0,1 1-1,5 5 1,1-4 46,0 0 0,0 0 1,0 0-1,18 5 0,6-5 188,-23-2-248,-9-3-40,1 1-1,0 0 1,0-1 0,0 0 0,0 1 0,-1-1 0,1 0 0,0 0 0,0 0 0,0 0-1,0 0 1,0 0 0,0-1 0,-1 1 0,1-1 0,0 1 0,0-1 0,0 1-1,2-3 1,-2 2-13,-1 0-1,0 0 1,1 0-1,-1-1 0,0 1 1,0 0-1,0-1 0,0 1 1,0-1-1,0 1 1,0-1-1,0 1 0,-1-1 1,1 0-1,-1 1 0,1-1 1,-1 0-1,0 0 1,1 1-1,-1-1 0,0 0 1,0 0-1,0 1 1,0-1-1,-1 0 0,1 0 1,-1-1-1,0-5-5,-1 1 1,0-1-1,0 1 0,-7-13 1,-24-49 178,3 4-267,28 46-26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684 130 2496,'-1'-7'253,"1"5"-208,0 0-1,0 1 0,0-1 1,0 0-1,0 1 1,0-1-1,1 0 1,0-2-1,-1 3-1,1 0 0,-1 1-1,1-1 1,-1 1 0,1-1 0,0 1-1,-1-1 1,1 1 0,-1-1 0,1 1 0,0 0-1,-1-1 1,1 1 0,0 0 0,-1 0-1,1-1 1,0 1 0,0 0 0,-1 0 0,1 0-1,0 0 1,0 0 0,-1 0 0,1 0-1,1 0 1,-2 0-22,1 0-1,-1 0 1,1 0-1,-1 0 0,1 0 1,-1 0-1,1 0 1,-1 0-1,1 0 1,-1 0-1,1-1 1,-1 1-1,1 0 0,-1 0 1,1 0-1,-1-1 1,0 1-1,1 0 1,-1-1-1,1 1 1,-1 0-1,0-1 0,1 1 1,-1 0-1,0-1 1,1 1-1,-1-1 1,0 1-1,0-1 1,1 1-1,-1-1 0,0 1 1,0-1-1,0 1 1,0-1-1,0 1 1,0-1-1,0 1 1,0-1-1,0 1 0,0-2 1,-2-3 373,-9-6 166,8 8-234,-2 4-297,0-1 1,1 1-1,-1 0 1,0 0 0,1 0-1,-1 1 1,1 0-1,-1 0 1,1 0-1,-5 4 1,-21 8 66,12-7-47,6-3-25,-1 1 0,1 1 0,0 0-1,1 0 1,-20 15 0,15-6 7,1 1-1,-22 30 0,-15 16 23,-25 9 70,43-36-80,10-9-41,-51 41 1,-37 15 82,100-72-68,0-1 205,1 0 0,-17 10 0,41-36 359,26-21-478,64-68-222,97-108-1902,-180 194 1821,25-20 0,-1 12 69,-22 15 91,76-57-84,-19 12 125,-76 56 42,0 0-1,0 0 0,0 1 0,0-1 0,0 1 0,0-1 0,4 0 0,-6 2-24,0 0 0,0 0-1,0 0 1,0 0 0,0 0 0,-1 0 0,1 0 0,0 1 0,0-1 0,0 0-1,-1 1 1,1-1 0,0 0 0,0 1 0,0-1 0,-1 1 0,1-1 0,0 1 0,-1-1-1,1 1 1,-1 0 0,1-1 0,-1 1 0,1 0 0,-1-1 0,1 1 0,-1 0-1,1 0 1,-1-1 0,1 2 0,4 9 74,-1 1 0,0-1 0,0 1 0,-1 0 0,1 14 0,7 27-31,-1-10 49,-1 1-1,-3 1 0,2 63 1,-6-63-329,9 55 0,-9-85-236,0 1-1,-2-1 1,-1 17-1,1-24 70,-1 0-1,-1 0 1,0 0-1,0 0 1,0 0-1,-5 10 1,5-15 142,1 0 0,-1 0 0,0 0 0,0-1 1,0 1-1,-4 2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4992,'0'-16'1824,"17"16"-1408,-1 16-128,0-16 128,17 0-288,33 17 320,-1-1-256,17-16 160,0 16-192,-16-16 224,16 0-256,16-16-1600,0 16 800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50 6464,'-33'-33'2400,"33"17"-1856,0 32-160,-16-16 160,16 0-384,-17 0 0,1 17-96,-1-1-3936</inkml:trace>
  <inkml:trace contextRef="#ctx0" brushRef="#br0" timeOffset="1">33 460 5888,'-16'82'2176,"16"-66"-1664,0 33-160,-16-32 288,16-1-416,0 0 544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4800,'0'0'1557,"-3"2"-954,2-1-576,0 1 1,0-1-1,0 0 1,-1 1 0,1-1-1,1 1 1,-1-1-1,0 1 1,0-1-1,0 1 1,1-1-1,-1 1 1,1 0 0,-1-1-1,1 1 1,0 0-1,0 2 1,0 0-21,-1-1 0,1 0 0,-1 1 0,1-1 0,-1 0 1,0 0-1,0 1 0,-2 2 0,-3 10-2,1 17 27,0-16-4,3-10-16,0 0 0,0 0 1,1 0-1,0 0 0,0 7 0,1 70-12,0-81-15,0 0-1,0 0 0,-1 0 1,1-1-1,-1 1 0,1 0 0,-1-1 1,0 1-1,0 0 0,-2 2 1,-1 1-37,1-1 0,-1 0 0,0 0 0,-6 4 0,-2 4 223,1 1 0,-15 22-1,12-17 300,9-5 58,-9-6-187,12-6-364,1 0 0,-1 0 0,1 1 0,-1-1 0,1 0 0,0 1 0,0-1 0,0 1 0,0-1 0,0 1 0,0 0 0,1-1 0,-1 1 0,1 0 0,0 4 0,0 9-4270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 1312,'2'-2'57,"8"-7"266,-7 11-167,-2 7 60,-4-6 195,3-3-396,-1 1 43,-1 1-1,1-1 1,0 0 0,0 0 0,0 1 0,0-1 0,0 1 0,1-1 0,-1 0 0,0 1 0,1 0 0,-1-1 0,1 1-1,-1-1 1,1 1 0,0 0 0,0-1 0,0 1 0,0 2 0,0 5 165,1-6-137,-1 0 1,0 1-1,1-1 1,-2 0-1,1 0 0,0 0 1,-1 0-1,1 0 0,-1 0 1,-1 4-1,-9 12 336,7-6-173,3-9-172,0 0 0,0 1 0,-1-1-1,1 0 1,-1-1 0,0 1 0,-3 4-1,-25 38 532,25-35-332,4-8-234,0-1 1,0 0-1,0 1 0,-1-1 0,1 0 1,-1 0-1,1 0 0,-3 2 0,2-3-28,1 1-1,0-1 1,-1 1-1,1-1 1,0 1-1,0-1 1,0 1-1,0-1 1,0 1-1,0 0 1,0 0-1,1-1 1,-1 1-1,1 0 1,-1 0-1,0 2 1,2-2 116,1-4 12,2-1-86,0 1 1,1-1 0,-1 1 0,1-1-1,8-2 1,12-7 8,1-6-20,-1-1-1,42-42 0,-35 31-33,-25 25-53,-1 0 0,0 0 0,0 0 0,0-1 1,-1 1-1,9-13 0,-13 16 16,0 0 1,0 1-1,1-1 1,-1 1 0,1 0-1,-1-1 1,1 1-1,0 0 1,-1 0-1,1 0 1,0 0-1,0 0 1,-1 0 0,1 1-1,0-1 1,3 0-1,-5 1 28,1 0-1,0 0 0,-1 0 1,1 0-1,0 0 0,-1 0 1,1 0-1,0 0 0,-1 0 1,1 0-1,-1 0 0,1 0 1,0 0-1,-1 1 0,1-1 1,0 0-1,-1 1 0,1-1 1,-1 0-1,1 1 1,-1-1-1,1 0 0,-1 1 1,1-1-1,-1 1 0,1-1 1,-1 1-1,1 0 0,-1-1 1,0 1-1,0-1 0,1 1 1,-1 0-1,0-1 0,0 1 1,1-1-1,-1 1 0,0 0 1,0-1-1,0 1 0,0 0 1,0-1-1,0 2 0,0 162 911,0-162-891,0-1-1,0 1 0,0 0 1,1-1-1,-1 1 0,1 0 0,-1-1 1,1 1-1,0 0 0,-1-1 1,1 1-1,0-1 0,1 2 1,3 6 62,1 2 117,-5-8-165,0-1 0,0 0-1,0 0 1,0 1 0,1-1-1,2 3 1,-4-5-27,1 1 1,0-1-1,-1 0 1,1 1-1,-1-1 1,1 0-1,0 1 0,-1-1 1,1 0-1,0 0 1,-1 1-1,1-1 1,0 0-1,-1 0 0,1 0 1,0 0-1,-1 0 1,1 0-1,0 0 1,0 0-1,-1-1 0,1 1 1,0 0-1,2-1 25,30 2 117,-19 0-158,0-1-1,-1 0 0,1-1 0,-1 0 0,1-1 0,-1-1 1,26-8-1,-14 1-125,42-10 1,-1 4-160,-64 15 266,1 0 0,0 0 0,-1 0 0,1 1 0,0-1 1,-1 1-1,1 0 0,0 0 0,-1 0 0,1 0 0,0 0 0,-1 0 0,1 1 1,0 0-1,-1-1 0,1 1 0,-1 0 0,1 0 0,-1 0 0,1 1 1,-1-1-1,0 1 0,0-1 0,1 1 0,-1 0 0,3 3 0,6 13 253,-10-16-198,-1-1 0,1 1 0,-1-1 0,1 1 0,0-1 0,0 1 0,-1-1 0,1 0-1,0 1 1,1-1 0,-1 0 0,0 0 0,0 0 0,0 0 0,1 0 0,-1 0 0,0 0 0,1 0 0,-1 0 0,1-1 0,-1 1 0,1 0 0,-1-1 0,1 0 0,0 1-1,-1-1 1,3 0 0,43 0 538,-44 0-563,1 0 0,-1 0 1,0 0-1,1-1 0,-1 0 0,0 0 1,0 0-1,1 0 0,4-3 1,3 0 5,-8 3-3,0 0 3,0 0-1,0 0 1,0 0 0,0-1-1,0 1 1,4-3-1,-6 3-13,-1 0 0,1 0 0,0 0 0,0 0 0,-1 0-1,1 0 1,-1-1 0,1 1 0,-1 0 0,1 0 0,-1 0-1,0 0 1,0-1 0,1 1 0,-1 0 0,0 0 0,0-1 0,0-1-1,-1 2 0,1 0 0,0 0-1,0 0 1,0 0 0,-1 0 0,1 0-1,0 0 1,-1 0 0,1 0-1,-1 1 1,1-1 0,-1 0-1,1 0 1,-1 0 0,0 0 0,1 1-1,-1-1 1,0 0 0,0 1-1,1-1 1,-1 0 0,0 1-1,0-1 1,0 1 0,0 0-1,-1-1 1,-14-11-106,15 12 99,-3-5-64,-1 1 1,1 0 0,-1 0 0,-5-4-1,7 7 77,0 0-1,0 0 1,0 0-1,0 0 1,0 0-1,0 1 1,0-1-1,0 1 1,0 0-1,-4 0 1,-6 0 32,10 0 96,6 2 330,-2 0-529,0-1 0,1 0 0,-1 0 0,0 0 0,1 0 0,0 0 0,-1 0-1,4 1 1,-1-1-852,1 0-1,-1 0 0,1-1 1,7 0-1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83 1984,'-16'-50'736,"16"34"-576,0 0-32,-17 32 992,17-16-640,0 33-192,-16 0-192,16 16-96,0 0 0,0 0 352,16-16-192,-16 0-864,0-1 384,0 1-2144</inkml:trace>
  <inkml:trace contextRef="#ctx0" brushRef="#br0" timeOffset="1">1 246 4480,'16'-16'1664,"-16"16"-1312,66-16-64,-17 16 32,16 0-224,17-17 192,-16 34-192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1408,'0'-14'448,"0"11"-267,0 6 70,1 1 58,-1-1-176,0-1 1,0 1-1,0-1 0,0 1 1,0-1-1,-1 0 0,1 1 1,-2 3-1,-9 13 678,5 9-267,1-13-181,3-11-306,1-1 0,0 1 1,0-1-1,0 1 1,0-1-1,0 1 1,1 0-1,0 4 1,0 7 163,0-8-137,1 0 0,-1-1 0,-1 1 0,0 0 0,-1 6 0,-6 6 140,16 1-75,-7-5-35,-1-13-90,0 0-1,-1 0 1,1 1 0,1-1 0,-1 0 0,0 0 0,0 0 0,1 0 0,0 0 0,-1 0 0,2 3-1,1-4 51,0 0 0,0 0 0,0-1 0,0 1 0,0-1 0,0 0 0,-1 1 0,1-1 0,0-1 0,4 0 0,4 1 94,-9 0-152,-1 0 0,1 0 0,0-1 0,-1 1 0,1 0 0,0-1 0,-1 1 0,1-1 0,0 0 0,-1 0 0,1 1 1,-1-1-1,2-2 0,6-2 57,-2 2-35,-3 1-56,-1 1 0,0-1 0,0 0 0,0 0 0,0 0-1,0 0 1,0 0 0,0-1 0,0 1 0,-1-1 0,0 0 0,5-6 0,0 0-58,-3 3 22,0 1 0,-1-1-1,1 0 1,4-11 0,-3-13-10,1 13 49,-4 14-22,-1-1 1,0 1-1,0 0 0,0 0 1,0-1-1,0-5 0,-1 6-144,0 3-54,0 3 118,0 1 128,0-2-1,1 1 0,-1-1 0,-1 0 0,1 1 0,0-1 0,0 1 0,-1-1 0,-1 5 0,1-6-3,0 1 0,1 0-1,-1-1 1,0 1 0,1 0-1,-1 0 1,1 0 0,0 0-1,-1 0 1,1-1 0,0 1-1,0 0 1,0 0 0,0 0-1,1 0 1,-1 0 0,0 0-1,1 0 1,-1-1 0,1 1-1,1 2 1,-1 0 1,2 15 67,-3-18-65,0 1 0,0-1 0,0 1 0,0-1 1,0 1-1,1-1 0,-1 1 0,0-1 0,2 2 0,2 4 92,0-2 0,1 1-1,0 0 1,1-1 0,-1 0 0,1 0 0,0-1-1,0 1 1,0-1 0,0-1 0,11 5-1,-13-7-71,0 0 0,0 0 0,0 0 0,0-1 0,1 0 0,-1 0 0,6 0 0,3-1-67,-7 0 77,-1 1 0,1-1 1,-1-1-1,0 1 0,1-1 0,-1 0 0,0 0 0,0 0 0,0-1 1,5-3-1,9-5-29,63-38-1067,-63 37 889,-14 9 113,0-1 0,0 2 0,0-1 0,8-3 0,1 2-15,-12 4 44,1 0-1,-1-1 1,1 0 0,-1 1 0,0-1-1,1 0 1,-1 0 0,0-1 0,0 1 0,5-3-1,-7 3 25,0 1 0,1 0 0,-1-1 0,0 1 0,1 0 0,-1 0 0,1-1 0,-1 1 0,1 0 0,-1 0 0,0 0 0,1-1 0,-1 1 0,1 0 0,-1 0 0,1 0 0,-1 0 0,1 0 0,-1 0 0,1 0 0,-1 0 0,1 0 0,-1 0 0,1 1 0,-1-1 0,1 0-1,-1 0 1,1 0 0,-1 0 0,0 1 0,1-1 0,-1 0 0,1 0 0,-1 1 0,1 0 0,-1-1 1,1 2 36,0 1-1,-1 0 0,1 0 1,-1 0-1,0 0 1,1 0-1,-1 0 1,-1-1-1,1 1 0,0 0 1,-1 0-1,1 0 1,-2 3-1,-9 0 104,6 7-33,-6 4 70,5-3-53,-1-10-43,7-3-76,-1-1-1,1 0 1,-1 0 0,1 0-1,0 1 1,-1-1-1,1 0 1,0 0 0,-1 1-1,1-1 1,0 0-1,-1 1 1,1-1 0,0 1-1,0-1 1,-1 0 0,1 1-1,0-1 1,0 0-1,0 1 1,0-1 0,0 1-1,-1-1 1,1 1-1,0-1 1,0 0 0,0 1-1,0-1 1,0 1-1,0 0 1,0 2 76,0-3 32,0 0 224,3-3-149,57-57-155,-55 55-42,0-1-1,-1 1 1,1-1 0,2-6 0,6-6-121,-7 10 54,0 0 1,1 0-1,14-11 0,-18 17 16,0-1 0,0 1 1,1 0-1,-1 0 0,1 0 1,-1 0-1,1 1 0,0-1 1,0 1-1,-1 0 0,1 0 0,0 0 1,5 0-1,-8 1 48,-1 0-1,1 0 1,-1 0-1,1 0 1,-1 0-1,1 0 1,0 0-1,-1 0 1,1 0-1,-1 0 1,1 0-1,-1 0 0,1 0 1,0 0-1,-1 1 1,1-1-1,-1 0 1,1 0-1,-1 1 1,1-1-1,-1 0 1,0 1-1,1-1 1,-1 0-1,1 1 1,-1-1-1,0 1 1,1-1-1,-1 1 1,0-1-1,1 1 1,-1-1-1,0 1 1,0-1-1,1 1 1,-1-1-1,0 1 1,0-1-1,0 1 1,0-1-1,0 1 1,0 0-1,2 6-66,3 3-3,-4-7 99,1 1-1,-1-1 1,0 0 0,0 0 0,0 0-1,0 1 1,-1-1 0,1 0 0,-1 7-1,-1 0 65,1-7-33,0 1 0,-1 0-1,1 0 1,1 0 0,-1-1 0,1 1 0,-1 0 0,3 5 0,8 15 182,-10-20-204,1-1 0,0 0 0,0-1-1,0 1 1,1 0 0,-1 0 0,1-1 0,-1 0 0,5 4 0,-1-1-178,-5-5 47,0 1 1,-1-1-1,1 1 0,-1-1 0,1 0 1,0 1-1,-1-1 0,1 0 0,0 1 0,0-1 1,-1 0-1,1 0 0,0 0 0,0 0 1,-1 0-1,1 0 0,0 0 0,0 0 1,-1 0-1,1 0 0,1-1 0,3 1-532,25 0-1010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50 145 3392,'-6'6'515,"2"-1"-201,-1 0 0,0-1 0,-7 6 0,4-7-196,8-3-110,-1 0-1,1 1 1,-1-1 0,1 0-1,-1 0 1,1 0-1,-1 1 1,1-1-1,0 0 1,-1 1-1,1-1 1,-1 0-1,1 1 1,0-1-1,-1 0 1,1 1 0,0-1-1,-1 1 1,1-1-1,0 1 1,0-1-1,-1 1 1,1-1-1,0 1 1,0-1-1,0 1 1,0-1-1,0 1 1,0-1 0,0 1-1,0-1 1,0 1-1,0-1 1,0 1-1,0 0 1,0-1-1,0 1 1,0 0 1,0-1-1,0 1 1,0-1 0,0 1 0,0-1 0,0 1 0,0-1-1,0 1 1,0-1 0,0 1 0,0-1 0,0 1-1,0-1 1,0 1 0,1-1 0,-1 1 0,0-1-1,0 1 1,1-1 0,-1 1 0,0-1 0,0 0-1,1 1 1,-1-1 0,1 0 0,-1 1 0,0-1 0,1 0-1,-1 1 1,1-1 0,0 1 0,6 3 93,-5 0-21,4 3 62,2-5-85,0-1 1,0 0 0,0 0-1,0-1 1,0 0-1,11-1 1,7 0-69,138 1-1750,-162 0 1751,1 0 0,-1 0 0,1 0 1,-1 0-1,1 0 0,-1 0 0,1-1 0,-1 1 1,1-1-1,-1 0 0,1 0 0,-1 0 0,0 0 1,0 0-1,1 0 0,-1-1 0,0 1 0,0-1 1,2-2-1,10-9 158,-14 12-120,0 1 0,1 0-1,-1-1 1,0 1 0,0 0-1,1-1 1,-1 1 0,0-1-1,0 1 1,0-1 0,1 1-1,-1-1 1,0 1 0,0-1-1,0 1 1,0 0 0,0-1-1,0 1 1,0-1 0,0 1 0,0-1-1,0 1 1,0-1 0,0 1-1,0-1 1,-1 1 0,1-1-1,0 1 1,0-1 0,0 1-1,-1 0 1,1-1 0,0 1-1,-1-1 1,1 0 0,0 1-27,-2 0 75,1-1 0,0 1 1,-1 0-1,1-1 0,-1 1 1,1 0-1,0 0 0,-1-1 1,1 1-1,-1 0 0,1 1 1,0-1-1,-1 0 0,1 0 1,-1 1-1,1-1 0,-3 1 1,1 5 4,0-1 0,0 0 0,0 1 0,-1 5 0,2-4-45,1 1-1,0-1 1,1 1-1,-1-1 0,2 14 1,0 3 32,0 30 34,-5 100 274,-7-86-105,8-42-187,1-3-68,-9 34-1,9-49-12,0 0 0,-1 0 0,-1-1 0,1 1 0,-1-1 0,-1 0 0,-7 12 0,-11 7 172,-1 0 0,-41 34 0,57-55-169,0 0 1,0 0 0,-11 5 0,-4 3 163,15-7-99,6-5-52,1 0-1,0 0 1,-1 0-1,1 0 1,-1 0-1,1-1 1,-1 1-1,1 0 1,-1-1-1,0 1 1,1-1-1,-1 0 1,0 1-1,1-1 1,-3 0-1,3 0-16,1 0 0,-1 1 0,1-1 0,0 0 0,-1 0 0,1 0-1,-1 0 1,1 0 0,0 0 0,-1 0 0,1 0 0,-1 0 0,1 0-1,0-1 1,-1 1 0,1 0 0,-1 0 0,1 0 0,0 0 0,-1 0-1,1-1 1,0 1 0,-1 0 0,1 0 0,0-1 0,0 1 0,-1 0-1,1-1 1,0 1 0,-1-1 0,1 1-7,1-1 0,-1 0 0,1 1 0,-1-1 0,0 0 0,1 1 0,-1-1 0,1 1 1,-1-1-1,1 1 0,0-1 0,-1 1 0,1-1 0,1 0 0,32-18-160,-33 18 165,9-4 18,0-1 1,0-1-1,-1 0 0,13-12 0,-3 3 72,7-4-3,-7 4-98,20-19 1,-23 19-13,-2-2 0,0 0 0,-1 0-1,15-28 1,32-81-64,-52 108 43,8-33 0,-12 36 9,0 1 1,2 0 0,8-18 0,19-44-63,-20 53-165,-10 12 169,-3 11 88,0 0-1,0 0 0,1 0 0,-1 0 1,0 0-1,0 0 0,1 0 1,-1 0-1,1 0 0,-1 1 0,1-1 1,-1 0-1,1 0 0,-1 0 1,1 1-1,0-1 0,-1 0 0,1 0 1,0 1-1,0-1 0,0 1 1,-1-1-1,1 1 0,0-1 0,0 1 1,1-1-1,7-4-3,-9 5 2,0 0 0,1 0 1,-1 0-1,0-1 0,0 1 1,0 0-1,0 0 0,0 0 1,0 0-1,0 0 0,1 0 0,-1 0 1,0 0-1,0 0 0,0 0 1,0 0-1,0-1 0,1 1 1,-1 0-1,0 0 0,0 0 1,0 0-1,0 0 0,1 0 0,-1 0 1,0 0-1,0 1 0,0-1 1,0 0-1,0 0 0,1 0 1,-1 0-1,0 0 0,0 0 1,0 0-1,0 0 0,0 0 0,1 0 1,-1 0-1,0 0 0,0 1 1,0-1-1,0 0 0,0 0 1,0 0-1,0 0 0,0 0 1,0 0-1,0 1 0,1-1 0,3 4-196,9 2-60,23 24 252,-25-24 66,-7-4-36,-1 0 0,0 0 0,0 0 0,0 0 0,0 0 0,0 1 1,0-1-1,0 1 0,-1 0 0,3 3 0,-4-3 6,1-1-1,-1 0 1,1 0 0,0 0-1,-1 0 1,1 0 0,0 0-1,0 0 1,0 0 0,1-1-1,-1 1 1,0-1 0,1 0-1,-1 1 1,0-1-1,1 0 1,-1-1 0,1 1-1,0 0 1,4 0 0,9 5 99,-13-5-91,0 0-1,1 1 1,-1-1-1,0-1 0,0 1 1,1 0-1,-1-1 1,7 1-1,-3-1 39,-4 1-47,0-1 0,-1 0 0,1 0 1,0 0-1,0 0 0,0 0 0,0 0 0,-1-1 0,1 1 0,0-1 1,3-1-1,-4-2 33,4-3 44,2 5-53,-7 1-41,0 1 0,1 0 0,-1 0 0,0-1 1,0 1-1,0-1 0,0 1 0,1-1 0,-1 0 0,1 0 0,-1 0 5,-1 0-1,1-1 1,0 1-1,-1 0 1,1 0-1,-1-1 1,1 1-1,-1 0 1,0 0-1,1-3 0,1-5 54,1 3-69,0 0 1,0 0-1,0 0 0,8-10 1,-4 7-65,-2 2-25,-1 1-1,1 0 1,10-10 0,-13 15 53,0-1 0,0 0 1,0 1-1,0-1 0,0 1 1,1 0-1,-1 0 0,0 0 1,0 0-1,1 0 0,-1 0 1,1 0-1,-1 1 0,4-1 1,3 1-90,-6 0 98,-1-1 0,1 1 1,0 0-1,0 0 0,0 0 0,0 1 1,0-1-1,0 1 0,0-1 0,0 1 1,-1 0-1,1 0 0,0 1 0,-1-1 0,1 0 1,0 1-1,-1-1 0,4 4 0,-2-1 65,0-1 0,-1 0 0,1 0 0,0-1 0,1 1 0,-1-1 0,0 0 0,9 3 0,2 1 61,8 6 50,-18-9-113,0 0 0,1 0-1,-1-1 1,1 0 0,-1 0-1,1 0 1,0-1 0,-1 0-1,1 0 1,0 0-1,0-1 1,11 0 0,20 1 151,-12 0-69,0-1-1,33-5 1,-9-6 23,-23 8-27,-19 2-84,1 1-1,-1-2 0,0 1 0,0-1 0,0 0 0,0 0 0,12-6 0,-10 2-24,-1 0 0,0 0-1,0-1 1,-1 0-1,1 0 1,-2-1 0,1 0-1,-1 0 1,7-11-1,-7-10-14,-4 14 48,3-9 102,-2 14 23,-1 0-1,2-20 1,-4 28-128,0 0 0,0-1 0,0 1-1,0 0 1,-1 0 0,1-1 0,-1 1 0,1 0 0,-1 0-1,0-1 1,0 1 0,0 0 0,0 0 0,0 0-1,0 0 1,-1 0 0,-1-2 0,2 5-57,1 0 0,-1 0 1,1 0-1,0 0 0,-1 0 0,1 0 1,0 0-1,0 0 0,0 1 0,0-1 1,0 0-1,0 0 0,0 2 0,0 1 20,0 0-1,1 1 0,-1-1 0,1 0 1,0 0-1,0 1 0,0-1 0,1 0 1,0 0-1,2 5 0,2-1 119,0 1 0,0-1 0,0-1 0,9 8 0,78 78 1316,-93-93-1429,8 8-34,0-1 0,17 13 1,35 13-3055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98 4480,'-13'-14'1445,"9"12"-1079,-9 4-172,-47 9 355,37-7 371,-1 1 0,1 1 0,-40 15 0,57-18-786,-7 2 90,0 2 0,1-1 0,0 2 0,0-1 0,0 2 0,1 0 0,-16 16 0,22-20-180,0-1-1,1 1 1,-1 0 0,1 1 0,0-1 0,1 1 0,-1 0 0,1 0 0,0 0 0,1 0-1,-1 0 1,-1 10 0,3-14-42,1 0-1,0-1 0,-1 1 0,1 0 1,0 0-1,0 0 0,0 0 1,0-1-1,0 1 0,1 0 0,-1 0 1,0 0-1,1-1 0,1 5 1,0-4 4,-1 0 1,1 0 0,0 0 0,0 0 0,0 0 0,0 0 0,5 2 0,1 2 14,-2-1-7,1 0-1,-1-1 0,1 0 1,0 0-1,0 0 0,1-1 1,-1 0-1,1 0 0,-1-1 1,1 0-1,15 2 0,86-1-135,-71-3-65,-14 0 72,-1-1 0,0-1-1,0-1 1,26-7 0,-43 8 107,-1 1 1,0-1-1,0 0 0,0 0 0,0-1 1,0 0-1,-1 1 0,1-1 1,-1-1-1,1 1 0,-1-1 1,-1 0-1,1 0 0,0 0 0,-1 0 1,0-1-1,4-6 0,-4 6 5,0-1-1,0 1 0,-1 0 0,0-1 1,0 0-1,-1 1 0,1-1 0,-1 0 1,-1 0-1,1 0 0,-1 0 1,-1-10-1,1 12-1,1-2 3,-1-1 0,-1 1 0,1-1 0,-1 0 0,0 1 0,-1-1 0,-2-7 0,1 8 29,-1-1 1,0 1-1,0 0 1,-10-10-1,5 5 12,1 2-6,2 1-36,0 0 0,-1 0 0,0 0 0,-1 1 0,0 0-1,0 1 1,0 0 0,-11-6 0,-60-20-386,68 30 540,8 2-1058,4 2-3505,26 11 1415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246 131 2400,'0'-6'380,"0"4"-298,0 0 0,-1 0-1,1 0 1,1 0 0,-1 0 0,0 0 0,0 0-1,1 0 1,-1 0 0,2-2 0,9-1 313,-6-9-150,6 0-74,-11 14-162,1 0 1,-1 0-1,0-1 1,1 1-1,-1 0 1,0-1-1,1 1 1,-1-1 0,0 1-1,0 0 1,1-1-1,-1 1 1,0-1-1,0 1 1,0 0-1,0-1 1,1 1 0,-1-1-1,0 1 1,0-1-1,0 1 1,0-1-1,0 1 1,0 0-1,0-1 1,-1 0 0,3-4 78,4 0 33,-5 5-109,-1 0-1,1 0 1,-1-1 0,1 1 0,-1 0-1,0-1 1,1 1 0,-1 0-1,1-1 1,-1 1 0,0 0 0,1-1-1,-1 1 1,0-1 0,0 1 0,1-1-1,-1 1 1,0-1 0,0 1-1,0-1 1,0 1 0,0-1 0,1 1-1,-1-1 1,0 1 0,0-1 0,0 1-1,0-1 1,0 1 0,0-1-1,-1 0 1,0-10 102,-4 8-87,-11-2-56,12 3 57,-1 0 1,1 0-1,-1 0 0,0 1 0,0 0 0,0 0 0,0 0 1,0 0-1,0 1 0,0 0 0,0 0 0,0 0 1,-5 2-1,-12 9 110,-1-5 22,19-5-134,0 0 0,-1 0 1,1 0-1,0 1 0,0-1 1,0 1-1,0 0 0,0 0 1,1 1-1,-1-1 0,0 1 0,-4 5 1,-6 4 68,-10 13 29,22-23-114,1-1 0,0 1-1,0 0 1,0 0 0,0 0 0,0 0 0,0 0 0,0 1 0,1-1 0,-1 0-1,1 0 1,0 0 0,-1 4 0,2-1 5,0 0 0,0 0-1,0 0 1,1 0 0,-1 0-1,1 0 1,1 0 0,-1 0-1,6 8 1,3 8 3,1-2-12,-8-14 6,-1 0-1,0 0 1,-1 0 0,4 8-1,0 8 97,-6-16-84,2-1 0,-1 1 1,0 0-1,1 0 0,0-1 0,3 7 1,-3-9 34,0 1 0,0-1 0,-1 1 0,1 0 0,-1-1 0,1 1 0,-1 0 0,0 0 0,0 0 0,-1 0 0,1 0 0,-1 0 0,1 0 0,-1 0 0,0 7 0,0-10-36,0 1-1,0 0 1,0-1 0,0 1 0,0 0-1,0-1 1,-1 1 0,1 0 0,0-1-1,0 1 1,0 0 0,-1-1 0,1 1 0,0-1-1,-1 1 1,1-1 0,0 1 0,-1 0-1,1-1 1,-1 1 0,1-1 0,-1 0-1,1 1 1,-1-1 0,1 1 0,-1-1 0,1 0-1,-1 1 1,0-1 0,1 0 0,-1 0-1,0 1 1,1-1 0,-1 0 0,0 0 0,1 0-1,-1 0 1,0 0 0,1 0 0,-1 0-1,0 0 1,1 0 0,-2-1 0,-4 0 86,1 0 1,-1 0 0,1-1-1,-7-3 1,3 1-34,-9-1 99,-16-9 50,1-2-107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231 206 1056,'0'-27'357,"0"27"-352,0-1 0,0 1 0,0 0 0,0-1 0,0 1 0,0 0 0,0-1 0,0 1 0,0 0 0,0-1-1,0 1 1,1 0 0,-1-1 0,0 1 0,0 0 0,0-1 0,0 1 0,0 0 0,1-1 0,-1 1 0,0 0 0,0 0 0,0-1-1,1 1 1,-1 0 0,11-11 193,-10 10-164,-1 1 0,0-1 0,1 1 0,-1-1 0,0 1 0,1-1 0,-1 1 0,0-1 0,0 0 0,1 1 0,-1-1 0,0 1 0,0-1 0,0 0 1,0 1-1,0-1 0,0 0 0,0 1 0,0-1 0,0 0 0,0 1 0,0-1 0,0 1 0,-1-1 0,1 0 0,0 0 30,0-64 1813,0 63-1845,-3 4 32,-13 23 301,2-1-506,6-11 184,1 1 0,-6 18 0,6-16 100,-10 18 1,-1-8-49,13-21-85,1 1 0,-1 1 0,1-1 0,1 1 0,-4 7 0,4-6-29,1-2-15,-1 0 0,1-1 0,-7 11 0,-8 0-37,6-7 57,7-4 23,1 0 0,-1 0 0,1 0 0,0 0 0,-3 8 0,-6 9 44,9-18-34,1 1 0,-1 0 0,1-1 0,0 1 0,-1 8 0,2-11-8,0 1 0,0 0-1,0-1 1,0 1 0,0-1 0,0 1 0,0-1 0,-1 1 0,1-1 0,-3 2 0,3-3-9,1-1 0,0 1-1,-1-1 1,1 1 0,0 0-1,-1-1 1,1 1 0,0-1-1,-1 1 1,1-1 0,0 1 0,0 0-1,0-1 1,0 1 0,0 0-1,0-1 1,0 1 0,0-1 0,0 1-1,0 0 1,0-1 0,0 1-1,0 0 1,0-1 0,1 2-1,-1-2 3,0 3 60,1-3-55,-1 0 0,1 0-1,-1 0 1,1 0 0,-1 0 0,1 0 0,-1 0-1,1 0 1,-1 0 0,1 0 0,-1 0-1,1 0 1,-1 0 0,1 0 0,-1-1-1,1 1 1,-1 0 0,0 0 0,1-1-1,-1 1 1,1 0 0,-1 0 0,0-1 0,1 1-1,-1 0 1,1-1 0,-1 1 0,0-1-1,0 1 1,1 0 0,-1-1 0,1 0-1,3-6-68,7 0-18,-9 7 69,-1-1 1,1 0-1,-1 0 0,1 0 0,-1 0 1,1 0-1,-1 0 0,0 0 0,0 0 1,1 0-1,-1-1 0,1-1 0,7-10-30,-2 4-1,-1 1-1,0-1 1,-1-1-1,0 1 0,4-12 1,-5 3 44,-1 5 23,9-24 1,-9 27-13,13-24 44,11-4-43,-22 28-46,-1 1 1,6-19-1,-7 18 10,1 1 0,8-18 0,1 8 31,18-21 0,-14 20-70,-13 13 14,1 0 1,1 0-1,0 1 1,0 0-1,0 0 1,0 1-1,1 0 1,0 0 0,0 0-1,0 1 1,10-4-1,-14 6 56,0 1-1,0 0 1,-1 0-1,1 0 1,0 0-1,0 0 1,0 0-1,0 1 1,1 0-1,-1 0 1,0 0-1,0 0 1,0 0-1,0 0 1,0 1-1,0-1 1,0 1-1,4 2 1,-2-2 8,-1-1-18,0 1 0,0 0 1,-1 0-1,1 0 0,0 1 0,0-1 1,-1 1-1,1 0 0,-1 0 0,1 0 1,-1 0-1,0 0 0,0 1 0,0 0 1,0 0-1,4 4 0,0 4 53,1 1-1,-1 0 0,-1 0 1,0 0-1,-1 0 0,5 16 1,-10-26-56,1 1 0,-1 0 0,1 0 0,-1 0 0,0 0 0,0-1 0,-1 1 1,1 0-1,0 0 0,-1 0 0,0-1 0,1 1 0,-1 0 0,-2 4 1,-1 0 16,-1 0 0,1-1 0,-10 11 1,2-2 62,-2 4-19,5-6 13,-17 18 0,23-28-49,-1 0-1,1 0 0,-1-1 1,1 1-1,-9 3 0,9-5-21,0 1 0,-1 0 0,1 0-1,1 0 1,-6 4 0,-6 8-252,28-9 1,35 25 4,47 17 76,-84-42 161,1 0 38,-1 1 0,1 0 0,-1 0 0,0 1 0,15 13 0,48 51 48,-55-50-106,-16-17 43,-1-1 1,1 1-1,-1 0 1,-1-1-1,1 1 0,0 1 1,-1-1-1,0 0 1,0 1-1,0-1 1,0 1-1,-1-1 1,0 1-1,2 9 0,-1-4 58,-1-6-33,-1-1 0,1 1 1,0-1-1,-1 1 0,0-1 0,0 1 0,0 0 1,-1 6-1,-1-6 29,0 0 0,0 0 0,0 0 0,-1 0-1,0-1 1,-4 6 0,6-9-64,-6 10 98,2-4-36,0 0 1,0 0-1,-8 7 1,8-9-13,-1 0 0,0-1 0,0 0 0,-9 3 0,4-1 1,3-2-28,-22 11 61,0-2 0,-1-1 0,-45 9 0,69-19-77,0-1 0,0 0 0,0 0 0,0 0 0,0-1 0,0 0 0,1-1 0,-1 0 0,0 1 0,1-2 0,-1 1 0,1-1 0,0 0 0,-1-1 0,-7-5 0,13 7-122,-1 1-1,0-1 1,0 1 0,1-1 0,0 0-1,-1 0 1,1 0 0,0 0 0,0 0-1,0 0 1,0 0 0,0 0 0,0 0-1,0-1 1,1 1 0,-1 0 0,1 0-1,0-1 1,0 1 0,0 0 0,0-1-1,0 1 1,1-5 0,-1-2-515,0-26-1358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0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2400,'-16'0'896,"16"0"-704,16 0-64,-16 0 384,0 0-320,17-16 416,-1 16-352,1-16-128,15 16-64,18-17-64,-18 1 0,17 16-864,1 0 480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2656,'49'0'960,"-49"0"-736,50 0-64,-18 0 0,1 0-128,-16 0-384,15 16 224</inkml:trace>
  <inkml:trace contextRef="#ctx0" brushRef="#br0" timeOffset="1">34 180 1888,'-33'17'704,"33"-17"-544,0 0-32,16 0 128,1 0-160,15 0 32,18 0-64,-18 16-1728,18-16 896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0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35 1888,'0'-14'613,"0"14"-608,0 0-1,0 0 0,0 0 0,0 0 1,-1 0-1,1 0 0,0-1 1,0 1-1,0 0 0,0 0 1,0 0-1,0 0 0,0 0 1,0 0-1,0 0 0,0 0 0,1 0 1,-1 0-1,0-1 0,0 1 1,0 0-1,0 0 0,0 0 1,0 0-1,0 0 0,0 0 0,0 0 1,0 0-1,0 0 0,0 0 1,0 0-1,0 0 0,0-1 1,0 1-1,0 0 0,1 0 1,-1 0-1,0 0 0,0 0 0,0 0 1,0 0-1,0 0 0,0 0 1,0 0-1,0 0 0,0 0 1,0 0-1,1 0 0,-1 0 0,0 0 1,0 0-1,0 0 0,0 0 1,0 0-1,0 0 0,0 0 1,213 0 1589,-202 0-1576,0-1 0,0 0 0,0-1-1,0-1 1,11-3 0,-18 5-10,-1 0 0,1 0-1,0 0 1,-1 1 0,1 0 0,0-1 0,0 2 0,5-1-1,1 1 14,6-1 155,-15 0-165,-1 0 0,0 0 0,0 0 1,0 0-1,0 0 0,0 0 1,0 0-1,0 0 0,0 0 1,0 0-1,0 0 0,1 0 1,-1 0-1,0 0 0,0 0 1,0 0-1,0 0 0,0 0 1,0 0-1,0 0 0,0 0 1,0 0-1,0 0 0,1 0 1,-1 0-1,0 0 0,0 0 1,0 0-1,0 0 0,0 0 0,0 1 1,0-1-1,0 0 0,0 0 1,0 0-1,0 0 0,0 0 1,0 0-1,0 0 0,0 0 1,0 0-1,0 0 0,0 0 1,0 1-1,0-1 0,0 0 1,0 0-1,0 0 0,0 0 1,0 0-1,0 0 0,0 0 1,0 0-1,0 0 0,0 0 1,0 1-1,0 1 62,0-1 1,-1 1-1,1 0 0,-1 0 1,1 0-1,-1-1 0,0 1 1,1 0-1,-1-1 0,0 1 1,0-1-1,0 1 0,-2 1 1,-2 5-45,-94 169 856,97-171-887,-1 0 0,1 1-1,-2 8 1,4-11 17,-1 0 0,0 0 0,0 0 0,0 0 0,-1-1 0,0 1 0,1 0 0,-1-1 0,0 0 0,-1 1 0,-2 3 0,0-2 33,0 1 0,0 0 0,1 0 0,0 1 0,-3 7 0,7-14-43,0 0 1,0 0-1,-1 1 1,1-1-1,0 0 1,0 1-1,0-1 1,0 0-1,0 0 0,0 1 1,-1-1-1,1 0 1,0 0-1,0 0 1,0 1-1,-1-1 1,1 0-1,0 0 1,0 0-1,0 0 1,-1 1-1,1-1 1,0 0-1,0 0 1,-1 0-1,1 0 1,0 0-1,-1 0 0,1 0 1,0 0-1,0 0 1,-1 0-1,1 0 1,0 0-1,0 0 1,-1 0-1,0 0 1,-23 3 506,16 1-356,-6 0 24,-16-12 6,12 4-115,10 2 71,0 0 1,0 0 0,0-1 0,-8-3-1,-4-4 139,15 9-245,0-1 0,0 0 0,0-1-1,0 1 1,1-1 0,-1 0 0,1 0 0,0 0 0,-1-1-1,2 0 1,-1 1 0,-3-6 0,5 6-65,0 0 0,0 0 0,0 0 1,1 0-1,0 0 0,-1 0 0,0-7 0,2 9-44,0 0 0,-1-1 0,1 1 0,1-1 0,-1 1 0,0 0 0,0-1 0,0 1 0,1 0 0,-1-1 0,1 1 1,-1 0-1,1 0 0,0-1 0,-1 1 0,1 0 0,0 0 0,0 0 0,0 0 0,0 0 0,0 0 0,0 0 0,0 0 0,0 0 0,2-1 0,27-14-1004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3072,'-17'17'1120,"17"-17"-864,17 49-64,-1-33 160,0 1-224,17-1-384,0 17 128,16-17 512,-16 17-192,16-17 160,-16 1-224,0-17-288,-1 32 96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0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2656,'-32'0'960,"32"0"-736,-33 16-64,16-16 1248,1 16-800,-17 1 608,0-1-704,-32 17-128,32-17-256,-16 1 64,0 15-128,16-15-160,0-1 32,17-16-32,-1 17 32,17-17-3456,0 0 1920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16 2304,'-14'-14'752,"11"12"-559,-2 7-87,-10 11 41,-63 58 1178,33-43-1018,31-22-213,1 0 0,0 0-1,-19 20 1,2 1 4,-63 66 167,68-60-201,1-4-80,13-2 10,8-27 21,0 0-1,0 0 0,0 0 0,0-1 1,-6 4-1,-8 7 119,17-13-120,-1 1 1,1-1-1,0 0 0,-1 1 1,1-1-1,-1 0 0,1 0 1,-1 1-1,1-1 0,0 0 1,-1 0-1,1 0 0,-1 0 1,1 1-1,-1-1 0,1 0 0,-1 0 1,1 0-1,-1 0 0,1 0 1,-1 0-1,1-1 0,-1 1 1,1 0-1,-1 0 0,1 0 1,-1 0-1,1 0 0,0-1 1,-1 1-1,1 0 0,-1 0 0,1-1 1,0 1-1,-1-1 0,1 1-12,-1 0-1,1-1-1,0 1 1,0 0 0,-1-1 0,1 1-1,0 0 1,0-1 0,0 1-1,0-1 1,-1 1 0,1 0-1,0-1 1,0 1 0,0-1-1,0 1 1,0 0 0,0-1-1,0 1 1,0-1 0,0 1-1,0 0 1,0-1 0,1 1 0,-1-1-1,0 1 1,0 0 0,1-2-1,8-11-40,-4 5 16,8-11 3,1 1-1,1 0 0,1 1 0,0 1 0,1 0 0,1 1 0,0 1 0,1 0 0,32-16 0,61-33-158,-101 57 183,0 0 0,0 1 0,1 0 0,22-6 0,-29 10 110,1 0 0,-1 0 0,0 0 0,1 1 0,-1 0 0,0 0 0,1 0 0,-1 1 0,0-1 0,8 3 0,-13-2-85,1-1-1,-1 0 0,1 1 1,-1-1-1,1 1 0,-1-1 1,0 1-1,1-1 1,-1 1-1,0-1 0,1 1 1,-1-1-1,0 1 0,0-1 1,1 1-1,-1 0 0,0-1 1,0 2-1,2 4 124,8 28 395,10 30 201,-15-49-643,-1 0 0,4 30 0,-4-26-37,8 32 1,20 44 205,-28-87-264,-1 1 1,-1-1-1,0 1 0,0-1 0,-1 1 0,1 10 0,-1 12-2865,-1-14 1199</inkml:trace>
  <inkml:trace contextRef="#ctx0" brushRef="#br0" timeOffset="1">262 409 2976,'-16'-16'1120,"16"16"-896,32-17-32,-15 17 608,-1 0-480,17 0 352,-17 0-384,34-16-288,-18 16-32,18 0-352,-18 0 224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2976,'0'0'1120,"0"0"-896,16-16-32,0 16 1216,1 0-800,16 16 192,-1-16-480,1 0-224,0 0-32,0 17 192,-1-1-128,1-16-32,-16 16-64,15-16-544,-15 17 288,-1-17-3360,17 16 1984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2240,'-33'65'832,"33"-65"-672,-49 66 0,32-33 160,17-1-192,-33-15-32,17 16-64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519 197 4800,'0'0'1557,"3"0"-954,-3 0-561,1 0 0,-1 0 1,1 0-1,-1 0 0,1 0 0,-1 0 1,1 0-1,-1 0 0,1 0 1,-1 0-1,1 0 0,-1-1 0,1 1 1,-1 0-1,1 0 0,-1-1 1,1 1-1,-1 0 0,0-1 0,1 1 1,-1 0-1,1-1 0,-1 1 1,0 0-1,1-1 0,-1 1 0,0-1 1,0 1-1,1-1 0,-1 1 1,0-1-1,0 1 0,0-1 0,0 1 1,0-1-1,1 1 0,-1-1 1,0 1-1,0-1 0,0 1 0,-1-2 1,1 2-27,0 0-1,0 0 1,0 0 0,0 0 0,0 0 0,0 0-1,0 0 1,0 0 0,0 0 0,0 0 0,0-1-1,0 1 1,0 0 0,0 0 0,0 0 0,0 0 0,0 0-1,0 0 1,0 0 0,0 0 0,0 0 0,0 0-1,1-1 1,-1 1 0,0 0 0,0 0 0,0 0-1,0 0 1,0 0 0,0 0 0,0 0 0,0 0 0,0 0-1,0 0 1,0 0 0,0 0 0,0 0 0,1 0-1,-1 0 1,0 0 0,0 0 0,0 0 0,0-1-1,0 1 1,0 0 0,0 0 0,0 0 0,0 0 0,0 0-1,1 0 1,-1 1 0,0-1 0,0 0 0,0 0-1,0 0 1,0 0 0,1 0 21,-1 0-1,1 0 1,-1 0 0,1 0 0,-1 0-1,1 0 1,-1 0 0,1 0-1,-1-1 1,1 1 0,-1 0-1,1 0 1,-1 0 0,1 0-1,-1-1 1,1 1 0,-1 0 0,0-1-1,1 1 1,-1 0 0,1-1-1,-1 1 1,0 0 0,1-1-1,-1 1 1,0-1 0,0 1 0,1-1-1,-1 1 1,0 0 0,0-1-1,1 1 1,-1-1 0,0 1-1,0-1 1,0 1 0,0-1 0,0 1-1,0-1 1,0 0 0,0 0-1,0 1-18,0 0 0,0-1 0,0 1 0,0 0-1,0 0 1,0-1 0,0 1 0,0 0 0,0 0 0,0 0-1,1-1 1,-1 1 0,0 0 0,0 0 0,0 0 0,0-1-1,0 1 1,1 0 0,-1 0 0,0 0 0,0 0 0,0-1-1,0 1 1,1 0 0,-1 0 0,0 0 0,0 0-1,1 0 1,-1 0 0,0 0 0,0 0 0,0 0 0,1 0-1,-1 0 1,2-1 20,0 0-1,-1 0 0,1 0 0,-1 0 1,1 0-1,-1 0 0,1 0 0,-1 0 1,0-1-1,0 1 0,1 0 1,-1-1-1,0 1 0,0-1 0,1-2 1,-1-1 91,0 0-1,0 0 1,0 1 0,-1-1 0,1 0 0,-1-7 0,0 2 25,0 8-144,0 0 1,1 0 0,-1 0 0,0 0-1,0 0 1,0 0 0,-1 0-1,1 0 1,-1 0 0,1 0 0,-1 0-1,1 1 1,-1-1 0,0 0-1,0 0 1,0 0 0,-2-2 0,0 1-9,-1 0 1,-1 1 0,1-1-1,0 1 1,-1-1 0,1 1 0,-1 1-1,0-1 1,-5-1 0,-52-9-44,51 10 17,-23-4-29,-61-2 0,-101 8-289,186 0 290,0 0 0,1 1 0,-1 0 0,1 0 0,-1 1-1,1 0 1,0 1 0,-11 4 0,19-7 50,0 1-1,-1-1 1,1 1-1,0-1 1,0 1 0,0 0-1,0-1 1,0 1-1,0 0 1,0 0 0,0 0-1,0 0 1,1 0-1,-1 0 1,0 0 0,1 0-1,-1 0 1,0 0-1,1 0 1,-1 1 0,1-1-1,0 0 1,-1 0-1,1 0 1,0 1 0,0-1-1,0 0 1,0 0-1,0 2 1,1 1-11,0 1 1,1-1-1,-1 0 1,1 0-1,0-1 1,5 8-1,-6-8 2,49 70-61,12 18 38,-26-31 34,16 5 28,-25-32 2,-20-24-19,-3-5-1,-1 0-1,0 0 1,-1 0 0,1 0 0,2 6 0,1 17 95,-4-13-40,6 7 70,-7-19-114,0 0 0,-1-1 0,1 1 1,-1 0-1,1 0 0,-1 0 1,1-1-1,-1 1 0,0 0 0,0 0 1,0 0-1,0 0 0,0 0 0,0 0 1,-1 0-1,0 1 0,0 1 27,0-1 0,-1 0 1,1 0-1,-1 0 0,0 0 0,0 0 0,0 0 0,0 0 0,-1 0 0,1-1 0,-1 0 0,1 1 0,-1-1 1,0 0-1,0 0 0,-4 2 0,5-3 4,-3 2 30,0 0 1,1-1 0,-1 0 0,0 0 0,0-1 0,0 1-1,0-1 1,0 0 0,-1 0 0,1-1 0,0 1 0,-7-2-1,-6 0 110,1-1 0,-22-6 0,21 4-63,7 2-83,5 1-23,0 0 0,0 0 0,1-1 0,-1 0 0,-10-4 0,13 4-37,1 0 0,0 0 0,-1 0 0,1-1 0,0 1 0,0-1 0,0 1 1,0-1-1,0 1 0,1-1 0,-1 0 0,1 0 0,-2-5 0,1 3-85,0 0 0,0 0 0,1-1 0,0 1 0,-1-1 0,1-5 0,1 7 49,1 1 0,-1 0-1,1-1 1,0 1 0,0 0 0,0 0 0,0 0 0,1 0 0,1-4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19 100 1824,'-14'-14'587,"13"13"-572,1 1 0,0-1 0,-1 1 0,1-1 0,0 1 0,-1-1 0,1 1 1,0-1-1,0 0 0,-1 1 0,1-1 0,0 1 0,0-1 0,0 0 0,0 1 0,0-1 1,0 0-1,0 1 0,0-1 0,0 1 0,0-1 0,0 0 0,0 1 0,1-1 1,-1 0-1,0 0 29,0-1 468,3 2-128,0-1-269,-1 1 0,1-1 1,-1 1-1,1-1 0,-1 0 1,1 0-1,4-3 0,17-6 302,30-5-121,1 3 1,63-5 0,-73 14-134,45 3 1,-50 0-96,66 0 358,-62 0 374,-42 0-501,-2 0-118,0 0-69,0 2-94,0 0-1,0-1 1,0 1-1,0 0 0,-1-1 1,1 1-1,-1-1 1,1 1-1,-1 0 0,0-1 1,1 1-1,-1-1 0,0 1 1,0-1-1,-2 2 1,-3 6-9,-19 38-83,-2 4 15,-68 91 16,86-132 46,2 1 0,-1 0-1,2 0 1,-1 0 0,-6 17-1,12-25 8,0 0 0,-1 0 0,1 0 0,-1 0 0,0 0 0,0-1 0,0 1 0,0-1 0,-1 1 0,1-1 0,-1 0 0,0 0 0,1 0 0,-1 0 0,0 0 0,-4 1-1,-12 9 62,17-10-60,0 0-1,0 0 0,0 0 0,0 0 1,0 1-1,-1 3 0,2-4 3,0 0-1,-1 0 0,1-1 0,0 1 1,0 0-1,-1-1 0,1 1 0,-1-1 1,1 1-1,-1-1 0,0 0 1,1 1-1,-1-1 0,-4 1 0,-12 0 56,15-2-44,-1 0-1,1 0 1,0 0-1,-1 0 1,1 1-1,-1 0 1,-3 1-1,0 0 5,6-1-23,0 0 0,-1-1-1,1 1 1,0-1 0,0 1 0,-1-1 0,1 1-1,0-1 1,0 0 0,-1 0 0,1 0-1,0 0 1,-1 0 0,1 0 0,0 0 0,-1 0-1,1 0 1,0-1 0,-1 1 0,1-1 0,0 1-1,0-1 1,0 1 0,-1-1 0,1 1-1,0-1 1,0 0 0,0 0 0,0 0 0,-1-1-1,-45-33 268,41 27-176,0 1-1,0-1 1,-8-16-1,-6-6 275,12 20-219,1-1 1,-1 1-1,1-2 0,1 1 0,-7-17 0,-7-12 250,13 27-218,-9-21 0,15 31-185,0 1 1,0-1-1,0 0 0,1 0 0,-1 0 0,1 0 0,0 0 0,0 0 1,0 0-1,0 1 0,0-1 0,0 0 0,2-4 0,0 1-12,0 1 1,1-1-1,0 1 0,3-6 0,-5 11 16,0-1 0,0 1 0,-1 0 0,1-1-1,0 1 1,0 0 0,0 0 0,0 0 0,0-1 0,0 1 0,-1 0 0,1 0 0,2 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3904,'0'-17'1440,"0"17"-1120,0 33-96,0-17 1856,0-16-1184,16 17-64,-16-1-544,0-16 0,16 17-160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296 126 4576,'-14'55'1450,"6"-33"-868,-17 29-236,20-37-237,2-8-25,1 0-1,-1 0 1,-5 9-1,-22 12 178,6-1-90,1 2 0,-26 41-1,44-61-145,-12 17 41,-8-6 19,17-5 33,-5-9 159,5 0-173,6-4-80,1 0-1,-1 0 0,1 0 0,-1-1 1,0 1-1,1 0 0,-1-1 0,-2 1 1,-2-4 52,4-9-34,2 11-40,0-1 0,0 0 0,0 1 0,1-1 0,-1 0 0,1 1 0,-1-1 0,1 0 0,-1 1 0,1-1 0,0 1 0,0-1 0,0 1 0,0-1 0,1-1 0,4-5 14,18-37 52,-12 22-83,28-46-141,-4 9 46,-16 22 28,-9 18 25,0-1 0,1 1 0,19-23 0,62-55-380,-92 97 427,3-5-31,0 1 0,0-1 1,1 1-1,0 1 1,0-1-1,8-5 1,-11 9 29,0 0 1,-1 1-1,1-1 1,0 1 0,0-1-1,0 1 1,0 0-1,0-1 1,0 1-1,-1 0 1,1 0 0,0 1-1,0-1 1,0 0-1,0 1 1,0-1 0,0 1-1,-1-1 1,1 1-1,0 0 1,0 0-1,-1 0 1,1 0 0,-1 0-1,3 1 1,-3-1-3,2 1 23,-1-1-1,1 1 1,-1 0-1,0-1 1,0 1-1,0 0 1,3 4-1,-3-2 82,0 0 0,-1 0-1,1 0 1,-1 0 0,0 0 0,1 8-1,-1-7-39,4 27 462,2 59 1,1 12-67,1 2-164,-8-86-236,1 0 1,1-1-1,1 1 0,0-1 0,11 28 0,2 9-292,-11-33-523,7-6 224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4064,'16'-16'1504,"-16"16"-1184,33 16-64,0-16 288,-17 0-352,17 0 192,0 0-224</inkml:trace>
  <inkml:trace contextRef="#ctx0" brushRef="#br0" timeOffset="1">181 17 4576,'0'0'1664,"0"0"-1280,16 0-96,-16-17 256,33 34-352,-16-34 128,32 17-192,0 0 64,16 17-96,17-17-128,-16 16 0</inkml:trace>
  <inkml:trace contextRef="#ctx0" brushRef="#br0" timeOffset="2">886 328 4800,'16'0'1792,"-16"0"-1408,33 16-96,0-16-64,-17 0-192,33 0 128,17 0-96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1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3712,'-33'0'1408,"33"0"-1120,0 0-64,17 0 448,-17 16-416,32-16-32,1 0-128,33 0-288,16 0 96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16 1728,'13'-13'560,"-10"10"-331,-3 3-47,0 0 234,0 0-118,-3 0-4,1 1-260,-1-1 0,1 1 0,-1 0 1,1 0-1,0 0 0,-1 0 1,1 0-1,0 0 0,0 1 1,0-1-1,0 1 0,-4 3 1,-26 28 317,21-21-164,-14 12 86,20-19-242,0 0-1,0 0 1,0 0 0,1 0 0,0 1-1,-6 10 1,-17 47 166,13-40 85,-29 41 1,21-34-78,-9 10 482,-67 65 0,86-92-510,1 0-1,-15 24 1,25-36-161,0 1-1,0 0 1,-1-1-1,1 1 1,0-1-1,-1 1 1,1-1-1,-1 0 1,-2 2-1,-7 0 150,12-3-159,-1 0 1,1-1-1,0 1 1,-1 0-1,1 0 1,0 0-1,-1-1 0,1 1 1,0 0-1,-1-1 1,1 1-1,0-1 1,-1 1-1,2-2 1,17-25 82,54-62-216,-37 47 18,-25 27 44,0 0 0,10-22 0,7-8-54,-18 33 6,20-21-1,9-9-88,60-70-301,-86 95 278,-12 16 211,-1 0-1,0 0 1,1 0-1,-1 0 1,1 0-1,-1 1 0,1-1 1,-1 0-1,1 0 1,-1 0-1,1 0 1,0 1-1,0-1 1,-1 0-1,1 1 0,1-2 1,-1 3 5,0 0 1,0-1-1,0 1 1,-1 0 0,1-1-1,0 1 1,-1 0-1,1 0 1,0-1-1,-1 1 1,1 0-1,-1 0 1,1 0-1,-1 0 1,0 0 0,1 1-1,4 6 12,7 20 109,18 54 277,-21-51-284,2 0 1,18 35 0,-17-41-49,-2 0 1,0 0 0,7 31-1,-9-31-30,0 0 0,18 32 0,-3-3 134,-9-18 24,-8-6 236,-6-28-392,1 0 0,0 0 0,0-1 0,1 1 1,-1 0-1,0 0 0,0-1 0,1 1 0,1 1 0,-3-3-27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3136,'-17'-33'1184,"17"33"-928,33-16-64,-33 16 1216,17-17-800,15 1-384,1 0-160,16-1 256,-16 1-160,0-17 64,16 33-128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3552,'0'-49'1312,"0"49"-992,32 0-128,-15 0 192,-1 0-256,17 0 160,16 0-160,0 0-2048,1 32 1056</inkml:trace>
  <inkml:trace contextRef="#ctx0" brushRef="#br0" timeOffset="1">886 722 3968,'0'-17'1472,"0"17"-1120,16 0-128,17 0 448,-17 0-416,33 0 192,-16-16-288,16 0 352,0 16-288,1 0-1536,-1 0 736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4224,'-14'-14'1365,"15"14"-1297,0-1 1,0 1-1,-1 0 0,1-1 1,0 1-1,0 0 0,0 0 1,0-1-1,0 1 0,0 0 1,0 0-1,0 0 0,0 0 1,0 0-1,1 1 0,2-2-25,-1 1 0,0-1 0,1 1-1,-1-1 1,0 0 0,6-3 0,9-2 105,66-13 162,-47 9-198,71-10 0,-26 14-11,-38 1-20,60-3 46,57 8-228,-157 0 110,-1 0 0,1 0 0,0 0 0,0 1 0,0 0 0,-1 0 0,1 0 0,0 0 0,-1 0 0,1 1 0,4 2 0,-5-3 0,8 3 23,-1-3-23,18 11 41,-15-10 51,-10-2-21,-3 0 5,0 0-37,0 0-85,0 0-6,0 0-15,-3 0 4,1 0 43,0 0 0,-1 0 0,1 0 0,-1 0-1,1 1 1,-1-1 0,1 1 0,0-1-1,-1 1 1,1 0 0,0 0 0,0 0-1,-1 0 1,1 0 0,0 0 0,0 1 0,0-1-1,-3 4 1,-41 30-341,28-10 240,14-17 96,-25 43 24,-38 92 0,41-81 25,-30 86 291,26-52 226,27-85-264,3-8-225,0-1-1,-1 1 0,0 0 1,1 0-1,-1 0 1,0-1-1,0 1 1,-1-1-1,1 1 0,0-1 1,-1 1-1,-3 3 1,-14 10 685,17-17-721,0 0-1,0-1 0,0 1 0,0-1 0,1 0 0,-1 1 0,1-1 1,-1 0-1,1 0 0,-1 0 0,1 0 0,0 0 0,-1-3 1,-8-11 52,3 7-33,4 6-20,0-1 1,1 0-1,-1 0 0,-4-8 1,-3-40 76,-46-109 35,38 115-21,10 23-67,4 11-81,-1 0 0,0 0 0,0 0 0,-1 1 0,-13-19 0,-11-8-116,10 0 70,15 26 70,-1 1 0,-15-21-1,-9-4 101,27 32-79,0 0-20,0 0 1,0-1-1,-1 1 0,1 0 0,-1 1 0,0-1 0,0 1 0,0-1 0,-1 1 0,-7-4 0,-37-23-274,48 29 270,-1 1 1,1 0 0,-1-1 0,1 1 0,-1 0-1,1-1 1,-1 1 0,1 0 0,-2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 1888,'0'-13'613,"0"10"-367,0 3-22,0 3 293,0-3-489,0 1 0,0-1 0,0 1 0,0 0 0,0-1 0,0 1 0,-1-1 0,1 1 0,0 0 0,0-1 0,0 1 0,-1-1 0,1 1 0,0-1 0,-1 1 0,1-1 0,-1 1 0,1-1 0,0 0 0,-1 1 0,1-1 0,-1 1 0,0-1 0,0 1 3,0-1 0,1 1 1,-1-1-1,0 1 0,1-1 0,-1 1 0,1-1 0,-1 1 0,1 0 0,-1-1 1,1 1-1,0 0 0,-1-1 0,1 1 0,0 0 0,-1 0 0,1-1 1,0 1-1,0 0 0,0 0 0,0-1 0,0 1 0,0 0 0,0 1 1,-1 22 519,0-17-422,1 0 1,0-1-1,0 1 0,1 0 0,0 0 0,1 7 0,9 8 309,-2 8 63,15 2-154,-20-26-282,-1-1 0,1 0 1,0 0-1,0-1 0,1 0 1,0 1-1,-1-1 0,1-1 1,1 1-1,-1-1 0,0 0 1,1 0-1,0 0 0,0-1 1,7 2-1,-3-2-3,1 0 1,-1-2-1,1 1 0,0-1 0,-1 0 0,22-5 1,-32 5-62,22-4 89,29-9 0,-3 0 18,-37 11-90,54-15 34,3-7-68,-26 18 18,-21 3 49,28-8 301,-38 10-262,-8 0-68,-1 1-1,0 0 0,0-1 1,1 1-1,-1-1 1,0 0-1,4-2 0,7-11 101,-7 6-62,4 1-179,-9 7 42,-1-1 1,1 1-1,-1 0 1,0 0-1,1-1 1,-1 1 0,1 0-1,-1-1 1,0 1-1,1-1 1,-1 1-1,0 0 1,1-1-1,-1 1 1,0-1 0,0 1-1,0-1 1,1 1-1,-1-1 1,0 1-1,0-1 1,0 1-1,0-1 1,0 1 0,0-1-1,0 1 1,0-1-1,0 1 1,0-1-1,0 1 1,0-1-1,0-16-1533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6400,'-17'0'2368,"17"0"-1856,0 33-128,0-16 416,0-1-512,-32 33 32,32-16-192,0 49-160,-17-17 0,1 34 384,16-17-192,-17 0 192,1-17-192,0 1-1344,16-17 640,-17-16-928,1-1 832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49 2080,'0'0'667,"3"0"-411,-3 0-245,1 0 0,-1 0 0,1 0 0,-1 0 0,0 0 0,1 0 0,-1 0 1,1 0-1,-1 0 0,1 0 0,-1 0 0,0 0 0,1 0 0,-1-1 1,1 1-1,-1 0 0,0 0 0,1-1 0,-1 1 0,0 0 0,1 0 0,-1-1 1,0 1-1,1 0 0,-1-1 0,0 1 0,0 0 0,1-1 0,-1 1 0,0-1 1,5-6 325,6 1 31,-6-1-38,-5 7-314,0-1-1,1 1 1,-1-1-1,0 1 1,0 0-1,1-1 1,-1 1-1,0 0 1,0-1-1,1 1 1,-1 0-1,0-1 1,1 1-1,-1 0 1,0 0-1,1 0 1,-1-1-1,1 1 1,-1 0-1,0 0 1,1 0-1,-1 0 1,1 0-1,-1-1 1,1 1-1,-1 0 1,0 0-1,1 0 1,-1 0-1,1 1 1,5-4 363,5-8-118,-8 8-59,-6 6 33,-13 22 655,2-1-921,8-14 105,1 1 0,0 0 1,-5 14-1,3-6 215,-19 56 175,-18 85 0,16-50-106,24-96-245,0 0 0,1 1 0,1-1 0,-2 30 0,5-38-60,-1 0 1,0 0-1,-1 0 0,1 0 1,-1 0-1,0 0 0,-1 0 1,1 0-1,-1-1 0,0 1 1,-5 8-1,1-6 51,5-7-124,0 1 1,0-1 0,0 1 0,0-1 0,0 1 0,0-1 0,1 1-1,-1-1 1,0 1 0,1 0 0,0-1 0,-1 1 0,1 0 0,0-1 0,0 3-1,0 13-246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 2816,'-30'0'1547,"27"0"-934,3 0-107,6 0 257,1 0-551,-4-1-89,1 1 1,0 0-1,0 0 1,0 0-1,-1 0 1,1 1-1,0-1 0,5 3 1,-2-1 14,0 1-46,-1-1 0,1 0 1,0-1-1,0 0 0,0 0 0,11 0 1,225-1 435,-230 1-463,0 0 1,25 6 0,-25-5-11,1 1 0,26 0 0,28-3-496,-38 0-2808,-14 0 1409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2 148 3136,'-1'0'43,"1"0"0,0 1-1,0-1 1,0 1 0,0-1 0,0 0 0,0 1-1,0-1 1,0 1 0,0-1 0,0 1 0,0-1-1,0 0 1,0 1 0,0-1 0,1 1 0,-1-1-1,0 1 1,0-1 0,0 0 0,1 1 0,-1-1-1,0 0 1,0 1 0,1-1 0,-1 0 0,1 1-1,6-7 495,-4 3-517,-2 3 26,-1-1 1,1 1-1,-1 0 1,1-1-1,-1 1 1,1 0-1,-1-1 1,1 1 0,0 0-1,-1 0 1,1 0-1,-1-1 1,1 1-1,0 0 1,-1 0-1,1 0 1,0 0 0,-1 0-1,1 0 1,0 0-1,-1 0 1,1 1-1,-1-1 1,1 0-1,0 0 1,0 1 60,16-1 1363,-12 1-1366,-1-1 0,1 0-1,0-1 1,0 1 0,-1-1 0,8-1 0,53-12-89,-25 6 314,63-19-1,-58 8-13,24-9 165,-44 20-254,46-14 204,-64 21-572,0-1 1,1 1 0,-1-2-1,0 1 1,9-5 0,-3 4-2867,-10 3 816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3328,'-16'-16'1216,"16"16"-928,32 0-96,-15 0 160,48 16-224,-32 33 448,33 17-320,-17 65 96,0-17-224,-16 18 288,-1-1-224,-32 16 256,-32 1-256,-17-34 320,-33-15-288,-33 15-1376,17-32 608,-34 0-3392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2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640 196 1888,'2'-4'123,"1"-1"-1,-1 1 1,1-1 0,3-4-1,8 1 124,-9 1-169,-5 6-80,0 1 0,1 0 0,-1-1 0,0 1 0,0-1 0,1 1 0,-1 0 0,0-1 0,0 1 0,1 0 0,-1 0 0,0-1 0,1 1 0,-1 0 0,0 0 0,1-1 0,-1 1 0,1 0 0,-1 0 0,0 0 0,1-1 0,-1 1 0,1 0 0,-1 0 0,1 0 0,-1 0 0,0 0 0,1 0 0,-1 0 0,1 0 0,0 0 2,-1 0 0,0 0 0,0 0 0,0 0 0,0 0 0,0 1 0,0-1 0,0 0 0,0 0 0,0 0 0,1 0 0,-1 0 0,0 0 0,0 0 1,0 0-1,0-1 0,0 1 0,0 0 0,0 0 0,0 0 0,0 0 0,0 0 0,1 0 0,-1 0 0,0 0 0,0 0 0,0 0 0,0 0 0,0 0 1,0 0-1,0 0 0,0 0 0,0 0 0,0 0 0,0-1 0,0 1 0,0 0 0,0 0 0,0 0 0,0 0 0,0 0 0,0 0 0,0 0 0,0 0 0,0 0 1,0 0-1,0-1 0,0 1 0,0 0 0,0 0 0,0 0 0,0 0 0,0 0 0,0 0 0,0 0 0,0 0 0,0-11 151,0 8-44,0 0-74,0-8 790,0 12-795,0 0 1,0 0-1,0 1 1,-1-1 0,1 0-1,0 0 1,-1 0-1,1 0 1,-1 0 0,1-1-1,-1 1 1,0 0-1,1 0 1,-1 0 0,0 0-1,1-1 1,-1 1 0,0 0-1,-2 1 1,-23 12 251,-1 1 106,14-4-209,-16 16 1,16-14-71,-20 16 0,11-14-54,-32 27 13,25-14-42,-31 40 0,-27 42 173,53-65 15,-78 100 568,109-142-762,-10 15 201,0 0 1,-2-1-1,-26 25 1,37-39-181,-1 1 13,0 0 0,0 0-1,0 0 1,0 0 0,1 1 0,0 0 0,0 0 0,-4 6 0,5-5 151,6-6 289,-2 0-481,0-1 1,1 1-1,-1 0 1,0-1-1,1 1 0,-1-1 1,0 0-1,0 1 0,0-1 1,1 0-1,-1 0 0,0 0 1,0 0-1,0 0 0,0 0 1,-1 0-1,1 0 1,0 0-1,0 0 0,-1 0 1,1 0-1,1-3 0,5-8-51,6-2-25,18-20-1,5-3 8,15-27-11,-26 32 6,1 1 1,36-33-1,-28 35 45,60-56 1,4-3-100,-60 45-404,3 4 250,-24 12 379,-9 11-1,19-20 107,-5 6-63,3 8-97,-24 20-57,0 0-1,0 0 0,-1 0 1,1 0-1,0 0 1,-1 0-1,1-4 1,1-4-19,0 4 17,1 0 0,0 0 0,0 0-1,1 0 1,-1 1 0,1-1-1,0 1 1,1 0 0,-1 0-1,7-4 1,-9 7-7,-1 1-1,1 0 1,-1-1-1,0 1 1,0-1-1,0 1 1,1-1-1,-2 1 1,1-1-1,0 0 1,0 0-1,0 1 1,-1-1-1,1 0 1,-1 0-1,1-2 1,-1 1-84,3 6-4,-2-1 113,1 1-1,0-1 0,-1 1 1,1 0-1,-1-1 0,0 1 1,0 0-1,0 0 0,0 0 0,-1 0 1,1 0-1,-1 0 0,0 4 1,0 51 434,-1-31-283,2-5-93,1 0 0,1 1 0,7 24 0,4 38 13,-8 11 114,5-1-63,-9-60-109,0-11-23,1 0 1,9 41-1,1 2 54,-7-36 10,5 5 153,-6-6-22,2-16 7,-6-13-200,0 0-1,-1 1 1,1-1 0,0 1-1,0-1 1,-1 1-1,1-1 1,-1 1 0,0 0-1,1-1 1,-1 1-1,0 1 1,0 11-863,0-14 839,0 0 0,0 0-1,0 0 1,0 0 0,0 0 0,0 1-1,0-1 1,0 0 0,0 0-1,0 0 1,0 0 0,0 0-1,0 0 1,0 0 0,0 0 0,0 0-1,0 1 1,0-1 0,0 0-1,0 0 1,0 0 0,0 0-1,0 0 1,0 0 0,0 0 0,0 0-1,0 0 1,0 0 0,-1 0-1,1 0 1,0 1 0,0-1-1,0 0 1,0 0 0,0 0-1,0 0 1,0 0 0,0 0 0,0 0-1,0 0 1,0 0 0,-1 0-1,1 0 1,0 0 0,0 0-1,0 0 1,0 0 0,0 0 0,0 0-1,0 0 1,0 0 0,0 0-1,0 0 1,-1 0 0,1 0-1,0 0 1,-11 0-2726,11 0 2710,0 0 1,0 0 0,0 0-1,0 0 1,0 0 0,0 0 0,0 0-1,-1 0 1,1 0 0,0 0-1,0 0 1,0 0 0,0 0 0,0 0-1,0 0 1,0 0 0,0 0 0,0 0-1,0 0 1,-1 0 0,1 0-1,0 0 1,0 0 0,0 0 0,0 0-1,0 0 1,0-1 0,0 1 0,0 0-1,0 0 1,0 0 0,0 0-1,0 0 1,0 0 0,-1 0 0,1 0-1,0 0 1,0 0 0,0 0 0,0 0-1,0-1 1,0 1 0,0 0-1,0 0 1,0 0 0,0 0 0,0 0-1,0 0 1,0 0 0,0 0 0,0 0-1,0-1 1,0 1 0,0 0-1,0 0 1,0 0 0,0-14-1965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2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3392,'-16'-16'1248,"16"0"-960,0 16-64,0-17 288,33 17-320,0 0 352,-17-16-320,33 16 160,0-17-224,1 1-64,-1 16-64,-17-16 96,1 16-64,16-17 192,-32 17-160,16-16-736,-17 16 352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2080,'0'0'667,"0"0"-411,0 0-16,0 0 346,2 3-132,0-2-403,-1 0 0,0 0 0,1 0 1,-1 0-1,0 0 0,1 0 0,-1 0 1,1 0-1,-1 0 0,1 0 0,0-1 1,-1 1-1,1-1 0,0 0 0,-1 1 1,1-1-1,3 0 0,-4 0-14,1 0-1,0 1 1,0-1-1,0 0 1,-1 1 0,1-1-1,0 1 1,0 0-1,-1-1 1,1 1-1,0 0 1,1 1-1,-2-1 15,1 0 0,0 0 0,-1 0 0,1 0 0,0 0-1,-1-1 1,1 1 0,0-1 0,0 1 0,0-1-1,0 0 1,2 1 0,64-1 541,-61-1-548,0 0-1,1 0 0,-1 0 1,9-4-1,2 0 12,1 1 13,-14 3-53,0 0 1,0 0-1,0-1 1,0 1-1,-1-1 1,1 0 0,5-3-1,-6 2 20,0 1-1,0 0 1,0 0-1,0 1 1,1-1-1,-1 1 1,0 0-1,1 0 1,-1 0 0,1 0-1,0 1 1,-1 0-1,1 0 1,4 1-1,22-2 72,-31 4-181,0 8 49,0-11 28,0 0 1,0 0 0,0 0 0,-1 1-1,1-1 1,0 0 0,0 0-1,0 0 1,0 0 0,0 0 0,0 0-1,0 0 1,0 0 0,0 0-1,0 1 1,0-1 0,0 0 0,1 0-1,-1 0 1,0 0 0,0 0-1,0 0 1,0 0 0,0 0 0,0 0-1,0 0 1,0 0 0,0 0-1,0 1 1,0-1 0,0 0 0,0 0-1,0 0 1,0 0 0,0 0-1,1 0 1,-1 0 0,0 0 0,0 0-1,0 0 1,0 0 0,0 0-1,0 0 1,0 0 0,0 0 0,0 0-1,0 0 1,1 0 0,-1 0-1,0 0 1,0 0 0,0 0 0,0 0-1,0 0 1,0 0 0,0 0-1,1 0-49,-1 0 0,1 0 0,-1 0 0,1 0 0,-1 0 0,0 0 0,1 0 0,-1 0 0,1 0 0,-1 0 0,1-1 0,-1 1 0,0 0 0,1 0 0,-1 0 0,1 0 0,-1-1 0,0 1 0,1 0 0,-1 0 0,0-1 0,1 1 0,-1 0 0,0-1-1,0 1 1,1 0 0,-1-1 0,0 1 0,0-1 0,1 0 0,4-6-2334,-4 7 2211,-1-1 0,1 1 0,0 0 0,0-1 0,0 1 0,0 0 0,-1 0 0,1-1 0,0 1 1,0 0-1,0 0 0,0 0 0,1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0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2912,'16'-16'1056,"-16"16"-800,-16 0-96,0 0 544,16 0-416,0 0 384,0 16-384,-17 1-160,17 16-64,-16-1 192,16 18-128,-17-18 160,17 34-160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2976,'-17'-17'1120,"17"17"-896,0 17-32,0-17 960,0 0-672,17 0 576,-1 0-608,1 0-608,15 0 96,1 0 96,0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3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4224,'0'17'1568,"0"-17"-1216,32 0-96,1 0 0,0 0-192,16-17 320,0 17-192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5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78 346 4640,'-41'-14'1504,"39"14"-1456,1 0 0,0-1 0,0 1 0,0 0 0,0-1 0,0 1-1,0-1 1,-1 1 0,1-1 0,0 1 0,0-1 0,0 0 0,1 0 0,-1 1 0,0-1 0,0 0 0,-1-2 0,-3-1 235,-7 0 1752,24 5-896,75 0-598,-4 0-462,-1-3 0,92-14 0,-89 1-11,117-17-136,-120 20 91,-58 8 50,-5 2-29,-16 2-30,0 0 1,0-1-1,0 1 1,0 0-1,-1-1 1,1 1-1,0-1 1,0 0-1,-1 0 1,1 0 0,-1-1-1,1 1 1,-1 0-1,4-4 1,-6 5 14,-1 0 1,1-1 0,-1 1-1,1 0 1,-1 0 0,1-1-1,-1 1 1,1 0 0,-1 0-1,0 0 1,1 0 0,-1 0-1,1-1 1,-1 1 0,1 0-1,-1 0 1,0 1 0,0-1 38,-1 0 24,-7-1 64,1 1 0,-1 0 0,1 0 0,0 1 1,-1 0-1,1 1 0,0 0 0,0 0 0,-16 7 1,17-6-112,0 0 0,-15 4 1,16-6-53,0 1 1,0 0-1,0 0 1,0 1-1,0-1 1,-6 6-1,0-2-15,9-4 14,-1 0 0,1 0 0,0 0 0,0 0-1,0 1 1,0-1 0,0 1 0,0-1 0,1 1-1,-3 3 1,-44 71 115,43-69-75,5-6-34,0-1-1,0 0 0,0 1 0,0-1 0,0 1 0,0-1 0,0 1 1,1 0-1,-1-1 0,1 1 0,-1-1 0,1 1 0,0 0 0,0-1 1,0 1-1,0 3 0,-1-1-1,1 0 0,-1 0 1,1 1-1,-1-1 0,0 0 1,-1 0-1,1-1 0,-1 1 0,-3 6 1,5-9-1,-1-1 1,1 0 0,0 1 0,0-1 0,0 0 0,-1 1 0,1-1 0,0 0 0,0 1-1,0-1 1,0 1 0,0-1 0,-1 0 0,1 1 0,0-1 0,0 0 0,0 1-1,0-1 1,0 1 0,0-1 0,0 0 0,0 1 0,1-1 0,-1 1 0,0-1 0,0 0-1,0 1 1,0-1 0,0 0 0,1 1 0,-1-1 0,0 0 0,0 1 0,1-1 0,-1 0-1,0 1 1,1-1 0,-1 0 0,0 0 0,0 1 0,1-1 0,-1 0 0,1 0-1,-1 0 1,0 1 0,1-1 0,-1 0 0,1 0 0,5 4-191,-1 2-30,-5-5 179,0-1 0,0 1 0,0-1 0,1 1 0,-1-1 1,0 0-1,1 1 0,-1-1 0,0 1 0,1-1 1,-1 0-1,1 1 0,-1-1 0,1 0 0,-1 0 0,0 1 1,1-1-1,-1 0 0,1 0 0,-1 0 0,1 0 1,-1 1-1,1-1 0,-1 0 0,1 0 0,0 0 0,-1 0 1,1 0-1,-1 0 0,1 0 0,0-1 0,2 1-88,1 0 0,-1-1 0,0 1 1,1-1-1,-1 0 0,0 0 0,0 0 0,4-2 0,9-2-148,14-1-18,-14 0 213,-12 5 83,-1-1-1,1 1 1,-1 0 0,1 0 0,-1 1 0,1-1 0,4 0-1,-6 1 10,1 0-1,-1 0 1,0-1-1,0 1 1,0-1-1,0 1 1,0-1-1,0 0 1,-1 0-1,1 0 1,2-2-1,-3 3 9,0-1 0,0 0-1,0 1 1,0-1 0,0 1 0,-1-1 0,1 1-1,0-1 1,0 1 0,0 0 0,0-1 0,1 1-1,-1 0 1,0 0 0,0 0 0,0 0 0,0 0-1,0 0 1,0 0 0,0 0 0,0 0 0,0 1-1,0-1 1,1 1 0,1 1 74,0 0-1,0 1 1,-1-1 0,1 1-1,-1 0 1,0 0 0,0 0-1,4 6 1,1 2-13,-6-11-62,0 1-1,0 0 1,0-1-1,0 1 1,-1 0-1,1-1 1,0 1-1,1-1 1,-1 0-1,0 1 1,1-1-1,4 2 35,16 8 57,-15-6-67,0-1 0,0 0 0,0-1-1,9 3 1,-1-3-63,0 0 0,0-2 0,1 0 0,-1 0-1,0-2 1,16-2 0,3-3-1146,50-17-1,-3-8-624,-14 4 298,-52 23 1257,12-3-223,0-2 0,34-18-1,-54 24 511,0 0 0,1-1 0,-2 0-1,1 0 1,-1 0 0,0-1 0,0 0 0,0-1-1,-1 1 1,0-1 0,0 0 0,4-8 0,-2-2 399,0 1-1,-1-1 1,6-29 0,-11 41-299,0-1-1,-1 1 1,0 0-1,0-1 1,0 1-1,-1-1 1,0 1-1,0 0 1,0 0-1,-3-6 1,-1-7 367,5 13-313,-2-1-1,1 1 1,-1 0 0,1 0 0,-2 0 0,1 0 0,0 0-1,-1 0 1,0 0 0,-7-8 0,7 9-34,-4-6 147,5 7-241,0 1-1,1-1 0,-1 0 0,-1 1 0,1-1 0,0 1 0,-1 0 0,1-1 0,-1 1 0,1 0 0,-1 1 0,0-1 0,0 0 0,0 1 0,0 0 1,-3-2-1,2 2-32,0 1 1,0-1-1,0 0 1,0 1-1,0 0 1,-7 1-1,9-1-41,0 0-1,0 1 0,0-1 0,0 1 1,1-1-1,-1 1 0,0 0 1,1 0-1,-1 0 0,1 0 0,-1 0 1,1 0-1,-1 0 0,1 1 0,0-1 1,-1 1-1,-1 2 0,1 0-19,-1 1 0,1 0 0,0 0 0,0 0 0,1 0 0,-1 0 0,1 0 0,-1 11 0,0-3-4,-1 5-4,-1 3-9,1 1 1,-1 29-1,4-28-13,-2 1 0,-1-1-1,-8 35 1,-8 41-1750,8-67 225,6-2-60,-6-10-1721,10-19 3129,1 0 0,-1 1 0,1-1 0,-1 1 0,1-1 0,0 1 1,0-1-1,0 1 0,0 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18 1312,'0'0'13,"0"-1"0,0 1 0,0-1 0,0 1 0,0-1 0,0 1 0,0-1 0,0 1 0,0-1 0,0 1 0,0-1 0,0 1 0,0-1 0,0 0 0,0 1 0,0-1 0,-1 1 0,1-1 0,0 1 0,0 0 0,-1-1 0,1 1 0,0-1 0,-1 1 0,1-1 0,-1 1 0,1 0 0,0-1 0,-1 1 0,1 0-1,-1 0 1,1-1 0,-1 1 0,1 0 0,-1 0 0,1-1 0,-1 1 0,1 0 0,-1 0 0,1 0 0,-1 0 0,1 0 0,-1 0 0,0 0 0,0 0 0,-2 0 105,3 0 127,0 0-80,-2 0-26,-7 0-46,6-1 84,-1 1 0,0 0 0,1 0 0,-1 0 0,0 0 0,1 1-1,-1 0 1,-5 1 0,-10 9 21,6-8-163,9-2-7,1 0 0,-1 0 1,1 0-1,0 0 0,-1 1 1,1-1-1,0 1 0,0 0 1,0 0-1,-3 3 0,5-5-24,-19 15 202,0 1-1,2 1 1,-18 19 0,-33 43 156,26-32-248,4-6-3,-51 68 0,68-74 28,1 0 0,-28 66 0,-17 76 276,41-104-148,18-52-205,-29 92 207,14 18 29,18-109-276,2 0-1,1 0 0,2 40 1,2-48-57,0 0 0,1-1 0,0 1 0,1-1 0,1 0-1,13 23 1,57 79-183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2976,'0'-7'397,"0"6"-365,0 1 0,-1-1 0,1 0 0,0 0 0,0 0 1,0 0-1,0 0 0,0 0 0,0 0 0,0 0 0,1 0 0,-1 0 0,0 0 0,1 0 0,-1 0 0,0 0 0,1 0 0,-1 0 1,1 1-1,-1-1 0,1 0 0,0 0 0,-1 0 0,1 1 0,0-1 0,-1 0 0,1 1 0,0-1 0,0 1 0,0-1 0,-1 1 1,1-1-1,0 1 0,0 0 0,2-1 0,10-10 208,-12 10-225,-1 1 1,1 0 0,-1-1-1,1 1 1,0 0-1,-1-1 1,1 1 0,0 0-1,-1-1 1,1 1-1,0 0 1,-1 0-1,1 0 1,0 0 0,-1 0-1,1 0 1,0 0-1,0 0 1,-1 0 0,1 0-1,0 0 1,-1 0-1,2 1 1,0-1 53,211 0 1312,-101-8-1194,-16 0-108,70 8-153,-158 0 80,-1 1 1,0-1-1,0 1 1,0 1-1,0 0 1,9 3-1,-9-3 7,-6-1-10,1-1-1,-1 0 1,0 1-1,0-1 1,1 1-1,-1 0 1,0-1-1,0 1 1,0 0-1,0 0 0,0-1 1,0 1-1,1 1 1,-1 0-1,-1-1 0,1 0 0,-1 0 0,0 0-1,0 0 1,1 1 0,-1-1 0,0 0 0,0 0 0,0 1 0,-1 0 0,1 8 26,0-5-12,-1 0 0,0 0 0,0 1 0,0-1 0,-1 0 1,1 0-1,-1-1 0,-1 1 0,1 0 0,-6 8 0,0-1 30,-1-1 0,-17 18-1,-92 88-183,-38 39 212,36-36 881,118-117-931,0 0-1,-1-1 1,0 1 0,1-1 0,-1 1-1,0-1 1,0 0 0,0 0-1,-1-1 1,1 1 0,0-1 0,-1 1-1,1-1 1,-1 0 0,1 0-1,-1 0 1,-6 0 0,8-1-8,1 0 1,-1 0 0,1 0 0,0-1-1,0 1 1,-1 0 0,1-1 0,0 1-1,-1 0 1,1-1 0,0 0-1,0 1 1,0-1 0,0 0 0,-1 1-1,1-1 1,0 0 0,0 0 0,1 0-1,-1 0 1,0 0 0,0 0-1,0 0 1,1 0 0,-1-1 0,0 1-1,1 0 1,-1-2 0,-4-5 154,3 5-112,0-1 0,0 1 0,0-1 0,0 1 0,1-1-1,0 1 1,0-1 0,0 0 0,0 0 0,0 1 0,0-8 0,-1-8 108,-4-7 1,4 16-90,0 0 0,0 0 0,0-16 0,2 17-44,-1-1-1,0 1 1,-5-19-1,4 18-22,0 1-1,0-1 1,1 1-1,0-11 1,2-5 1,-2-24 102,1 46-146,0 0 0,0 1 0,-1-1 1,1 0-1,-1 1 0,0-1 0,0 1 0,0-1 0,0 1 0,0-1 1,-1 1-1,1 0 0,-3-3 0,4 4-74,-1 1-1,1 0 1,0-1 0,0 1 0,-1 0-1,1-1 1,0 1 0,0-1-1,-1 1 1,1-1 0,0 1 0,0-1-1,0 1 1,0-1 0,0 1 0,0-1-1,0 1 1,0-1 0,0 1-1,0 0 1,0-1 0,0 1 0,0-1-1,0 1 1,0-1 0,0 1-1,1-1 1,-1 1 0,0-1 0,0 1-1,0-1 1,1 1 0,-1 0-1,0-1 1,1 0 0,-1 1 97,1 0-243,0 0 0,0-1 0,-1 1 0,1 0 0,0-1-1,0 1 1,0 0 0,0 0 0,0 0 0,-1-1-1,1 1 1,0 0 0,2 1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2976,'16'16'1120,"-16"-16"-896,33 33-32,-33-1 448,17-15-384,-1 16-32,17-17-128,-1 33 128,1-16-128,0 0 96,16-1-96,-16 1 448,0 0-320,0-17 128,-1 17-224,1-33-2112,0 0 1088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5:4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0 2240,'-33'0'832,"33"0"-672,-32 17 0,15-1 672,1 1-480,-33-1 352,16 17-416,-16 32 128,0 1-256,-33 16 0,32 16-96,-15-32 512,16 16-320,-33-17-4096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83 576,'52'0'373,"-52"0"-369,1 0-1,-1 0 1,1 0-1,0 0 0,-1 0 1,1 0-1,-1 1 1,1-1-1,0 0 0,-1 0 1,1 0-1,-1 1 1,1-1-1,-1 0 1,1 1-1,-1-1 0,1 1 1,-1-1-1,0 0 1,1 1-1,-1-1 1,1 1-1,-1 0 0,1 0 3,-1 0-1,1-1 0,-1 1 0,1 0 1,-1-1-1,1 1 0,-1-1 0,1 1 1,0-1-1,-1 1 0,1-1 0,0 0 1,-1 1-1,1-1 0,0 0 0,0 1 1,-1-1-1,1 0 0,0 0 0,0 0 1,-1 0-1,1 0 0,0 0 0,1 0 1,5 0 94,-5 0-66,0 0 1,1 0 0,-1 0 0,0 0 0,0 0-1,1 0 1,-1 1 0,0-1 0,3 2 0,4 3 174,-8-4-170,1 0 1,-1 0-1,1 0 1,-1 0 0,1-1-1,-1 1 1,1 0-1,0-1 1,-1 1-1,1-1 1,0 0-1,-1 0 1,3 1-1,174-1 969,-165-1-992,0 0 0,0 0 0,18-5 0,-3 1 22,87-11 218,-85 13-239,1 1 1,38 3-1,-19 0-112,-2 0 69,-15-1 170,50-4-1,-50-2-115,-18 4-25,1-1 0,24 1 1,66-8 129,-70 6-117,32-2-32,-3-5 21,1 6 134,-31 0-73,-14 1 16,38-1-1,427 5 95,-458 1-238,44 7 0,-48-4 127,38 0 0,-15-4-4,-9 1-105,54-5 0,-35-7 60,6 9 0,17-1-59,-50-1 27,-1-1 38,0 2-1,0 1 0,1 1 1,36 5-1,-1 7 150,3-6-81,-32-1-97,-1 1-48,42 0 0,185-5-14,-116 10 228,-114-7-116,-9-2-53,1-1-1,-1-1 0,28-5 1,41-1-166,118 7 282,-202 0-75,1 1-1,-1 0 1,0 0-1,12 4 1,-12-3-23,-1 0 0,1 0-1,-1-1 1,11 0 0,64-1 334,-82 3 265,0-3-604,0 1-1,0-1 0,0 1 0,0-1 0,0 1 1,0-1-1,0 1 0,0-1 0,0 1 0,-1-1 0,1 1 1,0-1-1,0 1 0,0-1 0,-1 0 0,1 1 1,0-1-1,0 1 0,-1-1 0,1 0 0,0 1 0,-1-1 1,1 0-1,-1 1 0,1-1 0,0 0 0,-1 0 0,1 1 1,-1-1-1,-18 2-1113,12-2 754,-9 0-2043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0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67 480,'47'-5'49,"171"-7"126,-145 13-126,152-5 345,-83-6-304,11 4-79,17-7-118,12-1 38,88 11 102,-177 3-23,268 16 22,-17 1-6,-169-14 70,-81 2-42,96 3 138,-65-5-86,-56 3-8,64 2 60,209-8 600,-339 0-695,0 0 0,1-1 0,-1 1 0,0-1 0,0 1 0,0-1 0,1 0 0,-1 0 0,0 0 0,0-1 0,3-1 0,-1 0-99,1 0-759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1056,'7'8'214,"-5"-6"-172,-1 0 1,1 0 0,0-1-1,0 1 1,0 0 0,0 0-1,0-1 1,0 1 0,0-1-1,0 0 1,0 0-1,1 0 1,-1 0 0,0 0-1,1 0 1,-1-1 0,5 2-1,27-2 253,-12 1-194,42-5-1,13-7-20,7 5 32,18-4 224,26 4-58,-83 3-167,55-2 146,75 18 48,-58-2-146,-56-7-100,143 12 90,-29-2-108,-96-9-72,-44-2 31,34 10 0,-46-9 66,0 0 0,45 2 0,-2-6 531,-80 0-1141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1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66 163 1056,'-27'14'357,"25"-13"-340,1-1-1,0 1 0,-1-1 0,1 1 1,0 0-1,-1 0 0,1 0 1,0 0-1,0 0 0,0 0 1,-1 2-1,-4 1 55,-1 0 54,7-4-114,-1 0-1,1 0 1,-1 0-1,1 0 1,-1 0 0,1 1-1,-1-1 1,1 0-1,0 0 1,-1 1 0,1-1-1,-1 0 1,1 0-1,0 1 1,-1-1 0,1 1-1,0-1 1,-1 0-1,1 1 1,0-1 0,0 1-1,-1-1 1,1 0-1,0 1 1,0-1 0,0 1-1,0-1 1,0 1-1,0-1 1,-1 1 0,1-1-1,0 1 1,0-1-1,0 1 1,1 0 0,-1 2 181,0-3-86,5 0-63,-2 0-35,-1 0 1,0 0-1,1-1 0,-1 1 0,1 0 1,-1-1-1,1 0 0,-1 1 1,0-1-1,1 0 0,-1 0 0,0 0 1,0-1-1,0 1 0,0 0 1,0-1-1,3-2 0,79-81 190,-72 75-179,-6 5 25,0-1 0,0 0 0,-1 0 0,7-10 1,18-30-131,-28 41-85,-3 6 70,-6 9 24,2-2 26,0 0-7,-23 35 164,-5 23 497,32-62-562,0 0 0,1 1 0,-1-1 0,1 0 0,0 0 0,0 1 0,0 5-1,1-4 49,-4 0 12,-8 5 49,8-8-70,3-3-43,0-3 0,0-3-47,0 0-1,0 0 0,0 0 1,1 1-1,0-1 0,0 0 1,0 1-1,1-1 0,0 0 1,0 1-1,5-9 0,-2 7 7,-1 0-29,1 0 0,-1 1 0,0-1 0,-1-1 0,0 1 0,4-15 1,4-2-54,2 4 12,-12 19 73,-1 1 1,1-1-1,-1 1 1,1-1-1,-1 0 1,1 1-1,-1-1 1,1 0-1,-1 0 0,0 0 1,0 1-1,1-1 1,-1 0-1,0 0 1,0 0-1,0 1 1,0-1-1,0 0 0,0-1 1,0 0-33,-2 4-3,-2 3 15,1-1 0,0 1 0,1 0 1,-1 0-1,-3 11 0,-4 7 18,-34 49 300,39-65-290,2-2 7,-1-1 0,0 0 0,-7 7 1,9-9 7,0-1 1,0 1-1,0 0 1,0 0-1,0 0 1,0 0-1,1 0 0,-1 0 1,1 0-1,0 0 1,-1 1-1,1-1 1,0 1-1,0-1 1,1 1-1,-1-1 1,0 1-1,1-1 1,-1 4-1,1 5 304,0-8-550,0-3-1851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2720,'-14'-13'891,"11"10"-545,3 3-26,0 0 486,0 0-215,3 0 1,-1 0-532,0-1-1,-1 1 1,1 0-1,0-1 1,-1 0-1,1 1 1,0-1-1,-1 0 1,1 0-1,2-2 0,5-2 194,27-14 819,-34 18-1021,0-1 20,1 0 1,-1 1 0,1-1-1,0 1 1,0-1 0,0 1-1,0 0 1,0 0 0,0 0-1,0 1 1,0-1-1,0 1 1,0 0 0,4 0-1,3-1 84,0 0 0,1-1 0,10-2 0,6-2 79,25 1-21,11-6-272,2 5-26,-40 3 48,15-2-1,43 0 1,258 5 474,-335 0-424,1 0-1,-1 0 0,0 1 0,0 0 0,1 1 0,-1-1 0,6 3 1,-10-3-15,-1 0 0,1 0 0,0-1 0,-1 1 0,1 0 1,-1 0-1,1 0 0,-1 1 0,1-1 0,-1 0 1,0 0-1,0 1 0,1-1 0,-1 1 0,0-1 0,0 1 1,-1 0-1,1-1 0,0 1 0,0 0 0,-1-1 0,1 1 1,-1 0-1,0 0 0,1 0 0,-1 2 0,-1 3 9,1 0 0,-1 0 0,0 0 0,-1-1 0,-2 9 0,-1 1-1,1 2-1,3-10-5,-1 0 0,-1 0 0,1-1 1,-8 15-1,-13 28-99,-33 61 176,37-76-20,9-14-52,-2-1-1,0 0 1,-1-1 0,-22 25-1,-9-6 87,14-2-24,19-22-10,-17 17 1,24-28-39,1 0 1,-1 0 0,0 0 0,0 0-1,0-1 1,0 1 0,0-1-1,-1 0 1,-7 2 0,6-2 4,1-1 1,-1 0 0,1-1 0,-1 0-1,-10 0 1,14 0-13,-1 0 1,1-1-1,0 1 1,0-1-1,0 1 0,0-1 1,0 0-1,0 0 1,0 0-1,0 0 0,0 0 1,0 0-1,1 0 1,-1-1-1,0 1 0,1-1 1,-1 1-1,-1-3 1,-23-32 72,-16-26-32,27 41-51,0 1 0,-26-25 0,2 2-2,20 19-10,13 16 72,0 0 0,0 0-1,-1 1 1,0 0 0,0 0 0,-1 1-1,0 0 1,0 0 0,-11-5 0,17 10-51,0 0 1,-1 0 0,1 0 0,0 0-1,0 0 1,0-1 0,0 1 0,0-1 0,0 1-1,1-1 1,-1 1 0,0-1 0,1 0 0,0 0-1,-1 0 1,1 0 0,0 0 0,-2-4 0,2 5-20,0 0 0,1-1 0,-1 1 0,1 0-1,-1-1 1,1 1 0,-1-1 0,1 1 0,0-1 0,0 1 0,-1-1 0,1 1 0,1-3 0,-1 3 8,1 0-1,-1 0 1,1 1-1,-1-1 0,1 0 1,0 0-1,-1 1 1,1-1-1,0 1 1,0-1-1,0 1 1,-1-1-1,1 1 0,0-1 1,0 1-1,0 0 1,0-1-1,0 1 1,0 0-1,0 0 1,0 0-1,-1 0 0,1 0 1,0 0-1,0 0 1,0 0-1,2 0 1,0 0-183,1 0 1,-1 0 0,0-1-1,1 0 1,-1 0-1,0 0 1,0 0 0,4-1-1,9-4-1199,-10 5 922,0 0 0,-1 0 0,11 1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5632,'17'0'2112,"-17"0"-1664,16 49-96,-16-16 640,16-17-608,-16 0 0,0 1-256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18 209 5056,'-13'-28'1642,"12"27"-1550,0-1 0,1 1 0,-1-1 0,1 0 0,-1 1 0,1-1 0,0 0 0,-1 1 0,1-1 0,0 0 0,0 1 0,0-1 0,1 0 0,-1 1 0,0-1 0,1 0 0,-1 1 0,1-1 0,1-2 0,0 3-14,1 0 0,-1 0 0,1 1 0,0-1 0,-1 1 0,1-1 0,0 1 0,-1 0 0,1 0 0,0 0 0,4 1 0,3 0 133,3-1-35,0-1 0,25-6-1,-4 1-25,1 4-4,51 1-1,-52 2-69,38-4 0,-4-8-33,-30 7-21,-25 3 7,1 0 0,0-1 1,-1-1-1,1 0 0,-1-1 0,0 0 0,19-10 1,-15 6 75,29-16 302,-27 10 537,-12 11-608,-6 3-299,-1 0 0,1-1 1,-1 1-1,1 0 0,-1 0 1,1 0-1,-1-1 0,1 1 1,-1 0-1,1-1 0,-1 1 1,0 0-1,1-1 0,-1 1 1,0 0-1,1-1 0,-1 1 1,0-1-1,1 1 0,-1-1 1,0 1-1,0-1 0,1 1 1,-1-1-1,0 1 0,0-1 1,0 1-1,0-1 0,0 1 1,0-1-1,0 1 0,0-1 1,0 1-1,0-1 0,0 0 1,0 1-1,0-1 0,0 1-14,0-1 0,0 1-1,0-1 1,0 1 0,0-1 0,0 1-1,0 0 1,0-1 0,0 1-1,0-1 1,0 1 0,0-1 0,0 1-1,0 0 1,0-1 0,0 1 0,-1-1-1,1 1 1,0 0 0,0-1-1,0 1 1,-1-1 0,1 1 0,0 0-1,-1-1 1,1 1 0,-1-1-1,-6 7 140,4-3-213,0 3-109,3-4 148,0 0 0,0 1 0,0-1 1,-1 0-1,1 0 0,-1 0 0,0 1 0,1-1 1,-1 0-1,-2 4 0,1-4-18,1 1 1,0 0 0,0 0-1,0 0 1,0-1 0,0 1-1,1 0 1,-1 0-1,1 0 1,0 6 0,-1 14-902,0-11 338,1 0 1,0 0-1,1-1 1,2 15-1,3-9-14,3 15-194,-8-30 815,-1 1 1,0-1 0,0 0 0,0 1 0,0-1 0,0 0-1,0 1 1,-1-1 0,1 0 0,-1 0 0,0 1 0,-1 2-1,-3 3 113,4-6-84,0-1-1,0 0 0,1 1 1,-1-1-1,0 1 0,0 0 1,1-1-1,-1 1 1,1 0-1,-1-1 0,1 1 1,0 0-1,0 2 0,0 26 1505,2-25-822,0-3-685,0-1 1,0 0-1,0 1 0,0-1 0,0 0 0,0 0 1,0 0-1,1 0 0,-1-1 0,0 1 0,0-1 1,1 1-1,2-1 0,38 1-23,-20-1 1,-2-1-204,34-7-1,-19 3-166,-2 1 103,-4 1-214,37-9 0,-2 0 35,-18 5 196,-43 6 227,0-1-1,0 1 1,0-1-1,0 0 0,-1 0 1,7-4-1,-8 4 71,1 0-1,-1 1 0,0-1 1,1 1-1,-1 0 0,1 0 1,-1 0-1,1 0 0,-1 0 1,6 0-1,-15 1 33,3-1-38,1 1 1,-1 0-1,1 0 0,-1 1 1,1-1-1,-1 1 0,1 0 1,0-1-1,-1 2 0,1-1 1,0 0-1,0 1 0,-1-1 1,1 1-1,-4 3 0,3-2 25,-1-1 0,1 0-1,0 0 1,-1-1 0,1 1-1,-1-1 1,0 0 0,0 0-1,1 0 1,-1-1 0,-8 1-1,13-1-74,-27 2 500,26-2-486,0 0 0,0 0-1,-1 1 1,1-1 0,0 1-1,0-1 1,0 1 0,0 0-1,0-1 1,0 1 0,0 0-1,0 0 1,0-1 0,1 1 0,-1 0-1,0 0 1,0 0 0,0 2-1,-16 30 225,17-33-245,0 0 1,-1 1-1,1-1 1,0 0-1,0 1 1,0-1-1,-1 0 1,1 1-1,0-1 1,0 0-1,0 1 1,0-1 0,0 1-1,0-1 1,0 0-1,0 1 1,0-1-1,0 1 1,0-1-1,0 0 1,0 1-1,0-1 1,0 0-1,0 1 1,0-1-1,0 1 1,0-1 0,1 0-1,-1 1 1,0-1-1,0 0 1,0 1-1,1-1 1,-1 0-1,0 1 1,0-1-1,1 0 1,-1 0-1,0 1 1,1-1 0,-1 0-1,0 0 1,1 0-1,-1 1 1,0-1-1,1 0 1,-1 0-1,1 0 1,5 4 3,2 9-48,1-7 118,1-1-1,-1-1 1,1 0 0,0 0-1,19 3 1,-24-5-73,-1-2-1,1 1 1,0 0 0,0-1 0,6-1-1,8 1-288,-4 1-206,-5-1 43,-1 1 0,1-2 1,0 1-1,13-4 0,10-6-1923,-28 9 1968,1 0-1,0 0 1,9 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 4896,'0'0'1584,"-3"3"-976,-1 2-397,1 0 0,0 1 0,0 0 0,0-1 0,1 1 0,-3 8 0,-2 4-56,-28 94 666,17-69-744,-1-2 0,-2 0-1,-1-1 1,-46 60 0,61-89-59,-1 0 0,0-1-1,-1 0 1,0-1 0,0 0 0,-1 0-1,0-1 1,-18 11 0,-73 35 121,79-43-68,1-2 0,-40 12 0,59-20-60,-1 0-1,1-1 1,0 1-1,-1-1 1,1 0-1,-1 0 1,1 0-1,0 0 1,-5-1-1,7 1-12,-1 0 0,1 0-1,-1-1 1,1 1 0,-1 0 0,1 0 0,0 0-1,-1-1 1,1 1 0,-1 0 0,1-1-1,0 1 1,-1 0 0,1-1 0,0 1 0,0 0-1,-1-1 1,1 1 0,0-1 0,0 1-1,-1-1 1,1 1 0,0-1 0,0 1 0,0 0-1,0-1 1,0 1 0,0-2 0,0-1-12,1 0 0,0 0 0,-1 0 0,1 0-1,1 0 1,-1 0 0,0 1 0,1-1 0,-1 0 0,1 1 0,3-4 0,3-4 0,0 1 1,1 0-1,1 1 0,10-8 1,20-20-15,92-106-164,-85 92 173,67-93 1,-103 127 18,-5 6 0,1 0 0,0 1 0,1 0 0,0 0 0,13-10 0,6-1 176,-21 12 273,-6 8-431,0-1-1,0 1 1,0 0 0,0-1 0,0 1-1,1 0 1,-1-1 0,0 1 0,0 0-1,0-1 1,0 1 0,1 0 0,-1-1-1,0 1 1,0 0 0,1 0 0,-1-1-1,0 1 1,0 0 0,1 0 0,-1-1-1,0 1 1,1 0 0,-1 0 0,0 0 0,1 0-1,-1 0 1,0 0 0,1-1 0,-1 1-1,1 0 1,-1 0 0,0 0 0,1 0-1,-1 0 1,0 0 0,1 0 0,-1 0-1,0 1 1,1-1 0,-1 0 0,0 0-1,1 0 1,-1 0 0,0 0 0,1 1-1,-1-1 1,0 0 0,1 0 0,-1 0-1,0 1 1,0-1 0,1 0 0,-1 0 0,0 1-1,0-1 1,1 0 0,-1 1 0,0 0-1,2 1 104,0 1 0,0 0 0,-1 0 0,1 0-1,-1 0 1,0 1 0,1-1 0,-2 0 0,1 0-1,0 1 1,-1-1 0,1 4 0,2 11 223,8 32 440,-4 4-347,5 36 91,-4-49-372,20 82 168,-9-64-227,-7-26 2,-2 1 1,9 53-1,-14-21 50,-1-43-111,1 17 4,-6-33-35,0 0 0,0 0 0,-2 8-1,0 0 5,2 4-17,1-16-53,0 0 0,0-1 0,-1 1-1,1 0 1,-1-1 0,1 1 0,-1 0-1,0-1 1,0 1 0,0-1 0,0 1-1,0-1 1,-1 1 0,1-1 0,-1 0 0,1 0-1,-1 0 1,-3 3 0,1 0 26,3-4-169,-1 1 0,1 0 0,-1 0 0,0 0 0,0-1 0,1 1 0,-1-1 0,0 1 0,0-1 0,0 0 0,0 0 0,-1 0-1,1 0 1,0 0 0,0 0 0,-1 0 0,1-1 0,0 0 0,-1 1 0,1-1 0,0 0 0,-1 0 0,1 0 0,-1 0 0,1 0 0,0-1-1,-3 0 1,-25-13-3446,-3-2 1222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34 591 4736,'-17'0'1760,"17"0"-1376,-16-17-96,16 17 1728,0 0-1152,0 0 704,16 0-896,1 0-192,15-16-288,1 16-64,0-17-64,16 1-1664,-16 16 864</inkml:trace>
  <inkml:trace contextRef="#ctx0" brushRef="#br0" timeOffset="1">197 1 3808,'-16'0'1408,"16"0"-1088,0 0-96,16 0 1920,-16 0-1216,0 0 480,17 0-832,16 0 352,-17 0-512,50 0-160,-34 0-160,18 16-1056,-1-16 512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3968,'-33'-17'1472,"33"17"-1120,16 17-128,-16-17 1152,0 0-800,17 0 1184,-1 0-992,17 0 320,16 0-640,0 0-352,0 16-64,1-16 96,-1 17-64,-16-17-3904,-1 16 2112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5408,'0'16'1984,"0"-16"-1536,50 0-128,-18 0 800,17 0-672,17-16-32,0 16-256,32-16 32,0-1-128,17 1-1728,-33 16 928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3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76 191 2912,'41'-41'923,"-22"25"-550,11-7 1005,28-28 1,-51 45-788,-6 4-444,1 1-1,0-1 0,0 1 0,0-1 1,-1 0-1,1 0 0,-1 0 1,1 0-1,-1 0 0,0 0 0,2-4 1,-9-9 1010,6 14-1096,-1 0 1,1 0 0,0 0-1,-1 1 1,1-1-1,-1 0 1,1 1 0,-1-1-1,0 0 1,1 1-1,-1-1 1,0 1 0,1-1-1,-1 1 1,0-1 0,0 1-1,1-1 1,-1 1-1,-1-1 1,-6 3 207,0-1 0,0 1 0,1 0 0,-1 1 0,1 0-1,0 0 1,-1 1 0,1-1 0,1 2 0,-10 6 0,1-1 182,1 2 0,-1 0 0,-20 25 1,26-26-245,1 1 1,0 1 0,1 0 0,0 0 0,-6 20 0,11-29-209,0 1 0,0-1-1,1 1 1,0-1 0,-1 10-1,2-12 0,0 0-1,0 0 0,1 1 1,-1-1-1,1 0 0,-1 0 1,1 0-1,0 0 0,0 0 1,0 0-1,0 0 0,0 0 1,0 0-1,2 1 0,0 1 13,0-1-1,0 1 1,1-1-1,-1 0 1,1 0-1,-1-1 0,1 1 1,0-1-1,8 4 1,1-1 32,26 6 1,-38-10-41,19 3 26,0 0 0,0-1 0,0-1 0,1-1-1,34-3 1,-13-3-207,71-19-1,-94 20 104,22-10 0,-35 11 66,0 1 0,0-2-1,0 1 1,0-1-1,0 0 1,-1 0 0,6-6-1,-3 2 6,-1 0 0,8-12 0,-13 18 9,0 0 0,-1 0 0,0 0 0,1-1 0,-1 1 0,0 0 0,0-1 0,0 1 0,-1-1-1,1 1 1,-1-1 0,1 0 0,-1 1 0,0-1 0,0-4 0,-4-1 58,0 0-1,0 0 1,-1 1-1,0-1 1,-7-6-1,2 2-35,6 6-45,-1 1 0,0 0 1,-1 1-1,1-1 0,-1 1 0,0 0 1,0 1-1,0-1 0,0 1 0,-11-3 1,7 2-24,0 1-1,-1 0 1,1 1 0,-1 0 0,-20-1 0,31 3 31,-1 0 0,1 0 0,0 0 0,0 0 0,0 0 0,0 1 0,0-1 0,0 0 0,-1 0 1,1 0-1,0 0 0,0 0 0,0 0 0,0 0 0,0 0 0,-1 0 0,1 0 0,0 0 0,0 0 0,0 0 0,0 0 0,0 0 0,-1 0 0,1 0 0,0 0 0,0 0 0,0 0 0,0-1 0,0 1 0,0 0 0,-1 0 0,1 0 0,0 0 0,0 0 0,0 0 0,0 0 1,0 0-1,0 0 0,0-1 0,0 1 0,0 0 0,-1 0 0,1 0 0,0 0 0,0 0 0,0-1 0,0 1 0,0 0 0,0 0 0,0 0 0,0 0 0,0 0 0,0-1 0,0-12-415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288 361 1472,'0'-15'512,"1"-14"-202,0 28-288,-1 0 0,0 0-1,1 0 1,-1 0 0,1 0 0,-1 0 0,1 0 0,-1 0-1,1 0 1,0 0 0,0 0 0,0 0 0,-1 0 0,1 0-1,0 0 1,0 1 0,0-1 0,0 0 0,2 0 0,1-2 118,0 0 0,0 0 0,0 0 0,0-1 0,-1 1 0,1-1 1,-1 0-1,0 0 0,0-1 0,3-6 0,-2 4 91,1 0-1,0 0 1,7-7 0,15-8 227,-5-5-53,-6 16-245,-14 10-104,0 0 0,0 0-1,0 0 1,0-1 0,0 1 0,0-1 0,0 1 0,-1-1 0,1 0-1,-1 1 1,1-1 0,-1 0 0,1 0 0,1-4 0,2-19 493,3 17 52,-8 8-580,1 0 0,-1-1 0,1 1 0,-1 0 0,0-1 0,1 1 0,-1-1 0,1 1 0,-1 0 0,0-1 0,0 1 0,1-1 0,-1 1 0,0-1 0,0 1 1,1-1-1,-1 1 0,0-1 0,0 1 0,0-1 0,0 1 0,0-1 0,0 1 0,0-1 0,0 1 0,0-1 0,0 1 0,0-2 0,0 1 6,0-1 1,0 0-1,-1 0 1,1 1 0,0-1-1,-1 0 1,1 1-1,-1-1 1,0 0-1,0 1 1,1-1-1,-1 1 1,0-1-1,0 1 1,0 0 0,-1-1-1,-1-1 1,-2 1 228,3 1-232,0 1 1,1 0-1,-1-1 0,0 1 1,0-1-1,1 1 1,-1-1-1,1 0 1,-1 0-1,-2-2 1,-5-2 68,-24-11 254,30 15-303,0 0 0,0 0 0,0 0 0,0 1 0,0-1 0,-1 1 0,1 0 0,0 0 0,0 0 0,0 1 1,-4 0-1,4-1-4,0 1 1,0-1 0,0 1 0,-1-1 0,1 0 0,0-1-1,0 1 1,0 0 0,0-1 0,0 0 0,-4-1 0,-1-3 19,6 4-53,1 0 0,-1 0 0,1 0 0,-1 0 0,1 1 0,-1-1 1,0 0-1,1 1 0,-1 0 0,0-1 0,1 1 0,-1 0 1,-2-1-1,-78 1-215,81 1 201,-1-1 0,0 0 0,0 0 0,1 0 1,-1 1-1,0-1 0,1 1 0,-1 0 0,1-1 0,-1 1 1,0 0-1,1 0 0,-2 1 0,-5 3-4,-3 0 5,8-4 6,1 0 0,0 0 0,-1 1 0,1-1 1,0 0-1,0 1 0,0 0 0,-2 1 0,1 0-5,0-1 1,-1 1-1,1-1 1,0 0-1,-6 3 1,6-4-6,-1 1 0,1 0 1,-1 1-1,1-1 0,-4 4 0,-1 3-20,1-1 1,1 2-1,-1-1 0,2 1 0,-1 0 0,1 0 0,-5 17 0,2-5 37,2 0 0,-6 35 0,7-5-50,2-38 29,2-10 20,0 0 0,1 0 0,-1 0 0,1-1 0,-1 1 0,1 0-1,0 0 1,1 0 0,-1 0 0,1 0 0,-1 0 0,1 0-1,0 0 1,1 0 0,2 5 0,4 7 35,16 31 25,-22-46-63,-1 1 1,1 0 0,-1-1 0,1 1 0,0-1 0,-1 0-1,1 1 1,0-1 0,0 0 0,0 0 0,0 0-1,0 0 1,0 0 0,0-1 0,1 1 0,-1-1 0,0 1-1,3-1 1,-1 1 2,0-1 1,1 0-1,-1-1 0,1 1 1,-1-1-1,0 1 0,7-3 0,13-11 5,1 4-4,-12 5-48,0 0-1,15-10 1,0-3 10,-2 0 1,27-25 0,-46 34 59,1 1 0,-2-1 0,1 0 0,-1 0 0,-1 0 0,8-18 0,-12 24-42,0 0 0,-1-1-1,1 1 1,-1 0 0,0-1 0,0-6 0,0 8 25,0 2-12,0-1 1,0 1 0,0 0 0,0 0-1,0 0 1,0 0 0,0 0 0,0 0-1,0 0 1,0 0 0,0 0 0,0 0-1,0-1 1,0 1 0,0 0 0,0 0-1,0 0 1,0 0 0,0 0 0,0 0-1,0 0 1,0 0 0,0 0 0,0 0-1,-1-1 1,1 1 0,0 0 0,0 0-1,0 0 1,0 0 0,0 0 0,0 0-1,0 0 1,0 0 0,0 0 0,0 0-1,0 0 1,0 0 0,-1 0 0,1 0-1,0 0 1,0 0 0,0 0 0,0 0-1,0 0 1,0 0 0,0 0 0,0 0-1,0 0 1,0 0 0,-1 0 0,1 0-1,0 0 1,0 0 0,0 0 0,0 0-1,-14 0 240,14 3-186,0-1-71,0 0-39,0 1 0,0 0-1,0 0 1,0-1 0,0 1 0,1 0-1,-1-1 1,2 5 0,9 6-6,-9-11 66,0 0 0,0 0 0,-1 0 0,1 0 0,-1 0 0,1 0 0,-1 0-1,2 4 1,3 15 18,-5-16-28,0 0 0,0 0 0,0-1 0,1 1-1,0 0 1,3 5 0,0-2 0,-2-1 0,1 1 0,-1 0 0,0-1 0,0 2-1,-1-1 1,1 12 0,7 20-126,-8-36 153,0 0 1,1 0 0,-1 0 0,1-1-1,0 1 1,0-1 0,0 0-1,0 1 1,1-1 0,-1-1 0,1 1-1,0 0 1,6 2 0,-5-4-64,0 0 0,0 0 1,0 0-1,0-1 0,0 0 0,0 0 1,0 0-1,0 0 0,0-1 1,8-2-1,3-11-459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2240,'0'-11'476,"0"5"3698,-2 6-3102,-9 0 48,8 0-384,3 0 11,0 0-262,0 0 22,0 0-134,3 0 118,4 1-233,-2-1-127,0 0 0,0 0-1,0 0 1,0 0 0,0-1 0,7-1-1,-5-1-68,-1 1-1,1 0 0,0 0 1,0 0-1,0 1 0,0 0 1,10 0-1,-6 1-10,-1 0 1,13-3 0,15-8 65,-15 9-9,-1 1 0,30 1 0,-23 1-32,37-1 127,-64 0-189,0 0 0,0 0 0,0 0 0,0 0-1,0 1 1,0-1 0,-1 1 0,1 0 0,0-1 0,0 1 0,0 0 0,3 2 0,-4-2 2,1 0-1,-1 0 0,1 0 0,-1 0 0,1-1 0,-1 1 0,1-1 1,0 1-1,-1-1 0,1 1 0,0-1 0,2 0 0,13 0 481,-17-3-864,0-4-1336,0 14-469,0-4-2344,0-3 1381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17 2560,'0'-14'832,"0"14"-827,0 0 1,0 0-1,0 0 1,0 0-1,0 0 1,0 0 0,0 0-1,0 0 1,0 0-1,0-1 1,0 1-1,0 0 1,0 0-1,0 0 1,0 0-1,0 0 1,0 0-1,0 0 1,0 0-1,0 0 1,0 0-1,0-1 1,0 1-1,-1 0 1,1 0-1,0 0 1,0 0-1,0 0 1,0 0 0,0 0-1,0 0 1,0 0-1,0 0 1,0 0-1,0 0 1,0 0-1,0 0 1,0 0-1,-1 0 1,1-1-1,0 1 1,0 0-1,0 0 1,0 0-1,0 0 1,0 0-1,0 0 1,0 0-1,0 0 1,0 0-1,-1 0 1,1 0-1,0 0 1,0 1 0,0-1-1,0 0 1,-11 0 218,8 0 176,3 0-134,0 2 1,0 0-242,0-1 0,0 1 0,-1 0 0,1-1 0,-1 0 0,1 1 0,-1-1 0,0 1 0,1-1 0,-2 2 0,-5 12 175,1 15 66,-1-8 56,0-1 0,-16 30 0,0 3-136,2 16-54,4-6-56,-15 13 30,4-10 156,6-4 10,-3-16 105,3-9 51,20-33-320,-15 24 639,16-28-714,0 1 0,0-1 0,0 0 0,0 0 0,0 0 0,-1 0 0,1 0 0,0-1 0,0 1 0,-1 0 0,1 0 0,0-1 0,-1 1 0,1-1 0,-1 1 0,1-1 0,0 0 0,-1 1 0,-1-1 0,3 0-30,0 0 0,0 0-1,0 0 1,0 0 0,-1 0 0,1 0 0,0 0-1,0 0 1,0 0 0,0 0 0,0 0 0,0 0 0,0 0-1,0 0 1,0 0 0,0 0 0,-1 0 0,1 0-1,0 0 1,0 0 0,0 0 0,0 0 0,0 0-1,0 0 1,0 0 0,0 0 0,0 0 0,0 0-1,0 0 1,-1-1 0,1 1 0,0 0 0,0 0-1,0 0 1,0 0 0,0 0 0,0 0 0,0 0-1,0 0 1,0 0 0,0 0 0,0 0 0,0-1 0,0 1-1,0 0 1,0 0 0,0 0 0,0 0 0,0 0-1,0 0 1,0 0 0,0 0 0,0 0 0,0-1-1,0 1 1,0 0 0,1-7 19,1 0 0,-1 0 0,1 0 0,1 0 0,-1 1 1,1-1-1,0 1 0,8-12 0,10-25-109,-14 25 1,-6 12 54,1 1 1,0-1 0,0 0-1,1 1 1,0-1 0,0 1-1,0 0 1,0 0-1,7-7 1,-5 7-3,0 0-1,1 0 1,0 1-1,0 0 1,0 0-1,0 0 1,1 1 0,-1 0-1,1 0 1,12-3-1,-11 4 21,1 1-1,0 0 0,-1 1 0,14 1 0,-18-1-3,1 1-1,0-1 1,0 2-1,-1-1 1,1 0-1,-1 1 1,1 0-1,-1 0 1,0 0 0,7 4-1,-2 2 14,0 1 1,-1 0-1,0 0 1,-1 0-1,1 1 1,6 13-1,-6-8 46,0 0 0,-1 1 0,-1-1 1,0 2-1,-1-1 0,4 21 0,-8-27 121,0-1 0,0 1 1,-1 14-1,0-12 16,0-8-114,-1 0 0,1-1 0,0 1 1,-1-1-1,0 1 0,0 0 1,0-1-1,0 0 0,0 1 0,-1-1 1,0 0-1,1 0 0,-1 1 0,-1-1 1,1-1-1,0 1 0,-1 0 0,1-1 1,-5 5-1,4-5-31,0 0 0,1 0 0,-1-1 0,0 1 0,0-1-1,0 1 1,0-1 0,0 0 0,-1 0 0,1 0 0,0-1 0,0 1 0,-6-1 0,-7 1 115,-24-2 1,15 0-54,5 1-33,2 0 9,-22-2 1,32 1-72,1 0 1,0-1-1,0 0 1,0-1 0,-12-5-1,7 2-122,-20-15-1,10 1-42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2720,'0'-33'1024,"0"33"-800,16 0-64,-16-17 1600,17 17-992,-1-32 832,17 15-928,0 1 64,-1-17-448,17 17-96,-16-17-128,0 33-64,0 0 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2912,'0'-8'489,"0"6"-82,1 2-44,-1 1-293,0-1-1,1 1 1,-1 0-1,0-1 1,1 1-1,-1-1 1,0 1-1,1-1 1,-1 1-1,1-1 1,-1 0-1,1 1 1,-1-1-1,1 1 1,-1-1-1,1 0 1,-1 0-1,1 1 1,-1-1-1,1 0 1,0 0-1,-1 0 1,1 1-1,-1-1 1,2 0-1,4 3 1041,17 21 939,1 1-1375,27 21 0,-7-10-461,-6 10-95,41 50 47,-16-28-10,-59-62-129,1 1 1,0-1 0,1 0-1,-1-1 1,1 0 0,12 9-1,-2 0-388,-13-11-732,-3-3-2767,0 0 1056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5472,'13'-14'1760,"-10"12"-1051,-3 2-85,0 0 891,-3 0-385,3 0-1078,-1 0 0,1 0 0,-1 0-1,0 0 1,1 0 0,-1 0 0,1 0-1,-1 0 1,1 1 0,-1-1 0,1 0-1,-1 0 1,1 1 0,-1-1 0,1 0-1,-1 1 1,1-1 0,0 0 0,-1 1-1,1-1 1,0 1 0,-1-1 0,1 1-1,0-1 1,-1 0 0,1 1 0,0-1-1,0 1 1,0 0 0,-1-1 0,1 1-1,0 0 1,-1 24 513,2-12-496,-1-11-67,0 0 1,0 0-1,1 0 1,-1-1 0,1 1-1,-1 0 1,1 0-1,0 0 1,0-1-1,0 1 1,0 0 0,0-1-1,0 1 1,0-1-1,1 1 1,-1-1 0,0 0-1,1 0 1,-1 1-1,3 0 1,4 3 34,1 0-1,17 7 1,-8-4-20,20 13-97,-13-8 173,40 16 1,-38-17 471,-27-11-562,0-1 0,0 0 1,1 0-1,-1 0 0,0 0 1,0 0-1,0 0 0,0 0 0,0 0 1,1 0-1,-1 1 0,0-1 1,0 0-1,0 0 0,0 0 1,0 0-1,0 0 0,0 0 1,0 1-1,1-1 0,-1 0 1,0 0-1,0 0 0,0 0 1,0 1-1,0-1 0,0 0 1,0 0-1,0 0 0,0 0 0,0 1 1,0-1-1,0 0 0,0 0 1,-11 2 56,4-2-89,1 0 1,-1-1-1,1 0 1,-1 0-1,-8-4 1,8 3-104,0 1 1,0-1-1,0 1 1,0 0-1,-11 0 1,-28-2-2056,31 0 1398,-20-7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5312,'0'0'1701,"-3"0"-1024,-3-1-534,-11 3 716,17-2-830,-1 1 0,1-1 0,-1 0 0,1 1 0,-1-1 0,1 1 0,-1-1 0,1 1 0,0-1 1,-1 1-1,1-1 0,0 1 0,-1-1 0,1 1 0,0-1 0,0 1 0,-1 0 0,1-1 0,0 1 0,0-1 1,0 1-1,0 0 0,0-1 0,0 1 0,0 0 0,0 0 0,0 5 74,-1-1 1,0 0-1,0 1 1,-1-1-1,0 1 1,0-1-1,0 0 1,0 0-1,-1 0 0,-3 5 1,-5 9 70,1 2-86,-1-1 0,-1-1 1,0 0-1,-2 0 0,0-1 0,-1-1 1,-1 0-1,0-1 0,-2-1 0,-24 17 1,22-18-243,0-2 1,-1 0 0,-30 13-1,51-25 115,-1 0-1,0 1 0,1-1 1,-1 0-1,0 0 0,1 1 0,-1-1 1,1 0-1,-1 0 0,0 0 1,1 0-1,-1 0 0,0 0 1,1 0-1,-1 0 0,0 0 1,1 0-1,-1-1 0,0 1 1,1 0-1,-1 0 0,0-1 0,0 1 1,0-1-152,1 0 0,0 0 1,-1 1-1,1-1 0,0 0 0,-1 0 1,1 0-1,0 0 0,0 0 1,0 1-1,0-1 0,0 0 1,0 0-1,0-1 0,0-14-1926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2304,'13'-14'752,"-10"12"-453,-3 2-11,0 0 400,0 0-118,3 2 230,8 9-219,-11-10-544,1-1-1,-1 1 0,1-1 1,-1 1-1,0 0 0,1-1 1,-1 1-1,0 0 0,0-1 0,1 1 1,-1 0-1,0-1 0,0 1 1,0 0-1,0-1 0,0 1 0,0 0 1,0 0-1,0-1 0,0 1 1,0 0-1,0-1 0,-1 2 1,1 0 99,0 0-82,0 0 0,0 0 0,0 0 0,1 0 0,-1-1 0,1 1 0,-1 0 0,1 0 0,0-1 0,0 1 0,0 0 0,1 1-1,-1-2-29,0 1 1,0 0-1,0-1 0,-1 1 0,1 0 0,0-1 0,-1 1 0,1 0 0,-1 0 0,1 0 0,-1 0 0,0 1 0,0-2-10,0 0 0,0 0 0,0-1 0,0 1 0,1 0 0,-1 0 0,0-1 0,0 1 0,1 0 0,-1-1 0,0 1 0,1 0 0,-1-1 0,1 1 0,-1-1 0,0 1 1,1-1-1,0 1 0,-1-1 0,1 1 0,-1-1 0,1 1 0,-1-1 0,1 1 0,0-1 0,-1 0 0,1 0 0,0 1 0,0-1 0,-1 0 0,1 0 0,0 0 0,1 0 0,4 1 111,0-1-1,0 1 1,9-2-1,1 0-1,-6 1-8,0 0 0,0 0 0,0-1 0,1-1 0,-1 1 0,0-2 0,-1 1 0,12-6 0,-11 5-27,1 0 0,15-3 0,6-1 27,-27 6-99,8-2 22,0 0 0,0 0 0,0 2 1,0-1-1,18 2 0,64 0 277,-94 0-305,0 0 1,-1-1-1,1 1 1,0 0-1,-1 0 1,1 1-1,-1-1 1,1 0 0,0 0-1,-1 0 1,1 0-1,-1 0 1,1 1-1,0-1 1,-1 0-1,1 1 1,-1-1-1,1 0 1,-1 1 0,1-1-1,-1 0 1,0 1-1,1-1 1,-1 1-1,1-1 1,-1 1-1,2 18 857,-2-9-760,0 1-53,0-11-53,0 0 1,0 0 0,0 0 0,0 1-1,0-1 1,0 0 0,0 0 0,0 0 0,0 0-1,0 0 1,0 0 0,0 0 0,0 0-1,0 0 1,0 0 0,0 1 0,0-1 0,0 0-1,0 0 1,0 0 0,0 0 0,0 0-1,0 0 1,0 0 0,0 0 0,0 0 0,0 0-1,0 0 1,-1 1 0,1-1 0,0 0-1,0 0 1,0 0 0,0 0 0,0 0 0,0 0-1,0 0 1,0 0 0,0 0 0,0 0-1,0 0 1,-1 0 0,1 0 0,0 0 0,0 0-1,0 0 1,0 0 0,0 0 0,0 0-1,0 0 1,0 0 0,0 0 0,0 0 0,-1 0-1,1 0 1,0 0 0,-11 0 67,8 0-31,3-14-150,-2 9 37,-12-6 6,10 10 30,1 0 0,-1 0 0,0 1 0,0-1 0,0 1 0,0 0 0,-7 1 0,0-1-1,-7 1 57,13 0-10,-1-1 1,1 0 0,-1 0 0,1 0 0,-1-1 0,1 0 0,-7-2 0,1-1-21,8 2 6,-1 1 0,1 0 0,0-1 0,0 1 0,-1 1 0,1-1 1,-1 0-1,-5 1 0,7 0 6,-1-1 1,1 1-1,0 0 1,-1-1-1,1 1 0,0-1 1,-1 0-1,1 0 1,0 0-1,-4-2 0,-17-7 3,17 7 1,-1 1 9,0 0 1,0 0-1,0 0 1,0 1-1,0 0 1,-8 0-1,14 1-9,-1 0-1,0-1 0,0 1 0,0 0 1,1-1-1,-1 1 0,0-1 1,1 0-1,-1 1 0,0-1 1,1 0-1,-1 0 0,-1-1 0,-4-3 4,5 5-6,1-1 0,-1 1 0,1-1 0,0 1 0,-1 0 0,1 0 0,-1 0 0,0-1 0,-1 2 0,-27-1-112,28 0 154,2 0-52,0 0-177,2 0 59,11 0 89,-3 0-1,1 0-1,21-3 1,-21 1 78,7-2 52,1 0 1,26 0-1,-23 4-5,-11 1-49,0-1 0,-1-1 0,15-2 1,2-7 91,-22 8-115,-1 2 0,1-1 1,0 0-1,0 1 1,8 0-1,13 1 77,-17-1-353,33 0 904,-11 0-3984,-17 0 1034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4896,'0'-16'1824,"0"16"-1440,16 0-96,-16 0 1472,0 0-1024,17-17 128,-1 34-512,17-17 32,0 0-224,16 0 0,-16 0-96,16 16 96,0-16-96,-16 17-224,-17-17 64,17 0-2912,-17 16 1632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5312,'0'0'1952,"0"0"-1504,0 17-128,0-17 1024,16 0-800,1 0 0,-1 0-352,33 0 96,17-17-192,0 17-256,-1 0 96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93 2976,'27'-13'971,"-25"12"-936,-1 1 1,0-1 0,0 1 0,0-1-1,0 1 1,1-1 0,-1 0 0,0 0 0,0 1-1,0-1 1,-1 0 0,1 0 0,0 0 0,0 0-1,0-1 1,2-2 160,-3 4-136,0 0 1,0-1-1,1 1 1,-1 0-1,0-1 1,1 1-1,-1 0 1,0-1-1,1 1 1,-1 0-1,1 0 1,-1 0-1,0-1 1,1 1-1,-1 0 1,1 0-1,-1 0 1,1 0-1,-1 0 1,1 0-1,-1 0 1,0 0-1,1 0 1,-1 0-1,1 0 1,0 0-1,4-1 280,-4 0-191,-1-1 0,1 1 1,-1 0-1,0-1 0,1 1 1,-1-1-1,0 1 0,0 0 1,0-1-1,0 1 0,0-1 1,0 1-1,-1 0 0,1-1 1,0 1-1,-1-1 0,0-1 1,-13-3 250,10 4-253,-3-2 21,0 0 0,-1 1 1,1 0-1,-1 0 1,-13-2-1,-4 13 72,16-7-164,1 0 1,-1 0-1,-10-1 1,-32 2 145,28 3 151,0 1 1,1 1-1,-1 1 0,-30 15 1,46-19-234,0-1 1,1 1-1,0 0 1,0 1-1,0-1 1,0 1-1,-8 9 1,11-10-58,1 0 1,-1 0 0,1 0-1,-1 0 1,1 1 0,0-1-1,1 1 1,-1-1-1,1 1 1,0-1 0,0 1-1,0 0 1,1 0 0,0 5-1,-1 2 4,2 0 0,-1 0 0,2-1 0,3 19 0,-2-23-58,-1-1 1,1 1 0,0-1-1,0 0 1,1 0-1,0 0 1,0 0 0,1 0-1,9 9 1,3 1 40,1 0 0,1-1 0,1-1 0,0-1 0,1 0 0,22 9 0,55 13-246,-87-31-518,0-1 0,0 0-1,0 0 1,0-1-1,0-1 1,0 0-1,23-1 1,-27 0-182,-6 0 659,-1 0 0,1 0 0,0 0 1,0 0-1,0 0 0,0 0 0,0 0 1,0-1-1,0 1 0,-1 0 0,1-1 1,0 1-1,1-1 0,-1 0 75,-1 0 0,1 1 0,-1-1 0,0 0 0,1 0 0,-1 0-1,0 0 1,0 0 0,0 1 0,0-1 0,0 0 0,0 0 0,0-2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3808,'-5'-6'470,"-1"1"177,1 0 2598,5 18-797,0-10-2048,0-2-291,0 1 0,1-1 1,-1 0-1,0 0 0,1 1 0,0-1 0,-1 0 0,1 0 0,-1 0 0,1 0 0,0 0 0,0 1 0,0-2 0,0 1 0,0 0 0,0 0 1,0 0-1,0 0 0,0 0 0,0-1 0,0 1 0,0-1 0,1 1 0,-1-1 0,3 1 0,1 1 40,0 0 0,0-1-1,0 0 1,1 0 0,9 0-1,35-1 461,-13 1-537,54-5-1,-55-2-40,-21 3 12,30-2 1,-42 5-25,0 0 0,0 0 0,0 1 0,0-1 1,1 0-1,-1 1 0,0 0 0,0 0 1,0 0-1,0 0 0,0 0 0,3 3 0,0-1-7,-6-3-13,0 0 0,0 0 0,1 0 0,-1 0 0,0 0-1,0 0 1,1 0 0,-1 0 0,0 0 0,0 1 0,0-1 0,1 0 0,-1 0 0,0 0 0,0 0 0,0 0 0,0 1 0,1-1 0,-1 0 0,0 0-1,0 0 1,0 0 0,0 1 0,0-1 0,1 0 0,-1 0 0,0 0 0,0 1 0,0-1 0,0 0 0,0 0 0,0 1 0,0-1 0,0 1 0,0 15-474,0-2 214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4736,'0'0'1760,"0"0"-1376,16 17-96,0-1 1312,-16-16-928,0 33 64,0-17-416,-16 17-96,0 0-128,-34-1-608,1 1 256,0 0-3360,0 0 2016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17 2080,'-14'-14'667,"11"12"-411,1 2-16,1 0-210,1-1 0,-1 1 0,0 0 0,1 0 0,-1 1 0,1-1 0,-1 0 1,1 0-1,-1 0 0,1 0 0,-1 0 0,1 0 0,-1 1 0,1-1 0,-1 0 0,1 1 1,-1-1-1,0 1 0,1 0 4,-1-1 0,1 2 0,-1-1 0,1 0 1,0 0-1,-1 0 0,1 0 0,0 0 0,0 0 1,0 0-1,0 0 0,0 0 0,0 2 0,0 49 1022,1-1-404,0-1-239,-6 56-1,-6-40-246,11-66-166,-3 30 146,-1-1 0,-1 0 0,-2 0 0,-12 31 0,5-30 180,-35 52-1,36-62-96,-2 0 1,-22 22-1,31-37-189,1-1 1,-1 1-1,0-1 0,0-1 1,-1 1-1,1-1 0,-1 0 0,-7 2 1,13-5-35,0 1-1,0-1 1,0 0 0,0 0 0,1 1 0,-1-1 0,0 0-1,0 0 1,0 0 0,0 0 0,0 0 0,0 0 0,0 0-1,0 0 1,0 0 0,0 0 0,0-1 0,0 1 0,0 0-1,0-1 1,1 1 0,-1-1 0,0 1 0,0-1 0,0 1-1,1-1 1,-1 1 0,0-1 0,0 0 0,1 1 0,-1-1 0,1 0-1,-1 0 1,1 0 0,-1 1 0,1-1 0,-1-1 0,0-1-8,0 1 1,1-1 0,-1 0 0,1 1 0,0-1 0,-1 1-1,1-1 1,0 0 0,1 1 0,-1-1 0,1-3 0,1 1-16,0 0 0,0 0 1,1 0-1,0 0 0,0 0 0,0 0 1,0 1-1,7-7 0,3-4-67,-2 0 49,1 1 1,1 1-1,0 0 0,1 1 1,24-17-1,-31 24 10,0 1-1,1 0 1,0 0 0,0 0-1,0 1 1,0 0 0,17-3-1,-21 6 18,0-1-1,0 1 1,0 0 0,-1 0-1,1 0 1,0 1-1,0-1 1,0 1-1,0 0 1,-1 0-1,1 0 1,0 0-1,-1 1 1,1 0 0,-1-1-1,4 4 1,-1-1 11,0 0 1,-1 1-1,0 0 1,0 0-1,-1 0 1,1 0-1,-1 1 1,4 6-1,-2 0 79,-1 0 0,8 25 0,-2-5 78,-1-9 107,-6-14-161,0-1 0,-1 1 0,0-1 0,-1 1 0,0 0 0,0 0 0,0 0 0,-1 12 0,-1-18-45,0 0 0,0 0 0,0 0 0,0 0 0,-1 0 1,1 0-1,-1 0 0,0 0 0,0-1 0,-2 6 0,2-7-19,0 1-1,-1 0 1,0-1-1,1 1 1,-1-1 0,0 0-1,1 0 1,-1 1-1,0-1 1,0 0 0,0-1-1,0 1 1,0 0-1,-2 0 1,-7 4 54,8-4-77,0 1 0,-1-1 0,1 0 0,0 0 0,0 0 0,-1 0-1,1-1 1,0 1 0,-1-1 0,-4 0 0,-7 0-23,3 1-8,1-1-1,0 0 1,-20-4 0,19 1-22,0-1 1,0 0 0,0-1 0,1 0 0,-1-1 0,1 0-1,0-1 1,-18-16 0,25 20-5,1-1 0,0 0 0,0 0 0,1 0 0,-5-9 0,7 12 37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5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2816,'0'-2'90,"0"1"1,0-1-1,1 0 0,-1 1 1,0-1-1,1 0 0,-1 1 1,1-1-1,0 0 1,-1 1-1,1-1 0,0 1 1,0-1-1,0 1 0,0 0 1,0-1-1,3-1 1,-2 0 879,-2 3-186,0 0 224,3-2-309,3-4-283,-5 4-330,1 0-1,-1 0 1,1 0 0,0 0-1,0 1 1,0-1-1,0 1 1,0-1 0,0 1-1,0 0 1,0 0-1,1 0 1,-1 0-1,0 0 1,1 0 0,-1 1-1,1-1 1,3 1-1,-4-1-105,0 1 110,0 0 0,0 0 0,1 0 0,-1 0 0,0 0 0,0 1 0,1-1 0,-1 0 0,4 2 0,-2 5 240,-4-6-311,1-1 1,-1 0-1,0 1 0,1-1 1,-1 1-1,0-1 1,1 1-1,-1-1 0,0 0 1,1 1-1,-1-1 0,0 0 1,1 1-1,-1-1 0,1 0 1,-1 0-1,1 1 1,-1-1-1,1 0 0,-1 0 1,1 0-1,-1 0 0,1 0 1,-1 0-1,1 0 0,-1 0 1,1 0-1,-1 0 1,1 0-1,-1 0 0,2 0 1,0 0 53,0 0 1,-1 0 0,1 1 0,0-1-1,0 1 1,0-1 0,-1 1 0,1-1-1,0 1 1,0 0 0,-1 0-1,3 1 1,-3-1-17,1 0 0,-1 0 1,1 0-1,0 0 0,-1-1 0,1 1 0,0 0 0,0-1 0,-1 1 1,1-1-1,0 0 0,2 0 0,12 1 329,-6-1-184,0 0 0,0-1 1,12-1-1,-8-1-100,3-1-2,-1 1 0,1 1-1,18 0 1,-9 2 22,-4 1-20,0-1-1,22-4 1,-25 1-82,22-2-3,-32 5-19,0 1 0,15 3 0,-15-2 16,0 0 1,16 0-1,-10-2 3,21 1 130,-34-1-131,0 0 0,0 1 0,0-1 0,0 1 0,0 0 1,0-1-1,0 1 0,0 0 0,0 0 0,0 0 0,-1 1 0,4 2 1,-2-2 143,-3-2-400,0-2-1238,-4-9-745,4 11 2110,0-1 0,0 1 0,0 0 1,0 0-1,-1 0 0,1-1 0,0 1 0,0 0 1,0 0-1,-1 0 0,1 0 0,0-1 0,0 1 0,0 0 1,-1 0-1,1 0 0,0 0 0,0 0 0,-1 0 0,1 0 1,0 0-1,0 0 0,-1 0 0,1 0 0,0 0 1,0 0-1,-1 0 0,1 0 0,0 0 0,0 0 0,-1 0 1,1 0-1,0 0 0,0 1 0,-1-1 0,1 0 0,0 0 1,0 0-1,0 0 0,-1 0 0,1 1 0,0-1 1,0 0-1,0 0 0,-1 1 0,1-1-155,-1 1 1,1 0-1,0 0 0,-1 0 0,1 0 0,0-1 1,0 1-1,0 0 0,-1 0 0,1 0 0,0 0 0,0 0 1,1 1-1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6:5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1984,'0'-13'640,"0"12"-636,0 1 1,0 0-1,0 0 1,0 0-1,0 0 0,0 0 1,0 0-1,0 0 0,0 0 1,0 0-1,0 0 1,0-1-1,0 1 0,0 0 1,0 0-1,0 0 1,0 0-1,0 0 0,0 0 1,0 0-1,0 0 1,0 0-1,0 0 0,0-1 1,0 1-1,0 0 1,0 0-1,0 0 0,0 0 1,1 0-1,-1 0 1,0 0-1,0 0 0,0 0 1,0 0-1,0 0 1,0 0-1,0 0 0,0 0 1,0 0-1,0 0 1,0 0-1,1 0 0,-1 0 1,0 0-1,0 0 1,0 0-1,0 0 0,0 0 1,0 0-1,0 0 1,0 0-1,0 0 0,1 0 1,-1 0-1,0 0 1,11 0 277,-9 0 497,-2 3-182,0-2-471,0 1-1,0 0 1,-1 0-1,1 0 1,-1-1-1,0 1 1,1 0-1,-1-1 1,0 1-1,0 0 1,0-1-1,0 1 1,0-1-1,-3 3 1,3-4-102,1 0 0,0 1 0,-1-1 0,1 0 0,0 1 0,-1-1 0,1 0 0,0 1 0,0-1 0,-1 1 0,1-1 0,0 0 0,0 1 0,0-1 0,0 1 0,-1-1 0,1 0 0,0 1 0,0-1 0,0 1 0,0-1 0,0 1 1,0-1-1,0 1 0,0-1 0,0 1 0,-1 4 73,-6 0 132,7-5-220,-1 1 0,1-1 1,0 0-1,-1 0 0,1 0 1,0 1-1,-1-1 0,1 0 1,0 1-1,-1-1 0,1 0 1,0 1-1,-1-1 0,1 0 0,0 1 1,0-1-1,0 0 0,-1 1 1,1-1-1,0 1 0,0-1 1,0 0-1,0 1 0,0-1 1,0 1-1,0-1 0,0 1 1,0-1-1,0 1 0,0 0 1,0 1 134,0-2-86,0-1-63,1 0 0,0 0 0,0 0 0,-1 0 0,1 0 0,0 0-1,0 0 1,0 0 0,0 1 0,0-1 0,0 0 0,0 1-1,0-1 1,1 0 0,-1 1 0,0-1 0,0 1 0,0 0 0,1-1-1,-1 1 1,0 0 0,0 0 0,1 0 0,-1 0 0,2 0 0,20-4-22,7-7 161,-17 9-82,-10 1-53,-1 1 1,1-1 0,-1 1 0,0-1-1,1 0 1,-1 1 0,0-1 0,1 0-1,-1-1 1,0 1 0,0 0 0,0-1-1,0 1 1,2-3 0,-3 3-2,0-1 1,0 1-1,1 0 0,-1 0 1,0 0-1,1-1 1,-1 1-1,1 1 0,-1-1 1,1 0-1,0 0 1,-1 0-1,1 1 0,0-1 1,-1 1-1,1 0 1,0-1-1,0 1 0,2 0 1,-4 0 3,1 0 1,-1 0-1,1 0 1,-1 0-1,1 0 1,0 0-1,-1 0 1,1 0-1,-1 0 1,1-1-1,-1 1 1,1 0-1,-1 0 1,1 0-1,-1-1 1,1 1-1,0-1 1,-1 1-3,0 0 1,0 0-1,0-1 1,0 1 0,0 0-1,0 0 1,0 0-1,0-1 1,0 1 0,0 0-1,0 0 1,0 0-1,0-1 1,0 1-1,0 0 1,0 0 0,0 0-1,0 0 1,-1-1-1,1 1 1,0 0 0,0 0-1,0 0 1,0 0-1,0-1 1,0 1 0,-1 0-1,1 0 1,0 0-1,0 0 1,-1 0 0,0-1 20,-1 0 1,1 0 0,-1 0 0,0 0-1,1 0 1,-1 1 0,0-1 0,1 1-1,-1-1 1,0 1 0,0 0 0,-2-1-1,-80 1 3286,81 0-3262,0 0 0,0 0 0,1 1 0,-1-1 0,1 0 0,-1 1 0,0-1 0,1 1 0,-1 0 0,1 0 0,-1 0 0,1 0 0,0 1 0,-1-1 0,-2 3 0,2-1-61,9-3-21,24-3 10,16-11 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1248,'14'0'389,"-12"0"-239,4 0 10,48 0 693,-26 0-594,106-2 463,-36-9-370,69-6-42,103 14-271,-166 3-20,349 17 173,-210-3-42,-162-12-114,79 4 34,-2 11 40,-101-10-70,90 8 71,67 9 412,-69 3-128,-123-23-288,46 8 341,71 24-1,-94-21-189,63 19 327,-101-32-558,10 2 38,0 0 1,0 2-1,23 11 0,-7-1 303,0 0-101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556 124 2656,'14'-14'837,"-14"14"-819,0-1 0,1 1 0,-1 0 0,0-1-1,1 1 1,-1 0 0,0-1 0,1 1 0,-1 0-1,1 0 1,-1-1 0,0 1 0,1 0 0,-1 0 0,1 0-1,-1 0 1,1 0 0,-1-1 0,0 1 0,1 0 0,-1 0-1,1 0 1,-1 0 0,1 0 0,-1 0 0,1 1-1,4-2 137,-4 0-107,-1 0 0,0 1 1,1-1-1,-1 0 0,0 1 1,0-1-1,1 0 0,-1 1 0,0-1 1,0 0-1,0 1 0,0-1 1,0 0-1,0 0 0,0 1-47,0 0 9,0-1 0,0 1 0,0 0 0,0 0 0,0 0 0,0 0-1,0 0 1,0 0 0,0 0 0,0 0 0,0 0 0,0 0 0,0-1 0,0 1 0,0 0-1,0 0 1,0 0 0,0 0 0,0 0 0,0 0 0,0 0 0,0 0 0,0 0 0,0 0-1,0-1 1,0 1 0,0 0 0,0 0 0,0 0 0,1 0 0,-1 0 0,0 0 0,0 0-1,0 0 1,0 0 0,0 0 0,0 0 0,0 0 0,0 0 0,0 0 0,0 0-1,0 0 1,1 0 0,-1 0 0,0 0 0,0 0 0,0 0 0,0 0 0,0 0 0,0 0-1,0 0 1,0 0 0,0 0 0,0 0 0,1 0 0,-1 0 0,2 0 48,0-1 1,-1 1 0,1-1-1,0 1 1,0-1-1,0 1 1,-1-1 0,1 0-1,0 0 1,-1 0-1,1 0 1,-1 0 0,1 0-1,1-3 1,-3 4-33,1 0 1,-1-1 0,0 1-1,1-1 1,-1 1-1,0 0 1,0-1-1,1 1 1,-1-1 0,0 1-1,0-1 1,0 1-1,0-1 1,1 1-1,-1-1 1,0 1 0,0-1-1,0 1 1,0-1-1,0 1 1,0-1-1,-1 1 1,1 0 0,0-1-1,0 1 1,0-1-1,0 1 1,0-1 0,-1 1-1,1-1 1,0 1-1,0 0 1,-1-1-1,1 1 1,-1-1 0,1 1-25,-11-6 522,4-5-122,7 10-364,0 0-1,-1 0 0,1-1 0,-1 1 1,1 0-1,-1 0 0,0 0 0,1 1 1,-1-1-1,0 0 0,0 0 0,0 0 1,0 0-1,0 1 0,-1-2 0,-31-14 663,31 15-663,1 0 0,-1 1 0,0-1 0,0 1 0,0 0 0,0-1 0,0 1 0,0 0 0,0 0 0,-3 1 0,2-1 12,0 0-1,0 0 0,0 0 0,0 0 0,0-1 0,0 1 0,-4-2 0,4 1-27,1 0-11,0 0 0,0 1 0,0-1 0,1 1 0,-1-1 0,0 1 0,0-1 0,0 1 0,0 0 0,0 0 0,0 0 0,0 0 1,1 0-1,-1 1 0,0-1 0,0 1 0,0-1 0,0 1 0,0-1 0,1 1 0,-3 1 0,1-1-6,0 0-1,0 0 1,0 0-1,0-1 1,0 0 0,0 1-1,0-1 1,0 0 0,0 0-1,-4-1 1,-5 0 5,-2 0-2,10 1-6,-1 0 0,0 0 0,1 0 0,-1 0 0,0 1 0,-8 2 0,-14 7-3,16-6 8,-1 1-1,-17 3 0,9-4 20,8-3 14,1 1 0,0 1 0,-17 6 0,19-5 40,-26 11 276,-3 13-39,-3-7-59,38-18-236,1-1-1,-1 1 1,1-1-1,0 1 1,-4 6-1,0-1 13,-7 8 15,8-10-29,0-1-1,1 1 0,0 0 1,-4 8-1,7-11-19,0 0 0,0 0 0,0 0 0,0 0 0,0 1 0,1-1 0,-1 0 0,1 0 1,0 1-1,0-1 0,0 0 0,1 1 0,0 3 0,10 33-19,-11-37 25,1 0 1,0 0 0,0 0 0,0-1-1,0 1 1,0 0 0,0-1 0,1 1-1,-1-1 1,1 0 0,0 1 0,0-1-1,0 0 1,0 0 0,0 0 0,3 2 0,-2-2 6,1-1 1,0 1 0,1-1-1,-1 1 1,0-1 0,0 0-1,7 0 1,5 2 38,22 8-8,-27-10-107,0 0-1,0-1 1,0 0-1,0 0 0,-1-1 1,1-1-1,0 0 1,0 0-1,17-7 0,6-4-197,49-23-306,-74 31 505,1-1 0,-1 0 0,-1 0 0,1-1 0,9-9 0,-13 11 47,0 0-1,1 0 0,7-4 1,7-6 34,-1-9 79,-8 16-25,-11 8-65,0-1-1,1 1 1,-1 0 0,1 0-1,-1 0 1,0-1 0,1 1-1,-1 0 1,0-1-1,0 1 1,1 0 0,-1-1-1,0 1 1,0 0-1,1-1 1,-1 1 0,0 0-1,0-1 1,0 1 0,0 0-1,1-1 1,-1 1-1,0-1 1,0 1 0,0-1-1,0 1 1,0 0-1,0-1 1,0 1 0,0-1-1,0-2 182,0 3 320,-4 3-364,2 0 1,-1 1 0,0 0 0,1-1 0,0 1 0,-1 0 0,1 0-1,-1 5 1,-9 38 60,8-28-131,1-9-32,1 0 0,0 0 0,1 0 0,-1 12 0,2-15-29,0 10-32,1 0 0,3 20 0,-3-32 3,0 0-1,0 0 1,0 0 0,1 0-1,0 0 1,0-1-1,1 1 1,-1 0 0,1-1-1,0 0 1,7 8 0,-4-7-68,0 0 0,1-1 1,0 0-1,0 0 1,0-1-1,13 5 1,-16-7-199,-1 0-1,1 0 1,0 0 0,-1-1 0,1 0 0,0 1 0,0-2 0,5 1 0,4-1-513,-9 1 197,1 0 1,-1 0 0,1-1-1,7-1 1,-10 1 399,0 1 1,-1-1-1,1 0 1,0-1-1,0 1 1,-1 0-1,1 0 1,-1-1-1,2-1 1,-2 3 135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98 3968,'-13'-14'1285,"12"14"-1248,1-1 0,0 1 0,-1-1 0,1 1 0,-1-1 0,1 1 0,0-1 0,0 1 0,-1-1 0,1 0 0,0 1 0,0-1 0,0 0 0,0 1 0,0-1 0,0 1 0,0-1 0,0 0 0,0 1-1,0-1 1,0 0 0,0 1 0,0-1 0,0 1 0,1-2 0,-1 2 85,0-3 1499,0 3-282,0 0 421,3 0-528,-1 0-989,-1 1 0,1-1 0,0 1 0,0-1 0,0 1 0,-1 0 0,1-1 0,0 1 0,0 0 0,2 2 0,4 2 28,-6-4-218,0 0 0,0-1 0,1 1 0,-1 0 0,0-1 0,0 0 0,1 1 0,-1-1 1,0 0-1,1 0 0,-1-1 0,3 1 0,28-10 98,-16 5-48,1 1-38,-5 1-12,24-9-1,-25 8-24,0 1 0,1 0-1,14-1 1,2-1 74,6-6-123,-2 5-491,-16 1 249,-14 4-19,0 0 1,0 0-1,0 0 0,0 0 1,0 0-1,0 1 0,0-1 0,1 1 1,-1 0-1,0 0 0,0 0 1,6 1-1,-7 0 73,0 0 1,0 0-1,0 0 1,-1 0-1,1 1 1,0-1-1,-1 0 1,1 1-1,1 1 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4640,'-32'-16'1728,"32"16"-1344,0 0-96,0 0 1952,0 0-1280,0 0 736,16 0-992,0 0-128,17 0-352,16 0-128,-16 16-64,16-16-384,1 0 192,-18 0-3552,1 17 2048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2976,'-32'0'1120,"32"0"-896,0 16-32,0-16 2144,16 0-1312,0 0 864,17 17-1120,0-17-128,16 0-416,0-17-128,0 17-64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0 320,'16'0'128,"-16"0"-96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82 896,'0'0'304,"0"0"-192,0 0 144,0 0 656,0 0-139,0 0 235,0 0-378,0 0-198,0 0-235,0 0-123,0 0-31,0 0 10,0 0-15,0 0-28,0 0-74,0 0 48,0 0 107,0 0-43,0 0-112,0 0 37,0 0 155,0 0-64,0 0-106,0 0 20,0 0 150,3 0-21,11 0 1866,-14-2-1663,-1 1-297,1 1 0,0-1 0,0 1 0,0-1 0,0 1-1,0-1 1,1 1 0,-1-1 0,0 1 0,0-1 0,0 1 0,0-1 0,0 1 0,1-1 0,-1 1 0,0-1 0,1 1 0,-1-1 0,0 1 0,0 0 0,1-1 0,-1 1 0,1 0 0,-1-1 0,0 1-1,1 0 1,-1-1 0,1 1 0,-1 0 0,1 0 0,-1-1 0,1 1 0,-1 0 0,1 0 0,-1 0 0,1 0 0,-1 0 0,1 0 0,-1 0 0,1 0 0,0 0 0,-1 0-9,0 0 0,0 0 0,0 0 1,1 0-1,-1 0 0,0 0 0,0 0 0,0 0 1,0 0-1,0 0 0,0 0 0,0 0 0,0 0 1,0 0-1,1 0 0,-1 0 0,0 0 1,0 0-1,0 0 0,0 0 0,0 0 0,0 0 1,0 0-1,0 0 0,0 0 0,0 0 0,0 0 1,1 0-1,-1 0 0,0 0 0,0-1 0,0 1 1,0 0-1,0 0 0,0 0 0,0 0 1,0 0-1,0 0 0,0 0 0,0 0 0,0 0 1,0 0-1,0 0 0,0-1 0,0 1 0,0 0 1,0 0-1,0 0 0,0 0 0,0 0 0,0 0 1,0 0-1,0 0 0,0 0 0,0-1 1,0 1-1,0-27 908,0 27-909,0 0 1,0 0-1,0 0 1,0 0-1,0-1 1,0 1 0,0 0-1,0 0 1,0 0-1,0 0 1,0 0-1,0 0 1,0 0-1,0 0 1,0 0 0,0-1-1,0 1 1,0 0-1,0 0 1,0 0-1,0 0 1,0 0-1,0 0 1,0 0 0,0 0-1,0 0 1,0 0-1,0 0 1,0 0-1,-1-1 1,1 1-1,0 0 1,0 0 0,0 0-1,0 0 1,0 0-1,0 0 1,0 0-1,0 0 1,0 0-1,0 0 1,0 0 0,-1 0-1,1 0 1,0 0-1,0 0 1,0 0-1,0 0 1,0 0-1,0 0 1,0 0 0,0 0-1,0 0 1,-1 0-1,1 0 1,0 0-1,-1 0 8,1 0 0,-1 0 0,0 0-1,0-1 1,1 1 0,-1 0 0,0 0-1,1-1 1,-1 1 0,0 0-1,1-1 1,-1 1 0,0-1 0,1 1-1,-1-1 1,1 1 0,-1-1 0,1 0-1,-1 1 1,1-1 0,-1 1 0,1-1-1,0 0 1,-1 0 0,1 1 0,0-2-1,-1 1-2,0-1 0,1 1 0,-1 0 0,0-1 0,0 1-1,0 0 1,0 0 0,0 0 0,0 0 0,0 0 0,0 0 0,0 0-1,-2-1 1,2 2-1,-1-1-1,1 1 1,-1-1-1,1 1 0,-1 0 1,1-1-1,-1 1 1,1 0-1,-2 0 0,-96 0 624,98 0-622,-1 1 0,0-1 0,0 0 1,1 0-1,-1 1 0,0-1 1,0 1-1,1 0 0,-1-1 0,0 1 1,1 0-1,-1 0 0,1 0 0,-1 0 1,1 0-1,0 0 0,-1 1 0,1-1 1,-1 2-1,-23 21 92,22-21-54,1 3-5,1-5-29,0 1-1,1-1 1,-1 1 0,1 0 0,0-1 0,0 1 0,-1 0 0,1 0 0,0-1-1,1 1 1,-1 0 0,0-1 0,0 1 0,1 0 0,-1-1 0,1 1 0,-1 0 0,1-1-1,0 1 1,-1-1 0,1 1 0,0-1 0,2 3 0,2 4 44,-1 3 95,-3-9-125,0 0 0,1 1 0,-1-1 0,0 0-1,1 0 1,-1 0 0,1 1 0,2 1 0,9 9 92,-7-6-72,1 0 1,-1-1-1,14 10 1,-13-12-31,-5-3-4,0 1 1,0-1-1,0 1 0,0-1 0,0 1 0,-1-1 0,1 1 1,0 0-1,-1 0 0,1 0 0,-1 0 0,0 0 0,2 4 1,1 2-30,1-1 0,8 11 1,-8-11-42,0 0 0,7 12 0,-9-13 126,0-1 0,-1 1 0,4 10 0,-15 3 161,8-2-119,1-14-80,1-1 0,-1 1 0,0-1 0,-1 1 0,1-1 0,0 1 0,-1-1 0,0 1 1,-1 3-1,-2 0 34,-1 0 0,0 0 0,0-1 0,0 1 0,0-1 0,-1 0 0,0-1 0,0 0 0,0 0 0,-1 0 0,-9 4 0,-8 1 371,20-7-350,-1 0 0,1-1 0,0 0 0,0 1 0,0-2 0,-1 1 0,1 0 0,-7-1 0,1 0 114,-1 0 1,0-1-1,-11-2 1,20 3-179,-1-1 0,1 0 0,-1 1 0,1-1 1,0 0-1,-1 0 0,1 0 0,0-1 0,0 1 0,0 0 0,0-1 1,0 0-1,0 1 0,0-1 0,1 0 0,-1 0 0,0 0 0,-1-4 0,-14-26-133,17 31 105,0 0-1,-1 0 1,1 0-1,0 0 0,0 0 1,0 0-1,0 0 1,-1 1-1,1-1 0,1 0 1,-1 0-1,0 0 1,0 0-1,0 0 0,0 0 1,1 0-1,-1 0 1,0 0-1,1 1 0,-1-1 1,1 0-1,-1 0 0,1 0 1,-1 1-1,2-2 1,4-10-201,0-15-613,-6 25 763,1 0 0,0 0-1,0 0 1,1 0 0,-1 1 0,0-1 0,1 0 0,-1 1 0,2-2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18 115 1472,'-13'-27'475,"10"16"-283,3 8-160,-1 0 54,1 0-1,0 0 0,-1 0 0,1 0 1,1 0-1,-1 0 0,0 0 0,1 0 1,-1 0-1,3-5 0,-3 8-46,1-1-1,0 1 0,-1 0 1,1-1-1,0 1 1,-1 0-1,1 0 0,0 0 1,-1 0-1,1-1 1,0 1-1,0 0 0,-1 0 1,2 0-1,-2 0-26,0 0 0,0 1 0,0-1 0,0 0 0,0 0 0,0 0-1,0 0 1,1 0 0,-1 0 0,0 0 0,0 0 0,0 0 0,0 0 0,0 0-1,0 0 1,0 0 0,0 0 0,0 0 0,0 0 0,1-1 0,-1 1 0,0 0 0,0 0-1,0 0 1,0 0 0,0 0 0,0 0 0,0 0 0,0 0 0,0 0 0,0 0-1,0 0 1,0 0 0,0 0 0,0 0 0,1 0 0,-1-1 0,0 1 0,0 0 0,0 0-1,0 0 1,0 0 0,0 0 0,0 0 0,0 0 0,0 0 0,0 0 0,0 0-1,0-1 1,0 1 0,0 0 0,0 0 0,0 0 0,0 0 0,0 0 0,-1 0 0,1-30 1694,3 30-1455,-1 0-211,-1 0-1,1 0 1,-1 1 0,1-1-1,-1 1 1,1-1 0,-1 1-1,1-1 1,-1 1 0,2 1 0,12 5 141,15-1 113,68 24 159,-51-20-319,1-2-1,55 2 1,97-5 243,-54-3 18,-79 1-263,106 3 110,17-11-17,-85 1-120,207 2 98,387-15 69,-342 4-229,-31 7 15,-12-5 92,117 18 75,-341-3-162,101 2 49,-29 4-22,-103-7-113,60 5 277,-94-5-395,-1 1 0,44 14 0,-65-17-137,1 0 1,-1 1-1,1-1 0,-1 1 0,0 0 0,1-1 0,-1 2 0,5 3 0,-5-2-29,0 0-1,0 0 0,0 0 1,-1 0-1,3 6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0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1568,'3'-3'89,"0"0"1,-1 0-1,1 1 1,0-1-1,1 1 1,-1 0-1,0 0 1,1 0-1,-1 0 1,1 0-1,-1 1 1,1 0-1,0-1 1,-1 1-1,1 1 1,0-1-1,8 0 1,33 0 825,-3 1-221,48 4 0,-28 3-75,76-1 0,23-6 53,341 0 741,277 0-741,147 17-357,-440-3-225,-38-9-15,-47 9 5,-151-2-36,374 8 269,-446-17-249,-94 4-21,17 0 272,-79-8-198,-14 0-26,-19 6 37,-19 8-48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1786 1408,'14'0'448,"-14"0"-445,0 0 0,0 0 0,0 0 1,0 0-1,0 0 0,0 0 0,1 0 0,-1 0 1,0 0-1,0 0 0,0 0 0,0 0 0,0 0 0,0 0 1,0 0-1,0 0 0,0 0 0,0 0 0,1 0 1,-1 0-1,0 0 0,0 0 0,0 0 0,0 0 0,0 0 1,0 0-1,0 1 0,0-1 0,0 0 0,0 0 1,0 0-1,0 0 0,1 0 0,-1 0 0,0 0 0,0 0 1,0 0-1,0 0 0,0 0 0,0 0 0,0 1 1,0-1-1,0 0 0,0 0 0,0 0 0,0 0 0,0 0 1,0 0-1,0 0 0,0 0 0,0 0 0,0 1 1,0-1-1,0 0 0,0 0 0,0 0 0,0 11 163,0-8 292,2-3-63,0 0-315,0 0 1,0 1-1,0-1 0,-1 1 1,1-1-1,0 1 0,0 0 1,-1-1-1,1 1 0,-1 0 1,1 0-1,-1 0 0,1 1 1,2 1-1,-2 0 86,-2-3-6,0 0-43,0 0 80,0 0-21,0 0 150,0 0-33,0 0 165,0 0-143,0 0-64,0 0-75,0 0 128,0 0-96,0 0-107,0 0-32,0 0 81,3-3 36,8-8 236,-8 6-102,-3 3-297,0 0 1,1 0 0,-1 0-1,1 0 1,-1 0 0,1 0-1,0 0 1,0 0 0,0 0-1,0 1 1,0-1 0,0 0-1,0 0 1,1 1-1,-1-1 1,3-1 0,9-13 48,11-36 94,-11 29-148,1 1 0,0 1 0,2 0 0,27-27 0,84-71-23,-86 86 48,30-27 53,71-92 68,-52 50-40,147-119 143,-119 114-113,-88 80-56,-1-1 0,-1-1 0,-2-2 1,25-37-1,1-22-66,-6 16-22,-10 1 38,-6 15-48,-8-2-138,-10 34 96,2 1 1,0 1 0,25-32-1,-35 51 50,1 0-1,-1 1 0,1-1 0,0 1 1,0 0-1,1 0 0,9-5 1,1 2-38,25-8 0,-23 9-214,22-11-1,-8 4-1006,-31 13 1140,1-1-1,0 1 1,-1-1 0,1 1 0,0 0 0,0 0 0,0 0 0,-1 0 0,1 0 0,0 0 0,0 0 0,-1 0 0,1 1 0,2 0-1,-4-1-30,1 0-1,-1 1 1,1-1-1,-1 1 1,1-1-1,-1 0 1,0 1-1,1-1 0,-1 1 1,0-1-1,0 1 1,1-1-1,-1 1 1,0-1-1,0 1 0,0-1 1,1 1-1,-1 0 1,0-1-1,0 1 1,0-1-1,0 1 1,0-1-1,0 1 0,-1 0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1472,'13'-13'475,"-13"12"-441,-1 1 1,0 0 0,0-1 0,0 1 0,1 0 0,-1-1 0,0 1-1,0 0 1,0 0 0,0 0 0,1 0 0,-1 0 0,0 0-1,-1 0 1,2 0 189,0 0 310,0 0-145,0 0 6,0 0-134,2 0 96,0 0-308,0-1 0,0 1 0,0 0 0,0-1 0,-1 0 0,1 1 0,0-1 0,-1 0 0,1 0 0,2-2 0,4-2 4,-1 4 41,-6 1-75,0 0 1,0 0-1,0 0 1,0 0-1,0 0 1,0 0-1,0 0 1,-1-1-1,1 1 1,0 0-1,0-1 1,0 1-1,0-1 1,0 1-1,0-1 0,10-6 36,-5 3-38,-1 0 0,0 1-1,1 0 1,8-3 0,8 0 25,-14 4-37,-1 0 1,1 0 0,9-6-1,-4 2-23,0 1 0,1-1 0,-1 2 0,1 0 1,23-3-1,-23 4 50,4-1-12,-8 1 138,1 1 0,0 0-1,18-1 1,-17 3 119,-21 0-149,6 0-21,0 0 117,2 1-219,-1-1-1,0 0 1,0 1 0,0-1-1,1 1 1,-1-1-1,0 1 1,1 0 0,-1 0-1,0 0 1,1 0 0,-1 0-1,1 0 1,-3 3-1,1-1 18,3-3-6,0 2-59,0-1 42,1-1 0,-1 0 0,0 0 1,0 1-1,0-1 0,0 0 0,0 1 0,0-1 0,0 0 0,0 0 0,0 1 1,0-1-1,0 0 0,0 1 0,0-1 0,0 0 0,0 0 0,0 1 0,-1-1 1,1 0-1,0 0 0,0 1 0,0-1 0,0 0 0,0 0 0,-1 1 0,1-1 1,0 0-1,0 0 0,0 0 0,-1 1 0,1-1 0,-2 1 1,1 0-1,0 0 1,-1 0-1,1 0 0,0 0 1,0 1-1,0-1 1,0 0-1,0 0 1,0 1-1,0-1 0,0 1 1,1-1-1,-2 3 1,-21 38 33,14-27-3,0 0 0,1 1 0,1-1 0,1 1 0,-8 29 0,10-19-7,1-8-64,0-1-1,-6 21 1,-4-6-13,-4 18 60,11-20 36,-1-17 4,6-11-29,1-1-1,-1 0 1,0 1 0,0-1-1,1 1 1,-1-1-1,1 1 1,-1 0-1,1-1 1,0 1 0,0-1-1,-1 3 1,-1-4 84,1 0-95,1 0 0,-1 0 0,1 0 0,-1 0 0,1 0 0,-1 0 0,1 0 0,-1 0 0,1-1 0,-1 1 0,1 0 0,-1 0 0,1-1 0,-1 1-1,1 0 1,0 0 0,-1-1 0,1 1 0,-1 0 0,1-1 0,0 1 0,-1-1 0,1 1 0,0 0 0,0-1 0,-1 1 0,1-1 0,0 1 0,0-1 0,-1 0 0,-1-20 31,0-1-56,-1 4 3,-3-11 0,-15-49 0,7 48-41,11 23 52,-1-1 1,1 1 0,-3-10-1,4 7 40,2 8-22,0 0 0,-1 0 0,1-1 0,-1 1 0,0 0 0,0 0 0,-1-3 0,-10-8 70,10 11-24,0 1-1,0-1 0,0-1 0,0 1 1,0 0-1,1 0 0,-1-1 0,-1-2 1,2 4-49,1 0 0,-1 0-1,0 0 1,1 0 0,-1 0 0,0 0 0,0 1 0,0-1 0,0 0 0,0 1-1,0-1 1,0 0 0,0 1 0,0-1 0,-2 0 0,-8-5-328,6-1 120,5 6 185,0 1-1,-1-1 0,1 1 0,0-1 0,0 1 0,-1 0 0,1-1 0,0 1 0,-1 0 0,1-1 1,-1 1-1,1 0 0,0-1 0,-1 1 0,1 0 0,-1 0 0,1-1 0,-1 1 0,1 0 0,-1 0 1,1 0-1,-1 0 0,1 0 0,-1-1 0,1 1 0,-1 0 0,1 0 0,-1 0 0,1 0 0,-1 1 1,1-1-1,-1 0 0,3 3-216,9 8-564,-8-9-2534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4736,'-32'16'1760,"32"-16"-1376,16 16-96,-16-16 960,0 0-736,16 17 224,17-17-448,0 16 32,16 1-192,0-17 160,0 0-192,1 0 320,-1 0-224,-16 0-2848,-1 0 1440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2912,'0'0'1056,"0"0"-800,16 32-96,1 1 1248,-17 0-800,16 16 128,-16-16-448,0 16 0,-16-16-160,-1 0-640,-15-1 288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328 182 1312,'13'-16'421,"-7"2"-245,5 9 0,-6-6 331,6 5-64,-5-5 213,1 7-367,-2 0-82,-4-9 171,0 7-223,-1-25 158,1 29-299,-1 0 0,0 0 0,0 0 0,-1 0 0,1 0 0,0 0 0,-1 0 0,1 0 0,-2-3 0,-5 0 16,6 5-30,1 0 1,-1-1-1,1 1 1,0 0 0,-1-1-1,1 1 1,-1 0-1,1-1 1,0 1 0,-1 0-1,1-1 1,0 1-1,-1-1 1,1 1-1,0-1 1,0 1 0,-1 0-1,1-1 1,0 1-1,0-1 1,0 1-1,0-1 1,0 0 0,0 1-1,-1-1 1,1 1-1,0-1 1,1 1-1,-1-1 1,0 1 0,0-2-1,0 2-1,0-1 0,0 0-1,0 1 1,0-1 0,-1 0 0,1 0-1,0 1 1,0-1 0,0 0 0,-1 1 0,1-1-1,0 0 1,-1 1 0,1-1 0,-1 1-1,1-1 1,-1 1 0,1-1 0,-1 1-1,1-1 1,-1 1 0,0-1 0,1 1-1,-1-1 1,1 1 0,-1 0 0,0 0-1,1-1 1,-1 1 0,0 0 0,0 0-1,1 0 1,-2-1 0,-4 1 19,0-1 0,0 1 0,-9 1 0,-2 0 112,15-1-135,-1 0-1,1 0 0,-1 1 1,1-1-1,-1 1 0,1-1 1,-1 1-1,1 0 0,0 0 1,-1 0-1,1 0 0,0 0 1,0 0-1,0 1 0,-3 2 1,2-2-12,0 0 0,-1 1 0,1-1 0,-1-1 0,-7 4 0,-8 0-6,15-4 60,-1-1 0,1 1 0,0 1 0,0-1 0,0 1 0,0-1 0,0 1 0,-7 5 0,-2 4 31,1 0 0,-1 1 0,2 1 0,-12 14 0,-33 57 301,48-69-250,0 1 1,1-1 0,0 1-1,1 0 1,1 1 0,-3 19-1,7-32-100,1-1-1,-1 0 0,1 0 1,0 0-1,0 1 0,0-1 1,0 0-1,0 0 1,1 0-1,0 0 0,-1 1 1,1-1-1,0 0 1,1 0-1,-1 0 0,0-1 1,4 5-1,-4-4 8,2-1 1,-1 0-1,0 0 1,0 0-1,1-1 0,-1 1 1,1 0-1,-1-1 1,1 1-1,0-1 0,0 0 1,-1 0-1,1 0 0,0-1 1,0 1-1,0 0 1,0-1-1,0 0 0,5 0 1,5 0 5,1-1 0,-1-1 0,0 0 0,0-1 0,0 0 0,-1-1 0,1 0 0,22-12 0,4-14 96,2-3-43,-17 3-26,1 8 42,-24 20-94,0 0-1,0 0 1,-1 0-1,1 0 1,0 0-1,-1 0 1,1-4 0,1-4 9,3-3 2,-4 11-16,0 0-1,0 0 1,0 1-1,0-1 1,0 0 0,-1 0-1,1 0 1,-1 0-1,0 0 1,1 0 0,-1 0-1,0 0 1,0 0-1,0 0 1,0 0 0,-1 0-1,1 0 1,-1-2-1,-2-7-22,-11-24-86,14 34 106,-4-8-121,-1-1 0,-1 1-1,-6-9 1,9 15-33,3 6 70,0 6-4,0 0 18,0 1 1,0 0-1,1-1 0,0 1 0,0-1 1,1 1-1,1-1 0,6 18 0,0-12 201,1 0 0,1-1-1,0 0 1,0-1-1,25 21 1,-12-11 298,-21-20-327,-3-3-549,0 0-1973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2080,'0'-1'25,"0"1"0,0-1-1,-1 1 1,1-1 0,0 0 0,0 1 0,0-1 0,0 1 0,0-1-1,1 1 1,-1-1 0,0 1 0,0-1 0,0 1 0,0-1 0,1 1-1,-1-1 1,0 1 0,0 0 0,1-1 0,-1 1 0,0-1 0,1 1-1,-1 0 1,0-1 0,1 1 0,-1 0 0,1-1 0,-1 1 0,0 0-1,2-1 1,5-4 103,-3-2-1,0 3 168,12 2 787,6 2-330,-22 0-732,1 0 1,-1 0 0,0 0 0,1 0 0,-1 0 0,0 0 0,1 0 0,-1 0 0,0 0 0,1 0 0,-1 0 0,0 0-1,1 0 1,-1 0 0,0-1 0,1 1 0,-1 0 0,0 0 0,0 0 0,1 0 0,-1-1 0,0 1 0,0 0 0,1 0 0,-1-1-1,1 0 12,0 0 13,0 0-1,0 0 0,1 0 0,-1 0 1,0 0-1,1 0 0,-1 0 0,1 0 1,-1 1-1,1-1 0,-1 0 1,1 1-1,-1-1 0,1 1 0,0 0 1,-1-1-1,1 1 0,0 0 1,2 0-1,31 0 366,-29 1-345,-3-1-38,1 1 1,-1-1 0,0 0-1,0 0 1,0 0-1,0-1 1,0 1 0,1-1-1,-1 1 1,3-2-1,8-9 245,-14 10-258,1 1-1,-1-1 0,1 1 0,-1 0 0,1-1 1,-1 1-1,1 0 0,0 0 0,-1-1 0,1 1 0,-1 0 1,1 0-1,0 0 0,-1 0 0,1 0 0,0 0 0,-1 0 1,1 0-1,-1 0 0,1 0 0,0 0 0,-1 0 1,1 0-1,0 0 0,0 1 0,-1-1 12,3 0-185,-3 0-992,-3 0-154,-10 0-1590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1248,'0'0'389,"0"0"-239,0 0 79,3 0 539,7 0-219,-9 0-541,-1 0-1,0 0 1,0 0-1,0 0 1,0 0-1,0 0 1,0 0-1,0 0 1,0 0-1,0 0 1,0 0-1,1 0 1,-1 0-1,0 0 1,0 0-1,0 0 0,0 0 1,0 0-1,0 0 1,0 0-1,0 0 1,0 0-1,0 0 1,1 0-1,-1 0 1,0 0-1,0 0 1,0-1-1,0 1 1,0 0-1,0 0 1,0 0-1,0 0 1,0 0-1,0 0 1,0 0-1,0 0 1,0 0-1,0 0 1,0 0-1,0 0 1,0-1-1,0 1 1,0 0-1,0 0 1,0 0-1,0 0 1,0 0-1,0 0 0,0 0 1,0 0-1,0 0 1,0-1-1,0 1 1,0 0-1,0 0 1,0 0 7,0-1-1,0 1 1,0-1 0,0 1 0,0-1-1,0 0 1,0 1 0,0-1-1,0 1 1,1-1 0,-1 1 0,0 0-1,0-1 1,0 1 0,1-1 0,-1 1-1,0-1 1,0 1 0,1-1-1,-1 1 1,0 0 0,1-1 0,-1 1-1,1 0 1,-1-1 0,1 1 0,-1 0-1,0 0 1,1-1 0,-1 1 0,1 0-1,-1 0 1,1 0 0,-1 0-1,1-1 1,-1 1 0,1 0 0,-1 0-1,1 0 1,-1 0 0,2 0 0,1 0 289,-3 0 202,0-2-133,-1 1-359,1 1 0,0-1 0,0 1 0,0-1 0,1 1 0,-1-1 0,0 1-1,0-1 1,0 1 0,0-1 0,0 1 0,1-1 0,-1 1 0,0-1-1,0 1 1,1-1 0,-1 1 0,0-1 0,1 1 0,-1 0 0,0-1-1,1 1 1,-1 0 0,1-1 0,-1 1 0,0 0 0,1 0 0,-1-1-1,1 1 1,-1 0 0,1 0 0,0-1 0,21 1 290,-19 1-233,0-1-1,0 0 1,0 0-1,0 0 1,0 0-1,0 0 1,-1-1-1,1 1 1,5-3-1,9-7 171,-14 7-215,0 1-1,1 0 0,-1 0 1,1 0-1,-1 1 0,1-1 1,-1 1-1,5-1 0,30-4 101,-24 4-40,1 0 0,-1-1 0,17-6 0,40-18 180,83-5 243,-32 9-538,-83 14-5,13-4 147,81-8 0,-86 17-23,100-12 87,-54 2-87,-52 9-20,-36 4-37,1 0 0,0 0 0,0-1 0,0 1 0,-1-2 0,1 1 0,-1-1 0,1 1 0,-1-1 0,10-8 0,12-2 132,-26 12-153,1 1 1,-1 0-1,0-1 0,0 1 1,1-1-1,-1 0 0,0 1 1,0-1-1,1 0 0,-1 0 0,0 0 1,1-1-1,-1 1-2,-1 0-1,1-1 0,-1 1 1,0 0-1,0 0 1,1-1-1,-1 1 1,0 0-1,0-1 1,0 1-1,-1-2 1,1-9 57,0 1-56,0 9-16,3-1-107,8-8-70,-9 8-324,-2 3-358,0 0-1984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1312,'0'0'13,"0"-1"0,0 1 0,0-1 0,0 1 0,0-1 0,-1 1 0,1-1 0,0 1 0,1-1 0,-1 1 0,0-1 0,0 0 0,0 1 0,0-1 0,0 1 0,0-1 0,1 1 0,-1-1 0,0 1 0,0 0 0,1-1 0,-1 1 0,0-1 0,1 1 0,-1-1 0,1 1 0,-1 0 0,0-1 0,1 1 0,-1 0-1,1-1 1,-1 1 0,1 0 0,-1 0 0,1 0 0,-1-1 0,1 1 0,-1 0 0,1 0 0,-1 0 0,1 0 0,-1 0 0,1 0 0,-1 0 0,2 0 0,1 0 201,-1 0 458,78 0 2218,-79 0-2885,1 0 0,0 0 0,0 1-1,0-1 1,0 1 0,-1-1 0,1 1 0,0 0-1,0-1 1,-1 1 0,1 0 0,1 1 0,-1-1 9,-1 0 1,1 0-1,-1 0 1,1 0-1,0 0 0,0-1 1,-1 1-1,1-1 1,0 1-1,0-1 1,0 0-1,2 0 1,0 0-13,1 0 0,0 0 0,0 0 0,0 1 0,-1-1 0,1 1 0,0 0 0,0 0 0,-1 1 0,1 0 0,-1-1 0,5 4 0,-7-4 15,0 0-1,-1-1 0,1 1 0,0-1 0,0 0 0,0 1 0,0-1 0,3 0 0,-5 0-14,0 0 1,1 0 0,-1 0 0,1 0-1,-1 0 1,1 0 0,-1 0-1,1 0 1,-1 0 0,1 0 0,-1 0-1,0 0 1,1 0 0,-1 0-1,1 0 1,-1 0 0,1 1 0,-1-1-1,0 0 1,1 0 0,-1 1-1,0-1 1,1 0 0,-1 1 0,0-1-1,1 0 1,-1 1 0,0-1 0,1 0-1,-1 1 1,0-1 0,0 0-1,0 1 1,1-1 0,-1 1 0,0-1-1,0 1 1,0-1 0,0 1-1,0-1 1,0 0 0,0 1 0,0-1-1,0 1 1,0-1 0,0 1-1,0 2 89,-1-2-59,0-1 0,0 1 0,0 0 0,0-1 0,0 1 0,0 0 0,0 0 1,0 0-1,1-1 0,-1 1 0,0 0 0,-1 2 0,1-1 31,-2 2-22,-1 0 1,1 0-1,0 1 0,0-1 0,0 1 0,0-1 1,1 1-1,-3 8 0,-4 7 9,-2-1-18,6 9-21,-6-7 21,5 2 10,4-16-31,0 1 0,0-1-1,-5 11 1,-4 3 67,-14 43-1,24-61-65,0 1 0,0-1 0,-1 0-1,1 0 1,-1 1 0,0-1 0,0 0 0,0-1-1,-1 1 1,1 0 0,0-1 0,-1 1 0,-3 2-1,6-5-8,-1 0-1,1 0 1,-1 1-1,1-1 1,-1 0-1,1 0 1,-1 0-1,1 0 1,-1 1-1,1-1 1,-1 0-1,1 0 0,-1 0 1,1 0-1,-1 0 1,1 0-1,-1-1 1,0 1-1,1 0 1,-1 0-1,1 0 1,-1 0-1,1-1 1,-1 1-1,0 0 0,1-3 15,-1 0 0,0 1-1,0-1 1,1 1-1,-1-1 1,1 0-1,0 0 1,0 1-1,0-1 1,0 0-1,1-4 1,0-3 56,-1-217 871,0 220-932,-1 0 0,0 0 0,0 0 0,0 0 0,-1 0 0,-4-9 0,4 9-16,1 4-6,0-1 0,0 1 0,1 0 0,-1-1 0,1 1 0,0-1 0,0-3 0,-1-11 37,-11-7 218,11 25-237,1-1 1,-1 0-1,1 0 1,-1 0-1,1 1 1,-1-1 0,0 0-1,1 1 1,-1-1-1,0 1 1,0-1-1,1 1 1,-1-1 0,0 1-1,0 0 1,0-1-1,0 1 1,0 0-1,-1-1 1,0 1-30,2 0-235,2 3 165,6 4 374,-1-1-1292,-1 1-1,1-1 1,9 14 0,-15-18 718,-1-1 0,1 1 1,-1-1-1,0 1 0,0-1 1,1 1-1,-1-1 0,0 1 1,0 1-1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1472,'-12'0'539,"17"0"258,-3 0-729,0-1 0,-1 2 0,1-1 0,0 0 0,0 0 0,0 1 0,0-1 0,-1 1 0,4 0 0,0 13 103,7 6-14,-8-14-127,0 0 0,0 0 0,2 8 0,-2-4 21,-1 0 0,0 0 1,-1 0-1,2 21 0,-3 44 213,-1-44-85,0-19-133,0 9-1,0-1-1,-1 0 1,-1 1 0,-1-1 0,-8 30-1,8-41-58,-1 3-18,0 1-1,-1-1 1,-12 21-1,4-14 545,7-5-112,-10 0-5,15-14-391,1-1 0,-1 1 0,1 0 0,-1 0 0,1-1 0,-1 1 0,1 0 0,0-1 0,-1 1 0,1 0 1,-1-1-1,1 1 0,0 0 0,-1-1 0,1 1 0,0-1 0,0 1 0,-1-1 0,1 1 0,0-1 0,13-16-79,1 12 6,21-25 32,-30 27 28,-1 0 0,1 1 1,0 0-1,-1 0 0,1 1 0,0-1 1,0 1-1,0 0 0,0 0 0,0 0 1,0 1-1,0 0 0,0 0 0,0 0 1,1 1-1,-1 0 0,5 1 0,-3 0 0,1 0-1,-1 1 0,0 0 0,0 0 0,0 1 0,0 0 0,0 0 0,-1 0 0,0 1 0,9 8 0,-10-7 42,0 0 0,-1 0 0,7 11 0,-3-5 5,-6-10-2,0 1 0,-1-1 0,1 1 0,-1 0 0,1 0 0,-1-1 0,0 1 0,0 0 0,0 0 0,0 0 0,-1 0 0,1 0 0,-1 0 0,0 0 0,0 7 0,0-7 41,1 0-1,-1-1 1,0 1-1,-1 0 1,1 0-1,-1 0 1,1 0-1,-1 0 1,-2 4-1,2-5-62,-1 0 0,1-1 1,-1 1-1,0-1 0,0 1 0,0-1 0,1 0 0,-1 0 0,-1 0 1,1 0-1,0 0 0,0 0 0,-4 1 0,0-1-7,-1 2-2,0-1 1,0 0-1,-1 0 0,1-1 1,-14 1-1,-77-2 199,93 0-219,1 0 1,0 0-1,0-1 1,0 0-1,0 0 1,1 0-1,-1 0 1,0-1-1,0 1 1,-6-4-1,-3 2-96,13 3 111,0 0-1,-1 0 1,1 0-1,0 0 1,0 0-1,0 0 1,0 0-1,0 0 1,0 0-1,0 0 1,0 0-1,0 0 1,0 0-1,-1 0 1,1 0-1,0 0 1,0 0-1,0 0 1,0 0-1,0 0 1,0 0-1,0 0 1,0 0-1,0 0 1,0 0-1,-1 0 1,1 0-1,0 0 1,0 0-1,0-1 1,0 1-1,0 0 1,0 0-1,0 0 1,0 0-1,0 0 1,0 0-1,0 0 1,0 0-1,0 0 1,0 0-1,0 0 1,0-1-1,0 1 1,0 0-1,0 0 1,0 0-1,0 0 1,0 0-1,0 0 1,0 0-1,0 0 1,0 0-1,0-1 1,0 1-1,0 0 1,0 0-13,0-1 1,0 1-1,0-1 1,0 0-1,0 1 0,0-1 1,0 1-1,0-1 1,0 1-1,0-1 1,1 1-1,-1-1 0,0 1 1,0-1-1,1 1 1,-1-1-1,0 1 1,0 0-1,1-1 0,-1 1 1,1-1-1,-1 1 1,0 0-1,1-1 1,-1 1-1,1 0 1,-1-1-1,1 1 0,-1 0 1,1 0-1,-1-1 1,1 1-1,-1 0 1,1 0-1,-1 0 0,1 0 1,-1 0-1,1 0 1,-1 0-1,1 0 1,-1 0-1,1 0 0,0 0 1,-1 0-1,1 1 1,16-1-2131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2080,'0'0'667,"0"0"-411,0 0-91,0 0 91,0-2 64,0-9 501,0 8-213,0 3 32,0 0-219,0 0-10,3 0-123,59 0 1904,-60 0-2147,0 0 1,-1 0-1,1-1 0,0 1 1,-1 0-1,1-1 0,-1 1 1,1-1-1,-1 0 1,1 1-1,-1-1 0,2-1 1,11-5 345,16 2-23,3-6-176,-3 6-106,-6-6-28,-16 9-27,0 2-1,15-1 0,-23 1-30,3 0 38,0 0 0,1 0 1,-1 0-1,0-1 0,1 1 0,-1-1 1,0 0-1,1 0 0,-1 0 0,5-3 0,3-1 75,16-7 340,-27 12-466,0 0 1,0 0-1,0 0 0,0 0 1,0 0-1,1 0 1,-1-1-1,0 1 0,0 0 1,0 0-1,0 0 1,0 0-1,1 0 0,-1 0 1,0 0-1,0-1 1,0 1-1,0 0 0,0 0 1,0 0-1,0 0 0,0-1 1,0 1-1,0 0 1,0 0-1,0 0 0,0 0 1,0-1-1,0 1 1,0 0-1,0 0 0,0 0 1,0 0-1,0-1 1,-10-1-1440,-7 2 226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64,'0'16'32,"0"-16"-32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1246 480,'-10'0'158,"20"0"-39,-10 0 4,0 0-59,0 0-80,0 0 37,0 0 182,0 0-54,0 0 33,0 0-76,0 0-63,0 0 16,0 0 90,0 0 38,0 3 234,0 8-165,0-8-219,0-3 33,0 0-6,0 0-27,0-3 0,0 2-34,0 1-1,0-1 0,0 1 1,0-1-1,0 1 1,0-1-1,0 1 1,0-1-1,0 1 0,1-1 1,-1 1-1,0-1 1,0 1-1,0-1 0,1 1 1,-1-1-1,0 1 1,0 0-1,1-1 0,-1 1 1,0-1-1,1 1 1,-1 0-1,1-1 1,-1 1-1,1 0 0,-1 0 1,0-1-1,1 1 1,-1 0-1,1 0 0,-1 0 1,1-1-1,-1 1 1,1 0-1,-1 0 1,1 0-1,-1 0 0,1 0 1,-1 0-1,2 0 1,1 0 71,-3-3-31,0-7 5,0 7 53,0 0-21,0-210 390,0-30-134,-1 236-320,1 0 0,-1 0 1,-1 0-1,1 0 1,-3-7-1,-1-3-13,1 0-24,1 4-11,-9-25 0,7 23 14,2 0 0,-1-1 1,2 1-1,0-1 1,1 0-1,1-19 1,1 11 5,-1 8-32,0 1 0,-3-26 0,-1 27 10,-1-10 4,10-5 35,-1 12 6,-3 1-29,0 1-1,0-17 1,-2 13-71,1 12 86,-1 1 0,0 0 0,0 0 0,0 0 0,-3-6 0,2 7 27,0 0 0,1-1 0,0 1-1,-1-11 1,2 14-25,0 0 0,0 0-1,0 0 1,-1 0 0,1 0 0,-1 0 0,1 0-1,-1 1 1,0-1 0,0 0 0,0 0-1,-2-3 1,2 4-29,0-1 0,1 1 0,-1-1 0,0 1 0,0-1 0,1 0 1,-1 1-1,1-1 0,-1 1 0,1-1 0,0 0 0,0-3 0,0 4 29,-1-1 0,1 0-1,0 1 1,0-1 0,-1 0 0,1 0 0,-1 1-1,1-1 1,-1 1 0,0-1 0,0 0 0,0 1-1,0 0 1,0-1 0,0 1 0,0-1 0,-2-1 0,3 3 9,-1 0 0,1-1 0,0 1 0,-1 0 0,1-1 0,0 1 1,0-1-1,-1 1 0,1-1 0,0 1 0,0 0 0,0-1 0,0 1 0,0-1 1,-1 1-1,1-1 0,0 1 0,0-1 0,0 1 0,0-1 0,1 1 1,-1-1-1,0 1 0,0-1 0,0 1 0,0-1 0,0 1 0,0-1 0,1 1 1,-1 0-1,0-1 0,0 1 0,1-1 0,-1 1 0,1-1 0,-1 1-7,7-4 46,-2 0-61,-3-10-136,-2-29 342,0 40-118,0 3 124,0 0-124,0 0-298,0 0 38,0 0 148,0 0 102,0 0-37,0 3-70,-1-2 38,1 1 0,-1 0 0,1 0 0,-1 0 0,1 0 0,-1 0 0,0-1 0,0 1 0,0 0 1,0-1-1,0 1 0,-1-1 0,1 1 0,0-1 0,-3 2 0,-9 15 175,8-7-86,4-9-77,0 1 0,-1-1 1,1 0-1,0 0 0,-1 1 0,1-1 1,-1 0-1,-2 2 0,-3 3-2,4-5 4,1 0 0,0 0 1,-1 0-1,1 1 0,0-1 0,0 1 0,1-1 0,-1 1 0,-2 4 0,-1 14 42,4-16-52,0 0 0,0 0-1,-1 0 1,1-1 0,-1 1 0,-4 5 0,2-3-4,1 0 1,-1 0 0,1 0-1,0 0 1,1 1-1,-3 9 1,-1 5 24,5-17 22,0-1-1,0 1 1,0-1 0,1 1-1,0 0 1,0-1-1,0 1 1,0-1 0,2 7-1,0-11 397,1 0-448,-1-1 0,1 0 0,-1 1 0,0-1 0,1 0 0,-1 0 0,0-1 0,0 1 0,0 0 0,0-1 0,0 1 0,0-1 1,0 0-1,0 0 0,-1 1 0,3-5 0,-1 3-35,0 0 0,0 0 1,0 0-1,0 1 0,7-5 0,26-12 109,-34 17-52,18-9 35,-19 10-44,0 1-1,0-1 1,1 1 0,-1-1-1,0 1 1,0 0 0,1 0-1,-1 0 1,0 0 0,0 0-1,1 0 1,-1 0 0,0 0-1,0 0 1,1 0 0,-1 1-1,2 0 1,5 4 13,-6-4-15,-1 0 0,1 0 0,-1 0 0,1 0 0,-1-1 1,1 1-1,0 0 0,-1-1 0,1 1 0,0-1 0,-1 0 1,1 0-1,2 1 0,0-1 15,-2 0 15,0 0-1,0 0 1,0 0-1,0 0 1,0 0-1,0 0 1,0 0-1,0-1 1,0 1-1,4-2 1,-1-9 342,2 6-182,-6 5-179,-1 0-1,0 0 1,1-1-1,-1 1 0,1 0 1,-1-1-1,1 1 0,-1 0 1,0-1-1,1 1 0,-1 0 1,0-1-1,1 1 0,-1-1 1,0 1-1,0-1 0,1 1 1,-1-1-1,0 1 1,0-1-1,0 1 0,0-1 1,0 1-1,0-1 0,0 1 1,0-1-1,0 1 0,0-1 1,0 1-1,0-1 0,0 0 1,0-130 846,0 129-856,0 1-1,0-1 0,0 1 0,0-1 0,-1 1 0,1-1 0,0 1 0,-1-1 0,0-1 0,-12-13 20,-17-14 65,29 29-88,1 1 0,-1 0 0,1-1 0,-1 1-1,0 0 1,1-1 0,-1 1 0,1 0 0,-1 0 0,1-1 0,-1 1 0,0 0 0,1 0 0,-1 0 0,0 0 0,1 0 0,-1 0 0,0 0 0,1 0 0,-1 0 0,1 0-1,-1 0 1,0 0 0,1 1 0,-2-1 0,2 0 2,-3 0 91,1 0-32,-12 0-737,14 0-2500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1 320,'-17'14'112,"4"-9"-69,8 2-15,5-7-14,0 1 0,-1-1 0,1 1-1,0-1 1,0 1 0,-1-1 0,1 0 0,0 1-1,-1-1 1,1 0 0,-1 1 0,1-1-1,0 0 1,-1 1 0,1-1 0,-1 0-1,1 0 1,-1 0 0,1 1 0,-1-1 0,1 0-1,-1 0 1,1 0 0,-1 0 0,1 0-1,-1 0 1,1 0 0,-1 0 0,1 0-1,-1 0 1,0 0 0,-1 0 18,1 0 0,0 0-1,-1 0 1,1 0 0,0 0 0,-1 1 0,1-1-1,0 0 1,0 1 0,-1-1 0,1 1 0,0 0-1,0-1 1,0 1 0,0 0 0,0 0 0,0-1-1,0 1 1,0 0 0,0 0 0,0 0 0,0 0 0,0 0-1,1 1 1,-1-1 0,0 0 0,1 0 0,-1 0-1,1 1 1,-1 1 0,1-2 5,-1 1 0,0-1 0,1 1 0,-1-1 0,0 1 0,0-1 0,0 1 0,0-1 0,0 1 0,-1-1 0,1 0 0,0 0 0,0 0 0,-4 2 0,4-2-17,0-1 1,0 1-1,0-1 0,0 1 0,0 0 0,0-1 0,1 1 1,-1 0-1,0 0 0,0 0 0,0 0 0,1 0 0,-1 0 1,1 0-1,-1 0 0,0 0 0,0 1 0,0 21 257,1-18-237,0-1-1,0 1 1,-1 0-1,-1 5 1,1-6-20,-2 9 39,0 0 0,0 1 0,0 22 0,3 46 239,0-75-270,0 0 0,1 0 0,0 0 0,1 0 0,-1 0 0,5 9 0,-4-9 11,-2-6-27,1 0 1,-1 0-1,0 0 1,0 0 0,0 0-1,1-1 1,-1 1-1,1 0 1,-1 0-1,0 0 1,1 0-1,-1-1 1,1 1-1,0 0 1,-1-1-1,1 1 1,0 0-1,-1-1 1,1 1-1,0-1 1,0 1 0,-1-1-1,1 1 1,0-1-1,0 1 1,0-1-1,0 0 1,0 0-1,0 1 1,0-1-1,-1 0 1,1 0-1,0 0 1,0 0-1,0 0 1,0 0-1,2-1 1,3 1 50,-4 0-38,0 0 1,-1 0-1,1 0 1,0 0 0,-1 0-1,1-1 1,0 1 0,-1-1-1,1 1 1,-1-1-1,1 1 1,0-1 0,-1 0-1,1 0 1,-1 0 0,3-2-1,4-3-231,42-27-2445,-20 17 1350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2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1056,'0'0'416,"0"0"-352,16 0 32,0 0 288,-16 16-224,0-16-64,17 16-64,-1-16 224,1 17-128,-1-17 32,0 0-96,1 16 160,-17-16-128,16 0 384,1 17-256,-1-17 32,-16 0-160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50 133 3232,'-28'0'1035,"28"1"-1019,0-1 0,-1 0 0,1 0 0,0 0 1,-1 0-1,1 0 0,0 0 0,-1 0 0,1 0 1,0 0-1,-1 0 0,1-1 0,0 1 0,-1 0 1,1 0-1,0 0 0,-1 0 0,1 0 0,0-1 1,0 1-1,-1 0 0,1 0 0,0 0 0,0-1 1,-1 1-1,-10-11 443,8 8 826,3 0-240,0-8 283,0 9-485,4 2-773,0-1 0,0 1 0,0-1 1,0 0-1,0 0 0,0 0 0,-1 0 1,1-1-1,0 0 0,5-3 1,-1 1-2,-1 0 0,1 1 1,12-4-1,7 1-86,0 2-1,31-1 0,-15 1 13,39-7 47,0 5 6,49-10 64,-105 11-106,-10 2 13,1 1 1,20-2-1,31 4 915,-71 3-534,-10 8-134,10-9-245,0 0-1,0 0 0,0 0 1,0 1-1,0-1 0,1 1 0,-1-1 1,1 1-1,0 0 0,-3 5 1,-17 36-195,10-19 103,-1-2 43,-15 23 1,-10 16 13,20-23 14,10-22 0,-1 1 0,0-1 0,-18 23 0,19-28 6,-60 72 308,63-79-275,-1 0 1,1 0 0,-1-1 0,1 0 0,-1 0 0,-1 0 0,1-1-1,0 0 1,-1 0 0,0-1 0,1 1 0,-1-1 0,0-1-1,0 1 1,0-1 0,-8 0 0,11-1-14,1 0 0,0-1 0,-1 1 0,1-1 0,0 1 0,-1-1 0,1 0 0,-6-3 0,-7-2 39,10 5-41,-1-1 0,1 0 0,0 0 0,0 0 0,-8-5 0,8 3-1,1 0 1,0-1 0,0 0-1,0 0 1,1 0-1,-6-8 1,6 8-9,-2-4 2,0 0-1,0 0 1,0 0 0,1-1 0,0 1 0,-3-13 0,-2-17-102,-6-64 0,12 73 37,-13-69-182,16 90 191,0-1-1,0 0 1,1-13 0,1 10-1,-1 11 21,0 1 1,0-1-1,0 0 0,0 1 0,0-1 1,0 0-1,1 1 0,-1-1 1,1 1-1,-1-1 0,1 0 1,0 1-1,0-1 0,0 1 1,-1 0-1,1-1 0,0 1 1,1 0-1,1-2 0,-3 2 4,1 1-96,-1-1 1,1 1 0,0-1 0,-1 1 0,1 0-1,0-1 1,-1 1 0,1 0 0,0 0 0,0-1-1,-1 1 1,1 0 0,0 0 0,0 0 0,-1 0 0,1 0-1,0 0 1,0 0 0,-1 0 0,1 0 0,1 1-1,3-1-563,25 0-1059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1509 64,'8'7'5,"-1"1"1,0 0-1,-1 0 0,0 1 1,9 16-1,-8-11 125,0-1 0,1 0 0,1-1 1,12 15-1,-6-13-1,-11-11-99,0 1 0,-1-1 0,1 1-1,-1 0 1,0 0 0,0 0 0,5 8 0,-2 2 34,2-1 0,0 0 0,0-1 0,14 15 0,-5-14-73,-14-11 20,0 0 0,0 0 0,0 0 0,0 0 0,0 1 0,-1-1 0,1 1 0,3 5 0,-2-2 11,-2-3 4,0 0-1,0-1 1,0 1 0,0-1-1,1 1 1,-1-1 0,1 0-1,0 0 1,-1 0 0,6 3-1,1 4 32,-7-8-52,-1 1 1,1-1 0,-1 1-1,1-1 1,-1 1 0,1-1-1,0 0 1,0 0 0,-1 0-1,1 0 1,0 0 0,0 0-1,0-1 1,0 1 0,0-1 0,0 1-1,0-1 1,0 0 0,1 1-1,-1-1 1,2-1 0,22 2 20,0 0 33,48-5 0,38-24 79,-112 28-137,35-4 97,0-2-1,62-19 1,-73 17-64,-10 4-55,-1 0 1,1-1-1,16-10 1,22-21-339,-36 23 94,-6 5 271,-1 0 1,-1 0 0,0-1 0,13-18 0,-8 10 237,20-20 0,-4 7-38,70-66 122,-83 83-277,1 2 0,34-18 1,-23 14 7,51-28-12,19-10-12,-81 42-10,-1 0 0,0-1-1,20-20 1,-13 10-12,-1-2-1,34-47 1,-46 56 11,4-4 46,-2-1-1,0 0 1,-1-1 0,12-31 0,43-131-166,-57 154 272,8-50 1,-13 61-82,-2 3-115,-1-1 1,0 1-1,-2-25 1,0 8-95,0 11-61,-7-42 0,4 36 157,-2-25 114,-5 2-16,8 24-47,2 17-27,0 0 0,-1 0 0,0 1 0,0-1 0,-1 0 0,-5-10 0,-9-11-44,9 18 17,1 0 0,-7-19-1,11 24 20,1 1 1,0 0 0,-1 0 1,-6-10-1,-8 1 1,7 6 0,-4-6 2,11 11-4,-1 1 0,1-1-1,-1 0 1,0 1 0,0 0-1,0 0 1,-8-5 0,-16-4-50,-50-16 0,53 19 44,9 5 4,0 0 1,1 1-1,-1 0 1,-17 0-1,-65 3-48,46 1 10,35 0 42,1 0 0,-24 6 0,14-2 11,-23 0-11,0 6-48,0-6-75,33-2 88,-8 1 157,-1 0 0,-25-1 0,29-2-107,0 0 0,0 2 1,-32 7-1,-60 24-551,98-28 503,0 0 0,0 1 0,1 1 0,0 0 0,1 1 0,0 1-1,-16 13 1,23-18 47,-6 5 94,0 0-1,1 0 1,0 1-1,1 1 1,-13 17 0,-4 13-102,-47 64-370,30-57 231,6-3 160,-3-8 21,14 9 32,20-39-61,1 0 0,-13 11 0,9-9 13,1 0 1,-17 22-1,-9 28-5,32-56-29,-13 21-19,0 1 0,2 1 0,-14 36 1,-21 71-103,44-119 106,1 0 0,1 0 1,0 1-1,0 16 0,-1 3 53,-2-1 142,3-18-61,1-1-1,-1 21 1,2 24 78,0-17-146,6 65 0,6-56 5,-7-22-25,-3-22 0,0 0-1,0 0 1,0 0 0,1 0-1,0 0 1,1-1 0,0 1-1,0 0 1,1-1 0,-1 0-1,7 9 1,-5-11 5,0 1 1,0-1-1,0 0 1,1-1-1,0 1 1,9 5-1,44 21 231,-36-20-248,34 12-518,-46-19 601,1 0 1,-1 1 0,0 0-1,0 0 1,0 1 0,-1 1-1,0 0 1,10 9 0,-19-15-98,1 1 1,0-1-1,0 1 0,0-1 1,0 0-1,1 1 0,-1-1 1,0 0-1,0-1 1,1 1-1,-1 0 0,0-1 1,4 1-1,7 3-2,1 2 5,-13-5 3,1 0-1,-1 0 1,0 0-1,1-1 1,0 1-1,-1-1 1,1 1-1,-1-1 1,1 1 0,0-1-1,-1 0 1,3 0-1,46 1 122,-23 1-47,1-2 0,44-5 0,-47-2-27,-19 5-45,0 1 0,1-1 0,-1 1 1,12 0-1,-9 1 1,0 1 0,0-2 1,-1 1-1,1-1 0,0 0 0,-1-1 1,1 0-1,-1-1 0,13-4 0,61-26-118,-62 22 90,44-14 0,-44 14-10,-16 8 3,1 0-1,-1 1 0,1-1 1,6-2-1,17-1-296,-6-4-149,-9 6-58,-9 3 325,0 0 1,0-1-1,0 1 1,0-1-1,0 0 1,0 0-1,4-3 1,22-11-1351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3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50 896,'-14'0'304,"11"0"-192,0 0 5,3 0-76,-1-1 0,1 1 0,-1 0 0,1 0 0,-1 0-1,1 1 1,-1-1 0,1 0 0,-1 0 0,1 0 0,-1 0-1,1 0 1,-1 1 0,1-1 0,-1 0 0,1 0 0,-1 1 0,1-1-1,-1 0 1,1 1 0,0-1 0,-1 0 0,1 1 0,0-1 0,-1 1-1,1-1 1,0 1 0,-1-1 0,1 0 0,0 1 0,0-1-1,0 1 1,-1-1 0,1 1 0,0 0 0,0-1 0,0 1 0,0-1-1,0 1 1,0-1 0,0 1 0,0-1 0,0 1 0,0-1 0,0 1-1,1 0 1,2-1 199,-3 0-228,1 0 0,-1 0-1,1 0 1,0 0 0,-1 0 0,1 0-1,-1-1 1,1 1 0,0 0 0,-1 0-1,1-1 1,-1 1 0,1 0 0,-1-1-1,1 1 1,-1 0 0,1-1 0,-1 1-1,0-1 1,1 1 0,-1 0 0,1-1-1,-1 0 1,1 0-3,-1 0 0,1 1 1,-1-1-1,1 0 0,-1 1 0,1-1 0,-1 1 1,1-1-1,0 1 0,-1-1 0,1 1 1,0 0-1,-1-1 0,1 1 0,0 0 0,0-1 1,-1 1-1,1 0 0,0 0 0,0 0 0,-1 0 1,1 0-1,0 0 0,1 0 0,-1 0-14,1-1 0,0 1 0,-1 0-1,1 0 1,0-1 0,-1 1 0,1-1 0,0 1 0,-1-1-1,1 0 1,-1 1 0,3-3 0,-2 2 9,0 0 0,-1 0 0,1 0 0,0 0 0,0 0 0,0 1-1,0-1 1,0 0 0,0 1 0,0 0 0,0-1 0,4 1 0,89 0 386,-93 0-390,0 0 1,-1 0 0,1 0 0,0-1 0,-1 1 0,1-1 0,0 1 0,-1-1 0,1 0-1,0 1 1,-1-1 0,1 0 0,-1 0 0,0 0 0,1 0 0,-1 0 0,2-2 0,-2 2 2,-1 1 1,1-1 0,-1 1 0,1 0-1,0-1 1,-1 1 0,1 0 0,0-1-1,-1 1 1,1 0 0,0 0 0,-1 0-1,1 0 1,0-1 0,-1 1 0,1 0 0,0 0-1,-1 0 1,1 1 0,0-1 0,0 0-1,-1 0 1,2 0 0,0 1 23,-1-1-21,-1 0 1,1 0-1,-1 0 0,1 0 1,-1 1-1,1-1 0,0 0 1,-1 0-1,1 0 1,-1-1-1,1 1 0,-1 0 1,1 0-1,-1 0 1,1 0-1,-1 0 0,1-1 1,-1 1-1,1 0 0,-1 0 1,1-1-1,-1 1 1,0 0-1,1-1 0,-1 1 1,1-1-1,-1 1 0,0 0 1,1-1-1,-1 1 1,0-1-1,0 1 0,1-1 1,-1 1-1,0-1 0,0 1 1,0-1-1,1 1 1,-1-1-1,0 1 0,0-1 1,0 1-1,0-1 0,0 1 1,0-2-1,0-1 106,0 3-90,0 0-204,0 3 124,0-2 69,0-1 1,0 0 0,0 1 0,0-1 0,0 1 0,0-1 0,0 1 0,0-1 0,0 1-1,-1-1 1,1 0 0,0 1 0,0-1 0,0 1 0,0-1 0,-1 0 0,1 1 0,0-1 0,0 0-1,-1 1 1,1-1 0,0 0 0,-1 1 0,1-1 0,0 0 0,-1 1 0,1-1 0,0 0-1,-1 0 1,0 1 0,-6 4 94,2 5-127,-6-4 5,6 1 110,5-7-88,0 1 0,-1-1 0,1 1 0,0-1 0,-1 0-1,1 1 1,0-1 0,-1 1 0,1-1 0,0 0 0,-1 1 0,1-1 0,-1 0 0,1 1-1,0-1 1,-1 0 0,1 0 0,-1 0 0,1 1 0,-1-1 0,1 0 0,-1 0 0,1 0-1,-1 0 1,1 0 0,-1 0 0,0 0 0,1 0 0,-1 0 0,1 0 0,-2 0-1,-126 0 150,125 0-214,3 0-63,-13 0-49,10 0 75,3 0-80,0 0 54,0 0 10,3-3 48,-1 1 57,0 1 1,0-1 0,0 1-1,1-1 1,-1 1 0,1 0 0,-1 0-1,1 0 1,-1 0 0,1 0 0,0 1-1,-1-1 1,1 1 0,0 0 0,-1 0-1,1 0 1,0 0 0,-1 0 0,1 1-1,0-1 1,-1 1 0,6 1 0,9 8 119,-13-7-57,0-1-1,0 1 1,0-1-1,1 0 1,-1 0-1,1 0 1,-1-1-1,7 2 1,-8-3 131,-3 0 47,-3 0-53,-10 0 193,13-3-214,0-8-48,0 9-22,0 2-591,0 0-2288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1264 640,'3'0'224,"-2"0"-221,1 0 44,1 0 0,-1 0 0,0 0 1,0 0-1,1 0 0,-1 0 0,0-1 0,0 1 0,4-2 1,-1-5 92,-5 7-134,0-1 0,0 1 1,1-1-1,-1 1 0,0 0 0,0-1 1,1 1-1,-1-1 0,1 1 1,-1 0-1,0-1 0,1 1 0,-1 0 1,1-1-1,-1 1 0,1 0 1,-1 0-1,1 0 0,-1-1 0,1 1 1,-1 0-1,1 0 0,-1 0 1,1 0-1,-1 0 0,1 0 0,-1 0 1,1 0-1,-1 0 0,1 0 1,0 0-1,2 0 20,-1 0-1,0 0 1,1-1 0,-1 1-1,0-1 1,1 1 0,-1-1 0,0 0-1,0 0 1,4-3 0,17-6 203,24-11 28,-31 12-194,-10 6-41,0-1 1,-1 0-1,1 0 0,-1 0 0,0 0 1,0-1-1,0 0 0,-1 0 1,5-7-1,3-3 0,40-40 65,8-11 18,-37 36-32,25-30 78,-9 22 16,2 2 0,63-42 0,-20 15 4,-10 0-32,-49 44-106,-12 10-7,22-21 0,-18 12 5,-2-1-1,20-32 1,2-3 11,-12 22-4,46-67 62,-33 36 23,6 12-59,-6 4-80,41-21 43,-72 61-12,1 1 0,0 0 0,0 0 1,0 1-1,1 0 0,0 0 1,13-4-1,14-8 23,-28 14-18,1 0 0,0 0 0,0 0 1,1 1-1,-1 1 0,0 0 1,1 0-1,-1 1 0,16 1 0,-4-1 236,-18 0-405,-3 0-1499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1 992,'-3'0'309,"3"0"-302,-1 0-1,1 0 1,-1 0 0,1 0-1,-1 0 1,1 0 0,-1 0-1,1 0 1,-1 0-1,1 1 1,-1-1 0,1 0-1,-1 0 1,1 0-1,-1 1 1,1-1 0,0 0-1,-1 0 1,1 1-1,-1-1 1,1 0 0,0 1-1,-1-1 1,1 1-1,0-1 1,-1 1 0,1-1-1,0 0 1,0 1-1,-1-1 1,1 1 0,0-1-1,0 1 1,0-1-1,0 1 1,0-1 0,0 1-1,0-1 1,0 1-1,0-1 1,0 2 0,-3 3 382,-8 6-122,8-5-86,3-4-164,0 0 0,0 1 0,0-1 0,-1 0 0,1 0 0,-1 0 0,1 1 0,-1-1-1,0 0 1,-2 4 0,1-4-3,1 1 1,0 0-1,0 0 0,0 0 0,0-1 0,0 1 0,1 0 0,-1 0 0,1 0 0,0 6 0,0-2 8,-1-1 0,0 1 0,-1-1-1,-1 8 1,-4 12 40,4-6-1,2-12-31,0 0 0,-1 0 0,0-1-1,0 1 1,-6 12 0,-1 1 103,7-16-105,0 0 0,0 0 0,0 0 0,-1-1 0,0 1 0,1-1-1,-2 1 1,1-1 0,0 0 0,-1 0 0,0 0 0,-5 3 0,-37 23 175,44-30-191,0 1 0,0-1 1,1 0-1,-1 1 0,0-1 0,0 0 1,0 0-1,0 0 0,0-1 1,1 1-1,-1 0 0,0-1 1,0 1-1,0-1 0,1 0 1,-1 1-1,0-1 0,-2-2 1,-8-2 83,-2 3-22,12 2-66,0-1-1,0 1 1,1 0 0,-1 0-1,0-1 1,0 1-1,1-1 1,-1 0-1,0 1 1,1-1-1,-1 0 1,0 0-1,1 0 1,-1 0-1,1 0 1,0 0 0,-1-1-1,1 1 1,0 0-1,0-1 1,-1-1-1,-18-24 31,5 14-33,13 11-4,-1 0 1,1 0-1,0 0 0,0 0 1,0 0-1,0-1 1,0 1-1,0 0 1,0-1-1,1 0 0,-1 1 1,1-1-1,0 0 1,-1-3-1,-4-24 95,-5 8-48,6-5-112,-2 14 22,6 11 47,0 1 0,1-1 0,-1 1 0,0-1 0,1 1-1,-1-1 1,1 0 0,-1 1 0,1-1 0,-1 0 0,1 1 0,0-1 0,0-2 0,0-7 166,0 8-49,0 6-10,-3 10-501,-10 4-1867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4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0 214 992,'6'0'-321,"-4"0"637,1 0-1,-1 0 1,1 0 0,-1 0 0,1 0 0,-1 0 0,1-1 0,-1 0-1,3 0 1,3-4-231,-6 4-75,-1 0 0,1 0 0,-1 0 0,1 0 0,-1 0 0,1 1 0,-1-1-1,1 1 1,0-1 0,0 1 0,-1 0 0,1-1 0,2 1 0,-2 0-7,0 0 0,1 0 0,-1-1 1,1 1-1,-1-1 0,0 0 0,1 1 0,-1-1 0,0 0 0,4-3 0,17-6 6,56-17 274,-51 21-242,31-3 0,-48 7-43,167-17-78,-79 3 165,118-14-37,-105 24-16,3-5 224,-8 6-101,-48-2-165,-34 4 4,27-1 0,-27 5 62,-16 0-21,-1-1-1,1 0 1,0-1 0,16-2 0,-9-2 13,-9 3-36,-1 0 1,1 0-1,0 1 0,0 0 1,8 0-1,-13 1-6,-1 0-1,0 0 0,0 0 1,0 0-1,1 0 0,-1 0 1,0-1-1,0 1 1,0 0-1,0-1 0,0 1 1,0-1-1,1 1 0,-1-1 1,0 1-1,1-2 1,11-5 194,-8 6-166,0 0 1,0 0-1,0 1 1,7 0-1,18 0-348,-44 0-1569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4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2 992,'9'0'236,"-6"-1"-188,1 1 0,-1 0 0,1 0-1,-1 0 1,0 0 0,1 1 0,-1-1 0,0 1 0,4 1 0,-4 2 3,2 3-1,1-6-54,0 0 0,0 0-1,0 0 1,0-1 0,0 1 0,0-1 0,7-2 0,-3 2-4,-1-1 0,0 2 1,18 1-1,-11 3 130,-10-3-60,1 0 0,0-1 1,0 1-1,0-1 1,8 0-1,15-1 135,-27 0 17,-3 0 276,0 0-143,0 0-86,0 3-122,0-2-132,0 1 6,1 0 1,-1 1-1,0-1 0,0 0 0,-1 0 0,1 1 0,0-1 0,-1 0 0,-1 4 1,-9-1 18,6 9-22,-22 19 134,22-23-91,4-7-40,0-1-1,-1 1 1,1-1-1,0 1 1,-1-1-1,0 0 1,1 0-1,-5 4 1,-16 20 39,17-19-44,0-1 0,0 0 0,-1 0 0,1-1 0,-1 0 1,0 0-1,-13 8 0,8-7 16,1-1 0,-1-1 0,0 0 0,-1-1 0,-13 3 0,24-6-25,-1-1 0,1 1 0,-1-1 0,1 1 1,-1-1-1,1 1 0,-1-1 0,1 0 0,0 0 0,-1 0 0,1 0 1,0 0-1,-2-1 0,-18-20 60,11 11 27,9 9-53,-1 0 1,1 1-1,-1-1 0,1 0 0,0-1 0,-1 1 1,1 0-1,0 0 0,0 0 0,1-1 1,-1 1-1,0 0 0,1-1 0,-1-2 0,-2-9 61,-1-2 39,2 9-55,0 0 1,0 1-1,1-1 0,0 0 1,0-9-1,1 15-59,0-1 0,-1 0 0,1 0 0,0 1 0,-1-1 0,1 0 0,-1 1 0,1-1-1,-1 0 1,0 1 0,0-1 0,0 1 0,0-1 0,0 1 0,0 0 0,0-1 0,-2-1 0,3 3-21,-1-1 0,0 1 0,1 0 0,-1-1 0,1 1 0,-1 0 0,0-1 0,1 1 0,-1 0 0,0 0 0,1-1 0,-1 1 0,0 0 0,1 0 0,-1 0 0,0 0 0,0 0 0,1 0 0,-1 0 0,0 0 0,1 1 0,-1-1 0,0 0 0,-2 1-30,-13-1-624,-1 0-2133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51 480,'14'-13'165,"-14"12"-161,1 1 0,-1 0 0,0 0 0,1-1 0,-1 1 0,0 0-1,1-1 1,-1 1 0,0-1 0,0 1 0,1 0 0,-1-1 0,0 1 0,0-1-1,0 1 1,0 0 0,0-1 0,0 1 0,1-1 0,-1 1 0,0-1-1,0 1 1,0-1 0,0 1 0,0 0 0,-1-2 0,2-3 99,4 4 85,-4 1-162,-1 0 1,1 1-1,-1-1 1,1 0-1,-1 0 1,1 0-1,-1 0 0,0-1 1,1 1-1,-1 0 1,1 0-1,-1 0 1,1 0-1,-1 0 0,1 0 1,-1-1-1,0 1 1,1 0-1,-1 0 1,0-1-1,1 1 0,-1 0 1,0-1-1,1 1 1,-1 0-1,1-1 1,10-10 95,-11 10-114,1 1-1,-1 0 1,1-1-1,0 1 1,-1 0-1,1-1 1,-1 1 0,1 0-1,0-1 1,-1 1-1,1 0 1,0 0-1,0 0 1,-1 0-1,1 0 1,0 0-1,-1 0 1,1 0-1,0 0 1,-1 0-1,1 0 1,0 0 0,0 1-1,2-1 31,-2 0-23,-1 0 0,1 0 0,0 0 0,0 0 0,0 1-1,0-1 1,-1 0 0,1 0 0,0 1 0,0-1 0,-1 0 0,1 1 0,0-1 0,0 1 0,-1-1 0,1 1 0,-1-1-1,1 1 1,0-1 0,-1 1 0,1-1 0,-1 1 0,1 0 0,-1 0 0,1-1 0,-1 1 0,0 0 0,1 1 0,0 0 15,0-1 0,0 1 0,0 0 0,0 0 0,1-1 0,-1 1 0,0-1 0,1 1 0,-1-1 0,3 2 0,24 16 332,-7 8-111,40 23 186,-12-1 1,-47-47-430,-1-1 1,1 1-1,0 0 1,-1 0-1,1 0 1,-1 1 0,0-1-1,0 0 1,0 1-1,0-1 1,0 0-1,0 1 1,0 3 0,3 6 57,3-5 127,-6-7-186,-1 1 0,0-1 0,1 0 0,-1 0 0,0 0 0,1 0 0,-1 1 0,0-1 0,0 0 0,1 0 0,-1 1 0,0-1 0,1 0 1,-1 1-1,0-1 0,0 0 0,0 1 0,0-1 0,1 0 0,-1 1 0,0-1 0,0 0 0,0 1 0,0-1 0,0 1 0,0-1 0,0 0 0,0 1 0,0-1 1,0 1-1,0-1 0,0 0 0,0 1 0,0-1 0,0 0 0,0 1 0,0-1 0,-1 0 0,1 1 0,0-1 0,0 0 0,0 1 0,-1-1 0,1 0 0,-1 1 1,-9 15 397,9-15-385,1 0 0,0 0 0,-1 0 0,1 0 0,-1 0 0,1 0-1,-1 0 1,1-1 0,-1 1 0,1 0 0,-1 0 0,0-1 0,1 1 0,-1 0 0,0-1 0,0 1 0,0-1 0,1 1 0,-1-1 0,0 1 0,0-1 0,0 1 0,0-1 0,0 0 0,0 0-1,0 1 1,0-1 0,0 0 0,0 0 0,0 0 0,0 0 0,0 0 0,0 0 0,0-1 0,-1 1 0,-5 0-29,-23 0-951,27 0-1077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1 416,'0'0'112,"-3"2"-64,-8 9 27,8-5 143,3-5-190,0 1 1,0-1-1,0 1 0,-1-1 0,1 1 0,-1-1 0,1 0 0,-1 1 1,1-1-1,-1 0 0,-2 3 0,2-2 8,0 0 1,0 0-1,0 0 0,0 0 1,0 0-1,0 0 1,1 0-1,-1 0 0,1 0 1,0 0-1,-1 0 1,1 4-1,-1 2 45,1-1 1,-2 1-1,-3 13 0,3-12-18,0-1 0,0 1-1,0 16 1,1-18-24,1 0 1,-1 0-1,-1 0 1,1 0-1,-3 7 1,-1 3 64,-1 16 24,-4-1-16,-7 31 166,14-42-149,3-21-117,0 1 1,0-1 0,0 1-1,0-1 1,0 1-1,0 0 1,0-1 0,0 1-1,0-1 1,0 1-1,0-1 1,0 1 0,0-1-1,0 1 1,-1-1-1,1 1 1,0-1 0,0 1-1,-1-1 1,1 1-1,0-1 1,-1 0 0,1 1-1,0-1 1,-1 0-1,1 1 1,-1-1 0,1 0-1,-1 1 1,1-1-1,-1 0 1,1 0 0,0 1-1,-1-1 1,0 0-1,1 0 1,-1 0 0,1 0-1,-1 0 1,1 0-1,-1 0 1,1 0 0,-1 0-1,1 0 1,-1 0-1,1 0 1,-1 0 0,0 0-1,1-3 52,0-4-57,-1 4 14,1 0 0,0 0 1,0-1-1,0 1 0,0 0 0,0-1 0,1 1 1,0 0-1,1-5 0,9 3 38,-6-9-209,-4 12 116,1 0 1,-1 0-1,1-1 0,-1 1 0,1 0 1,0 0-1,-1 1 0,1-1 0,0 0 0,0 1 1,1-1-1,-1 1 0,0-1 0,0 1 1,1 0-1,-1 0 0,1 0 0,-1 0 0,0 1 1,6-2-1,4 2 11,-9 0 14,-1 0 0,1-1 0,0 1 0,-1 0 0,1 0 0,-1 1 0,1-1 0,-1 1 0,1-1 0,-1 1-1,1 0 1,-1 0 0,1 0 0,-1 0 0,0 0 0,0 0 0,0 1 0,1-1 0,-1 1 0,2 2 0,20 15 84,-22-18-73,1 1 0,-1 0 0,1-1 0,-1 1 0,0 0 0,0 1 0,0-1 0,0 0 0,0 0 0,0 1 0,-1-1 0,2 4 0,2 2-21,-4-7 27,0 1 0,0-1 1,0 1-1,-1-1 0,1 1 1,0-1-1,0 1 0,-1-1 1,1 1-1,-1 0 1,0-1-1,1 1 0,-1 0 1,0-1-1,0 1 0,0 0 1,0 0-1,0-1 0,0 1 1,-1 0-1,1-1 1,-1 1-1,0 2 0,-4 3 60,0-1-1,-1 1 1,0-1-1,0-1 1,-10 8 0,-22 9-74,11-8-1,25-14 19,0 1-1,0-1 0,0 1 1,0-1-1,0 1 1,0-1-1,0 0 1,0 0-1,0 0 1,0 0-1,0 0 0,0-1 1,0 1-1,0-1 1,-4-1-1,-10-9-5,15 11-7,0 0 0,0 0 0,0-1 1,0 1-1,0-1 0,0 1 0,1-1 1,-1 1-1,0-1 0,0 1 1,1-1-1,-1 0 0,0 1 0,1-1 1,-1 0-1,0 0 0,1 0 0,-1 1 1,1-1-1,-1 0 0,1 0 1,0 0-1,-1 0 0,1 0 0,0 0 1,0 0-1,0 0 0,-1 0 0,1 0 1,0 0-1,0 0 0,1 0 1,-1 0-1,0 0 0,0-1 0,0-5 1,0 6 1,0 0-1,0 0 1,0 0 0,0 1 0,0-1-1,0 0 1,1 0 0,-1 0 0,0 0-1,0 0 1,1 0 0,-1 1 0,1-3 0,1 3 2,0-1 1,0 0 0,-1 1-1,1 0 1,0-1-1,0 1 1,0 0 0,0 0-1,0 0 1,3 0 0,-2 1-66,0-1-386,-3 0-85,0 0-582,0 0 342,0 0 133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67 416,'0'-3'112,"0"-8"-64,0 8 16,-3 3 107,3 0-165,-1 0 1,1 0 0,-1 0 0,1 0-1,-1 0 1,1 0 0,-1 0-1,1 0 1,-1 0 0,1-1 0,0 1-1,-1 0 1,1 0 0,-1 0 0,1-1-1,-1 1 1,1 0 0,0-1 0,-1 1-1,1 0 1,0-1 0,-1 1-1,1 0 1,0-1 0,-1 1 0,1-1-1,0 1 1,0-1 0,-1 0 0,0-16 386,1 12-354,0 2 73,0 3-10,-1-1-79,1 0 1,-1 0 0,0 0-1,0 0 1,0 0 0,1 0-1,-1 0 1,0 1 0,0-1-1,-2-1 1,0 0 14,0-1 74,-10 3-32,10 0-48,0 0 22,-3 0-16,-4-1 174,0 1 0,0 1-1,-17 2 1,14 8-228,13-11 15,-1 0-1,1 1 1,0-1 0,-1 0 0,1 1 0,0-1-1,-1 0 1,1 1 0,0-1 0,-1 0 0,1 0-1,-1 0 1,1 1 0,0-1 0,-1 0 0,1 0-1,-1 0 1,1 0 0,-1 0 0,1 0-1,-1 0 1,1 0 0,-1 0 0,1 0 0,0 0-1,-2 0 1,-3 1 2,0 13-17,3-11 3,0 0 0,0 0 0,0-1 0,-1 1 0,1-1 1,-5 5-1,5-6 7,0 1 1,0-1 0,0 1-1,0 0 1,0 0 0,1 0-1,-1 0 1,1 0-1,-1 0 1,1 0 0,0 0-1,0 1 1,0-1 0,0 0-1,0 1 1,0-1 0,1 1-1,-1-1 1,1 4 0,-1-2 23,1 0 0,0 0 0,-1 0 0,0 0 1,0 0-1,0 0 0,-1 0 0,1 0 1,-1 0-1,0 0 0,-3 4 0,2 0-11,0 1 0,0 0-1,1 0 1,0 0 0,1 0-1,-1 15 1,1 67 461,2-54-295,-1-34-168,0 0-1,0 0 1,0 0-1,1 0 1,-1 0-1,1 1 1,0-1-1,0 0 0,0-1 1,0 1-1,1 0 1,-1 0-1,1 0 1,2 2-1,-3-3-1,0 0 1,0-1 1,1 1 0,-1 0 0,0-1 0,1 0-1,-1 1 1,1-1 0,-1 0 0,4 2 0,8 3 187,-10-2-128,2 3 37,14-4 43,-18-2-133,1-1-1,-1 0 1,1 0 0,-1 0-1,0 0 1,1 0 0,-1 0-1,0-1 1,1 1 0,-1 0-1,0-1 1,1 1 0,-1-1-1,2 0 1,3-10 80,10 3 5,-15 7-90,2-1 10,-1 1 0,0-1 0,1 0 1,-1 0-1,0 0 0,0 0 0,0 0 1,0 0-1,-1-1 0,1 1 0,-1-1 1,1 1-1,-1-1 0,0 1 0,0-1 1,0 0-1,1-5 0,9-17 81,-7 18-78,0-1 1,4-15-1,-4 5-60,-2 10 25,0 0 1,0 0 0,1 1 0,3-9 0,0 2 72,-1 1 0,6-25 1,-3 7-161,-5 12 1,-3 18 87,0-1-1,0 1 1,0-1-1,0 1 1,0-1 0,1 1-1,-1 0 1,1-1-1,0-1 1,10-11-124,-11 14 128,1-1-1,-1 1 1,0-1-1,1 1 1,-1-1-1,0 0 1,1 1-1,-1-1 0,0 1 1,0-1-1,0 0 1,1 1-1,-1-1 1,0 1-1,0-1 1,0 0-1,0 1 1,0-1-1,0 0 1,0 1-1,0-1 1,0 1-1,-1-1 1,1 0-1,0 0 1,0 1-10,0-3-53,-3 3-6,2 0 83,1 0 1,0 0-1,-1 0 1,1 0-1,-1 0 1,1 0-1,-1 0 1,1 0-1,-1 0 1,1 0-1,0 0 1,-1 0-1,1 1 1,-1-1-1,1 0 1,0 0-1,-1 0 1,1 1-1,0-1 1,-1 0 0,1 1-1,0-1 1,-1 0-1,1 1 1,0-1-1,-1 0 1,1 1-1,0-1 1,0 0-1,-1 1 1,-4 7 223,-1-4-67,5-4-152,1 1-1,-1-1 1,1 0-1,-1 0 1,1 1-1,0-1 1,-1 0-1,1 1 1,-1-1-1,1 1 1,0-1-1,-1 0 1,1 1-1,0-1 0,0 1 1,-1-1-1,1 1 1,0-1-1,0 1 1,0-1-1,0 1 1,-1-1-1,1 1 1,0-1-1,0 1 1,0-1-1,0 1 1,0-1-1,0 1 1,0-1-1,1 2 1,-2 28-98,0-18 160,0 0 1,2 1-1,-1-1 0,5 21 0,22 21 266,-25-45-274,-2-8-50,0 1 0,1-1 1,-1 0-1,0 1 0,1-1 1,-1 0-1,1 0 0,-1 1 1,1-1-1,1 2 0,-1-2-4,0-1 0,0 1 1,0 0-1,0-1 0,1 1 0,-1-1 0,0 1 0,0-1 0,0 0 1,2 1-1,5 1 41,-8-2-42,1 1 0,0-1 0,-1 0 1,1 1-1,-1-1 0,1 0 0,-1 1 1,1-1-1,-1 1 0,0-1 0,1 1 0,-1-1 1,1 1-1,-1-1 0,1 2 0,2 2 86,10-2 323,-8-2-258,14-1-1599,-18 0 1396,-1 1 1,0 0-1,1 0 0,-1 0 1,0-1-1,1 1 1,-1 0-1,0 0 0,1 0 1,-1-1-1,0 1 0,0 0 1,1-1-1,-1 1 1,0 0-1,0-1 0,0 1 1,1 0-1,-1-1 1,0 1-1,0-1 0,0 1 1,0 0-1,0-1 1,0 1-1,0-1 0,0 1 1,0 0-1,0-1 0,0 1 1,0-1-1,0 1 1,0 0-1,0-1 0,0 1 1,0 0-1,0-1 1,0 1-1,-1-1 0,1 1 1,0 0-1,0-1 0,-1 1 1,1-1-1,-14-15-1784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1728,'0'-16'640,"16"-1"-480,-16 1-64,16 16 576,1 0-384,-1 0-96,1 0-128,15 0 0,1 0-32,-16 0 320,15 0-160,1 0 160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5472,'0'16'2016,"0"-16"-1536,-17 33-160,17 0-256,0-33-96,-16 16 96,16 1-32,0-1-32,0 0 32,0 1-2784,16-17 1504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0 896,'-13'14'304,"13"-14"-300,-1 0 1,1 1-1,0-1 0,0 0 1,-1 0-1,1 1 0,0-1 0,0 0 1,0 0-1,0 1 0,-1-1 1,1 0-1,0 1 0,0-1 1,0 0-1,0 1 0,0-1 1,0 0-1,0 1 0,0-1 0,0 0 1,0 1-1,0-1 0,0 0 1,0 1-1,0 269 753,-1-253-712,0 0-1,-1 0 1,-5 17-1,4-20-3,0 2-2,3-11-9,-1 0 0,0 0 0,0 1 0,-1-1 0,0-1 0,0 1 0,0 0 0,-3 4 0,0-1 16,4-7-7,0 1 1,0-1 0,-1 1-1,1-1 1,1 1-1,-1 0 1,0-1-1,0 1 1,1 0 0,-1 0-1,1 0 1,-1 3-1,1-5-34,0 0 1,0 0-1,0 0 0,0 0 0,0 1 0,0-1 0,0 0 0,0 0 1,0 0-1,0 0 0,0 0 0,0 0 0,0 0 0,0 0 0,0 0 1,0 1-1,0-1 0,0 0 0,0 0 0,0 0 0,0 0 0,0 0 1,0 0-1,0 0 0,0 0 0,0 0 0,0 0 0,0 0 0,0 0 1,-1 1-1,1-1 0,0 0 0,0 0 0,0 0 0,0 0 0,0 0 1,0 0-1,0 0 0,0 0 0,0 0 0,0 0 0,0 0 1,-1 0-1,1 0 0,0 0 0,0 0 0,0 0 0,0 0 0,0 0 1,0 0-1,0 0 0,0 0 0,0 0 0,-1 0 0,1 0 0,0 0 1,-7 0 311,14 0-154,-1-3-185,1-5-7,-3 3 8,-1 1 1,1 1-1,-1-1 1,1 0 0,0 1-1,0 0 1,1 0-1,6-4 1,-9 7-2,1-1 1,0 0-1,-1 1 1,1-1-1,0 1 0,-1 0 1,1 0-1,0 0 1,-1 0-1,1 1 1,0-1-1,-1 1 1,1-1-1,0 1 0,-1 0 1,1 0-1,-1 0 1,1 1-1,-1-1 1,0 0-1,0 1 0,5 3 1,1 3-66,-5-5 95,1 0-1,-1 0 0,0 1 1,0 0-1,3 4 0,-1 3 53,-4-9-39,0 0 1,0 1-1,0-1 0,0 0 0,1 0 0,-1 1 1,1-1-1,2 2 0,-3-3-2,0 0-1,1 0 1,-1 0 0,0 0-1,0 1 1,0-1 0,0 0-1,0 1 1,0-1 0,-1 1-1,1-1 1,0 1 0,-1-1-1,1 1 1,-1-1 0,1 1-1,-1 0 1,0-1 0,0 1-1,0 0 1,0-1 0,0 1-1,0 0 1,0-1 0,0 1-1,-1 2 1,-2 1 116,0 0 0,0 0 0,-1 0 0,1 0 0,-1-1 0,0 0 0,-5 5 0,7-7-112,0 0-1,-1-1 1,1 0 0,0 1 0,-1-1 0,1 0 0,0 0-1,-1 0 1,1 0 0,-1-1 0,0 1 0,1-1 0,-1 1-1,1-1 1,-1 0 0,-5 0 0,-5-2 78,-1 1 0,-15-5 0,3 0-19,0 2-9,9 2-97,0-1-1,-21-7 1,-11-6-1005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2144,'16'-33'800,"17"33"-608,0 0-64,-1-16 192,-15 0-192,16 16 320,-1-17-256,-15 34-1504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0 410 736,'11'-9'173,"0"0"0,19-11 0,-14 9 97,42-23 160,108-46-1,-137 66-402,-2-1 0,50-36-1,-27 16-5,-34 25 112,0-2-1,-1 1 1,0-2-1,-2 0 0,22-24 1,-34 36-119,-1-1 0,1 1 1,0-1-1,0 0 0,-1 1 0,1-1 1,-1 0-1,0 0 0,1 0 0,-1 1 0,0-1 1,0 0-1,0 0 0,-1-2 0,1 0-46,0 1-48,-3 6-26,1-1 97,-6 5 0,0 1-1,1 0 1,0 0-1,1 0 1,0 1-1,-10 17 1,15-22 4,0-1 0,0 1 1,-1-1-1,1 0 0,-1 1 1,0-1-1,0 0 0,0 0 1,-4 5-1,-4 3-33,-1 8 11,-13 0 70,2 9-11,12-20-10,-1-1 0,1 0 0,-1 0 0,0-1 0,-1-1 0,-16 7 0,-48 24-128,56-26 4,15-7-106,8-3 196,1-1 0,-1 1-1,1-1 1,-1 1 0,0-1-1,0 0 1,1 0 0,-1-1-1,4-1 1,8-4 13,56-27 17,-47 22-20,23-10-62,-29 10 81,0-1 0,20-18 0,5-6 102,-26 26-35,5-5 26,-21 16-98,0-1 0,0 0 0,0 0-1,0 0 1,0-1 0,-1 1-1,1 0 1,0 0 0,-1 0 0,1-1-1,-1 1 1,0 0 0,1 0 0,-1-1-1,0 1 1,0 0 0,0-2 0,1 3-11,-1 0 0,0 0 1,0 0-1,0 0 1,0 0-1,0-1 0,0 1 1,0 0-1,0 0 1,0 0-1,0 0 0,0 0 1,0 0-1,0 0 1,0 0-1,0 0 0,0 0 1,0-1-1,0 1 1,0 0-1,0 0 0,-1 0 1,1 0-1,0 0 1,0 0-1,0 0 0,0 0 1,0 0-1,0 0 1,0 0-1,0 0 0,0-1 1,0 1-1,0 0 1,0 0-1,0 0 0,0 0 1,-1 0-1,1 0 1,0 0-1,0 0 1,0 0-1,0 0 0,0 0 1,0 0-1,0 0 1,0 0-1,0 0 0,0 0 1,-1 0-1,1 0 1,0 0-1,0 0 0,0 0 1,0 0-1,0 0 1,-2 1 2,0-1 1,0 0 0,1 1 0,-1-1 0,0 1 0,1-1 0,-1 1 0,0 0-1,1 0 1,-3 2 0,-5 2 16,2-2 5,4-1-13,0-1 1,0 0 0,0 1 0,0-1 0,1 1 0,-1 0 0,0 0 0,1 0 0,0 0 0,-1 0 0,1 0 0,0 1 0,0-1 0,-2 4 0,-1 6 33,4-10-64,0 1 1,0-1-1,0 0 0,-1 0 1,1 0-1,-3 4 1,4-7 11,-1 1 0,1-1 0,0 1 0,0-1 0,0 1 1,0-1-1,0 1 0,0-1 0,0 1 0,0-1 0,0 1 1,0-1-1,0 1 0,0-1 0,0 1 0,0-1 1,0 1-1,0-1 0,0 1 0,1-1 0,13-5 75,35-24 330,-21 16-194,-9 3-147,29-10 1,-24 10-597,-22 10 391,0 0 0,0 0 1,1 0-1,-1 0 0,0 0 0,0 0 1,0 1-1,1-1 0,2 1 0,1-3-563,5-8 234,-8 8-90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1248,'-1'0'15,"1"0"0,-1 0 0,1 0 1,-1 0-1,1 0 0,0 0 0,-1 0 0,1 0 0,-1 0 1,1 0-1,0 0 0,-1 0 0,1 0 0,-1 0 0,1 0 1,0 1-1,-1-1 0,1 0 0,0 0 0,-1 0 0,1 1 1,0-1-1,-1 0 0,1 1 0,3 7 119,-2-6-122,0 0 1,-1-1 0,1 1 0,0 0-1,0 0 1,-1 0 0,1 0-1,-1-1 1,1 5 0,-1 0 72,0-1 0,0 1 0,1 0 0,0 0 0,1-1 1,-1 1-1,4 7 0,-2-3-46,0-2 43,1 0 0,-1 0 1,10 13-1,0 2 32,-10-16-95,0-1 1,1 1-1,0-1 1,0 0-1,10 11 1,-9-11 29,-1-1 0,1 1 1,-2 1-1,1-1 0,3 7 0,-5-7-19,-1-5-18,-1 0 1,0 0-1,1 0 0,-1 0 0,0 0 0,0 0 0,0 0 0,0 0 1,0 0-1,0 0 0,0 0 0,0 0 0,0 0 0,-1 0 0,1 0 1,0 0-1,-1 0 0,1 0 0,0 0 0,-1 0 0,1 0 1,-1-1-1,0 1 0,1 0 0,-1 0 0,-1 1 0,-2 4 50,-2 10 34,-8 1-70,1-4 113,10-10-22,3-3-5,0 0-32,0 0 0,0-3 6,0-13 127,0 2-885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7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99 736,'2'-3'43,"0"0"-1,0 0 1,0 0 0,0 0-1,2-5 1,-3 7-35,-1-1-1,1 1 0,-1-1 1,1 1-1,0-1 0,0 1 1,-1 0-1,1 0 0,0-1 1,0 1-1,0 0 0,1 0 1,-1 0-1,0 0 0,0 0 1,0 0-1,1 0 0,-1 1 1,0-1-1,1 0 1,-1 1-1,1-1 0,-1 1 1,1-1-1,-1 1 0,1 0 1,-1 0-1,3-1 0,-4 2-4,1-1-1,-1 0 1,1 0-1,-1 0 1,1 0-1,-1 0 0,1 0 1,-1 0-1,1 0 1,-1 0-1,1 0 1,-1-1-1,1 1 1,-1 0-1,1 0 1,-1 0-1,1 0 0,-1-1 1,1 1-1,-1 0 1,1-1-1,-1 1 1,0 0-1,1-1 1,-1 1-1,0 0 1,1-1-1,-1 1 0,0-1 1,1 1-1,-1-1 1,5-6 46,2 2 3,-7 5-42,1-1 1,-1 1-1,1 0 0,-1 0 0,0 0 0,1-1 1,-1 1-1,0 0 0,1-1 0,-1 1 0,0 0 1,1-1-1,-1 1 0,0 0 0,0-1 0,1 1 1,-1 0-1,0-1 0,0 1 0,0-1 0,0 1 1,1 0-1,-1-1 0,0 1 0,0-1 0,0 1 0,0-1 1,0 1-1,0-1 0,0 0 0,0 1-5,0 0 0,-1 0 0,1 0-1,0 0 1,0 0 0,0 0 0,0 0-1,0 0 1,0 0 0,0-1 0,0 1 0,0 0-1,0 0 1,0 0 0,0 0 0,0 0-1,0 0 1,0 0 0,0 0 0,1 0-1,-1-1 1,0 1 0,0 0 0,0 0 0,0 0-1,0 0 1,0 0 0,0 0 0,0 0-1,0 0 1,0 0 0,0 0 0,0 0 0,0 0-1,0 0 1,0 0 0,1 0 0,-1 0-1,0-1 1,0 1 0,0 0 0,0 0-1,0 0 1,0 0 0,0 0 0,0 0 0,0 0-1,0 0 1,1 0 0,-1 0 0,0 0-1,0 0 1,0 0 0,0 0 0,0 1 0,0-1-1,1 0 12,-1 0-1,1 0 1,-1 0-1,1 0 1,-1 0-1,1 0 1,-1 0-1,1-1 1,-1 1-1,1 0 1,-1 0-1,1 0 1,-1 0-1,1-1 1,-1 1-1,1 0 1,-1 0-1,1-1 1,-1 1-1,0 0 1,1-1-1,-1 1 1,0 0-1,1-1 1,-1 1-1,0-1 1,1 1-1,-1-1 1,0 1-1,0-1 1,0 1-1,1-1 0,-1 1 1,0-1-1,0 1 1,0-1-1,0 1 1,0-1-1,0 1 1,0-1-1,0 0 1,0-2 64,0 4-66,0 0-1,0 0 1,-1 0 0,1 0-1,0 0 1,1 0 0,-1 0-1,0 0 1,0 0 0,0 0-1,1 0 1,-1 0 0,0 0-1,1 0 1,0 1 0,1 1 39,1 1 0,-1-1 1,1 0-1,0 0 0,0 0 1,1 0-1,6 5 0,3-3-21,-8 2 93,-4-7-113,0 1-1,-1 0 1,1 0-1,0-1 0,-1 1 1,1 0-1,0-1 0,0 1 1,-1-1-1,1 1 1,0-1-1,0 1 0,0-1 1,0 0-1,0 1 0,0-1 1,0 0-1,1 1 1,4 0 16,0 1 20,0 0 1,1 0-1,-1 1 1,0 0-1,0 0 1,-1 0-1,10 8 1,-9-6-25,1 2 0,0 0-1,0 0 1,-1 0-1,1 1 1,-2 0 0,1 0-1,6 14 1,-11-18-24,0-1 1,1 1-1,0 0 0,-1-1 1,1 1-1,0-1 0,1 1 1,-1-1-1,1 0 1,-1 0-1,6 5 0,-2-2 7,-4-5-3,-1 0 1,0 0 0,1 0 0,-1 1 0,0-1-1,0 1 1,0-1 0,0 1 0,0-1 0,0 1-1,-1-1 1,1 1 0,0 0 0,-1-1 0,1 1-1,-1 0 1,0 0 0,1 0 0,-1 1 0,0-2-2,-1-1 0,1 1 1,0 0-1,0-1 1,0 1-1,0-1 1,0 1-1,0-1 1,0 1-1,0-1 1,0 1-1,0-1 1,1 1-1,-1-1 1,0 1-1,0-1 1,0 1-1,0-1 1,1 1-1,-1-1 1,0 1-1,1-1 1,-1 1-1,0-1 0,1 0 1,-1 1-1,1-1 1,-1 0-1,0 1 1,1-1-1,-1 0 1,1 1-1,-1-1 1,1 0-1,-1 0 1,1 0-1,-1 1 1,1-1-1,-1 0 1,1 0-1,-1 0 1,1 0-1,0 0 1,-1 0-1,1 0 1,2 0 214,-3 0-68,0 0-60,0 0-42,0 16 128,-3-16-160,-7 0-106,9 0 88,1 0 1,0 0 0,0 0 0,0 0 0,0 0 0,0 0 0,0 0 0,0 0 0,0 0 0,0 0 0,-1 0 0,1 0 0,0 0 0,0 0 0,0 0 0,0 0 0,0 0 0,0 0 0,0 0 0,0 0 0,0 0 0,0 0 0,-1 0 0,1 0 0,0 0 0,0 0 0,0 0 0,0 1 0,0-1 0,0 0 0,0 0 0,0 0 0,0 0 0,0 0-1,0 0 1,0 0 0,0 0 0,0 0 0,0 0 0,0 0 0,0 0 0,0 1 0,0-1 0,0 0 0,0 0 0,0 0 0,0 0 0,0 0 0,0 0 0,0 0 0,0 0 0,0 0 0,0 1 0,0-1 0,0 0 0,0 0 0,0 49 54,0-45-80,0-2 26,0-1 1,0 1-1,0 0 0,0 0 0,0 0 0,0 0 0,0 0 0,-1 0 0,1 0 0,-2 2 0,1-3 3,1-1 0,-1 0 0,1 1 0,-1-1 1,0 0-1,1 1 0,-1-1 0,0 0 0,0 0 0,1 0 0,-1 0 0,0 0 1,1 0-1,-2 0 0,-14 0 41,13 0 5,3 0 0,0 0 26,-3 3-36,-8 8-28,9-8-282,-1-17-2138,2 13 2299,0 1 1,1 0-1,-1-1 1,0 1-1,0 0 1,0-1-1,0 1 1,0 0-1,0 0 1,1 0-1,-1 0 1,0 0-1,-2 0 1,3 0 110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0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34 736,'1'-7'123,"-2"5"16,1 3-131,-1-1-1,1 1 0,0-1 0,-1 1 0,1-1 0,0 1 0,-1-1 1,1 1-1,-1-1 0,1 1 0,0-1 0,-1 0 0,0 1 0,1-1 0,-1 0 1,1 1-1,-1-1 0,1 0 0,-1 0 0,1 0 0,-1 1 0,0-1 1,1 0-1,-1 0 0,0 0 0,-2 0 334,3 0-122,0 0-112,-3 0-49,0 0-50,0 0 4,1 0 0,0 0 0,0 0 0,0 0 0,0 0 0,0 0 0,-1-1 0,1 1 0,-2-2 0,0-5 68,0 2-11,-10 4 76,14 1-144,-1 0 1,1 0 0,0 0-1,-1 0 1,1 0 0,0 0-1,-1 0 1,1 0 0,0 0-1,-1 0 1,1 0 0,-1 0-1,1 0 1,0 0 0,-1 0 0,1-1-1,0 1 1,-1 0 0,1 0-1,0 0 1,-1 0 0,1-1-1,0 1 1,0 0 0,-1 0-1,1-1 1,0 1 0,0 0-1,-1-1 1,1 1 0,0 0 0,0 0-1,0-1 1,-1 1 0,1 0-1,0-1 1,0 0-1,0 1-1,0 0 1,0-1 0,-1 1-1,1-1 1,0 1 0,0 0-1,0-1 1,-1 1 0,1 0 0,0-1-1,-1 1 1,1 0 0,0-1-1,-1 1 1,1 0 0,0 0-1,-1-1 1,1 1 0,-1 0-1,-2-1 5,-1 0 0,1 0 1,0 1-1,-1-1 0,1 1 0,-6 0 0,-38 0 517,45 0-506,-1 0 123,-2 0-70,1-1-47,0 1 0,0 0 0,0 0 0,0 0 0,0 1 0,1-1 0,-1 1 0,-4 1 0,3 9 36,-9-6 65,0 6-38,9-8 1,3-3-76,0 0 1,0 1-1,0-1 1,0 1-1,1-1 1,-1 1 0,0 0-1,0 0 1,1 0-1,-3 1 1,2-1-3,1 0 0,-1 0 1,0 0-1,1 0 0,-1 0 1,0-1-1,0 1 1,0-1-1,0 1 0,-2-1 1,4 0-8,0 0 0,0 0 0,0 0 1,0 0-1,0 0 0,0 0 1,0 0-1,-1 0 0,1 0 1,0 0-1,0 0 0,0 0 1,0 0-1,0 0 0,0 0 1,0 0-1,0 0 0,0 0 0,-1 0 1,1 0-1,0 0 0,0 0 1,0 0-1,0 0 0,0 0 1,0 0-1,0 1 0,0-1 1,0 0-1,0 0 0,0 0 0,0 0 1,0 0-1,-1 0 0,1 0 1,0 0-1,0 0 0,0 0 1,0 0-1,0 0 0,0 1 1,0-1-1,0 0 0,0 0 0,0 0 1,0 0-1,0 0 0,0 0 1,0 0-1,0 0 0,0 0 1,0 1-1,0-1 0,0 0 1,0 0-1,0 0 0,0 1 3,1-1 0,-1 1 0,0-1 0,-1 1-1,1-1 1,0 1 0,0-1 0,0 0 0,0 1 0,0-1-1,0 1 1,-1-1 0,1 1 0,0-1 0,0 1 0,-1-1-1,1 0 1,0 1 0,-1-1 0,1 1 0,0-1 0,-1 0-1,1 1 1,-1-1 0,1 0 0,0 0 0,-1 1 0,1-1-1,-2 0 1,-15 2 177,12-2-178,5 0-2,0 0-1,0 0 1,0 0-1,0 0 1,0-1 0,0 1-1,0 0 1,0 0 0,0 0-1,-1 0 1,1 0 0,0 0-1,0 0 1,0 0 0,0 0-1,0 0 1,0 1 0,0-1-1,0 0 1,0 0 0,0 0-1,-1 0 1,1 0 0,0 0-1,0 0 1,0 0 0,0 0-1,0 0 1,0 0 0,0 0-1,0 0 1,0 0-1,0 0 1,0 0 0,0 0-1,0 1 1,0-1 0,0 0-1,0 0 1,0 0 0,-1 0-1,1 0 1,0 0 0,0 0-1,0 0 1,0 0 0,0 0-1,0 1 1,0-1 0,0 0-1,0 0 1,0 0 0,1 0-1,-1 0 1,0 0 0,0 0-1,0 1 4,0 0-1,0-1 0,-1 1 1,1 0-1,0-1 1,0 1-1,0 0 1,-1-1-1,1 1 1,0 0-1,-1-1 0,1 1 1,0-1-1,-1 1 1,1-1-1,-1 1 1,1-1-1,-1 1 0,1-1 1,-1 1-1,1-1 1,-2 1-1,2-1 4,-1 1 0,1-1-1,-1 1 1,1-1 0,-1 0 0,1 1 0,-1-1-1,1 1 1,-1 0 0,1-1 0,0 1-1,-1-1 1,1 1 0,0 0 0,-1-1-1,1 1 1,0-1 0,0 1 0,0 0 0,-1-1-1,1 1 1,0 1 0,-2 3 94,-5 4-20,2 0 0,-1 0 1,-4 10-1,10-18-80,-2 12 84,-1-7 43,1-5-108,1 1 0,0-1 0,0 1 0,0 0 0,0-1 0,0 1 0,0 0 0,0 0 0,1 0 0,-1-1 0,1 1 0,-1 3 0,-1 29-98,2-30 3,0 2-30,0-4 120,-1 0 0,1-1 0,0 1 0,0 0 0,0 0 0,1-1 0,-1 1 0,0 0-1,1-1 1,-1 1 0,2 3 0,9 0 177,-6 2-71,-5-6-116,0-1 1,0 0-1,0 1 0,1-1 1,-1 1-1,0-1 1,0 0-1,1 1 0,-1-1 1,0 0-1,1 0 1,-1 1-1,0-1 0,1 0 1,-1 0-1,1 1 1,-1-1-1,0 0 0,1 0 1,-1 0-1,1 1 1,-1-1-1,0 0 0,1 0 1,-1 0-1,1 0 1,-1 0-1,1 0 0,-1 0 1,1 0-1,5 2 219,10 8-141,-13-9-101,-1 0 0,0 1 0,1-1 0,-1 0 0,0 0 0,0 1 0,0 0 0,0-1 0,0 1 0,-1 0 0,3 2 0,-3-3 14,-1 0-1,0 0 1,1 0 0,-1 0-1,1 0 1,0 0 0,-1 0 0,1 0-1,0-1 1,-1 1 0,1 0-1,0 0 1,0-1 0,0 1 0,-1-1-1,1 1 1,0-1 0,0 1-1,0-1 1,0 1 0,0-1 0,2 1-1,-2-1 8,0 0-1,0 0 1,0 1-1,0-1 1,0 1 0,0-1-1,0 0 1,0 1-1,0 0 1,0-1-1,0 1 1,-1-1-1,1 1 1,0 0 0,0 0-1,-1-1 1,1 1-1,0 0 1,-1 0-1,1 0 1,-1 0-1,1 0 1,0 1-1,-1-1 5,1 0-1,0 0 1,-1 0-1,1 0 0,0 0 1,0 0-1,0 0 0,0 0 1,0 0-1,0-1 0,0 1 1,0 0-1,0-1 1,0 1-1,0-1 0,0 1 1,2 0-1,9 3 119,-11-3-117,0 0 0,0 0 0,0-1 0,1 1 0,-1 0 0,0 0 0,0 0 0,0 0 0,-1 1 0,1-1 0,1 2 0,4 11-2,1-9 21,-7-5-25,1 0 0,-1 0 1,0 0-1,1 1 1,-1-1-1,1 0 0,-1 0 1,0 1-1,1-1 1,-1 0-1,0 1 0,0-1 1,1 0-1,-1 1 1,0-1-1,0 0 1,1 1-1,-1-1 0,0 1 1,0-1-1,0 0 1,0 1-1,0-1 0,0 1 1,1-1-1,-1 1 1,0-1-1,0 1 0,0-1 1,-1 1-1,1-1 0,0 0 0,0 0 1,0 0-1,0 0 0,0 1 0,0-1 0,0 0 0,0 0 1,0 0-1,0 0 0,0 0 0,0 0 0,0 0 0,0 0 0,0 0 1,0 1-1,0-1 0,0 0 0,0 0 0,0 0 0,0 0 0,0 0 1,0 0-1,0 0 0,1 0 0,-1 0 0,0 0 0,0 0 1,0 0-1,0 1 0,0-1 0,0 0 0,0 0 0,0 0 0,0 0 1,0 0-1,0 0 0,0 0 0,1 0 0,-1 0 0,0 0 1,0 0-1,0 0 0,0 0 0,0 0 0,0 0 0,0 0 0,0 0 1,0 0-1,0 0 0,1 0 0,-1 0 0,0 0 0,0 0 0,0 0 1,0 0-1,5 0 67,-1 0-36,0 1 0,0-1 1,0 0-1,0 0 0,-1-1 0,1 1 0,0-1 1,4-1-1,-5-5-75,-3 6 41,0 1-1,0 0 1,0 0-1,0 0 1,0-1 0,0 1-1,0 0 1,0 0 0,0 0-1,0 0 1,0-1 0,1 1-1,-1 0 1,0 0-1,0 0 1,0 0 0,0-1-1,0 1 1,0 0 0,0 0-1,1 0 1,-1 0 0,0 0-1,0 0 1,0-1-1,0 1 1,0 0 0,1 0-1,-1 0 1,0 0 0,0 0-1,0 0 1,1 0 0,-1 0-1,0 0 1,0 0-1,28-2-108,-14 2 206,-11 0-48,-3 0-112,2 0 21,-1 0 46,-1 1 0,1-1 0,-1 0 0,1 0-1,-1 0 1,1 0 0,-1-1 0,0 1 0,1 0-1,-1 0 1,1 0 0,-1 0 0,0 0 0,1 0-1,-1-1 1,1 1 0,-1 0 0,0 0 0,1-1-1,-1 1 1,0 0 0,1-1 0,-1 1 0,0 0-1,1-1 1,-1 1 0,0 0 0,0-1 0,0 1-1,1-1 1,4-6 49,6 1 33,-6-5-106,6 6-326,-5-6 193,5 6 447,-6-6-74,2 6-146,-7 5-73,1 0-1,-1-1 0,1 1 1,-1 0-1,0-1 0,1 1 1,-1 0-1,1-1 1,-1 1-1,0 0 0,1-1 1,-1 1-1,0-1 0,1 1 1,-1 0-1,0-1 1,0 1-1,0-1 0,1 1 1,-1-1-1,0 1 0,0-1 1,0 1-1,0-1 1,0 1-1,0-1 0,0 0 1,0 1-1,0-1 0,0 1 1,0-2-1,-1 2-7,1-1 0,0 1 0,0-1 1,0 1-1,0-1 0,0 1 0,0-1 0,0 1 0,0-1 0,0 1 0,0-1 1,0 1-1,0-1 0,1 1 0,-1-1 0,0 1 0,0-1 0,0 1 0,1-1 0,-1 1 1,0-1-1,1 1 0,-1-1 0,0 1 0,1 0 0,-1-1 0,0 1 0,1-1 0,-1 1 1,1 0-1,-1 0 0,1-1 0,-1 1 0,1 0 0,-1 0 0,1-1 0,-1 1 1,1 0-1,-1 0 0,1 0 0,-1 0 0,1 0 0,-1 0 0,1 0 0,0 0 0,-1 0 13,0 0 0,1 0-1,-1 0 1,0 0-1,0 0 1,0 0 0,0 0-1,0 0 1,0 0-1,0 0 1,0 0-1,0 0 1,0 0 0,1 0-1,-1 0 1,0 0-1,0 0 1,0 0 0,0 0-1,0 0 1,0 0-1,0 0 1,0 0 0,0 0-1,0 0 1,1 0-1,-1 0 1,0 0-1,0 0 1,0 0 0,0 0-1,0 0 1,0-1-1,0 1 1,0 0 0,0 0-1,0 0 1,0 0-1,0 0 1,0 0-1,0 0 1,0 0 0,0 0-1,0 0 1,0-1-1,0 1 1,0 0 0,0 0-1,0 0 1,0 0-1,0 0 1,0 0-1,0 0 1,0 0 0,0 0-1,0-1 1,0 1-12,0 0 0,0 0 1,0-1-1,1 1 0,-1 0 0,0 0 1,0-1-1,0 1 0,0 0 0,0 0 1,0-1-1,0 1 0,0 0 0,0 0 1,0-1-1,0 1 0,0 0 0,0 0 1,-1 0-1,1-1 0,0 1 0,0 0 1,0 0-1,0-1 0,0 1 0,0 0 1,-1 0-1,1 0 0,0-1 0,0 1 1,0 0-1,0 0 0,-1 0 0,1 0 1,0 0-1,0-1 0,-1 1 0,1 0 1,0 0-1,0 0 0,0 0 0,-1 0 1,1 0-1,-1 0-161,0 1 1,0 0-1,0-1 1,1 1-1,-1 0 1,0-1-1,1 1 1,-1 0-1,1 0 1,-1 0-1,1-1 1,-2 3-1,2-2-20,-1 1 1,1-1-1,-1 1 0,1-1 1,0 1-1,0-1 0,0 1 0,0-1 1,0 2-1,0 14-1380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0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557 181 1824,'13'-14'587,"-12"13"-569,-1 1 0,1-1 0,-1 1 0,0-1 0,1 1 0,-1-1 0,0 1 0,0-1 0,1 1 0,-1-1 0,0 0 0,0 1 0,0-1 0,0 0 0,0 1 0,1-1 0,-1 1 0,-1-1 0,1 0 0,0 1 0,0-1 0,0 0 0,0 1 0,0-1 0,-1 0 0,1 1 47,0-15 1645,-1 11-1458,1 1 1,0 0 0,0-1-1,0 1 1,0-1 0,1 1-1,-1 0 1,3-7 0,-2 9-212,-1-1 1,1 1-1,0 0 1,-1 0-1,1 0 0,-1-1 1,0 1-1,1 0 1,-1-1-1,0 1 1,0 0-1,1-1 0,-1 1 1,0 0-1,-1-1 1,1 1-1,0 0 1,0 0-1,0-1 0,-1 1 1,1 0-1,-1-1 1,1 1-1,-1 0 1,0-1-1,-6-16 252,-4-7-15,11 25-273,0-1 0,0 1 0,0-1-1,-1 1 1,1-1 0,0 1 0,-1-1 0,1 1 0,0 0 0,-1-1 0,1 1 0,0 0 0,-1-1 0,1 1 0,-1 0 0,1-1-1,-1 1 1,1 0 0,-1 0 0,1 0 0,-1-1 0,1 1 0,-1 0 0,1 0 0,-1 0 0,-2-1-4,-6-2-15,0 1-1,0-1 0,0 1 0,-1 1 1,1 0-1,-13 0 0,-71 4-109,75-2 116,0 1 1,1 1-1,-25 7 1,28-5 30,1 1 0,0-1 1,0 2-1,1 0 1,0 0-1,0 2 0,-13 10 1,6-1 95,1 1 0,-30 41 0,42-54-94,-2 5 27,0 0 0,0 0 1,1 0-1,1 1 0,-1 0 0,2 1 0,-6 17 0,-3 27-73,14-53 23,-1 0 0,1 0 0,0 0 0,0 0 1,0 0-1,1 0 0,-1-1 0,1 1 0,0 0 0,0 0 0,0-1 0,1 1 0,-1 0 0,1-1 1,0 1-1,0-1 0,0 0 0,1 0 0,-1 0 0,4 4 0,-2-2 7,0-1 5,-1 0-1,1 0 0,0-1 1,-1 1-1,2-1 1,-1 0-1,0 0 0,9 4 1,-2-3 40,-1 0 0,18 4 1,-22-7-40,21 5 53,0-1-1,1-2 1,-1-1 0,49-1 0,-29-2-7,49-1-8,-76 1-46,0-1 1,35-9-1,-38 5-23,0 0 1,0-2 0,-1 0-1,0-1 1,0 0 0,-1-1-1,18-16 1,-25 19 19,0-1 1,-1 1-1,0-1 0,-1-1 0,0 1 1,0-1-1,-1 0 0,7-16 0,-8 17 11,-2 2-3,1 1 0,-1-1 0,0 1 0,0-1 0,-1 0-1,1 0 1,-1 1 0,0-13 0,-1 21-15,-1 0 0,0 0 0,0 0 0,0 0 0,0 0 0,0 0 0,-1-1 1,1 1-1,-1 0 0,-2 3 0,1-3 2,1 1 0,0 0 0,0 0 0,0 0 1,-2 5-1,-1 23 1,3-26 2,0 0 1,0 0 0,-1 9-1,8 7 29,-1-11-14,-4-7-11,2 0-1,-1 1 1,0-1-1,1 0 0,2 5 1,-2-7-5,-1 0 0,1 0-1,0 0 1,0-1 0,0 1 0,0 0 0,0-1 0,0 0 0,1 1 0,2 0 0,2 1 14,0 0 0,0 0 0,1-1 0,-1 0 0,0-1 0,13 2-1,48-3 91,-35 0-127,-27 0 22,-1 0 1,1 0 0,-1-1 0,1 0-1,-1 0 1,8-2 0,13-11 89,0-2 65,-25 16-152,0-1 0,0 1-1,0 0 1,0-1-1,-1 1 1,1-1 0,0 1-1,0-1 1,-1 0-1,1 1 1,0-1 0,-1 0-1,1 1 1,-1-1-1,1 0 1,-1 0 0,1 0-1,-1 1 1,1-1-1,-1 0 1,0 0 0,1 0-1,-1 0 1,0 0-1,0 0 1,0 0 0,0 0-1,0 1 1,0-1-1,0 0 1,0 0 0,0 0-1,0 0 1,-1 0-1,1 0 1,0 0 0,0 0-1,-1 0 1,1 1-1,-2-3 1,-4-4 1,-1-1 0,0 1 0,0 0 0,-1 1 0,0-1 0,0 2 0,-17-11 0,-24-14-185,43 28 146,-4-3-51,10 4 83,0 1 1,0 0-1,0 0 0,0 0 1,0-1-1,-1 1 0,1 0 0,0 0 1,0-1-1,0 1 0,0 0 1,0 0-1,0 0 0,0-1 0,0 1 1,0 0-1,0 0 0,0-1 0,0 1 1,0 0-1,0 0 0,0-1 1,0 1-1,0 0 0,1 0 0,-1-1 1,0 1-1,0 0 0,0 0 1,0 0-1,0-1 0,0 1 0,1 0 1,-1 0-1,0 0 0,0 0 0,0-1 1,1 1-1,-1 0 0,1 0-4,0-1-1,-1 1 0,1-1 1,0 1-1,0 0 1,0 0-1,0-1 0,-1 1 1,1 0-1,0 0 1,0 0-1,0 0 0,2 0 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33 166 2080,'14'0'667,"-14"0"-663,0 0 1,1 0 0,-1 0 0,0 0-1,0 0 1,0 0 0,0 0 0,0 0-1,1 0 1,-1 0 0,0 0-1,0 0 1,0 0 0,0 0 0,0 1-1,0-1 1,1 0 0,-1 0 0,0 0-1,0 0 1,0 0 0,0 0 0,0 0-1,0 0 1,0 1 0,0-1 0,0 0-1,0 0 1,1 0 0,-1 0 0,0 0-1,0 0 1,0 1 0,0-1 0,0 0-1,0 0 1,0 0 0,0 0-1,0 0 1,0 1 0,0-1 0,0 0-1,0 0 1,0 0 0,0 0 0,0 0-1,-1 1 1,1-1 0,0 0 0,0 0-1,0 0 1,0 0 0,0 0 0,-1 5 77,1-1 0,-1 1 1,0-1-1,0 0 0,0 0 1,-1 0-1,0 0 1,-3 6-1,4-7-14,0 0-1,1 0 1,-1 0 0,0 0 0,1 0-1,0 0 1,0 0 0,0 0-1,0 0 1,1 4 0,-1 5 147,0 51 452,0-59-633,0-1 0,0 0 1,0 1-1,-1-1 1,0 0-1,0 1 1,0-1-1,-2 6 0,-3 7 78,0 14 21,0-16-57,5-13-67,0 1 0,0-1 0,0 1 0,1-1 0,-1 1 0,1-1-1,-1 1 1,1-1 0,-1 1 0,1 0 0,0-1 0,0 3 0,0 5 23,-1-8-23,1 0 0,0 0 1,0 0-1,0 0 0,0 0 0,0 0 0,0 1 1,1-1-1,-1 0 0,0 0 0,1 2 1,0-3-1,0 0 1,-1 0-1,1 0 1,0 0-1,0 0 1,-1 0-1,1-1 1,0 1-1,-1 0 1,1 0-1,0-1 1,-1 1-1,1 0 1,0-1-1,-1 1 1,2-1-1,0 0 12,9-4 56,-9 4-80,1 0 1,-1 0-1,0-1 1,1 1-1,-1 0 1,0-1-1,0 0 0,2-1 1,1-2-3,16-16-26,-1 0 1,32-44 0,-49 61 43,-1 0 0,1 1 0,0-1 0,0 1 0,0 0 0,0 0 0,1 0 0,5-3 0,-9 6 0,1-1 0,-1 1-1,0 0 1,1 0 0,-1-1-1,0 1 1,1 0 0,-1 0 0,1 0-1,-1 0 1,1 0 0,-1-1 0,0 1-1,1 0 1,-1 0 0,1 0-1,-1 0 1,1 0 0,-1 0 0,0 1-1,1-1 1,-1 0 0,1 0-1,-1 0 1,0 0 0,1 0 0,-1 1-1,1-1 1,-1 0 0,0 0 0,1 0-1,-1 1 1,0-1 0,1 0-1,-1 1 1,0-1 0,0 0 0,1 1-1,-1-1 1,0 0 0,0 1-1,1-1 1,-1 1 0,0-1 0,0 0-1,0 1 1,0-1 0,0 1 0,0 0-1,1 26 1093,-2-17-1033,1-4 16,0-2-41,0-1-1,0 1 0,0-1 1,1 1-1,1 4 1,-2-6-38,1-1 0,0 1 0,0-1 1,-1 0-1,1 1 0,0-1 0,0 0 1,1 1-1,-1-1 0,0 0 1,0 0-1,1 0 0,1 1 0,4 3-36,-1-1 0,0-1 0,1 1 0,0-1 0,-1 0 0,1-1 0,0 0 0,1 0 0,-1 0 0,0-1 0,0 0-1,10 0 1,12 0-347,-7 0-820,1-2 0,28-3-1,-15-6-186,-33 9 1332,-1 1 0,1-1 0,0 1 0,-1-1 0,1 0 0,-1 0 0,1 0 0,-1 0 0,0-1 0,1 1 0,-1 0 0,0-1 0,0 0 0,0 0 0,0 1 0,0-1 0,0 0 0,0-1 0,-1 1 0,3-4 0,22-30-41,-19 28 114,-1-1 0,-1 1 0,1-1-1,-1 0 1,6-16 0,0-7 333,-8 20-130,2-1 1,11-23 0,4 8 425,-13 19-345,-1 0 1,8-13 0,-12 17-134,0 1 0,0 0 0,1 0 0,0 0 0,4-5 0,17-13 577,-17 7-311,-7 14-405,0 0 0,0 0 1,1 0-1,-1 0 0,0 0 1,1 1-1,-1-1 0,1 0 0,-1 0 1,1 0-1,-1 0 0,1 1 1,0-1-1,-1 0 0,1 1 1,0-1-1,0 0 0,0 1 1,-1-1-1,1 1 0,0-1 0,0 1 1,1-1-1,-1 1 26,0-1-1,1 0 1,-1 0-1,0 0 1,0 1-1,0-1 1,0 0-1,-1 0 1,1 0-1,0 0 1,0-1 0,0 1-1,-1 0 1,1 0-1,-1 0 1,1-1-1,-1 1 1,1 0-1,-1 0 1,0-1-1,0 1 1,1 0-1,-1-1 1,0 1 0,0-2-1,-3 3 179,1 0-214,0 1-1,0-1 0,0 1 1,1-1-1,-1 1 1,0 0-1,0-1 1,1 1-1,-1 0 1,-2 2-1,-4 2-81,5-4 50,1 0-1,0 0 1,-1 0-1,1 1 1,0-1 0,0 1-1,0 0 1,-3 2-1,3-1 12,1 0 0,0 0 0,0 0-1,0 0 1,0 0 0,-1 5 0,-2 8 8,-23 123-61,21-87 11,2-26 33,1-10 7,0 1 0,0 20 0,3 100 3,0-137-6,0 3 5,0 0 1,0 0 0,0 0 0,0 0-1,1 0 1,0 0 0,-1 0-1,2 3 1,-1-5-7,0 1 0,-1-1 0,1 0-1,0 0 1,0 0 0,0 0 0,0 0 0,0-1 0,0 1 0,0 0-1,0 0 1,0-1 0,0 1 0,1 0 0,-1-1 0,0 1-1,0-1 1,1 0 0,-1 1 0,0-1 0,1 0 0,-1 0-1,0 0 1,1 0 0,1 0 0,3 0-32,0-1-1,0 0 1,0 0 0,0 0 0,0-1-1,-1 0 1,9-3 0,39-24-456,-16 8 87,-11 8 192,44-23-71,-43 22 243,-22 11 45,1 1 1,-1-1-1,0 0 0,0 0 0,7-7 0,1-8 22,-12 15-21,1 1 1,-1 0 0,1-1-1,-1 1 1,1 0-1,0 0 1,0 0-1,0 0 1,0 0 0,4-2-1,-6 4-3,1 0-1,0-1 1,-1 1 0,1 0 0,0-1-1,-1 1 1,1 0 0,0-1-1,-1 1 1,1-1 0,-1 1-1,1-1 1,-1 1 0,1-1 0,-1 1-1,1-2 1,-1 2 0,-1-1 1,1 0-1,0 1 0,-1-1 1,1 1-1,0-1 0,-1 1 1,1-1-1,-1 1 0,1 0 1,-1-1-1,1 1 0,-1-1 1,1 1-1,-1 0 0,1 0 1,-1-1-1,0 1 0,0 0 1,-1-1 27,0 0 1,0 1-1,0-1 0,0 1 1,0-1-1,0 1 1,1 0-1,-1 0 0,0 0 1,0 0-1,0 0 1,0 0-1,0 0 0,0 1 1,0-1-1,-3 2 1,-22 12 181,27-14-209,-4 3 12,0 0 1,1 1-1,-1-1 0,1 1 0,0 0 1,0-1-1,0 1 0,1 1 0,-1-1 1,1 0-1,-3 9 0,-8 12-8,3-9-51,6-12 35,1 1 1,-1 0-1,2 1 1,-5 8-1,6-12 17,1 0-1,0 0 1,0 0 0,-1-1-1,1 1 1,0 0 0,0 0-1,1 0 1,-1 0 0,0 0-1,1 0 1,-1 0 0,1 0-1,0 0 1,-1 0 0,1 0-1,0-1 1,0 1 0,0 0-1,1-1 1,-1 1 0,0 0-1,3 1 1,-4-2-4,1 0 0,0-1 0,0 1 0,0-1 0,0 1 0,0-1 0,0 1 0,0-1 0,0 1 0,0-1 0,2 1 0,3 0 21,-4 0-24,6 2 19,1 0 0,-1-1 0,1 0-1,0-1 1,0 0 0,0 0 0,12-1 0,-10 0-37,0-1 0,0 0 1,11-3-1,-17 3-3,0-1 0,0 1-1,0-1 1,-1 1 0,1-2-1,-1 1 1,0 0-1,1-1 1,-1 0 0,5-4-1,4-6-206,-12 12 219,-1 1 0,0-1 0,1 1 0,-1-1 1,0 0-1,1 1 0,-1-1 0,0 1 0,0-1 0,0 1 0,1-1 0,-1 0 0,0 1 0,0-1 0,0 1 0,0-1 0,0 0 0,0 1 0,0-1 0,0 0 0,0 1 0,-1-1 0,1 1 0,0-1 0,0 1 0,-1-1 0,1 0 0,0 1 0,0-1 0,-1 0 0,0 0 5,-1-3-6,-1 1 1,0-1 0,-1 0-1,1 1 1,0-1 0,-1 1-1,0 0 1,0 0 0,0 1-1,0-1 1,0 1 0,-1 0-1,1 0 1,-8-2 0,-18-2 47,14 1-24,13 3-30,0 1 0,-1 0 0,1 0-1,-1 0 1,1 0 0,-1 1 0,-5-1-1,-7 1-77,13 0-44,6 0 60,92 0 538,-88-1-479,-1 1 0,0-1 0,1 0 0,-1-1 0,0 0 0,0 0 0,0 0 0,6-4 0,25-7-650,-10 7 152,-19 5 193,0-1 0,-1 1 1,1-2-1,-1 1 0,10-5 0,2-4-304,-6 8 417,-10 2 184,-1 1 0,1-1-1,-1 1 1,0-1 0,1 0-1,-1 0 1,0 0 0,0 0-1,0 0 1,0-1 0,0 1-1,0-1 1,2-1 0,4-5-32,-3 3 57,-1 0-1,1 1 1,9-7 0,10-5 67,-16 6 51,-8 9-113,0 1 0,1-1 1,-1 1-1,0-1 0,0 1 0,1 0 1,-1-1-1,1 1 0,-1 0 0,0-1 1,1 1-1,-1 0 0,1-1 0,-1 1 1,0 0-1,1 0 0,-1 0 0,1-1 1,-1 1-1,1 0 0,-1 0 0,1 0 1,-1 0-1,1 0 0,-1 0 0,1 0 1,-1 0-1,1 0 0,-1 0 0,1 0 1,0 0-1,2 0 93,-1 0 0,0 0 0,1 0 0,-1 0 0,1 0 0,-1 1 0,1-1 0,-1 1 0,0-1 0,1 1-1,1 1 1,-1 0-11,-1 1-1,0-1 0,-1 0 1,1 1-1,0-1 0,-1 1 0,1-1 1,1 6-1,0-1 104,0-3-109,-2-1-60,1 0 0,-1 0 1,1 0-1,-1 0 1,0 0-1,0 0 0,-1 1 1,1-1-1,-1 0 0,1 0 1,-1 5-1,0 118 361,0-124-370,0 0 0,0 0 0,-1-1 0,1 1 0,0 0-1,-1 0 1,0 0 0,1 0 0,-1 0 0,0 0 0,0-1 0,0 1 0,0 0 0,0-1 0,0 1-1,0-1 1,-2 2 0,-1 0 28,0 1-1,0-2 1,0 1-1,-8 4 1,-9 6 161,21-12-201,-1-1-1,1 0 1,0 1-1,-1-1 1,1 0-1,-1 0 1,1 1-1,-1-1 1,1 0-1,-1 0 1,1 0-1,0 0 1,-1 1-1,1-1 1,-1 0-1,1 0 1,-1 0-1,1 0 0,-1 0 1,1 0-1,-1 0 1,1 0-1,-1-1 1,1 1-1,-1 0 1,1 0-1,-1 0 1,1 0-1,-1-1 1,1 1-1,0 0 1,-1 0-1,1-1 1,-1 1-1,1-1 1,0 1-2,-1-1-8,1 1 1,-1-1-1,1 0 1,-1 0-1,1 0 1,0 0-1,-1 1 1,1-1-1,0 0 1,0 0-1,0 0 1,-1 0-1,1 0 0,0 0 1,0 0-1,1 0 1,-1 0-1,0 0 1,0 0-1,0 0 1,1 1-1,-1-1 1,0 0-1,1-1 1,1-1 2,-1 0-1,1 0 1,-1 0 0,1 1 0,0-1 0,3-3 0,6-4-17,1 0 1,0 1 0,0 0-1,1 1 1,26-12 0,-4-1 84,-27 15-40,0 1 0,0 0 0,12-4-1,-16 8-21,8-5 12,-11 6-13,-1-1 0,0 1 0,1-1 0,-1 1 1,0-1-1,0 1 0,0-1 0,1 1 0,-1-1 0,0 1 0,0-1 1,0 1-1,0-1 0,0 1 0,0-1 0,0 1 0,0-2 0,0 2-1,0 0 0,0 0 0,0 0 0,0 0 0,0 0 0,0 0 0,0 0-1,0 0 1,0 0 0,0-1 0,0 1 0,0 0 0,0 0 0,0 0 0,0 0-1,0 0 1,0 0 0,0 0 0,0 0 0,0 0 0,0 0 0,0-1 0,0 1-1,0 0 1,0 0 0,0 0 0,0 0 0,0 0 0,0 0 0,0 0 0,0 0-1,0 0 1,1 0 0,-1 0 0,0 0 0,0 0 0,0 0 0,0 0 0,0 0-1,0 0 1,0-1 0,0 1 0,0 0 0,0 0 0,1 0 0,-1 0 0,0 0-1,0 0 1,0 0 0,0 0 0,0 0 0,0 0 0,0 1 0,0-1 0,0 0 0,1 0-1,6 0-65,-14 0-52,1 2 81,0 7 155,0 0 0,1 0-1,-5 11 1,10-20-114,-1 2 40,0 1 1,0 0 0,1-1-1,-1 1 1,1 0 0,-1 0-1,1-1 1,0 1 0,0 0-1,0 0 1,1-1 0,-1 1-1,2 5 1,-1-3 1,1 0 0,0 0-1,0 0 1,0 0 0,4 6 0,-4-8-30,0-1 0,-1 0 0,1 1 0,0-1 0,0 0 0,1 0 0,-1 0 0,0 0 1,0-1-1,1 1 0,-1-1 0,1 1 0,0-1 0,-1 0 0,1 0 0,0 0 0,0 0 0,4 0 0,13 5 104,-7-2-1,27 5 1,-35-8-85,1 0 0,0-1 1,-1 0-1,1 0 1,0 0-1,-1-1 1,12-2-1,7-8-400,-23 10 328,0 1 1,0-1 0,0 0-1,-1 1 1,1-1-1,0 0 1,-1 1-1,1-1 1,0 0 0,-1 0-1,1 0 1,-1 0-1,1 0 1,-1 1 0,0-1-1,1 0 1,-1 0-1,0 0 1,0 0-1,1-2 1,-1-57-1067,0 60 1101,0 0 0,0 0 0,0 0 0,0 0 0,0-1 0,0 1 0,0 0 0,0 0 0,0 0 0,0 0 0,0 0 1,0-1-1,0 1 0,0 0 0,0 0 0,0 0 0,0 0 0,0 0 0,0-1 0,0 1 0,0 0 0,0 0 0,0 0 0,0 0 0,0 0 0,0 0 0,0-1 0,0 1 0,0 0 0,0 0 0,0 0 0,0 0 0,0 0 0,-1 0 0,1-1 0,0 1 0,0 0 0,0 0 1,0 0-1,0 0 0,0 0 0,0 0 0,-1 0 0,1 0 0,0 0 0,0 0 0,0 0 0,0 0 0,0 0 0,-1 0 0,1 0 0,0 0 0,0 0 0,-28 2-392,37 13 520,-8-13-94,0 0 1,-1 0-1,1 0 0,0 0 0,0 0 0,1 0 1,-1-1-1,0 1 0,1 0 0,-1-1 0,1 1 1,-1-1-1,1 0 0,0 1 0,3 1 0,25 3 204,-16-1-144,-12-4-79,0 0 0,0 0 0,0 0-1,0 0 1,0 0 0,0-1 0,0 1 0,0-1 0,0 0-1,0 1 1,1-1 0,-1 0 0,0 0 0,0-1 0,0 1-1,1 0 1,2-2 0,32-6 63,52-14-2081,-79 19 1795,1 0 0,-1-1 0,0-1-1,0 0 1,0 0 0,-1-1 0,1 0-1,-2 0 1,1-1 0,-1-1-1,0 1 1,10-12 0,-17 17 200,6-6-16,-1 0 0,0-1 1,0 0-1,-1 0 1,0-1-1,0 1 0,3-12 1,0-6 107,-1 0 0,-1 0 0,-1-1 0,2-32 0,-7 54 56,0-1 0,0 1 0,0 0-1,-1 0 1,1 0 0,-1 0 0,-1 0-1,1 0 1,-1 0 0,0 0 0,-1 0 0,1 1-1,-1-1 1,0 1 0,-1 0 0,-5-8-1,-5-11 1102,14 23-1217,0 1 1,0 0-1,0 0 1,0-1-1,0 1 1,0 0-1,0-1 1,-1 1-1,1 0 0,0 0 1,0 0-1,0-1 1,0 1-1,-1 0 1,1 0-1,0-1 1,0 1-1,0 0 1,-1 0-1,1 0 1,0 0-1,0 0 1,-1-1-1,1 1 1,0 0-1,0 0 1,-1 0-1,1 0 0,0 0 1,-1 0-1,1 0 1,0 0-1,0 0 1,-1 0-1,1 0 1,0 0-1,-1 0 1,-1 0 88,-18-1 315,19 1-405,0 0-1,0 0 1,0 0 0,0 0-1,0 0 1,0 0 0,0 0-1,0 1 1,0-1-1,0 0 1,0 1 0,1-1-1,-1 0 1,0 1 0,0-1-1,0 1 1,0-1-1,1 1 1,-2 1 0,-3 25 97,-6 8-48,5 15 81,2-23-94,0-6 30,-2 43 1,6 99 500,1-160-558,-1 0 1,0 0-1,0-1 1,0 1-1,-1 0 1,1-1-1,-1 1 1,0 0-1,1-1 1,-1 1-1,0-1 1,0 1-1,-1-1 1,1 0-1,0 1 0,-3 2 1,3-5-19,1 1 1,-1-1-1,1 0 0,-1 1 0,1-1 1,-1 0-1,1 1 0,-1-1 1,0 0-1,1 0 0,-1 1 0,1-1 1,-1 0-1,0 0 0,1 0 1,-1 0-1,0 0 0,1 0 0,-1 0 1,1 0-1,-1 0 0,0 0 1,1-1-1,-1 1 0,0 0 0,0 0 11,-4-3 47,1-1-81,0 1-1,0-1 1,0-1-1,1 1 1,-1 0-1,1-1 1,0 1-1,1-1 1,-1 0 0,1 0-1,0 0 1,0-1-1,0 1 1,1 0-1,0-1 1,0 1-1,0-11 1,0 14-7,1 0 0,0 0 0,1 0 0,-1 0 0,0-1 0,1 1 0,-1 0 0,1 0 0,0 0 0,-1 0 0,1 0 0,2-3 0,0 2-15,-1 0 1,1 1 0,-1 0 0,1-1-1,0 1 1,4-2 0,-5 2-17,0 1 0,1-1 0,-1 1 0,1-1 0,-1 1 0,1 0 0,0 0 0,-1 0 0,1 0 0,0 0 0,0 1 0,0 0 0,5-1 0,-2 2-3,0 1 0,0-1 0,0 1-1,-1 1 1,1-1 0,7 5 0,-7-4 30,89 49-119,-81-43 161,-1-1 1,-1 2-1,0 0 1,0 1-1,15 17 1,3 13 55,-27-37-45,0-1 1,-1 1 0,1 0 0,-1 0 0,2 6-1,-3-9-21,-1-1 1,0 1-1,0 0 0,0 0 0,1 0 0,-1 0 0,0 0 0,0 0 0,-1 0 0,1 0 0,0 0 1,0 0-1,0-1 0,-1 1 0,1 0 0,0 0 0,-1 0 0,1 0 0,-1 0 0,1-1 1,-1 1-1,1 0 0,-1 0 0,1-1 0,-2 2 0,-1 0 74,0 0-1,0 0 1,0 0-1,-7 3 1,-6 4 187,3-1-76,9-5-139,0 0 0,0-1-1,0 0 1,0 0 0,-4 2-1,0-2 33,1 0 0,-1-1 0,-8 0-1,-3 1 63,-35 9 155,35-9-200,-20-1 0,36-1-103,-1 0-1,1 0 0,0 0 1,-1 0-1,1-1 1,-1 0-1,1 0 0,0 0 1,0 0-1,-1 0 0,1 0 1,0-1-1,0 0 1,0 1-1,0-1 0,1 0 1,-4-4-1,-5-2-39,-21-11-67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3648,'-16'-17'1344,"16"17"-1024,0 0-128,0 0 1472,0 17-960,-17-17 768,17 33-832,-16-17-448,16 17-128,-16 0 128,16-1-96,0 1-384,0-16 160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1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 4736,'-4'-1'523,"-2"0"-17,-11 8 593,1 1-713,-1-2 1,1 0 0,-22 4-1,29-7-214,1 0-1,0 1 0,0 0 0,0 0 1,-13 10-1,4-2 23,5-5-196,0 1 1,1 0 0,-20 18-1,29-25-8,1 1-1,-1-1 0,1 1 1,0-1-1,-1 1 1,1 0-1,0 0 0,0-1 1,0 1-1,0 0 0,0 0 1,1 0-1,-1 0 1,0 0-1,1 0 0,0 0 1,-1 0-1,1 0 0,0 3 1,1-3 7,-1 0 1,1 0-1,-1 0 1,1 0-1,0 0 1,0-1-1,0 1 1,0 0-1,0-1 1,1 1-1,-1 0 1,0-1-1,1 0 1,-1 1-1,1-1 1,2 2-1,3 1 10,0 0-1,1 0 1,0 0-1,0-1 1,0 0 0,0 0-1,14 1 1,71 13-50,-89-16 68,-1-1 0,0 2-1,1-1 1,-1 0 0,0 0 0,4 3 0,-7-4-22,1 0 0,-1 0 1,0 0-1,0 1 1,0-1-1,0 0 0,1 0 1,-1 0-1,0 0 1,0 0-1,0 1 1,0-1-1,1 0 0,-1 0 1,0 0-1,0 1 1,0-1-1,0 0 0,0 0 1,0 0-1,0 1 1,0-1-1,0 0 0,0 0 1,0 1-1,0-1 1,0 0-1,0 0 1,0 0-1,0 1 0,0-1 1,0 0-1,0 0 1,0 1-1,0-1 0,0 0 1,0 0-1,0 0 1,0 1-1,-1-1 0,1 0 1,0 0-1,0 0 1,0 0-1,0 1 1,0-1-1,-1 0 0,-3 2 25,-1 1-1,1-2 0,-1 1 0,0 0 0,0-1 0,1 0 1,-8 1-1,-46 3 127,24 1-99,19-3-75,0-1 0,-22 1 0,-42-3-279,68-1 97,9-3-569,3 3 545,0 0-1,0 0 1,0-1-1,0 1 1,0 0 0,0 0-1,0 0 1,1 0 0,1-1-1,27-14-1650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3392,'-33'-17'1248,"33"17"-960,0 0-64,0 17 928,0-17-672,0 32 512,0-15-576,-16 32 128,16-16-320,-16 16-288,16-16 32,0 16 64,0-16 0,0-1 128,0-15-96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476 329 4320,'14'-14'1392,"-14"14"-1371,1 0 0,-1-1 0,0 1 0,0 0-1,0 0 1,1-1 0,-1 1 0,0 0 0,0-1 0,0 1 0,0 0 0,1 0 0,-1-1 0,0 1 0,0 0 0,0-1 0,0 1-1,0 0 1,0-1 0,0 1 0,0 0 0,0-1 0,0 1 0,0 0 0,0-1 0,0-40 1755,0 40-1736,0 1 1,0 0-1,0-1 1,-1 1 0,1-1-1,0 1 1,0 0-1,0-1 1,0 1 0,-1-1-1,1 1 1,0 0-1,0-1 1,-1 1-1,1 0 1,0-1 0,0 1-1,-1 0 1,1 0-1,0-1 1,-1 1-1,0 0 1,1 0-41,-3-4 189,-1 0 0,1 0-1,-1 0 1,-4-8 0,6 5 10,0 1 0,-7-13 0,6 15-147,-1 0-1,1 1 1,-1 0 0,0 0-1,0 0 1,0 0-1,0 1 1,0-1-1,-9-2 1,-50-16 326,17 6-109,24 6-175,-21-6 52,26 12-95,1 1 0,-1 0 1,1 2-1,-19 1 0,7-1-62,22 0-26,0 0 0,0 0-1,0 0 1,0 0 0,0 1-1,0 0 1,0 1 0,0-1-1,0 1 1,0 0 0,-10 6-1,15-7 5,-1 0 1,1 0-1,-1 0 0,1 0 0,-1 0 0,1 1 0,0-1 0,0 0 0,0 1 0,0-1 0,0 1 1,0 0-1,0-1 0,-1 4 0,2-3 25,-1-1-1,1 0 1,0 1 0,0-1-1,0 0 1,0 0 0,0 1 0,1-1-1,-1 0 1,0 1 0,0-1-1,1 0 1,-1 0 0,1 0 0,-1 1-1,3 1 1,-1 0 12,1 0 1,0 1-1,0-1 1,0-1-1,1 1 1,-1 0-1,1-1 1,-1 0-1,1 0 1,0 0-1,0 0 1,6 2-1,53 19-110,65 19-529,-116-39 573,0 0 0,0 1 1,-1 0-1,1 1 0,-1 1 0,0-1 1,0 2-1,-1-1 0,0 2 0,0-1 0,15 17 1,-21-21 58,-1 0 1,-1 0 0,1 0-1,0 1 1,-1-1-1,1 1 1,-1 0 0,0-1-1,-1 1 1,1 0-1,-1 0 1,1 0 0,-1 0-1,0 0 1,-1 1-1,1-1 1,-1 0 0,1 0-1,-2 7 1,2-4 3,-1 0-1,-1 0 1,1-1 0,-1 1 0,0 0 0,-1 0 0,1-1 0,-1 1 0,-1-1 0,1 1-1,-5 6 1,-22 44 45,-40 58-1,53-94-3,-1-2 1,-22 19-1,18-17 34,9-10 46,-1 0 1,-28 19 0,39-28-109,-1 0 1,0-1-1,1 1 1,-1 0-1,0-1 1,0 0-1,0 0 1,-1 0-1,1 0 1,-3 1-1,4-2-8,0-1-1,0 1 0,-1-1 0,1 1 0,0-1 0,0 1 0,0-1 0,1 0 0,-1 0 0,0 0 0,0 0 0,0 0 0,1-1 0,-1 1 0,0 0 0,1-1 0,-3-2 0,1 1 12,0 0-1,0-1 0,0 1 1,1-1-1,-1 0 0,1 0 1,0 0-1,0 0 1,0 0-1,0 0 0,1-1 1,-1 1-1,1 0 0,0-8 1,-1 5-8,-1-8-33,0 0 0,1 1 0,0-1-1,1 0 1,1 0 0,2-17 0,-1 26 6,0 1 1,0 0 0,1-1 0,0 1-1,0 0 1,1 0 0,-1 0 0,1 0-1,0 0 1,0 0 0,1 1 0,0 0-1,-1-1 1,6-2 0,5-5-53,1 2 1,0 0 0,19-9-1,-24 13 52,3-1-21,53-27-157,-46 27 130,28-6-1,-29 9 35,71-18-91,156-16 1,-134 32 164,-24-5 33,-62 9-55,-10 1 18,21-4 0,28-17 234,-34 17-125,-27 4-111,-1 1-1,1 0 1,-1-1 0,0 1 0,1-1-1,-1 0 1,0 0 0,0-1-1,1 1 1,-1-1 0,0 1 0,0-1-1,0 0 1,2-2 0,-3 1 7,0 1 1,0 0-1,-1 0 1,1-1-1,-1 1 0,0-1 1,1 1-1,-1-1 1,0 0-1,-1 1 1,1-1-1,0-2 1,1-34 701,-2 36-727,0-2 28,0 0 0,-1 0 0,0 1 0,0-1 0,0 0 0,-1 0-1,0 1 1,0-1 0,0 1 0,-4-7 0,-6-13 126,10 16-160,0 1 0,-1-1-1,0 1 1,-1 0 0,1 0 0,-10-12 0,8 11-26,0 0-22,5 7 29,-1-1 0,1 1 0,-1 0 0,1 0 0,-1 0 0,0-1 0,0 1 0,0 0 0,1 0 0,-1 0 0,0 0 0,0 0 0,0 1 0,0-1 0,-1 0 0,1 0 0,0 1 0,0-1 0,0 0 0,-1 1 0,1 0 0,0-1 0,-1 1 0,1 0 0,-3-1 0,1 1-24,-1 0 0,0 0-1,1 0 1,-1 0 0,1 0 0,-1 1 0,1 0 0,-1 0 0,1 0 0,-1 0 0,1 0 0,0 1 0,0-1 0,-1 1 0,1 0 0,-5 4 0,-14 24-135,-5 6 28,17-17 100,1 1 1,0 0 0,2 0-1,-7 26 1,14-42 51,-1 0 0,1 1 0,1-1 0,-1 0-1,1 0 1,-1 0 0,1 0 0,0 0 0,0-1 0,1 1 0,-1 0 0,1 0 0,0-1 0,0 1-1,0-1 1,0 1 0,5 4 0,-1 0 72,-4-5-78,0 0-1,0-1 1,0 0 0,0 1-1,1-1 1,-1 0 0,1 0 0,-1 0-1,1 0 1,0-1 0,0 1-1,0-1 1,0 0 0,0 1-1,3-1 1,2 1-39,0-1 0,0 0 1,0 0-1,8-1 0,-12 0 14,4 0-71,9 0-241,0 0 0,24-5-1,-35 4 201,1-1-1,0 0 1,-1 0 0,1-1-1,-1 0 1,0 0 0,0-1-1,10-7 1,-10 6 61,0 0 0,0 0 0,-1-1-1,0 0 1,0 0 0,0-1 0,4-6 0,2-7-78,8-24 0,-11 26 108,0 1 1,14-22 0,-18 33 45,1 1 0,-1-1 1,8-5-1,-7 6-4,-5 5 3,0 0 1,1-1-1,-1 1 0,0 0 0,1 0 1,-1-1-1,1 1 0,-1 0 0,1 0 1,-1-1-1,1 1 0,-1 0 0,0 0 1,1 0-1,-1 0 0,1 0 0,-1 0 0,1 0 1,-1 0-1,1 0 0,-1 0 0,1 0 1,-1 0-1,1 0 0,-1 0 0,1 1 1,-1-1-1,1 0 0,-1 0 0,1 0 1,-1 1-1,0-1 0,1 0 0,-1 1 1,1-1-1,-1 0-7,3 5 47,0 1 0,0-1 0,0 1 0,1 5 0,-3-7-37,0 1 0,0-1 0,-1 0 0,0 10 0,0-8 3,0-1 0,1 1 0,1 9-1,4 1 13,-5-13 6,0 0-1,0 0 1,0 0-1,0 1 0,0-1 1,0 0-1,-1 1 1,1 6-1,-2 5 78,0-6-51,1 0 1,0 1 0,3 14-1,-3-23-54,0 1 0,0-1-1,0 0 1,1 0 0,-1 1-1,0-1 1,1 0 0,-1 0-1,1 0 1,0 1 0,-1-1-1,1 0 1,0 0 0,0 0-1,-1 0 1,1 0 0,0 0 0,0 0-1,0-1 1,0 1 0,0 0-1,0-1 1,1 1 0,-1 0-1,0-1 1,0 1 0,0-1-1,1 0 1,-1 1 0,0-1-1,1 0 1,1 0 0,-1 0 98,1-2-5,68-81 156,-63 73-237,22-28-26,-17 16-64,-9 13 37,1 0 0,0 1-1,1 0 1,0 0 0,7-8 0,-1 4-43,-10 8 53,1 1-1,0 0 0,0-1 1,0 1-1,0 1 1,0-1-1,1 0 1,-1 1-1,1 0 1,5-3-1,12 1-186,-19 4 203,-1 0 0,1 0 0,-1 0 0,0 0 0,1 0 0,-1 0-1,1 0 1,-1 1 0,0-1 0,1 0 0,-1 1 0,0-1 0,1 1-1,-1 0 1,0-1 0,2 3 0,30 40 65,-30-39-3,0-1-1,0 0 0,0 1 1,0 0-1,-1-1 0,0 1 1,0 0-1,0 0 0,0 0 1,0 1-1,-1-1 1,0 0-1,1 9 0,3 6 114,-4-15-137,1 0 0,-1 0 0,1 0 0,0 0 0,0-1 0,4 5 0,5 11 128,-10-18-139,-1 0 1,1 0-1,-1 0 1,1 0-1,0 0 0,-1 1 1,1-1-1,0 0 1,0 0-1,0-1 1,0 1-1,1 1 1,0-1 22,0-1 0,-1 1 1,1-1-1,0 0 0,0 0 1,0 0-1,-1 0 0,4 0 1,3 0 145,-5-1-197,0 1-1,0-1 1,0 0 0,0 0-1,-1-1 1,1 1-1,0-1 1,-1 1-1,1-1 1,-1 0 0,0 0-1,1 0 1,2-3-1,-3 3-19,0 0 0,0-1 0,0 1 0,0 0 0,0-1 0,0 1 0,-1-1 0,1 0 1,-1 0-1,0 1 0,0-1 0,0 0 0,0 0 0,0-4 0,-1 7 24,0-1-1,0 1 1,0-1 0,0 1 0,-1-1 0,1 1 0,0-1-1,0 1 1,0-1 0,1 0 0,-1 1 0,0-1 0,0 1-1,0-1 1,0 1 0,0-1 0,1 1 0,-1-1 0,0 1 0,0-1-1,1 1 1,-1 0 0,0-1 0,1 1 0,-1-1 0,0 1-1,1 0 1,-1-1 0,1 1 0,-1 0 0,1-1 0,-1 1-1,1 0 1,-1 0 0,1 0 0,-1-1 0,1 1 0,-1 0-1,1 0 1,-1 0 0,1 0 0,-1 0 0,1 0 0,-1 0 0,2 0-1,3 3-166,6 7 100,0-1 0,0 0 0,1-1 0,17 10 0,61 23 211,-76-36-65,0-2 0,1 1 0,-1-2 0,0 0 0,1-1 0,0 0 0,19-2 0,-8 1 31,-20 0-69,-1 0-1,0 0 1,0-1-1,1 1 1,-1-1-1,0 0 1,0 0-1,0-1 1,0 0-1,9-4 1,-12 5-17,6-4 74,-10 1-44,-3-8-13,3 5-19,1 5-9,1 1 1,0-1-1,-1 1 0,1-1 0,-1 0 1,1 1-1,-1-1 0,0 1 1,0 0-1,0-1 0,-1-1 0,-2 0 15,1 1-1,-1 0 0,1 0 1,-1 0-1,0 0 1,-6-2-1,3 1-2,0 0 0,0 0 0,0-1-1,-7-4 1,3-3-63,10 9 33,-1 1 0,1-1 0,-1 1 1,1-1-1,-1 1 0,0 0 1,1 0-1,-1-1 0,0 1 0,0 0 1,0 1-1,0-1 0,0 0 0,0 0 1,0 1-1,0-1 0,0 1 1,0 0-1,-1 0 0,-1 0 0,1-1-15,1 1 0,-1 0 0,1 0 0,-1 1 0,1-1-1,-1 0 1,1 1 0,-1 0 0,1 0 0,-1-1 0,1 1 0,0 0-1,-1 1 1,1-1 0,0 0 0,0 1 0,0-1 0,0 1 0,0 0 0,0 0-1,1 0 1,-1 0 0,0 0 0,1 0 0,0 0 0,-1 0 0,0 3-1,0 3 72,1 1-1,0-1 0,1 1 1,0-1-1,0 0 0,1 1 1,2 11-1,8 27 210,-9-38-216,0 1 0,1 0 0,0-1 0,1 0 0,8 15 0,-5-11 11,14 34 226,7-9-70,-6 6-10,-10-29-134,-10-14-57,-1 1 1,1-1-1,-1 1 1,1 0-1,-1-1 0,0 1 1,0 0-1,0 0 1,0 0-1,0 0 0,0-1 1,-1 1-1,1 1 0,-1-1 1,1 0-1,-1 0 1,0 0-1,1 0 0,-1 2 1,0 2-26,0-5 1,0 1-1,0-1 1,0 1-1,0-1 0,0 1 1,0-1-1,-1 1 1,1-1-1,-1 3 1,1-4-40,-1 1 0,1-1 0,-1 1 0,1 0 0,-1-1 0,1 1 1,-1-1-1,0 0 0,1 1 0,-1-1 0,1 1 0,-1-1 1,0 0-1,1 1 0,-1-1 0,0 0 0,0 0 0,1 0 0,-1 1 1,0-1-1,0 0 0,1 0 0,-1 0 0,0 0 0,0-1 0,-20 2-779,14 0 688,0 0 0,0-1 0,0 0-1,0 0 1,0-1 0,0 0 0,0 0 0,-12-4 0,7-3 118,1-1-1,0-1 1,1 1-1,0-2 1,-13-16-1,22 25 28,0 0-1,0-1 0,0 1 1,1-1-1,-1 1 0,0-1 0,1 1 1,0-1-1,-1 1 0,1-1 1,0 1-1,0-1 0,1 1 0,-1-1 1,0 0-1,1 1 0,1-5 0,-1 4-1,0 0 4,0 0 1,0 0-1,0 0 1,1 0 0,-1 0-1,1 0 1,0 0-1,0 1 1,0-1-1,0 1 1,1-1-1,2-1 1,1-1 0,0 0 1,1 1-1,12-6 0,11-4 4,1 1 1,39-10-1,64-5 324,-91 21-90,61-10 262,79-18 490,-79 8-344,-73 19-305,1-1-1,30-13 1,-53 18-204,-1 0 0,0-1 0,0 0 0,0 0 0,-1 0 0,0-1 0,0 0 0,0-1 0,-1 1 0,0-1 0,6-9 0,-10 14-110,-1 0-1,0 0 1,0 0 0,0 0 0,0 0 0,0 0 0,-1 0 0,1 0 0,0-1 0,-1 1 0,0 0 0,1 0 0,-1-1-1,0 1 1,0 0 0,0 0 0,-1-1 0,1 1 0,-1 0 0,1 0 0,-1-1 0,1 1 0,-1 0 0,0 0 0,-2-3-1,0-2 18,2 4-7,0 0 0,-1 0 1,0 0-1,1 0 0,-1 1 0,0-1 0,0 0 0,-1 1 1,1-1-1,-1 1 0,1 0 0,-1 0 0,0 0 1,1 0-1,-1 0 0,0 0 0,-6-1 0,-8-6 203,-21-19 235,29 23-362,-1 0-1,0 0 1,0 1 0,0 0-1,0 1 1,0 0 0,-1 1-1,-18-2 1,27 4-112,0 0 1,0 0-1,-1 0 1,1 1-1,0-1 1,0 1-1,0-1 0,0 1 1,0 0-1,0 0 1,0 0-1,0 0 1,0 0-1,1 0 1,-1 1-1,0-1 0,1 0 1,-1 1-1,1-1 1,-1 1-1,-1 3 1,-3 2-29,4-5 20,0 0 0,0 0 1,0 0-1,1 0 1,-1 0-1,1 1 1,0-1-1,-1 1 1,1-1-1,0 1 0,0-1 1,1 1-1,-1 0 1,1-1-1,-1 1 1,1 0-1,0-1 1,0 1-1,0 0 1,0 4-1,1 3-33,-1-1 41,1 1-1,0 0 0,0 0 1,1-1-1,0 1 0,6 14 1,-7-22 7,1 5 30,1 1 0,0-1 1,0-1-1,1 1 0,-1 0 1,1-1-1,1 0 0,-1 0 0,1 0 1,0 0-1,1-1 0,-1 0 1,1 0-1,0 0 0,0-1 0,1 0 1,-1 0-1,12 4 0,49 14 152,-22-8-698,-31-10-705,21 5 0,-22-7 319,23-1 1,-36-1 896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1728,'-2'0'66,"1"0"0,-1 0 0,0-1-1,0 1 1,0 0 0,1-1 0,-1 0 0,0 1 0,1-1 0,-1 0 0,1 0 0,-1 0-1,-1-1 1,-5-2 89,8 3 27,-1 1 0,0-1-1,0 1 1,0 0 0,-1-1-1,1 1 1,0 0-1,0 0 1,0 0 0,0 0-1,-2 0 1,1 0 1366,2 3-983,0-3-543,0 1-1,0 0 1,1-1-1,-1 1 1,0 0-1,0-1 1,1 1-1,-1-1 1,0 1-1,1 0 1,-1-1-1,0 1 1,1-1-1,-1 1 1,1-1-1,-1 1 1,1-1-1,-1 1 1,1-1-1,-1 0 1,1 1-1,0-1 1,-1 0-1,1 1 1,0-1-1,-1 0 1,1 0-1,0 0 1,-1 0-1,1 1 1,0-1-1,-1 0 1,2 0-1,31 0 422,-17-1-310,0 1-35,-7 0-44,1 0 0,-1 0 1,15 3-1,0 2 20,0-1 1,43 1 0,274-5 186,-300 1-253,41 8 0,-57-6-40,-16-2 21,20 3 67,31 8 0,-27-7 40,-15 0-36,-11-3-8,0 0-1,1 0 1,12 1 0,-20-3-35,0 0 0,1 0-1,-1 0 1,0 0 0,1-1 0,-1 1 0,0 1 0,1-1-1,-1 0 1,0 0 0,1 0 0,-1 0 0,0 0 0,1 0-1,-1 0 1,0 0 0,1 0 0,-1 1 0,0-1-1,0 0 1,1 0 0,-1 0 0,0 1 0,0-1 0,1 1-1,0 0 32,1 0-1,-1 0 0,1 1 1,-1-1-1,1 0 0,-1 0 0,1 0 1,0-1-1,-1 1 0,1 0 1,0-1-1,0 1 0,0-1 0,2 1 1,-1-1 170,-6 0-26,-1 0-103,-1 0-83,1-1-1,-1 1 1,1 0 0,-1 1-1,1-1 1,-8 3-1,6 8 70,-5-6-70,3 9-53,-17 5-74,19-12 99,0 1 1,0 0-1,-8 15 1,-6 8 5,-37 45-35,-17 17-35,51-65 63,-52 56-42,56-64 126,0 0 1,-25 38-1,34-43 17,0 0 1,-1-1-1,-1 0 0,0-1 1,-15 12-1,24-23-30,1 0 0,-1 0 0,0-1-1,-1 1 1,1-1 0,0 1 0,0-1 0,-1 0 0,1 0 0,0 0-1,-1-1 1,1 1 0,-1-1 0,1 0 0,-1 0 0,1 0 0,-1 0-1,1-1 1,0 0 0,-1 1 0,1-1 0,-1 0 0,1-1 0,0 1-1,0 0 1,0-1 0,-4-3 0,0 1 79,0-1 0,1-1 0,0 1 0,-7-9 0,0-1 55,-45-50 231,34 35-291,-9-10 53,1-1 0,-33-60 0,61 94-163,-11-16 35,-49-87-77,59 99-14,-1-1-1,2 1 1,0-1-1,0 0 1,1 0-1,0-1 1,1 1-1,0-14 1,2 25 36,0-1 1,0 0-1,0 0 1,0 1-1,1-1 1,-1 0-1,1 0 1,-1 1-1,1-1 1,-1 0-1,1 1 1,0-1-1,0 1 1,2-3-1,2-4-2,-2 0-3,1 1 56,10 5-171,-9 2-189,-3 0 133,0 0 1,1 0-1,-1 0 1,1 0-1,-1 0 1,1 1-1,-1-1 0,4 2 1,14 9-2675,-16-10 2457,0 0 0,1-1 0,-1 1 0,9-1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1728,'0'-13'560,"0"13"-556,0-1 0,0 1 0,0 0 0,0 0 0,0 0 0,0 0 0,0 0 0,0 0 0,0 0 0,0 0 0,0 0 0,0 0 0,0-1 0,0 1 0,0 0 0,0 0 0,0 0 0,0 0 0,0 0 0,0 0 0,0 0 0,0 0 0,0 0 0,0 0 1,0-1-1,0 1 0,0 0 0,0 0 0,0 0 0,0 0 0,0 0 0,0 0 0,1 0 0,-1 0 0,0 0 0,0 0 0,0 0 0,0 0 0,0 0 0,0 0 0,0 0 0,0 0 0,0 0 0,0 0 0,1 0 0,-1 0 0,0 0 0,0 0 0,0 0 0,0 0 0,0 0 0,0 0 0,0 0 0,0 0 0,0 0 0,1 0 0,-1 0 24,1 0 0,-1 0 0,1 0 1,-1 0-1,1 0 0,-1 0 0,1 0 0,-1 0 0,1 0 0,-1 0 0,1-1 0,-1 1 0,1 0 0,-1 0 0,1-1 0,-1 1 0,0 0 0,1 0 0,-1-1 1,1 1-1,-1 0 0,0-1 0,1 1 0,-1-1 0,0 1 0,1 0 0,-1-1 0,0 1 0,0-1 0,1 1 0,-1-1 0,0 1 0,0-1 0,0 1 0,0-1 1,0 1-1,0-1 0,0 1 0,0-1 0,0 1 0,0-2 0,0 0 761,3-1 406,-2 1-1090,1 1 0,-1 0 0,1 0 0,-1 0 0,1 0 0,0 0 0,-1 0 0,1 1 0,0-1 0,0 0 0,0 1 0,3-1 0,30-1 1012,-29 2-1045,0 0-28,0 0-1,0 0 0,0 1 0,1-1 0,-1 2 0,0-1 0,0 0 1,0 1-1,-1 0 0,11 6 0,-13-6-5,0 0 0,0 0 0,0 0 0,0 1 0,-1-1-1,1 1 1,-1 0 0,0 0 0,0 0 0,0 0 0,0 0 0,2 5 0,-4-7-19,1 1 0,-1-1 0,0 1 1,1-1-1,-1 1 0,0-1 1,0 1-1,0-1 0,0 1 0,-1-1 1,1 1-1,0-1 0,-1 1 0,1-1 1,-1 1-1,1-1 0,-1 0 1,1 1-1,-1-1 0,0 0 0,0 1 1,0-1-1,0 0 0,0 0 0,0 0 1,0 0-1,0 0 0,0 0 1,-1 0-1,1 0 0,-2 0 0,-8 6 56,0-1 0,-1 0 0,0-1 0,-22 7 0,32-12-71,-22 11 12,18-8-21,6-3-107,6 0 85,6 0 110,7 0 41,29-3 0,-11-3 16,1 2 0,0 2 0,54 3 0,-37 10-50,-35-8-108,-13-2-52,1 0 1,0 0-1,-1 1 0,1 0 0,-1 0 0,9 5 1,-8-3-391,-5-2 140,0 0 0,0-1-1,1 0 1,-1 1-1,0-1 1,1 0-1,-1 0 1,0-1 0,1 1-1,5-1 1,-8 0 48,1 0 1,-1 0-1,1 0 1,-1 1 0,1-1-1,-1 0 1,1 1-1,-1-1 1,2 1-1,13 13-1493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2400,'-12'0'959,"22"0"-372,28 0 640,-29 0-1014,-1 1 0,1 0 1,17 4-1,-16-2-126,0-1 1,0 0 0,1-1-1,11 0 1,103-1 386,-107 0-436,18-1 14,-34 1-42,1 0 0,-1-1 0,0 1 0,0-1 0,-1 0 0,1 1 0,0-1 0,0 0-1,0 0 1,0 0 0,-1-1 0,4-2 0,-2 2 49,-6 4-75,2 0 17,0-1 1,-1 0-1,1 0 1,0 0-1,-1 0 1,1 0-1,-1 0 1,1 0-1,-1 0 1,1-1-1,-1 1 1,0-1-1,1 1 1,-1-1-1,0 1 0,0-1 1,-2 0-1,-1 0-5,1 0 0,-1 1 0,1-1 0,-1 1 0,1 0 0,-1 0 0,-6 3 0,-9 2-44,-10-1-20,23-4 49,-1 0-1,1 0 1,0 1-1,0 0 1,0 0-1,0 1 1,1 0-1,-1 0 1,1 0-1,-12 9 1,8-4-39,0 1 0,1 0 1,0 0-1,0 1 0,1 0 1,0 1-1,1-1 0,1 1 1,-1 1-1,-6 17 0,-65 244 8,39-122 255,33-135-134,1-1 0,-2 0 0,0 0 0,-13 20 0,18-33-58,-6 12 53,-1-1 1,0 0-1,-1-1 1,0 0-1,-19 16 1,3-3 40,19-18-75,0 0 0,-1-1 0,0 0 0,0 0 0,0-1 0,-1 0 0,0 0 0,0-1 0,0-1 0,-1 1 0,-10 1 0,7-3 38,0-1-1,0 0 0,-14-2 0,11 1 54,2-2 190,14 2-304,0 0 0,-1 0 1,1 0-1,0 0 0,0 0 0,0 0 0,-1-1 0,1 1 0,0 0 0,0 0 0,0 0 0,0 0 0,0 0 0,-1 0 0,1-1 0,0 1 0,0 0 0,0 0 0,0 0 0,0-1 0,0 1 0,0 0 0,-1 0 1,1 0-1,0 0 0,0-1 0,0 1 0,0 0 0,0 0 0,0 0 0,0-1 0,1 0 33,0 0 0,-1 0 0,1 0 0,0 1 0,0-1 0,-1 0 0,1 0 1,0 1-1,0-1 0,0 0 0,0 1 0,0-1 0,0 1 0,0-1 0,0 1 0,0 0 0,2-1 0,20-9 234,-17 6-244,1 1 1,0 0-1,0 0 0,9-1 1,-2 2-9,-1 0 1,21 2 0,14-2 93,-16-3-46,-9 1 36,37-1 0,-1 5 1,36 0-555,-36 0-2876,-56 0 2037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49 3072,'-41'-14'976,"30"9"-587,-16-23 912,27 28-1288,-1 0-1,1 0 1,0 0-1,0 0 1,0 0-1,0 0 1,0-1-1,0 1 0,0 0 1,0 0-1,0 0 1,0 0-1,0 0 1,-1 0-1,1 0 1,0 0-1,0 0 0,0 0 1,0 0-1,0-1 1,0 1-1,0 0 1,-1 0-1,1 0 1,0 0-1,0 0 0,0 0 1,0 0-1,0 0 1,0 0-1,-1 0 1,1 0-1,0 0 1,0 0-1,0 0 0,0 0 1,0 0-1,0 1 1,0-1-1,-1 0 1,1 0-1,0 0 1,0 0-1,0 0 0,0 0 1,0 0-1,0 0 1,0 0-1,0 0 1,0 0-1,-1 1 1,1-1-1,0 0 0,0 0 1,0 0-1,0 0 1,-2 3 96,1-1 1,-1 0 0,1 1-1,-1-1 1,1 1 0,0-1-1,0 1 1,0 0 0,0 0-1,0-1 1,1 1 0,-1 0-1,1 0 1,0 0 0,0 0-1,0-1 1,1 6 0,0 0 2,0-1-1,0 0 1,1 1 0,1-1 0,-1 0 0,5 8 0,-5-11-80,0-1-1,0 1 1,0-1 0,1 0-1,0 0 1,0 0-1,-1 0 1,2 0 0,-1 0-1,0-1 1,0 0 0,1 0-1,-1 0 1,1 0-1,0 0 1,0-1 0,5 2-1,-6-2-13,17 7 137,1-1 1,35 7-1,-39-10-88,21 3 53,1-2 0,-1-2-1,55-1 1,-71-2-82,-7 0 15,-1-1-1,1 0 1,0 0 0,0-2-1,-1 0 1,15-5-1,18-5 220,-43 12-237,0 0-1,-1 0 0,1 0 0,0 0 1,0-1-1,6-2 0,-8 2 8,0 0-1,1-1 0,-1 1 1,0 0-1,0-1 0,0 1 1,2-4-1,-2 3-18,-1 1 1,1-1-1,0 0 1,0 0-1,-1 0 0,0 0 1,0 0-1,0 0 1,0 0-1,0 0 0,0-1 1,-1 1-1,0 0 1,1-1-1,-1 1 1,-1-6-1,1-4 6,0 9-59,-1-1 1,1 1 0,-1 0-1,0 0 1,0 0 0,0 0-1,-1 0 1,1 1 0,-5-8-1,4-2-626,2 10 166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3232,'-16'0'1184,"16"0"-896,0-17-96,0 17 1728,16 0-1088,-16 0 1216,17 0-1184,16 0 64,-1 0-576,18 0 64,15 0-256,-16 0 0,-16 17-96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2912,'-17'0'1056,"17"0"-800,17 0-96,16 0 2048,-1 17-1248,34-17 320,0 0-768,-1 0-64,17 16-256,-16-16 32,-17 0-128,16 0-1408,-32 0 736,16 0-2752,-16 0 1856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66 1664,'-46'0'1760,"43"0"-1152,0 0 80,-38 0 405,30 3-672,-11 8 102,21-10-462,0-1 1,-1 1-1,1 0 0,0-1 0,-1 1 1,1 0-1,0 0 0,0 0 1,0 0-1,0 0 0,-2 2 0,-2 1 127,-20 6 225,3 0-192,8-2-127,0 2-1,1 0 0,0 0 1,0 1-1,-18 22 0,-18 32 201,44-59-249,1 0 1,0 1-1,0 0 1,1-1-1,0 1 1,0 0-1,1 0 1,0 1-1,0-1 1,0 0-1,1 1 1,0-1-1,1 1 1,0 12-1,0-14-19,0 6 6,-1 0 0,2-1 0,0 1 1,0 0-1,1-1 0,1 1 0,0-1 0,6 18 0,-2-16 3,1-1 0,0 1 0,11 10 0,-14-16-4,0-1 0,1 0 0,0 0 0,1-1 0,-1 1 0,13 6 0,-13-10-22,0 0-1,0-1 1,0 0-1,0 0 1,0-1 0,0 1-1,1-1 1,-1-1-1,0 1 1,0-1-1,7-2 1,-8 3-5,120-30 119,-102 22-66,0 0 0,0-2 0,-1 0 0,35-24 0,-41 25-60,1-2 24,19-15 0,-21 13 28,-7 8-53,0-1 0,-1-1 0,0 0 0,0 0 0,0 0 0,-1-1 0,10-16 0,14-22 292,-29 43-286,0 0 0,0 0 0,-1 0 0,1 0 0,-1 0 1,0 0-1,1 0 0,-2 0 0,1 0 0,-1-4 0,1-5-9,0-2 3,1 10 5,-1-1 1,0 0-1,0 1 0,-1-1 1,1 0-1,-3-8 0,-7-14 56,0 0 0,-16-28 0,22 49-41,1 0 1,-1 1-1,0-1 0,-1 1 0,1 0 1,-1 0-1,-10-8 0,-2-2 41,1-3-8,14 16-49,1-1 0,-1 1 0,0 0 0,0 0 0,0 0 0,-1 0 0,1 0-1,0 0 1,-1 1 0,1-1 0,-1 1 0,1 0 0,-1-1 0,-4 0 0,-26-3-38,16 0 11,10 3 11,0 0 0,1 0 0,-1 1 0,0 0 0,-8 0 1,-34 1-140,48 0 138,-1 0 1,0 0-1,0 0 1,1 1-1,-1-1 0,0 1 1,1-1-1,-1 1 1,0 0-1,1-1 0,-1 1 1,1 0-1,-1 0 1,1 0-1,0 0 1,-1 0-1,-1 3 0,1 1-95,3 32-284,6-21-354,-2-6 334,1 6-1403,7 1 518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4064,'-16'66'1504,"16"-66"-1184,-33 49-64,0-33 0,0 1-192,-16 16-2080,16-1 1120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3232,'0'0'1035,"0"-3"-614,0 2-393,1 1 0,-1-1-1,0 0 1,0 1 0,0-1 0,1 0 0,-1 1 0,0-1-1,1 0 1,-1 1 0,0-1 0,1 1 0,-1-1 0,1 1-1,-1-1 1,1 1 0,-1-1 0,1 1 0,-1-1 0,1 1-1,-1 0 1,1-1 0,0 1 0,-1 0 0,1 0 0,0-1-1,-1 1 1,1 0 0,0 0 0,-1 0 0,1 0 0,0 0-1,0 0 1,33 0 954,-19 0-1001,56 0 227,-53 0-131,21-3 1,19-7 28,4 7-49,18 0-18,-45-2-34,-14 1 6,35-1 0,-54 5-1,1 0 0,0 0-1,0 0 1,-1 0 0,1 0 0,0 1 0,0-1-1,-1 1 1,1-1 0,0 1 0,-1 0-1,1 0 1,-1 1 0,1-1 0,-1 0 0,0 1-1,3 1 1,-5-3-7,0 1 0,1-1 0,-1 0 0,0 1 0,1-1-1,-1 0 1,0 1 0,0-1 0,0 0 0,1 1 0,-1-1 0,0 1 0,0-1 0,0 0 0,0 1-1,0-1 1,0 1 0,0-1 0,0 0 0,0 1 0,0-1 0,0 1 0,0-1 0,0 1 0,0-1-1,0 0 1,0 1 0,0-1 0,-1 1 0,1-1 0,0 0 0,0 1 0,0-1 0,-1 0 0,1 1-1,0-1 1,-1 0 0,1 1 0,0-1 0,0 0 0,-1 0 0,1 1 0,-1-1 0,1 0 0,-1 0-1,-26 6-39,10 0 23,0 0 0,0 2 0,-26 15 0,6-3-111,31-17 109,0 0 1,0 1 0,0 0-1,1 0 1,-1 0 0,1 1-1,0 0 1,1 0 0,-1 0-1,1 0 1,-5 9 0,4-5 0,1 0 0,0 1 0,0-1 0,1 1 0,0 0 0,1 0 0,-2 12 0,-1 41-39,-6 0 44,9-46 10,1-10 3,0-1-1,0 1 1,-2 8-1,-19 36 46,15-14-20,6-27-9,-1 0 0,0 0 0,-1 1 0,-4 10 0,-5 7 5,-23 37 0,-3 8 77,27-51-58,0 0-48,1 1 0,-8 26 0,15-36-27,0 1 0,0-1 0,1 1-1,0 24 1,1-8-10,0-19 59,1 0 0,0 1-1,0-1 1,1 0 0,3 15 0,-2-22 10,1 0 1,-1 0-1,1 0 1,0 0-1,0 0 1,1-1-1,-1 1 1,1-1-1,-1 0 1,1 0-1,6 3 1,-10-6-28,19 9 272,-11-4-180,-7-4-73,1 0-1,-1 0 0,1-1 1,-1 1-1,1 0 1,0 0-1,-1-1 1,1 1-1,0-1 0,-1 1 1,1-1-1,0 0 1,0 0-1,2 0 0,26 0 228,-30 3-332,0-3 83,0 1 0,0-1 0,0 1 0,0-1-1,0 0 1,0 1 0,0-1 0,1 1-1,-1-1 1,0 1 0,0-1 0,0 0-1,0 1 1,1-1 0,-1 1 0,0-1 0,0 0-1,0 1 1,1-1 0,-1 0 0,0 1-1,1-1 1,-1 0 0,0 0 0,1 1 0,-1-1-1,1 0 1,7 9-72,-7-6 65,0 0 0,-1 1 0,1-1 0,-1 0 1,0 1-1,0 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49 2240,'-14'-41'720,"12"34"-542,7 6-84,25 1 717,83 2 1713,-88 0-2164,0 0 1,41 11-1,-28 0-207,0 2 1,51 27 0,-76-35-125,10 4 13,-6-3-4,22 14 0,-23-10-4,19 18 1,-18-15-14,-3-2-13,1-2 133,-2 2 1,0-1-1,0 2 1,17 24-1,-28-36-138,13 21 742,16 31-1,-28-49-603,-1 0 0,0 0-1,0 0 1,0 0 0,-1 0-1,1 1 1,-1-1-1,-1 0 1,1 1 0,-1-1-1,0 1 1,0-1 0,-1 7-1,0-10-86,0 0-1,1 0 0,-2 0 1,1 0-1,0 0 0,0 0 1,-1 0-1,1 0 1,-1-1-1,0 1 0,1-1 1,-1 1-1,0-1 0,0 1 1,0-1-1,0 0 1,0 0-1,0 0 0,-4 1 1,-8 6 196,9-6-192,-1 2-6,0 0 1,0-1-1,-1 0 1,0 0-1,-8 2 1,3-2 11,-24 0-1,10-1-19,-95 21 115,13-2-41,19-18-3,58-3-97,25 0-26,-1 0-14,-1 0 1,0 0-1,0-1 0,0 0 1,0 0-1,0-1 1,0 0-1,1 0 1,-13-6-1,-13-8-671,1 0 192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34 131 3488,'-28'0'1115,"28"0"-1107,0 0 0,0 0 0,0 0 0,0 0 1,0 0-1,-1 0 0,1 0 0,0 0 0,0 0 1,0 0-1,0 0 0,0 0 0,0 0 0,-1 0 0,1 0 1,0 0-1,0 0 0,0 0 0,0 0 0,0 0 1,-1 0-1,1 0 0,0 0 0,0 0 0,0 0 1,0 0-1,0 0 0,-1 0 0,1 0 0,0 0 1,0 0-1,0 0 0,0 0 0,0 0 0,0 1 1,0-1-1,-1 0 0,1 0 0,0 0 0,0 0 1,0 0-1,0 0 0,0 1 0,0-1 0,0 0 1,0 0-1,0 0 0,0 0 0,0 0 0,0 0 1,0 1-1,0-1 0,0 0 0,0 3 56,-1-1 0,1 0-1,1 1 1,-1-1 0,0 1-1,0-1 1,1 1 0,0-1 0,-1 0-1,1 1 1,0-1 0,0 0 0,0 0-1,0 0 1,1 0 0,-1 0-1,0 0 1,4 4 0,-3-4 6,0 1 1,0-1 0,0 1-1,0 0 1,-1 0 0,1-1-1,-1 1 1,0 0 0,0 1-1,0-1 1,0 0 0,0 4-1,0-3-15,0 0-1,0 0 0,0 0 1,1 0-1,-1 0 1,1 0-1,0 0 0,4 5 1,57 59 478,-52-53-478,-2-4 17,0 1-1,16 14 0,-21-23-52,0 0 1,1 0-1,-1 0 0,0 0 0,1-1 0,0 1 0,-1-1 1,1-1-1,0 1 0,10 2 0,3-2 96,-1-1 1,22-1-1,-14-1-56,-23 1-52,4 1 7,0-1 1,0 0 0,-1-1-1,1 1 1,0-1 0,0 0 0,0-1-1,-1 1 1,1-1 0,0 0-1,-1-1 1,8-4 0,-4 2 54,0 0 0,-1-1 1,0 0-1,0-1 0,0 1 1,-1-2-1,0 1 0,0-1 1,-1 0-1,0 0 0,7-13 1,-3 0-58,0 0 1,-2-1 0,0 0 0,8-43 0,-13 49-47,0 1 120,0 1-1,-1-1 1,0-23 0,-2-8-38,0 32 91,0 11-374,3 6-1221,11 11 379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2656,'7'0'180,"-1"0"1,1 0-1,0-1 0,0 0 1,0 0-1,0 0 0,-1-1 1,1 0-1,0-1 1,7-3-1,16-7 108,-25 11-254,0-1 0,0 1-1,1-1 1,-1 1 0,-1-1 0,1-1 0,5-4 0,-5 4-25,0 0 0,1 1 0,-1-1 0,1 1 0,9-4 0,4 0 15,-10 4-11,-1 0 0,0 0 0,1-1 0,-1 0 0,10-8 0,15-12 61,-12 16 18,-17 6 40,1 1 0,-1-1 1,0 1-1,0-1 0,6-4 0,72-43 1788,-73 42-1696,-3 3-81,-1 0 0,1 0 0,0 1 0,11-5 0,-4 4 36,-10 4-150,-1-1-1,1 1 0,-1-1 1,0 0-1,1 1 0,-1-1 1,0 0-1,0-1 0,0 1 1,1 0-1,-1-1 0,-1 1 1,3-3-1,15-13 236,-12 11-192,0 0 1,-1 0-1,0 0 1,-1-1-1,8-10 1,-7 5 42,-5 10-98,0 0 0,0-1 0,0 1 0,0 0 0,1 0 0,2-3 0,-4 4-14,0 1 0,1-1 0,-1 1 0,1-1 0,-1 1 0,0-1 0,0 1 0,1-1 0,-1 0 0,0 1 0,0-1 0,0 1 0,1-1 0,-1 0 0,0 1 0,0-1 0,0 0 0,0 1 0,0-1-1,0 0 1,-1 1 0,1-1 0,0 1 0,0-1 0,-1 0 0,1 0 6,0 1-8,0 0 1,0 0 0,0 0 0,0 0 0,0 0-1,0 0 1,0 0 0,0 0 0,0 0-1,0-1 1,0 1 0,0 0 0,0 0 0,0 0-1,0 0 1,0 0 0,0 0 0,0 0-1,0 0 1,0 0 0,0 0 0,0-1 0,0 1-1,0 0 1,0 0 0,1 0 0,-1 0-1,0 0 1,0 0 0,0 0 0,0 0 0,0 0-1,0 0 1,0 0 0,0 0 0,0 0-1,0 0 1,0 0 0,0 0 0,1 0 0,-1-1-1,0 1 1,0 0 0,0 0 0,0 0-1,0 0 1,0 0 0,0 0 0,0 0 0,0 0-1,0 0 1,1 0 0,-1 1 0,0-1-1,0 0 1,0 0 0,1 0-21,-1 0 0,1 0 0,-1 0 0,1 0 0,-1 0 0,1 0 1,-1 0-1,1 0 0,-1-1 0,1 1 0,-1 0 0,1 0 0,-1 0 0,1-1 0,-1 1 0,0 0 0,1 0 0,-1-1 1,1 1-1,-1 0 0,0-1 0,1 1 0,-1 0 0,0-1 0,1 1 0,-1-1 0,0 1 0,1-1 0,-1 1 0,0 0 0,0-1 1,0 1-1,0-1 0,1 1 0,-1-1 0,0 1 0,0-1 0,0 0 0,0 1 0,0-1 0,0 0 0,0-2-1053,2 3-1813,12 0 864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2816,'-12'0'1046,"24"0"388,-12 0-773,0 0 80,0 0-223,3 0 42,125 0 1104,-118 0-1641,-1-1 1,18-4-1,6 1 56,-9 8-26,-10 0-26,4-2 22,1-1 0,27-1-1,-17-1-34,-21 1-10,-1-1 1,1 0-1,-1 0 1,1-1-1,12-4 0,-15 4-3,-2 1 45,0 0 1,0 0-1,0 0 1,0 1-1,0 0 1,1-1 0,-1 1-1,0 0 1,5 1-1,11 0 145,-6-1-111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27 279 3328,'-14'0'1061,"14"0"-1053,0 0-1,0 0 1,0 0-1,0 1 1,0-1-1,0 0 1,-1 0-1,1 0 1,0 0-1,0 0 1,0 0-1,0 0 1,0 0-1,0 0 0,0 0 1,0 0-1,0 0 1,0-1-1,-1 1 1,1 0-1,0 0 1,0 0-1,0 0 1,0 0-1,0 0 1,0 0-1,0 0 1,0 0-1,0 0 1,0 0-1,0 0 1,0 0-1,0 0 1,-1 0-1,1 0 1,0-1-1,0 1 1,0 0-1,0 0 1,0 0-1,0 0 1,0 0-1,0 0 1,0 0-1,0 0 1,0 0-1,0 0 0,0-1 1,0 1-1,0 0 1,0 0-1,0 0 1,0 0-1,0 0 1,0 0-1,0 0 1,0-11 323,0 8 383,0 3-229,3 0-95,-1 0-368,0 0 0,-1 1 0,1-1 1,-1 0-1,1 1 0,0 0 0,-1-1 0,1 1 1,-1 0-1,1 0 0,1 0 0,-2 1-10,1-1-1,0 0 1,0 0 0,0 0-1,0-1 1,-1 1-1,1 0 1,0-1-1,0 1 1,1-1 0,2 0-1,-2 0 1,0 1 0,1-1 0,-1 1 0,0-1 0,1 1 0,-1 0 0,0 0 0,3 2 0,11 3 24,-3-3 13,-12-3-38,0 0-1,1 1 1,-1-1 0,1 1-1,-1 0 1,0 0-1,0 0 1,1 0 0,-1 0-1,0 0 1,0 1-1,0-1 1,0 0 0,2 3-1,-2-2 0,0-1 0,0 1 0,0-1 0,0 1 0,0-1 0,0 0 0,1 0 0,-1 0 0,0 0 0,1 0 0,4 0 0,6 3 51,-8 3 49,-2-3-44,10 2 105,4 5 154,-4-6-69,-8 2-48,-4-6-198,-1-1-1,0 0 1,0 1 0,0-1-1,1 0 1,-1 1-1,0-1 1,0 1 0,1-1-1,-1 0 1,0 0 0,1 1-1,-1-1 1,0 0 0,1 0-1,-1 1 1,1-1 0,-1 0-1,0 0 1,1 0 0,-1 0-1,1 1 1,-1-1 0,1 0-1,-1 0 1,0 0-1,1 0 1,-1 0 0,1 0-1,0 0 1,-1 0-6,0 0 0,0 0 1,0 0-1,0 0 0,0-1 0,0 1 1,1 0-1,-1 0 0,0 0 0,0 0 0,0 0 1,0 0-1,0 0 0,0 0 0,0 0 0,0 0 1,0 1-1,0-1 0,1 0 0,-1 0 0,0 0 1,0 0-1,0 0 0,0 0 0,0 0 1,0 0-1,0 0 0,0 0 0,0 0 0,0 0 1,0 0-1,0 0 0,1 0 0,-1 0 0,0 0 1,0 1-1,0-1 0,0 0 0,0 0 0,0 0 1,0 0-1,0 0 0,0 0 0,0 0 1,0 0-1,0 0 0,0 0 0,0 1 0,0-1 1,0 0-1,0 0 0,0 0 0,0 0 0,0 0 1,0 0-1,0 0 0,0 3 30,0-1 3,0 1 1,0 0 0,0-1 0,0 1-1,0 0 1,-1 0 0,1-1 0,-2 4-1,-4 6 47,-1-1 0,0-1 0,-1 1 0,0-1 0,0-1 0,-1 1 0,-17 13 0,-43 29 130,33-28-144,25-18-21,1 0 0,0 1 0,-18 15 0,11-8 127,7-10 14,20-5 175,-6 1-503,-1 0 1,0-1-1,0 1 1,0-1-1,1 0 0,-1 0 1,0 0-1,0 0 1,0 0-1,0-1 0,-1 1 1,1-1-1,0 0 1,4-3-1,25-25-1275</inkml:trace>
  <inkml:trace contextRef="#ctx0" brushRef="#br0" timeOffset="1">813 312 4224,'14'-14'1365,"-11"12"-826,-6 2-113,2 0-330,0 1-1,-1-1 1,1 1-1,0-1 1,0 1-1,0-1 1,0 1-1,0 0 0,0 0 1,0 0-1,0 0 1,0 0-1,0-1 1,1 1-1,-1 1 1,-1 1-1,-16 27 714,8-12-542,-11 7 128,18-23-372,1 1 0,-1 0 0,1 0-1,0-1 1,0 1 0,0 1 0,-2 3-1,4-5-13,-1 0 0,1-1 0,0 1 0,0 0 0,0-1-1,0 1 1,0 0 0,0-1 0,0 1 0,1 0-1,-1-1 1,1 1 0,-1-1 0,1 1 0,-1 0 0,1-1-1,0 0 1,0 1 0,0-1 0,1 2 0,4 7 113,-5-7-95,0-1 0,0 0-1,0 1 1,0-1 0,1 0-1,-1 0 1,1 0 0,0 0-1,-1 0 1,1 0 0,0 0-1,0-1 1,0 1 0,1-1-1,2 3 1,5-3 1,-1 1 0,0-1 0,1-1 0,-1 0 0,13-1 0,5 0 241,36 1 51,-61 0-311,0 0 0,0 0 0,1 0 0,-1-1 0,0 1 0,0-1 0,0 0-1,1 1 1,-1-1 0,0 0 0,0 0 0,0-1 0,-1 1 0,1 0 0,0 0 0,0-1-1,-1 1 1,1-1 0,-1 0 0,1 0 0,-1 1 0,0-1 0,1 0 0,-1 0 0,0 0-1,0 0 1,-1 0 0,1 0 0,0-1 0,-1 1 0,1 0 0,-1 0 0,0 0 0,1-1-1,-1 1 1,0 0 0,0 0 0,-1-1 0,1 1 0,0 0 0,-2-4 0,-3-3-58,0 0 0,-1 0 0,0 0 0,-1 1 0,0 0 0,-14-14 0,18 20 18,3 1 23,-1 1-1,1 0 0,0-1 1,-1 1-1,1 0 0,0 0 1,-1-1-1,1 1 0,-1 0 1,1 0-1,0-1 0,-1 1 0,1 0 1,-1 0-1,1 0 0,-1 0 1,1 0-1,0 0 0,-1 0 1,1 0-1,-1 0 0,1 0 1,-1 0-1,1 0 0,-1 0 1,1 0-1,0 0 0,-1 0 1,1 1-1,-1-1 0,1 0 1,0 0-1,-1 0 0,1 1 1,-1-1-1,1 0 0,-1 1 1,0 0-431,15 12 93</inkml:trace>
  <inkml:trace contextRef="#ctx0" brushRef="#br0" timeOffset="2">1403 591 5408,'-16'49'1984,"16"-49"-1536,-33 82-128,17-49 320,-1 16-416,1-16 256,-17 16-256,0-17-1760,1 1 832</inkml:trace>
  <inkml:trace contextRef="#ctx0" brushRef="#br0" timeOffset="3">2731 361 3072,'-1'0'103,"-8"0"333,9 0-420,0 0 0,0 0 1,0 0-1,0 0 0,-1 0 0,1 0 0,0 0 1,0 0-1,0 0 0,0 0 0,-1 0 0,1 0 1,0 0-1,0 0 0,0 0 0,0 1 0,0-1 1,-1 0-1,1 0 0,0 0 0,0 0 0,0 0 1,0 0-1,0 0 0,-1 1 0,1-1 0,0 0 1,0 0-1,0 0 0,0 0 0,0 0 0,0 1 1,0-1-1,0 0 0,0 0 0,0 0 0,0 0 1,0 1-1,0-1 0,0 0 0,0 0 0,0 0 1,0 0-1,0 1 0,0-1 0,0 0 0,0 0 1,0 0-1,0 0 0,0 1 0,11 21 288,-8-11 315,-4-4-449,1-4-77,-1 1 0,1 0 0,0 0 0,0 0 0,1-1 0,-1 1 1,1 0-1,1 5 0,-1-7-55,2 6 87,0 1 1,-1-1 0,0 0 0,1 17-1,-3-22-111,0 0-1,0-1 1,0 1-1,1 0 0,-1-1 1,1 1-1,-1 0 0,1-1 1,0 1-1,0-1 0,2 5 1,-1-5 72,-1 0 1,0 1 0,0-1-1,0 1 1,-1 0 0,1-1-1,0 1 1,-1 0-1,0-1 1,1 1 0,-2 4-1,1 0 102,0-8 27,1-15 233,1-23 67,0 36-522,-1 0 0,1 0 1,-1 0-1,1 0 0,0 1 1,0-1-1,1 1 1,-1-1-1,0 1 0,4-3 1,-2 2-4,0-1 0,0 0 0,6-8 1,-8 8 24,1 0 0,0 0 0,0 0 0,1 0 0,-1 0 0,1 0 0,0 1 1,0 0-1,0 0 0,0 0 0,7-3 0,2 0 168,0 1-1,0 0 1,1 1-1,0 0 1,-1 1-1,1 1 1,1 0-1,23 0 1,11 2 846,-32 0-570</inkml:trace>
  <inkml:trace contextRef="#ctx0" brushRef="#br0" timeOffset="4">2911 83 5152,'0'-49'1888,"0"49"-1440,0 0-160,16-17 640,1 17-576,-1 0 64,0 0-256,34 0 256,-1-16-224,0 32 96,17-16-160,-17 17-3872,-17 15 2048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4064,'0'13'1307,"0"-10"-801,0-3 33,2 0 895,1 0-1225,1-1 0,-1 1 0,0-1-1,0 0 1,0 1 0,5-4 0,14-3 377,3 4-318,-1 2 0,45 2 0,-28 0-170,-21-1 33,0 2 0,20 4 0,-23-3 35,33 2 0,54-5-2131,-55 0-3883,-35 0 4216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3968,'0'-13'1285,"0"10"-768,0 3-111,0 0 500,-3 0-308,3 0-588,-1 0-1,1 0 1,0-1 0,0 1 0,0 0 0,0 0-1,-1 0 1,1 0 0,0 0 0,0 0 0,-1 0-1,1 0 1,0 0 0,0 0 0,0 0 0,-1 0-1,1 0 1,0 0 0,0 0 0,0 0 0,-1 0-1,1 1 1,0-1 0,0 0 0,0 0 0,-1 0-1,1 0 1,0 0 0,0 0 0,0 1 0,0-1-1,0 0 1,-1 0 0,1 0 0,0 0 0,0 1-1,0-1 1,0 0 0,0 0 0,0 0 0,0 1 0,0-1-1,0 0 1,0 0 0,-1 0 0,1 1 0,0-1-1,8 9 219,-5-3 60,-3-5-274,0 1-1,0-1 1,0 0-1,0 1 1,1-1-1,-1 0 1,1 1-1,-1-1 0,1 0 1,-1 1-1,1-1 1,0 0-1,0 0 1,-1 0-1,1 0 1,0 0-1,0 0 0,0 0 1,0 0-1,0 0 1,0 0-1,2 0 1,2 2 14,-4-3-28,-1 0 1,1 0-1,0 1 0,-1-1 1,1 0-1,0 1 1,-1-1-1,1 1 0,-1-1 1,1 1-1,-1-1 0,1 1 1,-1-1-1,1 1 1,-1-1-1,1 1 0,-1 0 1,0-1-1,1 1 0,-1 0 1,1 0-1,1 4-15,3 4-3,6 18 116,-7-18-75,-3-6 13,1 1-1,-1-1 1,0 0-1,0 1 1,0-1-1,0 1 1,-1-1 0,0 1-1,1-1 1,-1 1-1,0-1 1,-2 7-1,-9 12 253,8-9-128,3-10-133,-1-1 0,1 1 0,-1-1 0,0 0 0,1 1 0,-1-1 1,0 0-1,-1 0 0,1 0 0,0 0 0,-1 0 0,1 0 0,-3 2 0,-28 40 405,18-36-155,13-7-265,1 0 0,0 0 0,-1-1 0,1 1-1,0 0 1,0 0 0,-1 0 0,1 0 0,0 0-1,0-1 1,0 1 0,0 0 0,0 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3552,'14'0'1147,"-11"0"-683,-6 0-145,1 0-244,0 0-1,0 1 0,1-1 0,-1 1 0,0-1 0,1 1 0,-1 0 0,0-1 0,1 1 0,-1 0 0,1 0 0,-3 2 0,-19 18 478,7-6-93,-2-1-110,5-5 79,-22 20 0,-41 37 431,45-28-550,10-13-224,16-20-8,-1 1-1,0-1 1,-9 7-1,13-11-37,-1 0-1,1 0 0,-1 0 0,1 0 0,-1-1 0,0 1 0,1 0 0,-1-1 0,1 0 1,-6 0-1,5 0 58,3-7 58,-1 5-147,1 1-1,0-1 1,0 1-1,0-1 1,0 0 0,0 1-1,0-1 1,1 0-1,-1 1 1,1-1 0,-1 1-1,2-3 1,1 2 6,4-4 32,-1-19 105,5 3-44,-6-8-42,6-2-90,-7 13-111,-2 11 77,0 0 0,0 1 0,1-1 0,3-8-1,8-14-35,-14 29 85,1-1-1,-1 1 1,1 0-1,-1 0 1,1-1-1,-1 1 1,1 0-1,0 0 1,-1 0-1,1 0 1,0 0-1,0 0 1,1-1-1,-1 1-15,0 1 0,0-1-1,1 1 1,-1 0-1,0 0 1,0-1 0,0 1-1,1 0 1,-1 0-1,0 0 1,2 1 0,7-1-76,-5 0 8,1 0-1,0 0 0,0 1 1,0 0-1,9 3 1,-12-3 83,0 0 1,0 0 0,0 1 0,0-1 0,-1 1-1,1 0 1,-1 0 0,1 0 0,-1 0 0,0 0-1,0 1 1,0-1 0,2 4 0,1 1-8,0-1 1,0 0 0,0 0 0,1 0-1,0-1 1,12 9 0,7 7-39,-16-13 103,1 0 0,-1-1 0,20 11 1,42 27 304,-63-40-324,14 7 161,-18-10-141,1 1 0,-1-1 0,0 1 0,0 0 0,5 4 0,-7-5-40,0 0 0,0-1 0,0 1 0,0-1 0,0 1 0,1-1 0,-1 0 0,1 0 0,-1 0 0,1 0 0,-1-1 0,1 1 0,2 0 0,5 0 49,0-1 0,12-1-1,-1 1 74,-19 0-120,1-1-1,-1 1 1,0-1-1,0 1 0,1-1 1,-1 0-1,0 0 1,0 0-1,0 0 1,0 0-1,0 0 0,0-1 1,0 1-1,-1-1 1,1 1-1,0-1 1,-1 1-1,1-1 0,-1 0 1,1 0-1,-1 0 1,0 0-1,0 0 1,0 0-1,0 0 1,0-1-1,-1 1 0,1 0 1,-1 0-1,1-4 1,-1-5 23,1 8-7,-1 0 0,0-1 0,0 1 0,-1 0 0,1-1 0,0 1 1,-1-1-1,0 1 0,0 0 0,0 0 0,0 0 0,-1-1 0,1 1 0,-1 1 0,0-1 0,-2-4 0,1 2 70,0-1-1,0 0 0,-3-12 0,-6-16 289,11 32-357,0 0-1,-1 0 1,1 0 0,0 1-1,-1-1 1,1 0 0,-1 0-1,1 1 1,-1-1 0,0 1-1,1 0 1,-4-3 0,-28-12 86,32 16-113,0-1 1,0 1 0,0 0-1,0 0 1,0 0 0,0 0 0,0 0-1,0 0 1,-1 0 0,1 0-1,0 0 1,0 0 0,0 0-1,0 1 1,0-1 0,0 0-1,0 1 1,0-1 0,0 1 0,1-1-1,-1 1 1,0-1 0,0 1-1,0 0 1,0 0 0,1-1-1,-1 1 1,-1 2 0,1-2 46,1-1-48,0 0 0,-1 0 1,1 0-1,0 0 0,0 0 0,0 0 1,0 0-1,0 1 0,0-1 0,0 0 0,0 0 1,-1 0-1,1 0 0,0 0 0,0 0 1,0 0-1,0 0 0,0 0 0,0 1 0,0-1 1,0 0-1,0 0 0,0 0 0,0 0 0,0 0 1,0 0-1,0 1 0,0-1 0,0 0 1,0 0-1,0 0 0,0 0 0,0 0 0,0 0 1,0 1-1,0-1 0,0 0 0,0 0 1,0 0-1,0 0 0,0 0 0,0 0 0,0 0 1,0 1-1,0-1 0,1 0 0,-1 0 1,0 0-1,0 0 0,0 0 0,0 0 0,0 0 1,0 0-1,0 0 0,0 0 0,1 0 1,10 14-911,-11-12 843,1-1 0,-1 0 0,1 1 0,-1-1 1,0 1-1,0-1 0,0 1 0,1-1 0,-2 3 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3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 2656,'-33'-16'960,"33"16"-736,-16 0-64,0-17 1248,16 34-800,-17-17 832,1 0-832,16 0 288,0 16-512,16-16 160,1 16-320,-1-16 288,17 0-288,16 17 512,-16-17-416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12 705 4064,'-12'-2'1314,"16"-4"-573,1-2-647,-2 3 55,-3 4-118,0 0-1,0 1 0,1-1 0,-1 0 0,0 1 1,1-1-1,-1 1 0,1-1 0,-1 0 0,1 1 0,-1-1 1,1 1-1,-1-1 0,1 1 0,-1 0 0,1-1 1,-1 1-1,1-1 0,0 1 0,-1 0 0,2-1 1,3-1 46,-1-1-12,-1 1 1,1-1 0,-1 0 0,0 0-1,0 0 1,0-1 0,0 1-1,0-1 1,2-5 0,13-14 194,-7 14-177,5-7 10,6-25 46,8 0-33,-15 19-58,-2-1 0,0-1 0,-2 0 0,0 0 0,8-34 0,0-12-87,9-37 41,-26 72 441,-2 29-368,0 0-1,1 0 1,1-9-1,4-2-25,-5 14-48,1 0-1,-1 0 1,0 0-1,0-1 1,-1 1-1,1 0 1,-1-1-1,1-3 1,-1-6-76,0 13 74,0 0 0,0-1 0,0 1 0,0 0 0,0 0 0,0 0 0,0 0 0,0 0 0,0 0 0,0 0 0,0 0 0,0 0 0,0 0 0,0-1 0,0 1 0,0 0 0,0 0 0,0 0-1,0 0 1,0 0 0,0 0 0,0 0 0,0 0 0,0 0 0,0 0 0,0-1 0,0 1 0,0 0 0,-1 0 0,1 0 0,0 0 0,0 0 0,0 0 0,0 0 0,0 0 0,0 0 0,0 0 0,0 0 0,0 0 0,0 0 0,0 0 0,-1 0 0,1 0 0,0 0 0,0 0 0,0 0 0,0 0 0,0 0 0,0 0 0,0 0 0,0 0 0,0 0-1,0 0 1,-1 0 0,1 0 0,0 0 0,-14 3 33,11-1 9,-1 0-1,1 1 0,0-1 0,0 1 0,0 0 0,-3 4 0,2-2 12,-1-1-1,0 1 0,-7 5 0,-49 23 114,51-27-133,0 0 1,-17 7-1,12-5-1,11-6-29,0 0 0,0 0 0,0 0 0,0 0 0,0-1 0,-1 1 0,1-1 0,0 0 0,-1-1 0,1 1 0,-1-1 0,1 0 0,-7 0 0,6 0-9,-7 2-196,12-2 196,0 0 1,0 1-1,0-1 0,0 0 0,0 0 1,0 0-1,0 0 0,0 1 0,0-1 1,0 0-1,0 0 0,0 0 1,0 0-1,0 1 0,0-1 0,0 0 1,0 0-1,0 0 0,0 0 1,0 0-1,0 1 0,0-1 0,0 0 1,1 0-1,-1 0 0,0 0 1,0 0-1,0 0 0,0 0 0,0 1 1,0-1-1,1 0 0,-1 0 1,0 0-1,0 0 0,0 0 0,0 0 1,1 0-1,3 2-39,0 1 0,0-2 0,1 1 0,-1 0 0,5 0 0,19 7 71,-14-4 1,1-1-1,27 5 0,-4-4 16,69 10 57,-71-7-93,-7-1-17,-1-1 0,1-1 0,40 1 0,-54-5 20,-9-1 92,-1 1 1,1-1 0,0-1 0,-1 1-1,10-3 1,-14 3-66,0 0 0,-1 0 0,1-1-1,0 1 1,-1 0 0,1-1 0,-1 1 0,1 0-1,0-1 1,-1 1 0,1-1 0,-1 1 0,1-1 0,-1 1-1,0-1 1,1 1 0,-1-1 0,0 0 0,1 1 0,-1-2-1,1 1 39,-1 0 0,0 0 0,0-1 0,0 1 0,0 0 0,0-1 0,-1 1 0,1 0 0,0 0 0,0-1 0,-1 1 0,1 0 0,-1 0 0,-1-2 0,1 0-1,-1 1 0,1 0 1,-1 0-1,0 0 0,0 0 0,0 1 1,0-1-1,-3-2 0,-9-7 173,-11-8 100,0 1 0,-50-26 0,26 22-169,10-6-133,17 18-49,18 8 4,-1 0 0,1 0 1,0 0-1,0 0 0,0-1 1,0 0-1,0 1 0,-3-5 1,-7-7-426,11 12-1472,3 2 513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 3648,'0'-14'1173,"0"11"-703,0 3-151,0 0 321,2 0-213,0 1-388,0-1-1,-1 0 0,1 0 1,-1 1-1,1-1 1,-1 1-1,1-1 1,-1 1-1,0 0 1,1-1-1,-1 1 0,2 1 1,12 7 133,32 11 197,65 20 0,-1-2-264,-100-34 14,0-1 0,1 0 1,-1 0-1,0-2 0,1 1 0,0-1 1,19-2-1,-27 1-28,-1 0 346,-6-2-191,0 0-257,0 0 0,-1 0 0,1 0 0,0 0 0,-1 1 0,1-1 0,-1 1 0,0 0 0,1 1 0,-1-1 0,0 0 0,0 1 0,1 0-1,-1 0 1,0 0 0,0 0 0,-4 2 0,-5-1-48,1 1-1,0 1 1,0 0-1,-12 5 1,16-4 3,0-1 0,0 1 0,0 0 0,0 1 1,1 0-1,-1 0 0,1 0 0,1 1 0,-12 12 1,9-5-60,0 0 1,1 0-1,0 1 1,-9 25-1,13-29 80,0-1 15,0 0-1,0 1 1,1 0 0,0 0-1,1 0 1,0 0-1,0 0 1,0 16-1,2 264 613,0-289-574,0 1 0,0-1-1,0 0 1,0 1-1,0-1 1,-1 0-1,1 0 1,0 1-1,-1-1 1,1 0-1,-1 0 1,0 1 0,1-1-1,-1 0 1,0 0-1,0 0 1,1 0-1,-1 0 1,0 0-1,0 0 1,0 0 0,0-1-1,-1 1 1,1 0-1,0 0 1,0-1-1,0 1 1,-2 0-1,-6 3 82,6-1-78,-1-1-1,1 0 0,-1 0 0,0-1 0,0 1 0,0-1 1,0 0-1,0 0 0,0 0 0,0 0 0,0-1 0,0 0 1,0 0-1,-5 0 0,-4-2-42,1-1 1,-1 0-1,-16-6 0,23 7 9,-21-12 18,25 13-1,1 1 0,0-1 0,-1 0 0,1 0 0,0 0 0,0 0 0,0 0-1,0 0 1,-2-3 0,5 1 25,7 2 21,-8 1-33,1 0 0,-1 0 0,1 0 0,0 0 0,-1 1 0,1-1-1,-1 1 1,1-1 0,-1 1 0,0 0 0,3 1 0,14 5 110,-9-5-59,-1-1 0,1-1-1,10 0 1,29 3 152,-26 1-47,-8-1-222,1-1 0,-1 0-1,1 0 1,0-2 0,0 0 0,20-2 0,-10-5-466,-18 5-95,-1 1 1,0-1 0,1 1-1,7 0 1,5 1-1215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4640,'0'0'1728,"0"0"-1344,0 0-96,0 0 1792,16 0-1184,17 0 704,-17 0-928,50-17-384,0 17-192,16 0 96,-17 0-96,17 0-960,0 0 480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2720,'-13'13'891,"12"-12"-868,1-1 1,-1 1 0,1-1 0,-1 0 0,0 1-1,1-1 1,-1 0 0,1 0 0,-1 1 0,1-1 0,-1 0-1,0 0 1,1 0 0,-1 0 0,0 0 0,1 0-1,-1 0 1,0 0 0,1 0 0,-1 0 0,1 0 0,-1 0-1,0 0 1,1 0 0,-2-1 0,2 1 50,-3 0 849,3 0-273,0 0-90,0 0-245,0 0-198,0 0-21,0 0 171,0 0-6,0 3 192,0-3-432,0 1-1,0 0 0,0-1 1,0 1-1,0-1 0,0 1 0,0 0 1,0-1-1,-1 1 0,1-1 1,0 1-1,0-1 0,-1 1 0,1-1 1,-1 1-1,1-1 0,0 1 0,-1-1 1,1 1-1,-1-1 0,1 0 1,-1 1-1,0 0 0,0-1-3,1 1 0,-1-1 0,0 0-1,1 1 1,-1 0 0,1-1 0,-1 1 0,1-1-1,-1 1 1,1 0 0,-1-1 0,1 1 0,0 0-1,-1-1 1,1 1 0,0 0 0,0-1-1,-1 1 1,1 0 0,0 0 0,0 0 0,0-1-1,0 1 1,0 1 0,0 6 124,-1-7-118,1 1 0,0 0 0,0-1 0,0 1 0,0 0 0,0-1 0,0 1 0,0 0 0,1-1 0,-1 1 0,0 0 0,1-1 0,0 1 0,-1-1 1,1 1-1,0-1 0,0 1 0,0-1 0,-1 1 0,2-1 0,-1 0 0,0 0 0,0 1 0,0-1 0,1 0 0,-1 0 0,0 0 0,1 0 0,2 1 0,4 2 85,-1 0-49,0-1 0,0 1 0,1-1 0,-1 0 0,1-1 0,0 0 1,0 0-1,0-1 0,11 1 0,326-2 458,-332-3-565,1-8 48,-11 8 32,-3 4-23,1-1 0,0 0-1,0 0 1,0 0 0,-1 0 0,1 0 0,0-1-1,0 1 1,0 0 0,-1 0 0,1 0 0,0-1-1,0 1 1,-1 0 0,2-1 0,-1 0 22,-1 0 0,0 0 0,1 0 0,-1 0 0,1 0 0,-1 0 0,0-1 0,0 1 1,0 0-1,0 0 0,0 0 0,0 0 0,0-2 0,0 3-33,0-1-1,0 1 1,0-1 0,0 1 0,0-1-1,0 1 1,0 0 0,0-1-1,0 1 1,0-1 0,0 1-1,0-1 1,0 1 0,-1-1 0,1 1-1,0 0 1,0-1 0,-1 1-1,1-1 1,0 1 0,0 0 0,-1-1-1,1 1 1,0 0 0,-1-1-1,1 1 1,-1 0 0,1 0 0,0-1-1,-1 1 1,0 0 0,-8-1-2944,9 1 1480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4576,'0'0'1664,"0"0"-1280,16 0-96,1 0 1440,-1 0-992,1 0 640,-1 0-832,0 0 0,17 0-352,-16 0 256,32 16-256,-33-16 384,17 0-320,-17 0-2016,1 16 928,-1-16-4256,-16 17 2848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3328,'-16'0'1216,"16"0"-928,0 0-96,0 0 800,16 0-576,1 16 416,16-16-512,-1 0 128,1 17-288,16-17 288,0 0-256,17 0-1376,-17 0 640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4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 4896,'-14'0'1584,"14"0"-1574,0 0 1,0 0 0,0 0-1,-1 0 1,1 0 0,0 1-1,0-1 1,0 0 0,0 0-1,0 0 1,0 0 0,0 0-1,0 0 1,0 0 0,0 0-1,-1-1 1,1 1 0,0 0-1,0 0 1,0 0 0,0 0-1,0 0 1,0 0 0,0 0-1,0 0 1,0 0 0,0 0-1,0 0 1,-1 0 0,1 0-1,0 0 1,0 0 0,0 0-1,0 0 1,0-1 0,0 1-1,0 0 1,0 0 0,0 0-1,0 0 1,0 0 0,0 0-1,0 0 1,0 0 0,0 0-1,0 0 1,0-1 0,0 1-1,0 0 1,0 0 0,0 0-1,0 0 1,0 0 0,0 0-1,0 0 1,0 0 0,0-11 458,0 11-452,0-1 1,0 1-1,0 0 0,0 0 1,0 0-1,0 0 0,0 0 1,0 0-1,0 0 0,0 0 1,0 0-1,0 0 0,0-1 0,0 1 1,0 0-1,0 0 0,0 0 1,0 0-1,0 0 0,0 0 1,0 0-1,0 0 0,0 0 1,0 0-1,0-1 0,0 1 0,0 0 1,0 0-1,0 0 0,0 0 1,0 0-1,0 0 0,-1 0 1,1 0-1,0 0 0,0 0 1,0 0-1,0 0 0,0 0 0,0 0 1,0 0-1,0 0 0,0 0 1,0 0-1,-1 0 0,1 0 1,0 0-1,0 0 0,0 0 1,0 0-1,0 0 0,0 0 1,0 0-1,0 0 0,0 0 0,-1 0 1,1 0 14,-1 0 0,1 0 1,-1 0-1,1 0 1,-1 0-1,1 0 0,-1 0 1,1 0-1,-1 0 1,1 0-1,-1 0 0,1 1 1,-1-1-1,1 0 0,-1 0 1,1 1-1,0-1 1,-1 0-1,1 1 0,-1-1 1,1 0-1,0 1 0,-1-1 1,1 0-1,0 1 1,-1-1-1,1 1 0,0-1 1,0 1-1,-1-1 1,1 1-1,0-1 0,0 1 1,0-1-1,0 1 0,0-1 1,0 1-1,0-1 1,0 1-1,0-1 0,0 2 1,-3 3 361,1-3-372,1 0 0,-1 1 0,1-1 0,-1 0 0,1 1 1,0-1-1,0 1 0,0-1 0,0 1 0,1 0 0,-1-1 0,1 1 0,-1 0 0,1-1 0,0 1 0,0 0 0,0 0 0,1-1 0,-1 1 0,0 0 0,1-1 0,1 5 0,0-4 13,0 0 0,0-1 0,0 1 0,0 0 1,1-1-1,-1 0 0,1 1 0,-1-1 0,1 0 0,0 0 0,0 0 0,4 1 1,-1 0-7,1 0 0,0 0 0,-1-1 0,9 1 1,-5-1 28,1-1 0,-1 0 1,21-1-1,-6-1 50,1 0 31,-1-2-1,33-7 1,-43 8-71,-14 2-48,1 0 0,0 0 1,-1 0-1,1 0 0,0 0 0,-1-1 1,1 1-1,0-1 0,-1 1 0,1-1 0,-1 0 1,1 1-1,-1-1 0,1 0 0,-1 0 1,0 0-1,1 0 0,-1 0 0,0 0 1,0-1-1,0 1 0,1-2 0,-1 3-11,-1-1 0,0 1 0,0-1 0,1 0 0,-1 1-1,0-1 1,0 0 0,0 1 0,0-1 0,0 1 0,0-1-1,0 0 1,0 1 0,0-1 0,0 0 0,0 1 0,-1-1 0,1 1-1,0-1 1,0 0 0,-1 1 0,1-1 0,0 1 0,0-1 0,-1 1-1,1-1 1,-1 1 0,1-1 0,-1 0 0,-17-10 104,12 7-60,-3-2-32,-1 0-1,0 0 1,0 1-1,0 1 1,-1-1-1,1 1 1,-1 1-1,0 0 1,0 1-1,0 0 1,-1 1-1,-12-1 1,18 2 25,-1 0-1,1-1 1,0 0-1,0 0 1,0-1 0,0 1-1,0-1 1,-5-3 0,5 2 66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4064,'0'0'1504,"0"0"-1184,16 16-64,-16 1 1056,0-1-768,0 17 192,0-17-416,-16 17 288,16-17-352,-16 1-320,-1-1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99 4224,'14'-28'1365,"-12"23"-826,-2 2-54,0 0-104,1 0-145,-1 1 0,0 0 0,0 0 0,0 0 0,-1 0 0,1 0 0,0-1 0,-1 1 0,0-2 0,-4 1-113,-1 0 0,1 0-1,-1 0 1,-5-1 0,-22-2-1,14 2-61,9 1-27,0 1 1,0 0 0,0 1 0,-13-1 0,-102 2 168,23 0-422,98 0 170,-1 1 0,0-1 1,0 1-1,0 0 0,0 0 0,0 0 1,1 0-1,-1 1 0,0 0 0,1 0 1,0 0-1,-1 1 0,-3 2 0,3-1 0,0 1 0,1-1 0,0 1 0,0-1 1,0 1-1,0 0 0,1 1 0,0-1 0,0 0 0,-3 10 0,-6 20-87,6-17 76,-12 25 0,6-19 30,4-10 16,1 0 0,0 0 0,-5 21 0,-37 140 318,46-165-293,-1 0-41,2 0 1,-1 1 0,1-1 0,1 1-1,-1 11 1,2-5-10,-1-10 110,1 1 1,1-1 0,-1 1-1,3 12 1,-2-18-47,-1 0 1,1 0-1,0 0 1,0 0-1,0 0 1,0-1-1,0 1 1,0 0-1,0 0 1,1-1-1,-1 1 1,0-1-1,1 1 1,-1-1-1,1 0 1,0 0-1,0 0 1,-1 0-1,1 0 1,0 0 0,4 1-1,103 26 258,-13-6 412,-58-12-1044,-8-7-1613,-11-3 506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4384,'-49'0'1632,"49"0"-1248,0 0-128,0 0 1056,16 0-768,17 0 288,0 0-512,16 0 160,0 0-256,16-16-1472,1 16 672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82 3648,'0'0'1173,"0"-3"-703,0-7-151,0 7 321,0 0-154,0-1-263,0-1 106,1 1-1,-1-1 0,-1 1 1,1-1-1,-1 0 1,-1-7-1,-12 7-269,6 0-81,7 4 15,-1 0 0,1 0 1,-1 0-1,1 0 0,-1 0 1,0 1-1,1-1 0,-1 1 0,0-1 1,1 1-1,-1 0 0,0-1 1,0 1-1,-2 0 0,-73 0-483,73 0 499,0 0 0,-1 1 1,1 0-1,0-1 0,-1 1 0,1 0 1,0 1-1,0-1 0,0 1 0,0 0 1,0 0-1,0 0 0,1 1 1,-1-1-1,1 1 0,-1 0 0,1 0 1,0 0-1,0 0 0,1 0 1,-1 1-1,-2 3 0,4-5 1,0 0-1,0-1 1,0 1-1,1 0 1,-1 0 0,1 0-1,-1-1 1,1 1-1,-1 0 1,1 0 0,0 0-1,0 0 1,0 0-1,0 2 1,1-2 6,0-1-1,0 1 1,0-1-1,-1 0 1,1 1-1,1-1 0,-1 0 1,0 0-1,0 0 1,0 0-1,1 0 1,-1 0-1,0 0 1,1 0-1,-1 0 1,1 0-1,-1-1 1,1 1-1,-1-1 1,4 1-1,2 2 51,-1-1-21,1 0 0,0 0-1,0 0 1,0-1 0,0 0-1,10 0 1,1-1-159,-8 1-33,-1-1 0,0 0 1,1 0-1,14-4 0,-20 3-31,4-1-478,1 0 1,-1-1 0,12-5-1,-4-3-176,-9 8 622,-7 3 199,1 0 0,-1-1 1,1 1-1,-1 0 1,1 0-1,-1 0 0,1 0 1,-1-1-1,1 1 1,-1 0-1,0-1 1,1 1-1,-1 0 0,0 0 1,1-1-1,-1 1 1,0-1-1,1 1 0,-1 0 1,0-1-1,0 1 1,1-1-1,-1 1 0,0-1 1,0 1-1,0-1 1,0 1-1,1 0 0,-1-1 1,0 1-1,0-1 1,0 1-1,0-1 0,0 1 1,-1-1-1,1-2 54,-2 6 469,-9 7 0,10-9-469,1-1 0,0 1 0,-1-1 0,1 1 0,0-1 1,-1 1-1,1 0 0,0-1 0,0 1 0,0-1 0,0 1 0,-1 0 0,1-1 0,0 1 1,0-1-1,0 1 0,0 0 0,0-1 0,0 1 0,0-1 0,1 1 0,-1 0 1,0-1-1,0 1 0,0-1 0,1 1 0,-1-1 0,0 1 0,1 0 0,-1 0 0,1 0 82,-1 0-91,1 0 1,0 0-1,0 0 0,0 0 0,-1 0 0,1 0 1,0 0-1,0-1 0,0 1 0,0 0 0,0 0 1,1-1-1,-1 1 0,0-1 0,0 1 0,0-1 1,1 1-1,-1-1 0,2 1 0,28 0 329,-21-1-306,3-1-2,0 0 0,1 0 0,13-4 0,1-1-3,-10 4-23,19-4 54,26-16 141,2 11-43,-2-11 54,-14 14-91,-27 1-93,-19 6-52,0 0 0,0 0 0,0 0-1,0 0 1,1 1 0,4-1 0,-5 1-255,-8 2 106,-6 4 329,2 1 0,-1 0 1,1 0-1,0 1 0,0 0 0,-11 15 0,10-10 66,-4 4 190,-21 33 0,31-44-378,1 0 0,0 0-1,1 1 1,-1-1 0,1 1-1,1-1 1,-1 1-1,1 0 1,0-1 0,0 8-1,1-12-8,0 1 0,0-1 1,0 0-1,0 0 0,0 0 0,1 1 0,-1-1 0,1 0 0,-1 0 0,1 0 0,0 0 0,-1 0 0,3 2 0,-3-4-29,1 1-1,0-1 1,0 1-1,-1-1 1,1 1-1,0-1 0,0 0 1,0 0-1,0 1 1,0-1-1,0 0 0,0 0 1,0 0-1,-1 0 1,1 0-1,0 0 1,0 0-1,0 0 0,0 0 1,0-1-1,0 1 1,0 0-1,0-1 0,-1 1 1,2-1-1,4-1 94,0-1-1,0 0 0,-1-1 1,1 1-1,-1-1 0,0 0 1,5-6-1,12-20 241,3-3-197,-17 12-193,-7 17 12,0 0 1,1 0-1,0 0 0,0 0 0,4-6 1,-4 5-57,0 1 1,1 0-1,-2-1 1,1 0-1,0 1 1,-1-1-1,0 0 1,0 0-1,-1 0 1,1-8 0,-1 10-239,3 3-102,20-1 41,-13 0 381,0 1 1,-1 0-1,1 0 1,0 1-1,11 3 1,-19-4 10,0 1 0,-1 0 0,1 0 0,0 1 1,0-1-1,0 0 0,-1 0 0,1 1 0,1 1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2912,'0'-14'923,"0"14"-917,0 0 1,0 0-1,0 0 1,0 0-1,0 0 1,0 0-1,0 0 1,0 0-1,0 0 1,0-1 0,0 1-1,0 0 1,0 0-1,0 0 1,0 0-1,0 0 1,0 0-1,0 0 1,0 0 0,0 0-1,0-1 1,0 1-1,0 0 1,0 0-1,0 0 1,0 0-1,1 0 1,-1 0-1,0 0 1,0 0 0,0 0-1,0 0 1,0 0-1,0 0 1,0 0-1,0 0 1,0 0-1,0 0 1,0-1 0,0 1-1,1 0 1,-1 0-1,0 0 1,0 0-1,0 0 1,0 0-1,0 0 1,0 0-1,0 0 1,0 0 0,0 0-1,1 0 1,-1 0-1,0 0 1,0 1-1,0-1 1,27 0 1193,-24 0-806,-3 0-84,0 2 255,0 2-457,-1-1-1,1 0 1,-1 1 0,0-1-1,0 0 1,-3 7 0,-2 7 247,1 13 99,-6-8 47,6 8-154,-6 2 31,-6 31 348,16-59-680,-4 9 273,4-13-297,1 1 0,-1-1 0,1 0 0,-1 0 1,1 1-1,-1-1 0,1 0 0,-1 0 0,1 0 0,-1 0 0,1 0 0,-1 1 0,1-1 0,-1 0 0,1 0 0,-1 0 0,0-1 0,1 1-17,0 0-1,0 1 1,0-1-1,-1 0 1,1 0-1,0 0 1,0 0-1,0 0 1,0 0-1,0 0 1,0 0-1,0 0 1,0 0-1,0 0 1,0 0-1,-1 0 1,1 0-1,0 0 1,0 0-1,0-1 1,0 1-1,0 0 1,0 0-1,0 0 1,0 0-1,0 0 1,0 0-1,0 0 1,-1 0-1,1 0 1,0 0-1,0 0 1,0 0-1,0 0 1,0 0-1,0 0 0,0-1 1,0 1-1,0 0 1,0 0-1,0 0 1,0 0-1,0 0 1,0 0-1,0 0 1,0 0-1,0 0 1,0 0-1,0-1 1,0 1-1,0 0 1,0 0-1,0 0 1,0 0-1,0 0 1,0 0-1,0-4 14,1 0 0,-1 0 0,1 0-1,0 1 1,0-1 0,0 0 0,0 1 0,1-1-1,1-3 1,23-33 37,-14 22-37,6-6-151,0 1 0,40-37 0,-53 55 100,0 0-16,1 1 0,0-1 0,0 1 0,0 0 1,8-4-1,-14 8 40,1 0 1,-1 0 0,0 0-1,0 0 1,0 0 0,0 0-1,1 0 1,-1 0-1,0 0 1,0 0 0,0 0-1,0 0 1,1 0 0,-1 0-1,0 0 1,0 0 0,0 0-1,0 0 1,1 0-1,-1 0 1,0 0 0,0 0-1,0 1 1,0-1 0,0 0-1,1 0 1,-1 0 0,0 0-1,0 0 1,0 0-1,0 0 1,0 1 0,0-1-1,0 0 1,1 0 0,-1 0-1,0 0 1,0 1 0,0-1-1,0 0 1,0 0-1,0 0 1,0 0 0,0 1-1,0-1 1,0 0 0,0 0-1,0 0 1,0 0 0,0 1-1,0 8 26,0-9-34,0 12 121,0-7-38,0 1 1,0 0 0,-1 0 0,-1 8-1,-3 3 254,3-10-189,0-1 1,1 1 0,-1 0-1,1 0 1,0 10 0,2-4-27,-1-1 1,2 0 0,0 0-1,3 12 1,-4-20-12,0-1-1,0 1 1,0 0 0,1 0 0,0-1 0,-1 1-1,1-1 1,0 0 0,1 1 0,-1-1 0,1 0-1,-1 0 1,1 0 0,0-1 0,0 1-1,5 3 1,-3-4 86,-5-1-226,1-1 1,0 1-1,0-1 1,0 0 0,-1 1-1,1-1 1,0 0-1,0 1 1,0-1-1,0 0 1,0 0-1,-1 0 1,2 0 0,16-9-2048,12-8 328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34 4576,'0'-13'1450,"0"12"-1439,0 1 0,0 0 0,0 0 0,0 0-1,0 0 1,0 0 0,0-1 0,0 1-1,0 0 1,0 0 0,0 0 0,0 0-1,0 0 1,0 0 0,0-1 0,0 1-1,0 0 1,1 0 0,-1 0 0,0 0 0,0 0-1,0 0 1,0 0 0,0 0 0,0-1-1,0 1 1,1 0 0,-1 0 0,0 0-1,0 0 1,0 0 0,0 0 0,0 0 0,0 0-1,1 0 1,-1 0 0,0 0 0,0 0-1,0 0 1,0 0 0,0 0 0,1 0-1,-1 0 1,0 0 0,0 0 0,0 0-1,0 0 1,0 0 0,1 0 0,-1 0 0,0 0-1,0 1 1,0-1 0,2 0-141,2 0 421,0 1 1,0-1 0,0 0-1,0 0 1,0-1-1,0 1 1,7-3-1,-10 3-218,-1-1-1,0 0 0,1 1 0,-1-1 0,0 0 0,0 1 1,1-1-1,-1 0 0,0 0 0,0 1 0,0-1 1,0 0-1,0 1 0,0-2 0,0 2-72,0-3 720,-8 3-110,6 0-584,0 0-1,0 0 0,0 0 1,-1 0-1,1 0 0,0 0 1,0 1-1,0-1 1,-4 2-1,-13 9 12,-3-5-31,14-4-18,1 0 0,-1 0 0,-10 5 0,11-3-31,4-3 11,0 0 1,-1 1-1,1-1 1,0 1-1,0 0 1,0 0-1,0 1 1,1-1-1,-1 0 0,1 1 1,-5 5-1,5-5-32,0 1 2,0-1-1,1 1 1,-1 0-1,1 0 1,-1-1-1,0 8 1,10 19 158,14 84 133,-20-107-226,1 0-1,0 0 0,0 0 0,0-1 0,9 12 0,6 12 225,-17-27-181,-1-1 0,1 0-1,-1 1 1,1-1 0,-1 0 0,0 1-1,0-1 1,0 5 0,0-3 97,0-4-139,0 0 0,0 0 1,0 1-1,0-1 0,0 0 0,0 0 0,0 0 1,0 0-1,0 0 0,0 0 0,0 0 1,0 0-1,0 0 0,0 1 0,0-1 0,0 0 1,0 0-1,0 0 0,0 0 0,0 0 0,0 0 1,0 0-1,0 0 0,0 0 0,-1 0 0,1 0 1,0 1-1,0-1 0,0 0 0,0 0 1,0 0-1,0 0 0,0 0 0,0 0 0,0 0 1,0 0-1,0 0 0,0 0 0,-1 0 0,1 0 1,0 0-1,0 0 0,0 0 0,0 0 0,0 0 1,0 0-1,0 0 0,0 0 0,0 0 1,0 0-1,-1 0 0,1 0 0,0 0 0,0 0 1,0 0-1,0 0 0,-2 0 20,0 0 1,1 0-1,-1 1 1,0-1-1,1 1 1,-1-1-1,1 1 1,-1-1-1,-2 3 1,3-3-23,0 0 1,1 1 0,-1-1 0,0 1-1,0-1 1,1 0 0,-1 0 0,0 1-1,0-1 1,0 0 0,1 0 0,-1 0-1,0 0 1,0 0 0,0 0 0,1 0-1,-1 0 1,0 0 0,0 0 0,0-1-1,1 1 1,-1 0 0,0 0 0,0-1 0,1 1-1,-1 0 1,0-1 0,1 1 0,-1-1-1,0 1 1,1-1 0,-1 0 0,1 1-1,-1-1 1,1 1 0,-2-2 0,-1-2-12,0 1 0,0-1 0,0 0 1,1 0-1,-1-1 0,1 1 0,0 0 0,0-1 1,0 1-1,1-1 0,-2-7 0,2 10 3,-1-20-74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6304,'0'0'2336,"0"0"-1824,49 0-128,-33 0 1216,1 0-960,15 0 0,1 0-384,16 0 32,-16 16-160,16-16-2464,0 16 1280</inkml:trace>
  <inkml:trace contextRef="#ctx0" brushRef="#br0" timeOffset="1">0 378 4320,'0'16'1600,"0"-16"-1248,33 0-96,0 0 352,-1 0-384,18 0 64,15 0-192,17-16-64,0 16 0,0-17-128,0 17 64,0-16-1440,-33 16 768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66 3648,'-28'-27'1173,"20"16"-703,6 6-289,2 4-93,-1 0 0,1 0 0,-1-1 0,1 1 0,-1 0 0,1 0 0,-1 0 0,0 0 0,0 0 0,1 0 0,-1 0 0,0 0 0,0 0 0,0 0 0,0 0 0,0 1 0,-1-1 0,1 0 0,0 1 0,0-1 0,0 0 0,0 1 0,-1 0 0,1-1 0,0 1 0,-1 0 0,1 0 0,0 0 0,-1-1 0,1 1 0,-2 1 0,-19-1 1058,21 0-1121,1 0-1,-1 0 1,1 0-1,-1 0 0,1 0 1,-1 0-1,1 0 1,0 0-1,-1 0 0,1 0 1,-1 1-1,1-1 1,-1 0-1,1 0 1,-1 0-1,1 1 0,0-1 1,-1 0-1,1 1 1,0-1-1,-1 0 0,1 1 1,0-1-1,-1 0 1,1 1-1,-3 3-6,0-1 1,0 1-1,0-1 0,1 1 0,-1 0 1,1 0-1,0 0 0,0 0 1,0 1-1,1-1 0,0 0 0,0 1 1,-1 6-1,-26 147 553,23-106-465,0-26-16,2-10-8,1 0 0,-2 25 0,5-11 99,0-16-78,0-1 1,-2 0 0,1 0-1,-4 18 1,3-29-104,-1 6 110,0 0 1,-1 1-1,-3 7 0,5-14-84,0-1 0,1 0 0,-1 1 0,0-1 0,0 0 0,1 0-1,-1 1 1,0-1 0,0 0 0,-1 0 0,1 0 0,0 0 0,0 0-1,0 0 1,-1-1 0,1 1 0,0 0 0,-1-1 0,1 1 0,-1-1-1,1 1 1,0-1 0,-1 1 0,-1-1 0,-3-3 75,-7-8-111,12 11 5,0 0 1,0-1-1,0 1 1,0-1-1,1 1 1,-1-1-1,0 0 1,0 1-1,0-1 1,1 0 0,-1 1-1,0-1 1,1 0-1,-1 0 1,1 0-1,-1 0 1,1 1-1,-1-1 1,1 0-1,0 0 1,-1 0 0,1 0-1,0 0 1,0 0-1,0 0 1,0 0-1,0 0 1,0 0-1,0 0 1,0 0-1,0 0 1,1-2 0,0-2-37,1 0 0,1 0 1,-1 0-1,1 0 0,4-5 1,5-11-172,-9 15 165,1 0 0,-1 0 0,1 0 0,0 1-1,0 0 1,1-1 0,0 2 0,0-1 0,0 0 0,0 1 0,1 0 0,-1 1 0,1-1-1,0 1 1,0 0 0,1 0 0,6-1 0,-1-1-100,26-5 1,-20 6 39,-12 2 56,-4 1 22,0 0 1,1 0-1,0 1 1,-1-1-1,1 1 1,-1-1-1,1 1 0,0 0 1,-1 0-1,1 0 1,-1 0-1,1 0 1,0 1-1,-1-1 1,1 1-1,-1 0 1,1 0-1,-1 0 0,1 0 1,3 2-1,2 3-106,0-1 0,0 1-1,13 13 1,-19-16 143,1 0 0,-1 0 0,0 1 0,0-1 0,0 0 0,-1 1 0,1-1 0,-1 1 0,0 0 0,1 5 0,15 73 504,-15-69-364,-1-1 0,1 1 0,-2-1 0,-1 19-1,0 6 255,1-33-318,0 0-1,0 0 0,1 0 1,0 0-1,0 0 1,0 0-1,0 0 0,0-1 1,1 1-1,3 6 1,-2-3 22,-3-7-107,0 0-1,0 1 1,0-1-1,0 1 1,0-1-1,0 0 1,0 1-1,1-1 1,-1 1-1,0-1 0,0 0 1,0 1-1,1-1 1,-1 0-1,0 1 1,0-1-1,1 0 1,-1 1-1,0-1 1,1 0-1,-1 1 0,0-1 1,1 0-1,-1 0 1,0 0-1,1 1 1,-1-1-1,1 0 1,-1 0-1,0 0 1,1 0-1,-1 0 1,1 0-1,-1 0 0,1 0 1,-1 0-1,0 0 1,1 0-1,-1 0 1,1 0-1,-1 0 1,0 0-1,1 0 1,-1 0-1,1-1 1,-1 1-1,0 0 0,1 0 1,-1 0-1,0-1 1,1 1-1,16-11-1619,-13 9 1237,1-1 0,-1 0-1,1 1 1,-1-1 0,0-1 0,6-5-1,-4 3-181,0 1-1,14-10 1,76-53-858,-77 50 1397,-14 12 65,1 0 1,0 1 0,9-7 0,-2 5-7,-10 5 53,1 0 1,0 0-1,-1 0 0,1 0 1,-1-1-1,1 0 0,-1 1 1,0-1-1,0-1 0,-1 1 0,1 0 1,-1-1-1,5-6 0,-6 0 408,1 0 1,-1-1-1,-1 1 0,-1-19 0,0 4 524,1 23-1003,0 1 1,0 0-1,0 0 0,0-1 0,0 1 1,0 0-1,0-1 0,-1 1 0,1 0 1,0 0-1,-1 0 0,1-1 0,-1 1 1,0 0-1,1 0 0,-1 0 1,0 0-1,0 0 0,0 0 0,1 0 1,-1 0-1,0 0 0,0 1 0,0-1 1,-1 0-1,1 0 0,0 1 0,0-1 1,0 1-1,0-1 0,-1 1 1,1 0-1,0-1 0,0 1 0,-1 0 1,1 0-1,0 0 0,0 0 0,-2 0 1,2 0-21,1 0 0,-1 0 0,0-1 0,1 1 0,-1 0 0,1 0 0,-1 0 0,1 0 0,-1 0 0,1 1 0,-1-1 0,1 0 0,-1 0 0,1 0 0,-1 0 0,1 1 0,-1-1 0,1 0 0,0 0 0,-1 1 0,1-1 0,-1 0 0,1 1 0,0-1 0,-1 0 0,1 1 0,0-1 0,-1 1 0,1-1 0,0 0 0,-1 2 0,-4 5-42,-6-1 84,10-5-35,0-1 1,0 1 0,-1-1 0,1 1-1,0-1 1,0 1 0,0 0 0,1-1-1,-1 1 1,0 0 0,0 0 0,0-1-1,0 1 1,1 0 0,-2 2 0,-11 33-185,10-26 158,1-4 37,1 0 1,0-1-1,1 1 1,-1 0-1,1 0 1,0 0-1,1 6 1,0 1 47,-1-12-52,0 1 1,0 0 0,0 0-1,0-1 1,1 1 0,-1 0-1,1 0 1,-1-1 0,1 1-1,-1 0 1,1-1 0,0 1-1,0-1 1,2 3 0,2 4 31,0 6 46,11-1-12,-5-21-612,-5 6 79,-5 2 424,0 0 0,0 0 0,0 0 0,0-1 0,0 1 0,0 0 0,0 0 0,0 0 0,0-1 0,0 1 0,0-1 0,0 1 0,0-1 0,0 1 0,0-1 0,0 1 0,0-2 0,9-15-214,-5 8 189,6-10-4,-8 5 6,-3 12 45,1-1 1,-1 1-1,1 0 1,0-1-1,-1 1 0,1 0 1,1-1-1,-1 1 1,0 0-1,0 0 1,1 0-1,-1 0 0,3-2 1,8-9-153,-7 7 130,-1 2 0,1-1 0,0 0 1,0 1-1,8-5 0,-7 6 49,-1 0 0,1 0 0,0 1 0,0 0-1,1 0 1,-1 1 0,0 0 0,1 0-1,-1 0 1,0 1 0,9 0 0,-13-1 5,1 1 0,-1 0 0,1 0 0,0 0 0,-1 1 0,1-1-1,-1 0 1,1 1 0,-1 0 0,1 0 0,-1-1 0,0 1 0,1 1 0,-1-1 0,0 0 0,0 1 0,3 1 0,-4-2-5,-1-1 1,1 1-1,-1 0 0,0-1 0,1 1 1,-1-1-1,0 1 0,0 0 0,1-1 1,-1 1-1,0 0 0,0-1 0,0 1 1,0 0-1,0 0 0,0-1 0,0 1 1,0 0-1,0-1 0,0 1 0,0 0 1,0-1-1,-1 2 0,1 0 39,-1 15 137,0-12-146,1-1-1,0 1 0,0-1 1,0 1-1,0-1 1,1 1-1,-1-1 1,4 9-1,9 8 110,1 4-66,-13-22-80,-1-3-2,0 1 0,0 0 0,0 0-1,0-1 1,0 1 0,0 0 0,1-1-1,-1 1 1,0 0 0,0 0 0,1-1-1,-1 1 1,1-1 0,-1 1 0,0 0-1,1-1 1,-1 1 0,1-1-1,0 1 1,-1-1 0,1 1 0,-1-1-1,1 1 1,0-1 0,-1 0 0,2 1-1,5 2 42,10 11 120,-14-12-120,-1 0 0,1 1 1,0-1-1,-1 0 0,6 2 0,-6-3-29,-1-1 0,0 1-1,0-1 1,1 0 0,-1 0 0,0 1 0,1-1-1,-1 0 1,0 0 0,1 0 0,-1-1 0,0 1-1,1 0 1,-1 0 0,0-1 0,1 1 0,-1-1-1,0 1 1,2-1 0,13-13 122,-2-2-65,-9 5-42,-4 8-18,0 1-1,0 0 1,0-1 0,0 1-1,1 0 1,-1 0 0,1 0-1,2-2 1,-2 2-11,-1 0-1,1 0 1,0 0-1,-1-1 1,0 1 0,1 0-1,-1-1 1,0 1 0,0-1-1,0 1 1,-1-1-1,1 1 1,0-1 0,-1 0-1,0 1 1,0-1 0,0 0-1,0 1 1,0-1-1,-1-2 1,1-7-127,0 12 110,0-1-1,0 1 1,0-1 0,0 1 0,0-1 0,-1 1 0,1-1-1,0 0 1,1 1 0,-1-1 0,0 1 0,0-1 0,0 1 0,0-1-1,0 1 1,0-1 0,1 1 0,-1-1 0,0 1 0,0-1 0,1 1-1,-1-1 1,0 1 0,1 0 0,-1-1 0,1 1 0,-1 0 0,0-1-1,1 1 1,-1 0 0,1-1 0,-1 1 0,1 0 0,-1 0 0,1-1-1,-1 1 1,1 0 0,-1 0 0,1 0 0,-1 0 0,1 0 0,-1 0-1,1 0 1,-1 0 0,2 0 0,1 0-167,-3 3 95,0-2 92,0 1-1,0 0 0,1 0 0,-1-1 0,1 1 0,0 0 1,-1-1-1,1 1 0,0-1 0,2 4 0,2 4 40,9 27 264,-12-29-258,0 0-1,1-1 1,0 1 0,0 0-1,6 7 1,7 15 182,-13-22-136,0 0 0,1 0 0,0-1 1,1 0-1,9 11 0,-6-8 36,-7-7-99,1 0 0,-1 0 0,1 0 1,0-1-1,0 1 0,-1-1 1,1 1-1,0-1 0,0 1 0,0-1 1,0 0-1,1 0 0,-1 0 1,0 0-1,0-1 0,1 1 0,-1-1 1,4 1-1,8-1 270,-14 0-301,0 0 0,0 0 0,0 0 0,0 0 0,0 0 0,0 0 1,0 0-1,0 0 0,1 1 0,-1-1 0,0 0 0,0 0 0,0-1 0,0 1 0,0 0 0,0 0 0,0 0 1,0 0-1,0 0 0,1 0 0,-1 0 0,0 0 0,0 0 0,0 0 0,0 0 0,0 0 0,0 0 0,0 0 0,0 0 1,0 0-1,0 0 0,0 0 0,0 0 0,0 0 0,0-1 0,0 1 0,1 0 0,-1 0 0,0 0 0,0 0 1,0 0-1,0 0 0,0 0 0,0 0 0,0 0 0,0 0 0,0-1 0,0 1 0,0 0 0,0 0 0,0 0 1,0 0-1,0 0 0,0 0 0,0 0 0,-1 0 0,1-5 67,2-26 11,-2 29-108,1 0 0,-1 0 0,1 0 1,0 1-1,-1-1 0,1 0 0,0 0 1,0 1-1,0-1 0,0 0 0,0 1 0,2-3 1,0 2-241,0 2-208,-2 0 432,1 0-1,0 1 0,0-1 1,0 1-1,0-1 1,-1 1-1,1 0 0,0 0 1,-1-1-1,1 1 1,0 0-1,-1 1 0,1-1 1,-1 0-1,0 0 1,3 3-1,10 9-215,-8-7 221,1 1 0,-1 0 0,10 12 0,-15-17 57,0 1-1,1-1 0,0 0 0,-1 0 1,1 0-1,0 0 0,0 0 1,0 0-1,0-1 0,0 1 0,1-1 1,-1 1-1,0-1 0,1 0 1,-1 0-1,1 0 0,-1 0 0,1 0 1,-1 0-1,6 0 0,9 4 84,-10-3-8,0 0 0,0-1-1,1 1 1,9-1 0,-14 0-63,0-1 1,0 0-1,0 0 1,0-1-1,0 1 1,0-1-1,0 1 1,0-1-1,0 0 1,0 0-1,0-1 0,0 1 1,-1 0-1,1-1 1,0 0-1,-1 1 1,1-1-1,-1 0 1,0 0-1,0-1 1,4-3-1,-2 2 2,2-4 0,0 0 0,-1 0 0,0 0 1,0 0-1,-1-1 0,0 1 0,-1-1 0,0 0 0,2-12 0,-3 11-9,-1 1-1,0-20 1,1-5 33,3 10-19,-2 13 29,-1 0-1,0 0 0,0-17 1,-2 18-51,1-1 0,0 1 0,1-1 0,0 1 0,5-17 0,-6 24-11,0 0-1,0-1 1,-1 1 0,1-1-1,-1 1 1,0 0 0,0-5 0,2-10 90,0 12-362,0 1-1,1-1 0,0 1 0,3-6 1,-5 11 206,0-1 0,-1 1 1,1 0-1,0-1 1,0 1-1,0 0 1,0 0-1,0 0 0,-1-1 1,1 1-1,0 0 1,0 0-1,2 1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3712,'0'0'1408,"0"0"-1120,16 16-64,-16-16 1024,0 16-736,0 1 832,0 16-736,0-17-64,0 17-320,-16 0 288,16-17-288,0 17-2240,16-17 1120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6048,'0'0'1952,"-6"0"-1179,-18 3-421,22-3-340,1 1-1,0-1 1,0 1 0,0-1-1,0 1 1,0 0 0,0-1-1,0 1 1,0 0 0,0 0-1,0 0 1,1 0 0,-1 0-1,0 0 1,-1 2 0,1-1-8,0 0 0,-1 1 0,1 0 0,-1 0 0,1 0 0,0 0 0,0 0 0,0 1 0,0 3 0,2-4-5,-1 0 0,1-1 1,-1 1-1,1 0 0,0 0 1,0-1-1,0 1 0,1-1 1,-1 1-1,1-1 0,2 4 1,-1-2-3,1 0 0,0 0 0,0 0 1,0-1-1,7 4 0,16 16 89,-5 4 223,25 9 91,-34-22-277,-14-14-93,0 1 1,0-1-1,-1 1 0,1-1 1,0 0-1,0 0 1,-1 1-1,1-1 0,0 0 1,-1 0-1,1 0 0,-3-1 1,-40 1 155,-5 0-68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3904,'-17'-16'1440,"17"16"-1120,0 0-96,-16 16 736,16 1-576,-33 32 0,17 0-256,-17 49 256,0-16-192,17 0 384,-17 0-320,17-16 32,-1-17-192,1 0-2368,16-16 1216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16 328 3648,'-13'-41'1173,"13"40"-1159,-1 1-1,1 0 0,0 0 1,0-1-1,0 1 1,-1 0-1,1 0 0,0-1 1,0 1-1,0 0 1,0-1-1,0 1 1,0 0-1,0-1 0,-1 1 1,1 0-1,0-1 1,0 1-1,0 0 0,0-1 1,1 1-1,-1 0 1,0-1-1,0 1 0,0 0 1,0-1-1,0 1 1,0 0-1,0 0 0,1-1 1,-1 1-1,0 0 1,0-1-1,1 1 1,10-11 337,-11 10-312,1 1 0,-1 0 0,1-1 0,-1 1 0,1 0-1,-1-1 1,1 1 0,-1 0 0,1 0 0,0 0-1,-1 0 1,1-1 0,-1 1 0,1 0 0,0 0-1,-1 0 1,1 0 0,-1 0 0,1 0 0,0 0-1,-1 1 1,1-1 0,-1 0 0,1 0 0,0 0-1,-1 1 1,1-1 0,-1 0 0,1 1 0,0-1-1,0 1 71,18 10 307,11-6-181,-13 0-112,-11-3-78,1 0 1,0 0-1,0-1 0,-1 0 0,15 0 1,39 2 178,-39 0-172,-9-1-17,23 1 0,16-8 11,-22 2-28,9-1 0,3 0 21,42-8 1,-69 8-34,0 0 0,0 0 0,0-1 0,0-1 0,-1-1 0,20-12 0,-22 12 5,0-1-1,11-9 1,2-13 42,-15 22-37,-7 7-8,0-1-1,0 1 0,-1-1 0,1 0 0,-1 1 0,1-1 0,-1 0 0,2-2 0,-2 1 16,0-1 0,0 1 0,0-1 0,0 1-1,0-5 1,1-5 59,9-12 185,-5-2 346,0 10-301,-5 14-284,0-1 1,1 1 0,-1-1-1,-1 1 1,1-1-1,0-5 1,-1 5-9,-3 6-40,2 0 3,-1 0-1,1 0 1,-1 0-1,1 1 1,0-1 0,0 0-1,0 1 1,0-1-1,0 1 1,1 0-1,-1-1 1,0 6 0,-1 5-2,-9 36 72,6-11-21,-9 52 69,5-51-60,-2 6 33,0-2 0,-3 1 0,-23 48-1,33-85-12,2-4-23,1 0 0,-1 0 0,1 1 0,-1-1 0,1 0 1,0 1-1,1-1 0,-1 0 0,0 1 0,1 5 0,0-8 5,0 1-1,-1 0 0,1 0 1,0-1-1,-1 1 1,1 0-1,-1-1 0,1 1 1,-1 0-1,0-1 0,0 1 1,0-1-1,0 1 0,0-1 1,0 0-1,0 1 1,-2 1-1,0-1 209,4-1-235,0-1 0,-1 0 0,1 0 0,-1 0 1,1 0-1,0 0 0,-1 0 0,1 0 1,-1 0-1,1-1 0,0 1 0,-1 0 0,1 0 1,-1 0-1,1-1 0,-1 1 0,1 0 0,-1-1 1,1 1-1,-1 0 0,1-1 0,-1 1 0,1-1 1,0 0-1,10-16 25,-4 4-71,17-20-18,-14 20 28,0-1 1,12-22-1,-19 30-72,0-1-1,1 1 1,0 0-1,0 0 1,1 1-1,-1-1 1,1 1-1,9-8 1,-12 12 58,-1 1 0,1-1 0,-1 0 1,1 1-1,0-1 0,-1 1 0,1-1 0,0 1 0,-1 0 1,1 0-1,0 0 0,0 0 0,-1 0 0,1 0 0,0 0 0,0 0 1,-1 1-1,1-1 0,0 1 0,-1-1 0,1 1 0,-1 0 1,1-1-1,0 1 0,-1 0 0,0 0 0,1 0 0,-1 0 0,2 2 1,1 1-4,0 0 0,0 0-1,0 0 1,-1 1 0,0-1 0,4 8 0,-5-8 60,-1 1-1,1 0 1,-1-1-1,0 1 0,-1 0 1,1-1-1,-1 1 1,0 0-1,-1 9 1,0-8 104,1 0-1,0 1 1,0-1 0,3 11 0,0-7 10,2 13 121,-10 7 99,3-24-282,1 0-1,-1 1 1,1 10 0,1 32 570,0-47-636,0-1 1,0 1-1,0 0 1,1-1-1,-1 1 1,1 0-1,-1-1 1,1 1-1,0 0 1,-1-1-1,1 1 1,0-1-1,0 1 1,0-1-1,0 0 1,0 1-1,2 1 1,0 0-2090,-2-4 1615,1 0 0,-1 0 1,0 0-1,0 1 0,0-1 1,0 0-1,0 0 0,0 0 1,1-2-1,3-3-808,11-10-1287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8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68 4896,'13'14'1584,"-12"-14"-1547,-1 1 1,1-1-1,0 0 1,-1 1-1,1-1 1,-1 0-1,1 1 1,0-1-1,-1 0 1,1 0-1,0 1 1,-1-1-1,1 0 1,0 0-1,0 0 1,-1 0-1,1 0 1,0 0-1,-1 0 1,1 0-1,0 0 1,-1-1-1,2 1 1,0-1 171,15 2 960,-12 0-944,-1-1 0,1 1 0,-1-1 0,1 0 0,-1-1 1,1 1-1,-1-1 0,9-2 0,-5-2-42,-6 4-155,-1 0-1,1 0 1,-1 0 0,1 0-1,-1 0 1,1 1 0,0-1-1,-1 1 1,1-1 0,0 1-1,-1-1 1,1 1 0,2 0-1,10 1 290,-11-1-274,0 0 0,1 0 0,-1 0 0,0 0 0,5-1 0,-7 0-33,0 1 0,-1 0-1,1 0 1,-1 0 0,1-1-1,-1 1 1,1 0 0,-1-1-1,1 1 1,-1-1 0,1 1-1,-1-1 1,1 1 0,-1-1-1,0 1 1,1-1 0,-1 1-1,0-1 1,1 1 0,-1-1-1,0 1 1,0-1 0,1 0-1,-1 1 1,0-1 0,0 0-1,0 1 1,0-1 0,0 1-1,0-2 1,0-28 283,0 29-291,0 1-1,0 0 0,0 0 1,0-1-1,0 1 1,0 0-1,0 0 0,0 0 1,-1-1-1,1 1 0,0 0 1,0 0-1,0 0 0,0-1 1,0 1-1,0 0 1,-1 0-1,1 0 0,0-1 1,0 1-1,0 0 0,0 0 1,-1 0-1,1 0 1,0 0-1,0 0 0,-1 0 1,1-1-1,0 1 0,0 0 1,0 0-1,-1 0 1,1 0-1,-1 0 0,-6-3-42,0 0 0,0 1 0,-1 0 0,1 0 1,-1 0-1,1 1 0,-1 1 0,0-1 0,-12 1 0,14 1 14,0-1 0,0 1 1,0 0-1,0 1 0,0-1 0,1 1 1,-1 0-1,0 1 0,1-1 0,0 1 1,-1 0-1,1 1 0,0-1 0,-6 7 1,1-2-16,7-5 33,-1 0 0,1 0-1,0 0 1,0 0 0,0 0-1,0 0 1,1 1 0,-1 0-1,1-1 1,-3 6 0,4-5 60,1 1 1,-1-1 0,1 0 0,0 1-1,0-1 1,0 0 0,0 1 0,1-1 0,0 0-1,0 0 1,0 1 0,0-1 0,1 0-1,0 0 1,0 0 0,3 5 0,-3-7-23,0 1-1,1 0 1,-1-1 0,1 0 0,-1 1 0,1-1 0,0 0 0,0 0 0,0-1 0,0 1 0,0 0 0,0-1 0,1 0-1,-1 0 1,0 0 0,7 1 0,3 1 40,-3 0-86,0-1-1,0 1 1,0-2 0,13 1 0,21-7-606,-22 2 270,120-13-1359,-44-1 871,-87 15 818,0-2 0,0 1 0,0-2 0,-1 1 0,0-1 0,11-7 0,-19 10 47,1 1 1,-1-1 0,0 0-1,1 1 1,-1-1 0,0 0 0,0 0-1,0-1 1,0 1 0,-1 0-1,1-1 1,0 1 0,-1-1-1,0 1 1,0-1 0,1 0-1,-2 0 1,1 1 0,0-1 0,0 0-1,-1 0 1,0 0 0,1 0-1,-1 0 1,0 0 0,-1-3-1,1 6-8,0-1 0,0 1 1,0-1-1,0 1 0,0-1 0,0 1 0,0-1 0,0 1 0,0-1 0,0 1 0,0-1 0,-1 1 0,1-1 0,0 1 0,0-1 0,-1 1 0,1-1 0,0 1 0,0-1 0,-1 1 1,1 0-1,-1-1 0,1 1 0,0-1 0,-1 1 0,1 0 0,-1 0 0,1-1 0,-1 1 0,1 0 0,-1 0 0,1-1 0,-1 1 0,1 0 0,-1 0 0,1 0 0,-1 0 0,1 0 1,-1 0-1,1 0 0,-1 0 0,1 0 0,-1 0 0,1 0 0,-1 0 0,1 0 0,-1 1 0,-4 0 85,0 0 0,1 1 0,-1 0 1,-5 3-1,6-3-162,1-1 63,1 0 0,0 1-1,-1-1 1,1 0 0,0 1-1,0 0 1,0-1-1,0 1 1,-4 4 0,5-4 7,0 1-1,0 0 1,0-1 0,0 1 0,0-1 0,1 1 0,-1 0 0,1 0-1,0-1 1,0 1 0,0 4 0,0-2 42,1-1 0,0 1 1,0 0-1,0-1 0,0 1 0,1-1 1,0 1-1,0-1 0,2 5 0,0-2 59,1 1 0,0-1 0,1 0-1,8 10 1,-12-16-58,0 1 0,0-1 0,0 1 0,0-1-1,0 1 1,0-1 0,0 0 0,0 0 0,0 0-1,1 0 1,-1-1 0,0 1 0,1 0 0,-1-1-1,0 0 1,1 1 0,-1-1 0,1 0 0,-1 0-1,3-1 1,-3 1-13,-1 0-26,0 0-1,-1 0 0,1 0 1,-1 0-1,1 0 0,0 0 1,-1 0-1,1 0 1,-1 0-1,1 0 0,-1 0 1,1 0-1,0-1 1,-1 1-1,1 0 0,-1 0 1,1-1-1,0 0 1,0 0 23,-1-1 1,1 1-1,-1-1 1,0 1 0,1-1-1,-1 1 1,0-1 0,0 1-1,0-1 1,0-2 0,0-3 4,1 2-31,0 0 0,-1 0 1,0-1-1,0 1 0,-1 0 0,1-1 0,-1 1 1,-2-6-1,1 7-20,0-1 1,0 1 0,0-1-1,1 1 1,-1-1-1,1 1 1,0-1-1,1 0 1,-1 0 0,1 0-1,0 1 1,0-7-1,0 10-121,0 0-1,0 0 1,0-1-1,0 1 0,1 0 1,-1-1-1,0 1 1,1 0-1,-1 0 1,0-1-1,1 1 1,0 0-1,-1 0 1,1 0-1,0 0 0,-1 0 1,1-1-1,0 2 1,0-1-1,0 0 1,0 0-1,0 0 1,0 0-1,0 0 0,0 1 1,0-1-1,0 0 1,0 1-1,1-1 1,-1 1-1,0 0 1,0-1-1,1 1 0,-1 0 1,0 0-1,1 0 1,-1 0-1,2 0 1,14 0-2141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0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68 149 4896,'0'1'130,"0"1"0,-1 0 0,1 0 1,0-1-1,-1 1 0,1 0 0,-1-1 0,1 1 0,-1 0 1,0-1-1,0 1 0,1-1 0,-1 1 0,0-1 0,-1 1 1,1-1-1,0 0 0,0 1 0,-3 0 0,4-2-131,-46 47 2199,46-47-2167,-1 1 0,1-1 0,-1 1 0,1-1 0,0 1 1,0-1-1,-1 1 0,1-1 0,0 1 0,0-1 0,-1 1 0,1-1 0,0 1 1,0-1-1,0 1 0,0-1 0,0 1 0,0 0 0,1 2 60,-1-4-63,0-1 10,0 0-1,0 0 1,0 0-1,0 0 1,1 0-1,-1 0 1,0 0-1,1 0 1,-1 0-1,1 1 1,0-1-1,0 0 1,0 0-1,0 0 1,0 1-1,0-1 1,0 0-1,0 1 1,1-1-1,-1 1 1,1 0-1,1-2 1,23-11 81,-17 9-80,0 1-1,10-9 1,47-47 190,-47 47-139,-13 8-70,1 1-1,-1-1 1,0 0 0,0-1-1,7-8 1,-7 5-31,-4 6 3,-1 1 1,1 0-1,0 0 1,-1 0-1,1 0 1,3-3-1,13-1-43,-8 4 17,4-5-59,-13 6 83,1 0 0,-1 0 0,0 1 0,1-1 0,-1 0 0,1 1 0,-1-1 1,1 1-1,-1-1 0,1 1 0,-1 0 0,1 0 0,-1-1 0,1 1 0,0 0 0,-1 1 0,1-1 0,-1 0 1,1 0-1,-1 1 0,1-1 0,-1 1 0,3 0 0,-3 0-50,1 0-1,0 1 1,-1-1 0,1 1 0,-1-1-1,1 1 1,-1 0 0,0 0-1,0-1 1,0 1 0,0 0-1,1 3 1,0-2-76,-1 1 0,1-1 0,0 0 0,0 0 0,3 3 0,9 8-211,-7-8 208,0 0 1,-1 1-1,10 12 1,-11-10 79,-4-7 57,0-1 0,0 1-1,0 0 1,0-1 0,0 1 0,0-1 0,0 0 0,1 1 0,-1-1 0,0 0-1,1 0 1,-1 0 0,1 0 0,0 0 0,-1 0 0,1 0 0,0-1 0,0 1 0,2 0-1,7 4 18,-8-4-21,0 1-1,0-1 0,0 0 0,1 0 0,-1 0 0,0-1 1,1 1-1,-1-1 0,6 1 0,70-1 407,-77 0-368,0-1 1,0 1-1,-1 0 0,1 0 1,0-1-1,-1 1 0,1-1 0,0 1 1,-1-1-1,1 0 0,-1 0 1,1 0-1,-1 0 0,1 0 0,-1 0 1,0 0-1,2-2 0,-2 2-2,-1 1 0,1-1 0,-1 1 0,1-1 0,-1 0 0,0 1 0,0-1 0,1 1 0,-1-1 0,0 0 0,0 1-1,0-1 1,1 0 0,-1 0 0,0 1 0,0-1 0,0 0 0,0 1 0,-1-1 0,1 0 0,0 1 0,0-1 0,0-1 0,-1 0 110,1 0-103,0 0 0,0 0 0,-1 0-1,1 1 1,-1-1 0,1 0 0,-1 0 0,0 1 0,1-1 0,-1 0-1,0 1 1,0-1 0,0 1 0,0-1 0,-1 1 0,1 0 0,0-1-1,-2 0 1,-11-15 212,11 9-100,-2 1 100,-9 5-172,-21 2-498,31 0 397,3 0 16,0 0 0,0 0 0,0 0 0,0 0 0,0 0 0,0 0 0,0 0 0,0 0 1,0 1-1,0-1 0,0 0 0,0 1 0,0-1 0,1 0 0,-1 1 0,0-1 0,0 1 0,0 0 0,0-1 0,1 1 0,-1 0 1,0-1-1,0 1 0,1 0 0,-1 0 0,1-1 0,-1 1 0,1 0 0,-1 0 0,1 0 0,-1 2 0,-4 5-75,-7 19-127,10-21 185,0 0 41,0-1 0,0 1 0,1 0 0,0 0 0,0-1-1,0 1 1,1 0 0,-1 0 0,2 0 0,-1 0-1,1 6 1,10 32 150,-8-29-91,-3-13-58,0 1 0,1-1 0,-1 0 0,1 1 0,-1-1 0,1 0 0,0 1-1,0-1 1,0 0 0,0 0 0,0 0 0,1 0 0,-1 0 0,1 0 0,-1 0-1,4 2 1,6 6 100,-1-1 0,2 0 0,-1-1-1,1 0 1,0-1 0,1 0-1,0-1 1,22 7 0,-30-12-110,0-1 0,0 0 0,0 1 0,0-2 0,0 1 0,0 0 0,0-1 0,-1 0 0,1 0 0,7-3 0,6-1-57,-1 2-95,-12 2 108,-1 1 0,0-1-1,0 0 1,1 0 0,-1 0-1,0-1 1,0 0 0,0 0 0,-1 0-1,7-4 1,9-11 25,-1-1 0,-1 0 1,0-2-1,14-22 0,-21 29 34,-4 5-93,-1 0 1,5-13 0,-7 15 25,1 0 1,-1 0-1,1 0 1,0 1-1,0-1 1,5-4-1,5-7-56,-12 8 27,-2 9 71,0 0-1,0-1 1,0 1 0,0 0 0,1 0 0,-1-1 0,0 1 0,0 0 0,0 0 0,0-1 0,0 1-1,0 0 1,0 0 0,1-1 0,-1 1 0,0 0 0,0 0 0,0 0 0,1-1 0,-1 1 0,0 0-1,0 0 1,0 0 0,1 0 0,-1-1 0,26-12-34,-23 11 37,-2 2 10,0 0 1,0 0 0,0-1 0,1 1 0,-1 0-1,0 0 1,0 0 0,0 0 0,0 0 0,0 0-1,0 1 1,0-1 0,0 0 0,0 1 0,1-1-1,-1 0 1,0 1 0,0-1 0,0 1 0,-1 0-1,1-1 1,0 1 0,0 0 0,0-1 0,0 1-1,-1 0 1,2 1 0,-1-1-9,-1 0-3,1-1 0,-1 0 0,0 0 0,0 0 0,1 1-1,-1-1 1,0 0 0,0 1 0,0-1 0,0 0 0,1 1 0,-1-1 0,0 0 0,0 0 0,0 1 0,0-1 0,0 0 0,0 1 0,0-1 0,0 0 0,0 1 0,0-1 0,0 0 0,0 1 0,0 0 0,0 10-19,1 2 42,-1-1 1,-1 0-1,-2 16 0,-8 5 197,7-15-125,2-10-64,1 0-1,-2 0 0,1-1 0,-5 9 0,-12 33 451,14-41-368,-2 9 332,7-16-434,0-1-1,0 0 0,0 1 1,0-1-1,0 1 1,0-1-1,0 0 0,1 1 1,-1-1-1,0 0 0,0 1 1,0-1-1,1 0 1,-1 1-1,0-1 0,0 0 1,1 0-1,-1 1 1,0-1-1,0 0 0,1 0 1,-1 1-1,0-1 1,1 0-1,-1 0 0,0 0 1,1 0-1,-1 1 0,1-1 1,-1 0-1,0 0 1,1 0-1,-1 0 0,0 0 1,1 0-1,-1 0 1,1 0-1,-1 0 0,0 0 1,1 0-1,-1 0 1,1-1-1,-1 1-6,0 0-1,0 0 1,0 0 0,0 0-1,0 0 1,1 0 0,-1 0 0,0 0-1,0 1 1,0-1 0,0 0-1,0 0 1,0-1 0,0 1 0,0 0-1,0 0 1,0 0 0,1 0-1,-1 0 1,0 0 0,0 0 0,0 0-1,0 0 1,0 0 0,0 0-1,0 0 1,0 0 0,0 0 0,0 0-1,0 0 1,0 0 0,1 0-1,-1 0 1,0 0 0,0-1 0,0 1-1,0 0 1,0 0 0,0 0-1,0 0 1,0 0 0,0 0 0,0 0-1,0 0 1,0 0 0,0 0-1,0-1 1,0 1 0,0 0 0,0 0-1,0 0 1,0 0 0,0 0-1,0 0 1,0 0 0,0 0 0,0-3 0,0 1 0,1 0 1,-1-1-1,1 1 1,-1 0-1,1 0 0,0 0 1,0 0-1,2-4 1,8-18-1,-8 14 66,10-26 193,-2 17-177,-5-4-67,-5 19-37,0 0 1,0-1-1,0 1 0,1 0 1,0 0-1,0 0 1,0 0-1,0 0 0,0 1 1,1-1-1,-1 1 1,7-6-1,-1 0-131,-7 7 86,1 0 0,-1 0 0,1 1 0,-1-1 0,1 0 0,0 1 0,0-1 0,0 1 0,0 0 0,0-1 0,0 1 0,0 0 0,1 0 0,-1 1 0,0-1 0,0 0 0,1 1 1,-1-1-1,5 1 0,-1 0-10,10 1-188,-15 0 255,-1-1-1,1 0 0,-1 1 0,1-1 1,-1 0-1,1 1 0,-1-1 0,1 1 1,-1-1-1,0 1 0,1-1 1,-1 1-1,0 0 0,1-1 0,-1 1 1,0-1-1,0 1 0,0-1 0,1 1 1,-1 0-1,0-1 0,0 1 1,0 0-1,0-1 0,0 1 0,0 0 1,0 1-5,0 0 0,0-1 0,0 1 0,0 0 0,1-1 0,-1 1 0,1 0 0,-1-1 0,1 1 0,0-1 0,0 1 0,1 2 0,-1-3 4,0 1 1,0 0-1,0 0 0,0 0 0,0-1 1,0 1-1,-1 0 0,1 0 1,-1 0-1,0 0 0,1 0 0,-1 4 1,0 221 1521,0-227-1498,0 1-1,-1-1 1,1 1-1,0-1 1,0 1-1,0 0 1,0-1 0,0 1-1,0-1 1,0 1-1,0-1 1,1 1-1,-1-1 1,0 1-1,0-1 1,0 1-1,0-1 1,1 1-1,-1-1 1,0 1 0,1-1-1,-1 1 1,0-1-1,1 0 1,-1 1-1,0-1 1,1 1-1,-1-1 1,1 0-1,-1 0 1,0 1-1,1-1 1,-1 0-1,1 0 1,-1 1 0,1-1-1,-1 0 1,1 0-1,0 0 1,-1 0-1,1 0 1,-1 0-1,1 0 1,-1 0-1,2 0 1,-2 0-10,0 0 0,0 0-1,0 0 1,0 0 0,0 0 0,1 0 0,-1 0 0,0 0-1,0 0 1,0 0 0,0 0 0,0 0 0,1 0-1,-1 0 1,0 0 0,0 0 0,0 0 0,0-1 0,0 1-1,0 0 1,0 0 0,0 0 0,1 0 0,-1 0 0,0 0-1,0 0 1,0-1 0,0 1 0,0 0 0,0 0 0,0 0-1,0 0 1,0 0 0,0-1 0,0 1 0,0 0 0,0 0-1,0 0 1,0 0 0,0 0 0,0-1 0,0 1-1,0 0 1,0 0 0,0 0 0,0 0 0,0 0 0,0 0-1,0-1 1,0 1 0,0 0 0,0 0 0,-1 0 0,2-9 152,1 0 0,0 0 1,5-13-1,0-6-194,-1 10-16,11-25 0,-10 25 33,-2 9-47,-1 0-1,1 1 0,0 0 0,1 0 1,0 0-1,0 0 0,1 1 1,13-11-1,-2 0-463,-15 16 439,0-1 0,0 1 0,0 0 1,0 0-1,5-2 0,-7 3 79,-1 1 0,1-1 0,0 1 1,-1 0-1,1 0 0,0-1 0,-1 1 0,1 0 0,0 0 1,-1 0-1,1 0 0,0-1 0,-1 1 0,1 0 0,0 0 1,0 0-1,-1 1 0,1-1 0,0 0 0,-1 0 0,1 0 1,0 0-1,-1 1 0,1-1 0,0 0 0,-1 1 0,1-1 1,0 1-1,-1-1 0,1 0 0,-1 1 0,1-1 0,-1 1 1,1-1-1,0 2 0,4 23 220,6-1-32,-7-2-113,-2-11-19,1 1 0,0-1 1,4 12-1,7 18 272,-12-30-188,2 0 0,-1-1 0,2 1-1,-1-1 1,1 0 0,10 15 0,2-7 78,-13-15-173,0 1 0,0-1 0,-1 1 0,0 0 0,0 0 0,3 5 0,-5-8-26,-1 1 1,0-1-1,1 1 1,-1-1-1,0 1 0,1-1 1,-1 1-1,0-1 1,0 2-1,0-3-6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0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1472,'0'-16'1317,"2"16"-997,26 0 160,-23-3-58,0-1-355,1 1 1,-1 0 0,1 0-1,0 0 1,0 0 0,0 1 0,0 0-1,0 1 1,1-1 0,6 0 0,11-3 77,54-9 261,-61 12-310,41-9 101,104 7-129,-100 5 13,64-9 40,18 0-18,225 8-146,-169-8 67,18-1 64,279 9-40,-333-1 101,221 5-143,39 27-189,-231-16 201,-54-4 3,331 30 91,-370-28-150,210 21-73,-252-30 111,321 22 42,-158-21-31,19 6 21,3-5 21,-5 5-21,-109-8-25,247 13 77,10 0 288,4 0-24,-291-9-282,370 17-41,-372-22-47,95 4-26,92 16-37,172-17 87,-13 0 124,-129 17-41,175-16-48,-325-6-63,2245 0 799,-1864 8-550,13 0-136,27 1-24,-389-4-36,203 0 5,22 6-21,2-5 21,-3 5 21,26-6-31,-1 9-67,-16-1 63,8-7 185,477 26 19,-564-18-172,-139-5-1,411 12 40,-220-15-201,-204-2 35,398 5-2950,-227-6 1070,5 11-320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100 212 1056,'-14'14'357,"14"-14"-351,0 1-1,-1-1 0,1 0 1,0 1-1,-1-1 0,1 0 1,0 1-1,0-1 0,0 1 1,0-1-1,-1 0 0,1 1 1,0-1-1,0 1 0,0-1 1,0 1-1,0-1 0,0 1 1,0-1-1,0 1 0,0-1 1,0 0-1,0 2 0,0 222 1974,-1-198-1756,-9 46 1,8-58-159,-1 6 93,2-12-84,0-1 0,0 1 0,-1-1 1,0 1-1,-1-1 0,-3 10 0,3-11-20,1 0 0,0 0 0,-2 10 0,3-12-9,0 0 0,0 0 1,0-1-1,0 1 0,-1 0 0,1 0 0,-1-1 0,0 1 0,0-1 0,0 0 0,-4 5 0,-8 5 195,12-10-128,2-8-42,-1-4-46,1 4-10,-1-1 0,1 1-1,1-1 1,-1 1 0,3-11-1,27-99 89,-21 72-121,18-75-64,0 28-39,-21 68 97,-2 6 19,11-28-1,-8 30 52,15-23 0,-10 19-7,1-3-22,-8 11 135,1-1-1,1 1 1,0 1 0,0-1 0,1 1-1,1 0 1,16-14 0,-10 14 151,1 1 0,0 0 0,1 1 1,-1 1-1,30-7 0,-32 8-102,0 2 0,0 0 0,29-2 0,-35 6-168,1-1 1,0 1 0,-1 0 0,0 0-1,1 1 1,-1 1 0,12 4-1,-17-6-27,1 1-1,0-1 1,-1 1-1,1 0 1,-1 1-1,0-1 1,0 1-1,0-1 1,0 1-1,0 0 1,4 6-1,-1 0 76,-1 1 0,0-1 0,4 14 0,-7-16-41,0-1-1,-1 1 1,1 0 0,-2 0 0,1 0 0,-1-1 0,1 1 0,-2 0-1,1 0 1,-1 0 0,0 0 0,-1-1 0,0 1 0,0 0 0,0-1-1,0 0 1,-1 1 0,0-1 0,-1 0 0,-4 6 0,0-2-24,-1 0 0,0 0 1,0-1-1,-1 0 0,0-1 1,-15 10-1,3-4-98,-48 24 0,49-30-36,0-1-1,-39 8 1,28-7-78,23-6 156,-1 0-1,1 0 0,-1-1 1,0 0-1,0-1 0,-18-1 0,22 0 25,1 0-1,-1-1 1,0 0-1,1 0 0,-1 0 1,1 0-1,0-1 0,0 0 1,0 0-1,0 0 1,0-1-1,0 1 0,-4-6 1,7 7-12,0 0 0,1 0 1,-1-1-1,0 1 0,1 0 1,-1-1-1,-1-3 0,3 6 22,0-1 0,0 1 0,0 0 0,0 0 0,0-1 1,0 1-1,0 0 0,0-1 0,0 1 0,0 0 0,0 0 0,0-1 0,0 1 0,0 0 0,0-1 0,0 1 0,0 0 0,0 0 0,0-1 0,0 1 0,0 0 0,0 0 1,1-1-1,-1 1 0,0 0 0,0 0 0,0-1 0,1 1 0,-1 0 0,0 0 0,1-1 0,0 1-6,0 0-1,0 0 1,0-1-1,1 1 1,-1 0-1,0 0 1,0 0-1,0 0 1,1 0 0,-1 1-1,0-1 1,0 0-1,2 1 1,5 2-30,1 0 0,-1 1-1,0 0 1,0 1 0,0 0 0,8 6 0,1 0 9,4 2-9,1-1 0,36 13 1,-30-13-6,50 28 0,86 71-112,-148-100 183,-7-6 25,0 1-1,-1 1 1,16 14-1,-22-19-4,9 12 198,-10-14-232,-1 1-1,0-1 1,0 1-1,1-1 0,-1 1 1,0-1-1,0 1 1,0 0-1,0-1 1,0 1-1,0-1 1,0 1-1,0 0 1,0-1-1,0 1 1,0-1-1,0 1 1,0-1-1,-1 1 1,1-1-1,0 1 1,0-1-1,-1 1 1,1 0-1,0-1 1,-1 0-1,1 1 1,0-1-1,-1 1 1,-4 3 28,0 0 0,0-1 1,0 0-1,-1 0 0,1 0 1,-1-1-1,1 0 0,-1 0 1,0 0-1,-6 0 0,-14 1 80,-51-2 1,35-2-49,12 1 17,-1-1-1,0-2 0,-41-9 1,2 1 69,12 3-81,49 6-101,0 0 0,0-1 0,0 0 0,0-1 0,-12-6 0,19 9 14,0 0 1,0-1 0,0 1-1,0 0 1,0-1 0,1 0-1,-1 1 1,0-1 0,1 0-1,0 0 1,-2-2 0,3 4 4,-1-1 0,1 0 0,0 0 0,0 0 0,0 0 1,-1 0-1,1 1 0,0-1 0,0 0 0,0 0 0,0 0 0,1 0 0,-1 0 1,0 0-1,0 1 0,0-1 0,1 0 0,-1 0 0,0 0 0,1 1 0,-1-1 1,1 0-1,-1 0 0,1 1 0,-1-1 0,1 0 0,0 1 0,0-2 0,9-9-135,-7 8 69,-1 0 0,1-1 1,0 1-1,0 1 0,1-1 0,-1 0 1,0 1-1,1 0 0,0 0 0,6-3 1,42-12-2466,24 1 694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2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27 3072,'0'0'976,"0"-2"-587,0 1-361,1 1 0,-1 0 1,0-1-1,0 1 0,0-1 0,0 1 0,0 0 0,0-1 0,0 1 1,0-1-1,0 1 0,0 0 0,0-1 0,0 1 0,0 0 0,0-1 1,-1 1-1,1-1 0,0 1 0,0 0 0,0-1 0,0 1 0,-1 0 1,1-1-1,0 1 0,0 0 0,-1 0 0,1-1 0,0 1 0,-1 0 1,1 0-1,0-1 0,0 1 0,-1 0 0,1 0 0,-1 0 0,1 0 1,0-1-1,-1 1 0,1 0 0,0 0 0,-1 0 0,1 0 0,-1 0 1,1 0-1,0 0 0,-1 0 0,1 0 0,0 0 0,-1 0 0,1 0 0,-1 1 1,1-1-1,-2 0 201,0 0 0,0 0 0,0 0-1,0 0 1,0 0 0,0-1 0,0 1 0,0 0 0,0-1 0,0 0 0,-3-1 0,3 1-154,-1 0 0,0-1 1,1 1-1,-1 1 0,0-1 1,1 0-1,-5 0 0,-17 9 256,3-4-240,13-3-72,0 0 1,1 1-1,-1 0 1,0 1-1,-9 3 1,7 0-17,0 1 0,0-1 0,-9 9 0,3-2-4,5-5 1,8-7 0,1 0 0,0 1 0,0-1 0,1 1 0,-1 0 0,0 0 0,0 0 0,1-1 0,-1 1 0,1 1 0,0-1 0,-3 4 0,2-1-1,1-4 1,1-1 1,-1 1 0,1 0-1,-1-1 1,1 1-1,0 0 1,0 0-1,-1-1 1,1 1-1,0 0 1,0 0 0,0-1-1,-1 1 1,1 0-1,0 0 1,0 0-1,0-1 1,0 1-1,1 0 1,-1 0 0,0-1-1,0 1 1,0 0-1,1 0 1,-1-1-1,0 1 1,1 0-1,-1-1 1,0 1-1,1 0 1,-1-1 0,1 1-1,-1-1 1,1 1-1,-1 0 1,1-1-1,0 1 1,-1-1-1,2 1 1,0 1 7,0 0 1,1-1-1,-1 1 1,1 0-1,-1-1 1,1 0-1,-1 0 0,1 0 1,0 0-1,0 0 1,-1 0-1,1-1 0,0 1 1,0-1-1,0 0 1,0 0-1,0 0 1,5 0-1,2-1 8,40 3 67,-27-1-31,1-1 1,42-5-1,16-12-185,-76 15 111,0-1 0,0 1 0,0-1 0,0-1 0,-1 1 0,6-6 0,-9 8 21,-1 0 1,0 0-1,0 0 0,0-1 1,0 1-1,0 0 0,0 0 1,0-1-1,0 1 0,0-1 1,0 1-1,0-3 0,-1 3 4,0 1 0,0-1 1,0 0-1,0 1 0,0-1 0,0 1 0,-1-1 0,1 0 0,0 1 0,0-1 0,-1 1 0,1-1 0,0 1 0,-1-1 0,1 1 0,0-1 0,-1 1 0,1-1 0,-1 1 0,1-1 0,-1 1 0,1 0 0,-1-1 1,1 1-1,-1 0 0,1-1 0,-1 1 0,1 0 0,-1 0 0,0 0 0,1-1 0,-1 1 0,0 0 0,-29-5 162,26 4-114,-9-3 135,0 1 0,-1 1 0,-21-2 0,15 4-8,13 1-110,-1-1 0,0 0-1,1-1 1,-12-2 0,-8-5 162,27 8-229,0 0 1,0 0-1,0 0 0,1 1 1,-1-1-1,0 0 1,0 0-1,0 0 1,0 0-1,0 0 1,0 0-1,0 0 0,0 0 1,0 1-1,0-1 1,0 0-1,1 0 1,-1 0-1,0 0 1,0 0-1,0 0 0,0 1 1,0-1-1,0 0 1,0 0-1,0 0 1,0 0-1,0 0 1,0 1-1,0-1 1,0 0-1,0 0 0,-1 0 1,1 0-1,0 0 1,0 0-1,0 1 1,0-1-1,0 0 1,0 0-1,0 0 0,0 0 1,0 0-1,0 0 1,0 0-1,-1 0 1,1 0-1,0 1 1,0-1-1,0 0 0,0 0 1,0 0-1,0 0 1,-1 0-1,1 0 1,0 0-1,0 0 1,0 0-1,0 0 0,0 0 1,0 0-1,-1 0 1,1 0-1,0 0 1,0 0-1,0 0 1,0 0-1,0 0 1,-1 0-1,18-9-38,15 4-454,18-6-1472,-9 8 927,-20 3 622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263 165 4320,'-27'14'1392,"26"-14"-1377,1 0 1,0 0-1,0 0 1,0 0 0,-1 0-1,1 0 1,0 0-1,0 1 1,-1-1-1,1 0 1,0 0-1,0 0 1,0 0-1,-1 0 1,1 0 0,0 0-1,0 1 1,0-1-1,0 0 1,-1 0-1,1 0 1,0 1-1,0-1 1,0 0-1,0 0 1,0 0-1,0 1 1,0-1 0,-1 0-1,1 0 1,0 0-1,0 1 1,0-1-1,0 1 1,0 1 56,-1 0 1,1 0-1,-1 0 1,0 0-1,1 0 1,-1 0-1,-2 3 1,-1 3 365,12-3 16,-2 5-28,-5-8-405,-1-1 0,1 0 0,0 1 0,-1-1 0,1 0 0,0 0 1,0 0-1,0 1 0,0-1 0,0 0 0,0 0 0,0 0 0,0-1 0,0 1 0,0 0 0,1 0 0,1 0 0,23 11 32,0-1 1,0-2-1,1 0 0,0-2 1,1-1-1,-1-1 0,1-2 1,49 1-1,52-4 251,-123 0-269,0 1-1,0-2 1,0 1 0,0-1-1,0 1 1,0-2 0,0 1-1,0-1 1,-1 0 0,1 0-1,8-4 1,-3-2 41,-6 5-60,0 0 0,-1 0-1,1 0 1,7-9 0,-11 11-17,0-1 0,0 0 0,0 0 0,0 0 0,0 0 0,0 0-1,0 0 1,-1 0 0,1 0 0,-1-1 0,1 1 0,-1 0 0,0 0 0,0-4 0,0 4 4,0 0 0,0 0-1,0 0 1,0 0 0,-1 0 0,1 1 0,0-1 0,-1 0 0,0 0 0,1 0 0,-1 0 0,0 1 0,0-1 0,0 0 0,0 1-1,0-1 1,0 1 0,0-1 0,-1 1 0,-1-2 0,-11-14 10,-8-24-2,18 35-14,0 0-1,-1 0 1,0 1 0,0-1 0,0 1-1,0 0 1,-11-8 0,-2 2-37,-26-13 0,43 24 39,-25-14-28,19 10 16,-1-1 0,0 1 0,0 1 0,0 0 0,0 0-1,0 0 1,0 1 0,-1 0 0,1 1 0,-1 0 0,-10 0 0,10 1 4,0-1-7,-1 1-1,0 0 0,0 1 0,1 0 0,-1 1 0,1 0 0,-1 0 1,-16 7-1,17-5 35,5-2-3,1 0 1,-1 0-1,0 0 0,1 0 1,0 0-1,-1 1 0,1-1 1,0 1-1,0 0 1,0 0-1,-3 5 0,-3 4 81,1 0 0,0 0 0,1 1 0,-7 17 0,-1 6 662,-17 68-1,16-3 368,14-78-913,0 0 0,3 29-1,-1-19-56,0 478 799,0-508-932,0 0 0,0 0-1,0 0 1,0 0 0,-1 0-1,0 0 1,1-1 0,-1 1 0,0 0-1,0 0 1,-1 0 0,-2 4-1,2-4 5,-1-1 0,1 1 0,-1-1 0,1 0 0,-1 0 0,0 0 0,0 0-1,0 0 1,0-1 0,0 0 0,0 1 0,-5 0 0,-1 1-11,6-1 1,0-1 0,-1 0-1,1 1 1,0-1 0,-1-1-1,1 1 1,-1-1-1,1 1 1,-1-1 0,1 0-1,-1 0 1,-6-1 0,-12-10 53,9 7-127,9 3-39,0 0-1,0 0 1,0-1-1,0 1 1,0-1-1,0 0 1,-4-3 0,-19-12-2885,8 1 796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16 262 3488,'0'0'1115,"3"0"-673,8 0-127,-8 0 239,-1 0-143,26 0 570,-28 0-979,0 0 0,0 0 0,0 0 0,0 0-1,0 0 1,0 0 0,0 0 0,0 0-1,0 0 1,1 0 0,-1 0 0,0 0 0,0 0-1,0 0 1,0 0 0,0 0 0,0 0-1,0 0 1,0 0 0,0 0 0,1 0 0,-1 0-1,0 0 1,0 0 0,0 0 0,0 0-1,0 0 1,0 0 0,0 0 0,0 0 0,0 0-1,0 0 1,0 0 0,0 0 0,0 1-1,0-1 1,0 0 0,0 0 0,1 0 0,-1 0-1,0 0 1,0 0 0,0 0 0,0 0-1,0 0 1,0 0 0,0 1 0,0-1 0,0 0-1,0 0 1,0 0 0,0 0 0,0 0-1,0 0 1,-1 0 0,1 1 0,1 3 49,-1-2-30,0 1 0,0-1 0,0 0 0,0 1 0,-1-1 0,1 1 0,0-1 0,-2 5 0,-3 1 69,-7 19 156,-2-2-94,1-4-43,-3 12-18,15-32-87,1-1 0,0 0 0,0 1 1,-1-1-1,1 0 0,0 1 0,0-1 1,0 1-1,-1-1 0,1 0 0,0 1 1,0-1-1,0 1 0,0-1 0,0 0 0,0 1 1,0-1-1,0 1 0,0-1 0,0 1 1,0-1-1,0 0 0,0 1 0,1-1 1,-1 1-1,0-1 0,0 0 0,0 1 1,1-1-1,-1 0 0,0 1 0,0-1 0,1 0 1,-1 1-1,0-1 0,1 0 0,-1 1 1,0-1-1,1 0 0,-1 0 0,0 1 1,1-1-1,-1 0 0,0 0 0,1 0 1,-1 0-1,1 0 0,0 1 0,1-1 27,0 0-1,0 0 1,1 0-1,-1 0 0,0 0 1,1 0-1,-1-1 1,0 1-1,4-2 1,-2 1-28,72-28 95,-60 21-58,30-14-37,-34 18-31,-1-1 1,16-9-1,-8 4-183,-3 7 153,-16 6 90,0 0 16,0-1 0,0 1 1,0-1-1,0 1 0,0 0 1,1-1-1,-1 1 0,1-1 1,-1 1-1,3 3 0,-2-5-10,1 1-1,0 0 0,0-1 0,0 1 0,0-1 0,0 0 0,0 1 0,0-1 0,0 0 0,0 0 0,0-1 0,1 1 0,2 0 0,5 4 32,-7-4-50,1 1 0,-1-1 0,0 0-1,0 0 1,0 0 0,1 0-1,-1-1 1,0 1 0,7-1-1,-5 0 28,0 1 0,1 0 1,-1 0-1,10 4 0,-9-3-16,0-1 0,0 1 0,0-1 0,0 0 0,7 0 0,-6-1-5,0-1 1,0 0-1,0 0 1,0-1-1,6-2 1,4 0 40,13-2 19,-8-5 0,6 6-37,-13-2-73,-14 6 22,0 0 0,0 0 0,1 0 0,-1 1 0,1-1 0,-1 1 0,1-1 0,-1 1 0,1 0 0,1-1 0,-2 1 3,-1 0 1,0 0 0,0 0 0,0 0-1,0 0 1,0 0 0,0 0 0,0 0-1,0 0 1,0 0 0,0 0 0,1 0-1,-1 0 1,0 0 0,0 0 0,0 0-1,0 0 1,0 0 0,0 0 0,0 0-1,0 0 1,0 0 0,0 0 0,1 0-1,-1 0 1,0 0 0,0 0 0,0 0-1,0 0 1,0 0 0,0 0 0,0 0-1,0-1 1,0 1 0,0 0 0,0 0-1,0 0 1,0 0 0,0 0 0,0 0-1,0 0 1,0 0 0,0 0 0,0 0-1,0-1 1,0 1 0,0 0 0,0 0-1,0 0 1,0 0 0,0 0 0,0 0-1,0 0 1,0 0 0,0 0 0,0-1-1,0-29-133,-3 30 32,3 0 102,-1 0 1,1 0 0,-1 0-1,1 0 1,-1 0 0,1 0-1,-1 0 1,1 0 0,-1 1-1,1-1 1,-1 0-1,1 0 1,-1 0 0,1 1-1,-1-1 1,1 0 0,0 0-1,-1 1 1,1-1 0,-1 0-1,1 1 1,0-1 0,-1 0-1,1 1 1,0-1 0,-1 1-1,1-1 1,0 1 0,0-1-1,-1 0 1,1 1-1,0-1 1,0 1 0,0-1-1,0 1 1,0-1 0,0 1-1,0 0 1,0-1 0,0 1-1,0 0 1,3 4 270,-2-2-221,1-1-1,-1 0 1,1 1 0,-1-1-1,0 1 1,0-1 0,0 1-1,0 0 1,0-1 0,-1 1-1,1 0 1,-1 0 0,0-1-1,0 1 1,0 5 0,0-7-45,0-1-1,0 1 1,0 0 0,0-1 0,0 1 0,0 0 0,0 0 0,1-1-1,-1 1 1,0 0 0,0-1 0,1 1 0,-1 0 0,0-1 0,1 1-1,-1-1 1,0 1 0,1-1 0,-1 1 0,1 0 0,-1-1 0,1 0-1,-1 1 1,1-1 0,0 1 0,0 0 27,0-1 0,-1 0 0,1 1 0,-1-1 0,1 1-1,-1-1 1,1 1 0,-1-1 0,1 1 0,-1 0 0,0-1 0,1 1 0,-1-1 0,0 1 0,1 0 0,-1-1-1,0 1 1,0 0 0,0-1 0,1 1 0,-1 0 0,0 0 0,0-1 0,0 1 0,0 1 0,2-2 25,9 0-31,-8 0 69,0 0-16,8 0 5,-11 0-84,0 0 0,0 0-1,0 0 1,0 0 0,0 0-1,1 0 1,-1 0 0,0 0-1,0-1 1,0 1 0,0 0 0,0 0-1,1 0 1,-1 0 0,0 0-1,0 0 1,0 0 0,0 0-1,0 0 1,0 0 0,0 0-1,0-1 1,1 1 0,-1 0 0,0 0-1,0 0 1,0 0 0,0 0-1,0 0 1,0-1 0,0 1-1,0 0 1,0 0 0,0 0-1,0 0 1,0 0 0,0 0 0,0-1-1,0 1 1,0 0 0,0 0-1,0 0 1,0 0 0,0 0-1,0-1 1,0 1 0,0 0-1,0 0 1,0 0 0,0 0 0,0 0-1,0 0 1,-1-1 0,1-1-14,0-1 1,0 0 0,1 1 0,-1-1 0,0 1-1,2-5 1,9-4-46,-6-10 74,6 10-59,-6-3-131,-5 11 136,1 1 0,-1-1 0,1 1 0,0 0 0,0-1 0,0 1-1,0 0 1,1 0 0,2-4 0,-4 5 22,1 1 1,-1-1-1,1 1 0,0 0 0,-1-1 1,1 1-1,0 0 0,-1-1 0,1 1 0,0 0 1,-1 0-1,1 0 0,0 0 0,-1 0 0,1-1 1,0 1-1,-1 0 0,1 1 0,0-1 0,-1 0 1,1 0-1,0 0 0,0 0 0,2 1-31,-1-1 35,0 0 1,0 1 0,0-1 0,1 1 0,-1 0-1,0-1 1,0 1 0,0 0 0,0 0 0,-1 0-1,1 0 1,0 1 0,0-1 0,-1 1-1,1-1 1,-1 1 0,1-1 0,-1 1 0,2 2-1,-1-2 9,0 1 0,0-1-1,0 0 1,0 0 0,1 0-1,-1 0 1,1 0-1,-1-1 1,1 1 0,4 1-1,26 3 202,13 5-22,4-6 117,1 6-128,12-5-74,-40-3-77,17 2-108,12-11-423,-6 12 95,-43-6 375,0-1 0,0 1 0,0 0-1,0-1 1,0 0 0,4-2 0,-4 2-10,0 0 1,0 0 0,0 1-1,0-1 1,1 1-1,4-1 1,1 1-36,8-2-69,-16 2 155,-1 0 0,1-1 0,-1 1 1,1 0-1,-1-1 0,1 1 0,-1-1 0,0 1 0,1-1 0,-1 1 1,0-1-1,1 1 0,-1-1 0,0 0 0,1 1 0,-1-1 0,0 1 1,0-1-1,0 0 0,0 1 0,0-1 0,0 1 0,0-1 0,0 0 1,0-1-1,0 0 8,-1-1 0,1 1 0,-1-1 0,0 1 0,0-1 0,1 1 0,-2-1 0,1 1 0,0 0 0,0-1 0,-1 1 0,0 0 0,1 0 0,-1 0 0,0 0 0,0 0 0,0 1 0,0-1 0,-3-1 0,2 0 10,-1 1 0,0 0-1,1 0 1,-1 0 0,-1 0 0,1 0-1,0 1 1,0 0 0,0 0 0,-1 0-1,-7 0 1,6 1 24,3 0-22,0-1 0,0 1 0,0 0 0,0 0 0,-1 1 0,1-1 0,0 1 0,0-1 0,0 1 0,1 0 0,-1 0 0,0 0 0,0 1 0,0-1 0,1 1 0,-1-1 0,-3 4 0,3-2-5,0-1 1,0 1-1,1 0 0,-1-1 0,1 1 1,0 0-1,0 0 0,0 1 0,0-1 1,0 0-1,1 1 0,0-1 0,-1 1 1,1-1-1,1 1 0,-1 0 0,0-1 1,1 6-1,0-8 13,0 0-1,0 0 1,0 1-1,0-1 1,1 0 0,-1 0-1,0 0 1,1 0-1,-1 0 1,1 0 0,-1 0-1,1 0 1,0 0 0,-1 0-1,1 0 1,1 2-1,17 10 129,3 3 58,-20-14-239,0 0 0,0-1 0,0 1 0,0-1 0,0 0 0,0 1 0,1-1 0,-1 0 0,1 0 0,-1 0 0,0-1 0,1 1 0,2 0 0,4 0-349,0-1 0,14-1 0,3 0-686,-23 2 1001,0-2 0,-1 1 0,1 0 0,0 0 0,0-1 0,-1 0 0,1 1 0,0-1 0,-1 0 0,1 0 0,-1 0 0,1-1 0,2-1 0,-3 1 28,1-1 0,-1 1 0,1-1 0,-1 1 0,0-1 0,0 0 0,0 0 0,-1 0 0,1 0 0,-1 0-1,0-1 1,2-2 0,-2 0 21,0 0 0,0 0-1,0 0 1,0 0-1,-1 0 1,0 1-1,0-1 1,-1 0-1,0 0 1,0 0 0,-1-6-1,0 1 26,0-1-1,1 0 1,1 1 0,1-17-1,0 4 56,-1-7 25,1 9 330,-5-37 1,-7 18 140,10 34-429,0 1 0,0-1 1,1 0-1,0-7 1,0-8 336,0 21-444,0 1-1,0-1 1,0 1 0,0-1-1,0 1 1,0-1 0,0 1-1,0-1 1,0 1 0,0-1-1,0 0 1,1 1 0,-1-1-1,0 1 1,0-1 0,0 1-1,1-1 1,-1 1 0,0-1-1,1 1 1,-1 0 0,0-1-1,1 1 1,-1-1 0,0 1-1,1 0 1,-1-1 0,1 1-1,-1 0 1,1 0 0,-1-1-1,2 1 1,-2 0-18,1 0 0,-1 0 0,1 1 0,-1-1 0,1 0 0,-1 0 0,0 1-1,1-1 1,-1 1 0,1-1 0,-1 0 0,0 1 0,1-1 0,-1 1 0,0-1 0,1 1 0,-1-1-1,0 1 1,0-1 0,1 1 0,-1-1 0,0 1 0,0-1 0,0 1 0,0-1 0,0 1 0,0-1-1,0 1 1,0-1 0,0 1 0,0 0 0,0 0 0,0 11-11,-1-7 20,1 1 0,1 0 0,-1 0-1,3 8 1,-3-10-8,4 9 51,-1 0 1,0 1-1,0 21 0,-3 86 214,0-56 38,0-57-263,0-3-19,0-1-1,0 1 1,0-1-1,1 0 0,-1 1 1,2 5-1,-1-9-30,-1 0 0,1 0-1,0 0 1,-1 0 0,1 0-1,0 0 1,-1 0 0,1 0 0,0 0-1,0 0 1,0-1 0,0 1-1,0 0 1,0 0 0,0-1-1,0 1 1,0-1 0,0 1 0,0-1-1,0 1 1,0-1 0,1 0-1,-1 1 1,0-1 0,0 0 0,0 0-1,1 0 1,1 0 0,16 1-164,1-2-1,-1 0 1,1-1 0,-1 0 0,31-10 0,-36 8 166,-1 1 0,0 0 0,1 1 0,25-2 0,-36 4-3,-1 1 0,1-1 0,0 0 0,-1-1 0,1 1 0,-1 0 0,1-1 0,-1 1 0,1-1 0,-1 0 0,1 0 0,-1 0 1,0 0-1,0 0 0,1 0 0,-1-1 0,0 1 0,3-4 0,-4 4 4,-1 1 0,0 0 0,1 0 1,-1-1-1,0 1 0,1 0 0,-1-1 0,0 1 0,0 0 1,1-1-1,-1 1 0,0 0 0,0-1 0,0 1 0,0-1 0,1 1 1,-1 0-1,0-1 0,0 1 0,0-1 0,0 1 0,0 0 0,0-1 1,0 1-1,0-1 0,0 1 0,0-1 0,0 1 0,-1 0 1,1-1-1,0 1 0,0-1 0,0 1 0,-1-1 0,-1 0 6,0 0-1,0 1 1,0-1-1,0 0 0,0 1 1,0 0-1,0-1 1,0 1-1,0 0 0,0 0 1,-4 1-1,-12-2 0,7-3-15,-11-1-23,20 6 29,-1-1-1,1 0 1,0 0 0,0 1 0,0-1-1,-1 1 1,-1 1 0,1-1-29,-1 0 0,1 0 0,0 0 0,0 0 0,-1 0-1,1-1 1,-6 0 0,6 0 11,-1 1-1,1-1 0,-1 1 1,1-1-1,-1 1 0,1 0 1,0 0-1,-1 1 0,1-1 1,-3 3-1,4-3 14,0 0 1,1 0 0,-1 0-1,1 0 1,-1 0-1,1 1 1,0-1 0,0 1-1,-1-1 1,1 1-1,0-1 1,0 1 0,1 0-1,-1-1 1,0 1-1,0 0 1,1 0 0,-1-1-1,1 1 1,0 0-1,0 0 1,-1 2 0,1-1 13,0 0 0,0 0 0,0 0 0,0 0-1,1 0 1,-1 0 0,1 0 0,-1-1 0,3 6 0,-1-6 3,-1 0 0,1-1 0,-1 1 0,1-1 0,0 1 0,0-1-1,0 0 1,0 0 0,0 0 0,0 0 0,0 0 0,0 0 0,5 0 0,-2 1-6,2 1 33,0-1-1,1 0 0,-1 0 0,0-1 0,15 1 1,18-1 81,-24 0-89,1-1 0,0-1 0,21-3 0,-13-2 38,-19 4-41,0 1-1,1-1 0,-1 1 0,12 0 0,-9 1-5,-6 0-10,0 0-1,0 1 1,0-1-1,0 0 0,0-1 1,0 1-1,0-1 1,0 1-1,0-1 1,0 0-1,-1 0 1,1 0-1,0 0 1,0-1-1,-1 1 1,1-1-1,-1 1 1,4-4-1,-3 2-1,1 0-1,0 1 1,0-1-1,8-4 1,7-5-34,-16 9-89,-3 1-38,0 2 147,0-1-1,0 1 1,0 0 0,0 0 0,-1 0-1,1-1 1,0 1 0,0 0 0,0 0-1,0 0 1,0-1 0,0 1-1,0 0 1,0 0 0,0 0 0,0-1-1,0 1 1,0 0 0,0 0 0,0 0-1,1 0 1,-1-1 0,0 1-1,0 0 1,0 0 0,0 0 0,0-1-1,0 1 1,0 0 0,0 0 0,1 0-1,-1 0 1,0 0 0,0-1-1,0 1 1,0 0 0,1 0 0,-1 0-1,0 0 1,0 0 0,0 0 0,1 0-1,-1 0 1,0 0 0,0 0-1,0 0 1,0 0 0,1 0 0,-1 0-1,0 0 1,0 0 0,0 0 0,1 0-1,-1 0 1,0 0 0,0 0-1,0 0 1,1 0 0,-1 0 0,0 0-1,0 0 1,0 0 0,1 1 0,14 14-98,9 22 357,-23-36-230,-1-1-1,0 1 1,1-1-1,-1 1 1,0-1-1,1 1 1,-1 0-1,0-1 1,0 1-1,0-1 1,0 1-1,0 0 1,0-1-1,0 1 1,0 0-1,0-1 1,0 1-1,0 0 1,0-1-1,0 1 1,0-1-1,-1 2 1,1-2-16,0 0-1,0 1 1,0-1 0,0 0 0,0 1 0,0-1-1,-1 0 1,1 1 0,0-1 0,0 0 0,0 1-1,1-1 1,-1 0 0,0 1 0,0-1 0,0 0 0,0 0-1,0 1 1,0-1 0,0 0 0,0 1 0,1-1-1,-1 0 1,0 0 0,0 1 0,0-1 0,1 0-1,-1 0 1,0 1 0,0-1 0,0 0 0,1 0-1,-1 0 1,1 1 0,4 4 19,-3-4-20,0 1 0,0 0-1,0 0 1,0 0 0,0 0 0,0 0 0,-1 0 0,1 1-1,-1-1 1,0 1 0,1-1 0,-1 1 0,0-1 0,0 1-1,0 2 1,-1-2 188,0-3 0,0 0 107,-3 0-123,-24 0 48,27 0-223,0 0 1,0 0-1,0 0 1,-1 0-1,1 0 0,0 0 1,0 0-1,0 0 1,0 0-1,0 0 0,0 0 1,0 0-1,0 0 1,0 0-1,0 0 0,-1 0 1,1 0-1,0 0 1,0 0-1,0 0 0,0 0 1,0 0-1,0 0 1,0 0-1,0 0 0,0 0 1,0 0-1,0 0 1,-1 0-1,1 0 0,0 0 1,0 0-1,0 0 1,0-1-1,0 1 0,0 0 1,0 0-1,0 0 1,0 0-1,0 0 0,0 0 1,0 0-1,0 0 1,0 0-1,0 0 0,0-1 1,0 1-1,0 0 1,0 0-1,0 0 1,0 0-1,0 0 0,0 0 1,0 0-1,0 0 1,0-1-1,-1-11 28,1 7-46,-1 0-1,1 0 1,0 0-1,0 0 1,1 0-1,-1 0 1,1 0-1,2-5 1,0 5-2,0 1 0,1 0 0,0 0 0,0 0 0,0 0 0,0 1 0,1-1-1,-1 1 1,9-4 0,-1-1-9,37-24-260,-44 29 269,0 1 0,-1-1 0,1 1 0,0 0 0,1 1 0,-1-1 0,0 1 0,0 0 0,1 1 0,-1-1 0,0 1 0,1 0 0,8 1 0,3-1 29,-14 0 28,-3 3-12,-3 11-47,-1-7-26,1 0-35,3-7 79,0 0 0,0 1 0,1-1 1,-1 0-1,0 0 0,0 0 1,1 0-1,-1 1 0,0-1 0,0 0 1,1 0-1,-1 0 0,0 0 1,1 0-1,-1 0 0,0 0 0,0 0 1,1 0-1,-1 0 0,0 0 1,1 0-1,-1 0 0,0 0 0,1 0 1,-1 0-1,0 0 0,1 0 2,-1 0-1,0 0 1,0 0-1,0 0 1,0 0-1,0 0 1,0 0-1,0 0 1,0 0-1,0 0 1,0 0-1,1 0 1,-1 0-1,0 0 1,0 0-1,0 0 1,0 0-1,0 0 1,0 0-1,0 0 1,0 0-1,0 0 1,0 0-1,1 0 1,-1 0-1,0 0 1,0 0-1,0 0 1,0 0-1,0 1 1,0-1-1,0 0 1,0 0-1,0 0 1,0 0-1,0 0 1,0 0-1,0 0 1,0 0-1,0 0 1,0 0-1,0 0 1,0 1-1,0-1 1,0 0-1,0 0 1,0 0-1,0 0 1,0 0-1,0 0 1,0 0-1,0 0 1,0 0-1,0 1 1,0-1-1,0 0 1,0 3-24,0-1 21,0 0 0,0 0 0,0 0 0,0 0 0,0 0 0,0 0 0,0 0 0,1-1 0,-1 1 0,2 3 0,12 1 4,5 7 42,-16-11-25,-1-1 1,0 1-1,1 0 0,-1-1 1,1 1-1,0-1 1,-1 0-1,1 0 0,0 0 1,0 0-1,0-1 0,-1 1 1,1-1-1,0 1 0,6-1 1,6 0 90,-1-1-32,1 1 0,17 3 0,-19 1-43,-9-3-21,0 0 1,0 0-1,1 0 1,6 0 0,26-6 72,-25 3-42,1 0-1,18 0 1,67 2 53,-95-1-93,-1 1 0,1-1-1,-1 1 1,1-1 0,-1 0 0,0 0 0,1 0-1,-1 0 1,0 0 0,0-1 0,0 1 0,0-1-1,0 1 1,0-1 0,0 0 0,-1 0 0,3-3-1,2 0 17,-3 2 56,-3 2-88,0 1 0,0-1 0,0 1 0,0-1 0,0 1 0,0-1 0,0 1 0,0-1 0,0 1 0,0-1 0,0 1 0,0-1 0,0 1 0,-1-1 0,1 1 0,0-1 0,0 1 0,0-1 0,-1 1 0,1 0 0,0-1 0,-1 1 0,1-1 0,0 1 0,-1 0 0,1-1 0,0 1 0,-1 0 0,1-1 0,-1 1 0,1 0 0,-1 0 0,1-1 0,-1 1 0,0 0 0,1 0 0,0 0-1,-1 0 1,1 0-1,-1 1 1,1-1-1,-1 0 1,1 0-1,0 1 1,-1-1-1,1 0 1,-1 1 0,1-1-1,0 0 1,0 1-1,-1-1 1,1 0-1,0 1 1,-1-1-1,1 1 1,0-1-1,0 0 1,0 1 0,0-1-1,-1 1 1,1-1-1,0 1 1,0-1-1,0 1 1,0-1-1,0 1 1,0-1-1,0 1 1,-3 7-216,2-5 193,0-1 0,0 1 0,0 0 0,0-1 0,0 1 0,0 0 0,0 3 0,9 18-167,-6-15 155,-1-1-1,0 1 1,-1 11-1,2 33-34,42 173 367,-42-215-270,5 17 114,4 54 0,-11-71-35,0 0 0,0 1-1,-2-1 1,1 0 0,-1 0-1,-1 0 1,-7 20 0,8-26-50,1-1-17,-1 0 0,1 1 0,-1-1 0,-1-1-1,1 1 1,0 0 0,-4 4 0,1-4-10,0-1 0,1 0-1,-1 1 1,0-2 0,0 1-1,-1 0 1,1-1 0,0 0-1,-1 0 1,-10 1 0,0 0 45,0-1 1,-27 0 0,32-2-39,1 0 1,0 0-1,0-1 0,-12-3 1,14 1-3,0 0-1,1 0 1,-8-6 0,1 2 8,3 2-16,0-1-1,-15-11 1,23 15-20,0-1-1,0 1 1,1-1 0,-1 0-1,1 0 1,-1 0 0,1 0-1,0 0 1,0-1 0,-2-4-1,3 5 11,1 1 0,-1 0 0,1 0 0,-1-1 0,1 1 0,-1 0 0,1-1-1,0 1 1,0-1 0,0 1 0,1 0 0,-1-1 0,1 1 0,-1 0 0,2-4 0,1 0 51,0 0 1,0 1-1,0-1 1,5-4-1,0-1 43,5-9 23,1 0 0,23-23 0,-25 31-87,0 1-1,1 1 1,0 0-1,23-12 1,16-4 101,19-13-241,-33 9-875,-5 11 252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510 330 2912,'6'-11'348,"-3"7"-190,-1 0 0,0 0 0,0 0 0,-1 0 0,2-6 0,25-48 973,-27 55-1026,0 0 0,-1 0 0,1 0 0,-1 0 0,1 0 0,-1 0 0,0 0 0,0 0 0,0 0 0,-1-4 0,0-2 185,1 4-206,-1-1 0,1 1 1,-1 0-1,-1 0 0,1-1 0,-1 1 1,0 0-1,0 0 0,0 1 0,-1-1 1,-3-5-1,-4-9 51,4 11-113,1 1-1,-1-1 0,0 1 1,0 0-1,-1 0 0,0 1 1,0 0-1,-1 0 0,0 1 1,-11-7-1,12 9-9,0-1 0,0 1 0,-1 1 0,1 0 0,0 0 0,-1 0 0,0 1 1,1 0-1,-1 0 0,-13 2 0,5-1 51,1 2 0,0 0 0,0 1 0,-23 7 0,28-5-9,-1-1-1,1 1 1,0 1-1,1 0 1,0 0 0,0 1-1,0 0 1,1 1 0,0 0-1,0 0 1,-7 11-1,-7 11 244,-34 62 0,48-77-203,0 1-1,1 0 0,1 1 1,0-1-1,1 1 0,1 0 1,1 1-1,0-1 0,1 1 1,1-1-1,1 1 0,0 0 1,4 21-1,-3-34-60,0-1-1,0 0 1,1 1-1,0-1 1,0 0-1,0 0 1,0 0 0,0 0-1,1 0 1,0-1-1,0 1 1,4 4-1,6 6 100,-9-8-88,-3-4-28,0 0 0,1 0 0,-1-1 0,0 1 0,1 0-1,0-1 1,-1 1 0,1-1 0,0 1 0,0-1 0,0 0-1,2 1 1,2 0 53,0-1 0,0 1-1,11 0 1,3 0 62,8 2 18,-12-1-106,0-1-1,0 0 1,0-2 0,23 0-1,-11-5-64,45-12 1,-41 8-69,1 0-251,33-15 0,-33 11-108,-16 7 264,-9 3 99,0 1 0,0-1 0,-1-1 0,1 1 0,-1-1 0,0-1 0,0 1 0,-1-1 0,9-8 0,4-6-53,0-1 1,25-36-1,-40 50 156,1 0 0,0 1 0,6-7 1,-6 8 78,-5 4-56,0 1-1,1 0 0,-1-1 1,0 1-1,0 0 0,0-1 0,0 1 1,0 0-1,0-1 0,0 1 1,0 0-1,0-1 0,0 1 1,0 0-1,0-1 0,0 1 0,0 0 1,-1 0-1,-10 19 217,5 10-80,3-20-113,-2 12 82,7-13-90,-1 0-1,1-1 1,1 1 0,-1-1-1,2 0 1,-1 0 0,8 13-1,-3-11 111,0 0 0,1 0 0,13 11 0,-7-7 18,-14-13-202,0-1 0,-1 0 1,1 1-1,-1-1 0,1 1 1,0-1-1,-1 0 0,1 0 0,0 1 1,-1-1-1,1 0 0,0 0 0,-1 0 1,1 0-1,0 0 0,-1 0 0,1 0 1,0 0-1,-1 0 0,1 0 1,0 0-1,0 0 0,0-1 0,2 1-118,10 0-743,-13 0 868,0 0 0,0 0 0,1 0-1,-1 0 1,0 0 0,0 0 0,0 0-1,0 0 1,0 0 0,0 0-1,0 0 1,0 0 0,0 0 0,0 0-1,1 0 1,-1 0 0,0 0 0,0 0-1,0 0 1,0 0 0,0 0 0,0 0-1,0 0 1,0 0 0,0 0 0,0 0-1,1 0 1,-1 0 0,0-1 0,0 1-1,0 0 1,0 0 0,0 0 0,0 0-1,0 0 1,0 0 0,0 0 0,0 0-1,0 0 1,0 0 0,0 0 0,0-1-1,0 1 1,0 0 0,0 0 0,0 0-1,0 0 1,0 0 0,0 0-1,0 0 1,0 0 0,0 0 0,0 0-1,0-1 1,0 1 0,0 0 0,0-1-37,0 0 0,0 1 0,-1-1 0,1 0 0,0 0 0,-1 0 0,1 1 0,0-1 0,-1 0 0,1 0 1,-1 1-1,1-1 0,-1 0 0,1 1 0,-1-1 0,1 1 0,-1-1 0,0 0 0,1 1 0,-1-1 0,0 1 0,0 0 1,1-1-1,-1 1 0,-1-1 0,-20-15-375,18 12 411,0 1 9,0-1 0,0 0 1,1 0-1,-5-7 0,3-2-66,-6 7 33,10 5 36,1 1-1,-1-1 0,1 0 1,0 0-1,0 0 1,-1 0-1,1 1 1,0-1-1,0 0 1,0 0-1,0 0 1,0 0-1,0-1 1,0 1-3,0 0 1,0 1 0,0-1-1,0 0 1,0 1-1,0-1 1,0 0 0,0 1-1,0-1 1,0 0 0,1 1-1,-1-1 1,0 1-1,0-1 1,1 0 0,-1 1-1,1-1 1,-1 1 0,0-1-1,1 1 1,-1-1 0,1 1-1,-1-1 1,1 1-1,-1 0 1,2-1 0,-2 0 9,1 1 1,0-1-1,-1 1 1,1-1-1,-1 1 1,1-1-1,0 1 1,-1-1-1,1 0 1,-1 1 0,0-1-1,1 0 1,-1 0-1,0 1 1,1-1-1,-1 0 1,0 0-1,0 1 1,1-1-1,-1 0 1,0 0-1,0 0 1,0 1-1,0-1 1,0 0 0,-1-1-1,1 2-2,0-1 0,0 1-1,0-1 1,0 0 0,0 1 0,0-1 0,0 1 0,1-1-1,-1 1 1,0-1 0,0 1 0,0-1 0,0 1-1,1 0 1,-1-1 0,0 1 0,0-1 0,1 1-1,-1-1 1,0 1 0,1 0 0,-1-1 0,0 1-1,1 0 1,-1-1 0,1 1 0,-1 0 0,1 0 0,-1-1-1,1 1 1,-1 0 0,1 0 0,-1 0 0,1-1-1,-1 1 1,1 0 0,-1 0 0,1 0 0,-1 0-1,1 0 1,0 0 0,-1 0-3,0 0 1,0 0-1,0 1 1,0-1-1,1 0 0,-1 0 1,0 0-1,0 0 1,0 0-1,0 0 0,0 0 1,0 0-1,0 0 1,0 0-1,0 0 1,0 0-1,1 0 0,-1 0 1,0-1-1,0 1 1,0 0-1,0 0 0,0 0 1,0 0-1,0 0 1,0 0-1,0 0 0,0 0 1,0 0-1,1 0 1,-1 0-1,0 0 0,0 0 1,0 0-1,0 0 1,0 0-1,0-1 0,0 1 1,0 0-1,0 0 1,0 0-1,0 0 0,0 0 1,0 0-1,0 0 1,0 0-1,0 0 0,0-1 1,0 1-1,0 0 1,0 0-1,0 0 0,0 0 1,0 0-1,0 0 1,0 0-1,0-28-17,3 23-5,1 1 43,24-22-199,-5 16 58,1 1 9,-17 5 99,-4 2 5,-1 1 0,1-1 0,-1 1 0,1 0 0,0 0 0,-1 0 0,1 0-1,0 1 1,-1-1 0,1 1 0,0-1 0,0 1 0,0 0 0,0 0 0,-1 1 0,1-1-1,0 0 1,0 1 0,0 0 0,3 1 0,24 9 1,-17-9 37,-12-2-19,0 0-1,0 0 0,0 0 1,0 1-1,0-1 0,0 0 1,0 0-1,0 1 1,0-1-1,0 1 0,0-1 1,0 1-1,-1-1 0,1 1 1,0-1-1,0 1 0,0 0 1,-1-1-1,1 1 1,0 0-1,-1 0 0,1 0 1,-1-1-1,1 1 0,-1 0 1,1 0-1,0 2 0,3 5 105,-3-6-78,1 0-1,-1 1 1,0-1-1,0 1 0,0 0 1,0-1-1,0 1 0,0 0 1,-1 0-1,1-1 0,-1 1 1,0 0-1,0 0 0,0 0 1,0 0-1,-1-1 1,1 1-1,-1 0 0,1 0 1,-3 3-1,2 0 23,-1 0 25,0 0 1,0 1-1,-1-1 0,0 0 1,0-1-1,0 1 1,-8 9-1,3-7-2,5-5-43,-1 0 0,1 0 0,0 1 0,0 0 1,-3 4-1,3-1 10,3-7-45,0 1 1,0-1-1,0 0 1,0 1-1,-1-1 1,1 1-1,0-1 0,0 1 1,0-1-1,-1 1 1,1-1-1,0 0 1,-1 1-1,1-1 0,0 0 1,-1 1-1,1-1 1,-1 0-1,1 1 1,0-1-1,-1 0 0,1 0 1,-1 0-1,1 1 1,-1-1-1,1 0 0,-1 0 1,1 0-1,0 0 1,-1 0-1,1 0 1,-1 0-1,1 0 0,-1 0 1,0 0-1,1 0-4,0 0 0,0 0-1,0 0 1,0 0-1,0 0 1,-1 0-1,1 0 1,0 0 0,0 0-1,0 0 1,0 0-1,0 0 1,0 0 0,0 0-1,0 0 1,0 0-1,-1 0 1,1 0 0,0 0-1,0 0 1,0 0-1,0 0 1,0 0 0,0 0-1,0 0 1,0 0-1,0 0 1,0 0-1,0 0 1,0 0 0,-1 0-1,1 0 1,0-1-1,0 1 1,0 0 0,0 0-1,0 0 1,0 0-1,0 0 1,0 0 0,0 0-1,0 0 1,0 0-1,0 0 1,0-1 0,0 1-1,0 0 1,0 0-1,0 0 1,0 0-1,0 0 1,0 0 0,0 0-1,0 0 1,0 0-1,0-1 1,0 0 5,0-1 0,0 0 1,0 0-1,0 0 0,1 0 0,-1 1 0,0-1 1,1 0-1,-1 0 0,1 0 0,0 1 0,-1-1 1,1 0-1,0 1 0,0-1 0,0 1 0,3-3 1,-2 2-20,1 0 0,0 0 1,0 1-1,0-1 0,0 1 1,0 0-1,5-2 0,-1 1 3,-4 1-12,1-1 1,-1 0-1,1 0 1,-1 0-1,0-1 1,0 1-1,0-1 1,0 0-1,4-5 1,9-7-31,-8 9 70,1 0 0,11-4 0,5-4-12,-21 12-23,0-1 0,0 1 1,0 0-1,0 1 0,0-1 0,0 1 1,0 0-1,0 0 0,0 0 1,1 0-1,-1 1 0,0 0 0,1 0 1,7 0-1,3 1-4,-14-2 6,0 1-1,1 0 1,-1 0 0,0 1 0,0-1 0,0 0 0,1 0 0,-1 0 0,0 1 0,0-1 0,0 1-1,0-1 1,0 1 0,0-1 0,0 1 0,0-1 0,0 1 0,0 0 0,0 0 0,0 0 0,0-1 0,0 1-1,-1 0 1,1 0 0,0 0 0,-1 0 0,2 2 0,-1 1 3,0 0-1,0 0 1,-1 0 0,1 0 0,-1 0 0,0 7-1,0-7-6,0 0 0,0 1-1,1-1 1,1 7-1,0-6 26,1 0-1,0-1 0,1 1 1,-1-1-1,1 1 0,0-1 0,0 0 1,0-1-1,1 1 0,8 5 1,-6-5 10,0 1 0,1-1 1,0-1-1,0 0 0,0 0 1,0 0-1,1-1 0,-1 0 1,0-1-1,1 0 0,15 0 1,17 0 103,-17 0-35,0-1-1,34-4 1,-32-1 4,-10 2-20,1 0-1,20 0 1,-31 3-50,-1 0 0,1-1 0,0 1 0,0-1 0,-1 0-1,1-1 1,6-2 0,-11 4-14,0-1 1,0 1-1,1-1 0,-1 1 0,-1-1 0,1 0 0,0 1 0,0-1 0,0 0 0,0 0 1,0 1-1,-1-1 0,1 0 0,0 0 0,-1 0 0,1 0 0,-1 0 0,1 0 0,-1 0 1,1 0-1,-1 0 0,0 0 0,1 0 0,-1-1 0,0 1 0,0 0 0,0 0 0,0 0 1,0 0-1,0 0 0,0-1 0,0 1 0,0 0 0,-1 0 0,1 0 0,0 0 0,-1 0 1,1 0-1,-1 0 0,1 0 0,-2-1 0,2 1 0,-1 0-1,0-1 1,0 1-1,0 0 1,0 0 0,0 0-1,0 0 1,0 1-1,-1-1 1,1 0 0,0 0-1,0 1 1,-1-1-1,1 0 1,0 1 0,-1 0-1,1-1 1,-1 1-1,-2-1 1,-13-5 53,-5-16 69,20 21-124,0 0 0,0 0 1,0 1-1,0-1 1,0 0-1,-1 1 1,-2-1-1,-5-1-34,-3-3-74,11 4 79,0 0 1,0 0-1,1 0 1,-1 0-1,0 0 0,0 1 1,0-1-1,0 1 1,0 0-1,0-1 1,0 1-1,0 0 1,0 0-1,0 0 1,0 0-1,0 1 0,0-1 1,-2 1-1,-23 10-455,26-11 469,0 0-1,0 0 1,0 1-1,0-1 0,0 0 1,0 0-1,0 1 1,1-1-1,-1 1 1,0-1-1,0 1 0,1-1 1,-1 1-1,0-1 1,0 1-1,1-1 1,-1 1-1,1 0 0,-1 0 1,1-1-1,-1 1 1,1 0-1,-1 0 1,1 0-1,-1-1 0,1 1 1,0 0-1,0 0 1,-1 0-1,1 0 1,0 0-1,0 1 0,-2 10-32,-5-1 15,7-10 33,-1 0 0,0 0 0,1 0 0,-1 0 0,1 0 1,-1 0-1,1 0 0,-1 0 0,1 0 0,0 0 0,-1 0 0,1 0 0,0 0 0,0 0 0,0 0 0,0 1 0,0-1 1,0 0-1,0 0 0,0 0 0,0 0 0,1 0 0,0 2 0,-1-1 4,1 0 0,-1-1 1,1 1-1,0 0 0,0-1 0,0 1 1,0-1-1,0 1 0,0-1 0,0 1 0,0-1 1,3 3-1,-2-3 13,0 0 0,1 0 1,-1 0-1,0 0 0,0-1 1,1 1-1,-1-1 0,0 1 1,1-1-1,-1 0 0,0 0 1,3 0-1,9 0 66,0 0 0,0-1 0,0 0-1,-1-2 1,1 1 0,18-7 0,11-4-200,-22 6-282,40-16 0,-53 19 294,-1 1 0,0-2 1,-1 1-1,1-1 1,-1 0-1,0 0 0,0-1 1,-1 0-1,6-7 1,-7 8 73,0 0 1,0-1 0,-1 0-1,0 0 1,0 0 0,0 0 0,-1-1-1,1 1 1,-2-1 0,1 1-1,-1-1 1,0 0 0,0 0-1,-1-7 1,1-10 21,-2 0-1,-1 0 1,0 0 0,-10-35-1,-4 21 87,12 32-26,1 0-1,1-1 1,-3-7-1,-1-14 223,-10 12 913,15 16-1166,1 0 1,-1 1-1,0-1 1,1 0 0,-1 1-1,1-1 1,-1 1-1,0-1 1,1 1 0,-1-1-1,1 1 1,-1-1-1,1 1 1,-1-1 0,1 1-1,0 0 1,-1-1-1,1 1 1,0 0 0,0-1-1,-1 1 1,1 0 0,0-1-1,0 1 1,0 0-1,0 0 1,0 0 0,-3 27 304,4-15-249,1 0-1,0 1 0,1-1 0,0 0 0,1 0 1,6 14-1,-4-10 4,0 0 1,4 23 0,-8-24-15,-2-11-38,1 0 0,0 0 0,0 0 0,2 5 0,19 26 139,-11-1 102,11 6-229,-14-19-475,5-5 91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97 127 4224,'14'-55'1365,"-12"46"-1014,-4 7-163,-9 2 180,8 0 282,3 8-127,0-6-492,1 0-1,-1 1 1,0-1-1,0 0 0,-1 0 1,1 0-1,0 0 0,-1 0 1,-1 4-1,-9 13-35,3 11-177,-8-5-307,11-19 314,0 0 0,1 0 0,0 1-1,-6 12 1,7-9-229,0 1 0,-3 15 0,-1 6-250,4-21 518,1-2 51,0 1 1,0 0 0,-1 12 0,3-18 153,0 0 1,1-1-1,-1 1 1,1-1 0,-1 1-1,1-1 1,0 1-1,1-1 1,-1 1 0,1-1-1,-1 0 1,4 5 0,0 0 230,1 0 1,0 0-1,0 0 1,12 11 0,-15-17-229,-1 0 1,1 0-1,0-1 1,1 1 0,-1-1-1,0 1 1,0-1-1,1 0 1,-1 0 0,1 0-1,-1-1 1,1 1-1,-1-1 1,7 0-1,-1 0-1,1-1-1,-1 0 0,1 0 1,-1-1-1,1 0 0,-1-1 1,0 0-1,0 0 0,0-1 0,15-9 1,-24 13-71,12-6 43,1 0 1,-2-1-1,1-1 1,-1 0 0,12-11-1,10-20 69,-20 28-79,7-8-13,-7-1-56,0-1 0,0-1-1,-2 0 1,-1-1-1,11-38 1,-17 49 14,-1-2 189,1 0 0,1 1 0,0 0 0,1 0 0,0 0 0,11-15-1,-4 3 768,-11 25-161,-2 3-518,-2 5-25,-3 4-136,1 1 0,0-1 0,1 1 0,-3 22 0,1-8 2,4-22-58,1 1 1,-1-1 0,1 0 0,0 0 0,1 1-1,-1-1 1,1 0 0,0 0 0,3 10 0,2 8 47,-4 12 80,-3-27-226,2 0 0,-1 0 0,3 15 0,8 10-1567,-10-28 1322,0 1-1,0 0 1,-1 9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4064,'0'-30'2138,"0"30"-2129,0 0 0,0 0-1,0 0 1,0 0-1,0 0 1,0 0-1,0 0 1,0-1-1,0 1 1,0 0-1,0 0 1,0 0-1,0 0 1,0 0-1,0 0 1,0 0-1,0 0 1,0 0-1,0-1 1,0 1-1,0 0 1,0 0-1,0 0 1,0 0-1,0 0 1,0 0-1,0 0 1,0 0-1,0 0 1,0 0-1,0 0 1,0 0-1,0 0 1,1-1-1,-1 1 1,0 0 0,0 0-1,0 0 1,0 0-1,0 0 1,0 0-1,0 0 1,0 0-1,0 0 1,0 0-1,1 0 1,-1 0-1,0 0 1,0 0-1,0 0 1,0 0-1,0 0 1,0 0-1,0 0 1,0 0-1,1 0 1,209 0 892,-180-1-773,38-7 1,-35 4-210,-22 2-28,75-10-754,-73 9 731,1 0 0,-1-1 0,0 0 0,12-6 0,-19 6 96,-1 1 0,1-1 1,6-5-1,-3 1 88,10-5 303,-12 8-163,-1 1-1,0-1 1,0 0-1,0-1 1,7-8-1,-11 12-31,4-6 735,0-1 0,7-12 0,-12 18-711,0 1-1,0 0 0,0-1 0,0 1 1,-1-1-1,1 1 0,-1-1 1,1 0-1,-1 1 0,0-1 1,0 1-1,0-1 0,0 0 1,-1-3-1,-1 2 1,1-3 249,-1 0-1,0 0 1,-6-12 0,7 17-385,0 1 1,1 0-1,-1-1 0,0 1 1,0 0-1,0 0 1,0 0-1,0 0 1,0 0-1,0 0 0,-1 0 1,1 0-1,0 0 1,-1 0-1,1 0 1,0 1-1,-1-1 1,1 1-1,-1-1 0,1 1 1,-1 0-1,1-1 1,-4 1-1,-11-1 93,14 1-133,0 0 0,-1-1-1,1 1 1,0 0 0,0 1-1,0-1 1,0 0 0,-3 1 0,4 0-17,0-1 0,0 1 0,0 0 0,0 0 1,0-1-1,1 1 0,-1 0 0,0 0 0,0 0 0,1 0 1,-1 0-1,0 0 0,1 0 0,-1 0 0,1 0 0,-1 0 1,1 0-1,-1 2 0,-2 4-420,1 1 0,0-1 0,0 1 0,0-1-1,1 1 1,0-1 0,1 1 0,0 0 0,0 0 0,2 14 0,2-4-569,1 12-660,16 48-1,-16-68 1533,-2 1-1,0 0 0,3 16 1,-5-22 162,0 0 0,-1 0 1,0 0-1,0 0 1,-1 0-1,1 1 0,-1-1 1,0 0-1,0 0 0,-3 5 1,-6 11 423,5-13-115,2 0 0,-1-1 0,-4 15 0,5-15-153,-1 0 1,0 0 0,-1 0-1,1-1 1,-1 1 0,-1-1-1,-6 7 1,10-12-166,0 1 0,0 0-1,1 0 1,-1 0 0,1 0 0,-1 0 0,1 0 0,0 0-1,0 1 1,0-1 0,0 0 0,0 1 0,0-1-1,1 1 1,-1-1 0,1 1 0,0-1 0,0 1-1,0-1 1,0 1 0,0-1 0,0 1 0,1-1 0,-1 1-1,1-1 1,0 0 0,-1 1 0,1-1 0,0 0-1,1 1 1,-1-1 0,0 0 0,1 0 0,-1 0-1,4 3 1,-5-4-48,1 0 0,0 0 0,0 0-1,-1-1 1,1 1 0,0-1 0,0 1 0,0 0-1,-1-1 1,1 1 0,0-1 0,0 0 0,0 1-1,0-1 1,0 0 0,0 1 0,0-1-1,0 0 1,0 0 0,0 0 0,0 0 0,0 0-1,0 0 1,0 0 0,0 0 0,0 0-1,0-1 1,0 1 0,0 0 0,0-1 0,0 1-1,0-1 1,0 1 0,0-1 0,1 0 0,16-6-554,15-4-156,-13 7 487,-14 4 218,1-1 1,0 0-1,-1-1 1,1 1-1,-1-1 1,0 0-1,1-1 1,-1 0-1,0 0 1,0 0-1,-1-1 1,9-5-1,8-19 90,-8 18-29,-10 8-9,1-1 0,-1 0 0,7-7 0,-10 10-11,-1-1 1,1 1-1,0-1 0,-1 0 0,1 1 1,-1-1-1,1 0 0,-1 0 0,0 0 1,1 1-1,-1-1 0,0 0 0,1 0 1,-1 0-1,0 0 0,0 1 0,0-1 1,0 0-1,0 0 0,0 0 0,0 0 1,0 0-1,0 1 0,0-1 0,0 0 1,-1 0-1,1 0 0,-1-1 0,-10-11 1041,11 12-988,-1 1 0,1-1-1,-1 1 1,1 0 0,-1-1-1,0 1 1,1 0 0,-1-1 0,0 1-1,1 0 1,-1 0 0,0 0-1,1 0 1,-1 0 0,0-1-1,0 1 1,1 0 0,-1 1-1,0-1 1,1 0 0,-1 0-1,0 0 1,0 0 0,-2 1 206,1-1-216,0 1 0,-1-1 0,1 0 0,0 1 1,-1 0-1,1 0 0,0 0 0,0 0 0,0 0 0,0 0 0,0 0 0,0 1 0,0-1 0,0 1 1,1-1-1,-1 1 0,-2 2 0,3-2-48,0-1-1,0 1 1,0-1-1,0 1 1,0-1-1,0 1 1,1-1 0,-1 1-1,0 0 1,1-1-1,-1 1 1,1 0-1,0 0 1,0 0 0,-1-1-1,1 1 1,0 0-1,1 0 1,-1-1-1,0 1 1,0 0 0,1 0-1,-1-1 1,2 3-1,9 13 210,-8-10-149,-3-6-55,1-1 0,-1 1-1,0 0 1,1-1 0,-1 1 0,1 0 0,-1-1 0,0 1 0,1-1 0,0 1 0,-1-1-1,1 1 1,-1-1 0,1 1 0,0-1 0,-1 0 0,1 1 0,0-1 0,-1 0 0,1 0-1,0 1 1,-1-1 0,1 0 0,0 0 0,0 0 0,0 0 0,2 1 9,3 1 28,1 1-23,0-1 0,0 0 0,0-1 0,0 1 1,0-1-1,10 0 0,5-3-136,-1 0 1,0-2-1,27-7 0,-45 10 80,-1 1 0,1-1-1,-1 0 1,0 0 0,1 0-1,-1 0 1,0 0 0,0 0-1,1 0 1,-1-1 0,0 1-1,0-1 1,-1 0 0,1 1 0,0-1-1,0 0 1,-1 0 0,1 0-1,-1 0 1,0 0 0,0-1-1,0 1 1,0 0 0,0-1-1,0 1 1,0 0 0,-1-1-1,1 1 1,-1-1 0,0 1 0,1-1-1,-2-4 1,1 3-3,0 0 0,0 1-1,-1-1 1,0 0 0,1 1 0,-1-1 0,-1 1-1,-1-4 1,-2-9-98,1 2 62,4 12 42,0 0-1,-1-1 1,0 1 0,1-1 0,-1 1-1,0 0 1,0 0 0,0-1 0,-1 1 0,1 0-1,0 0 1,-1 0 0,-1-2 0,-28-26-456,32 30 451,0-1 1,0 1 0,0 0 0,1-1 0,-1 1-1,0 0 1,0 0 0,0-1 0,0 1 0,0 0 0,0 0-1,0 0 1,2 1 0,6-2 20,0 1 0,-1 0 0,1 1 0,0 0 0,0 1 0,-1 0 0,1 0 0,-1 0 0,9 5 0,-1 1-30,-9-4 21,0 0 0,1 0 0,-1-1 1,1-1-1,8 3 0,1-3 35,-13-1-8,0-1 0,0 1 0,0 0 0,0 0 0,-1 0 0,1 0 1,0 0-1,-1 1 0,1 0 0,-1 0 0,4 2 0,-4-2 2,0 0 1,0 0-1,0 0 0,0-1 1,0 0-1,0 1 0,0-1 0,0 0 1,1 0-1,-1-1 0,0 1 1,7 0-1,-9-1-6,1 0 0,0 0 0,0 0 0,-1 1 0,1-1 0,0 0-1,-1 1 1,1 0 0,0-1 0,-1 1 0,1 0 0,-1 0 0,1 0 0,-1 0 0,0 0 0,1 0 0,1 2 0,-3-2-8,1-1 0,-1 1 0,0-1 1,1 1-1,-1-1 0,0 1 0,0-1 1,1 1-1,-1 0 0,0-1 0,0 1 1,0-1-1,0 1 0,0 0 1,0-1-1,0 1 0,0-1 0,0 1 1,0 0-1,0-1 0,0 1 0,0-1 1,0 1-1,-1 0 0,1-1 0,0 1 1,0-1-1,-1 1 0,1-1 0,-1 1 1,1 0 1,-3 3 22,1-1 0,-1 1 0,1-1-1,-1 0 1,-6 5 0,6-5-1,0-1 0,-1 1 0,2 1-1,-1-1 1,-4 6 0,2 2 33,4-8-37,0-1 1,0 0 0,0 1 0,-1-1 0,1 0-1,-1 0 1,1 0 0,-3 2 0,-10 10 83,14-14-98,0 0-1,0 0 1,0 0-1,0 0 1,0 0 0,-1 0-1,1 0 1,0 0 0,0 1-1,0-1 1,0 0-1,0 0 1,0 0 0,0 0-1,0 0 1,0 0-1,0 0 1,0 0 0,-1 1-1,1-1 1,0 0 0,0 0-1,0 0 1,0 0-1,0 0 1,0 0 0,0 0-1,0 1 1,0-1 0,0 0-1,0 0 1,0 0-1,0 0 1,0 0 0,0 0-1,0 1 1,0-1 0,0 0-1,1 0 1,-1 0-1,0 0 1,0 0 0,0 0-1,0 0 1,0 1-1,0-1 1,0 0 0,0 0-1,0 0 1,0 0 0,0 0-1,1 0 1,-1 0-1,0 0 1,0 0 0,0 0-1,4 4 35,-2-2 6,0 1 1,0-1-1,0 0 0,1 0 0,-1 0 1,0 0-1,1-1 0,0 1 0,2 1 1,8-7 124,-12 3-146,1 0-1,0 0 1,-1 0-1,1 0 1,0 1-1,0-1 1,-1 1 0,1 0-1,3-1 1,8 1 135,-11 1-142,1-1 0,-1 0 0,1 0-1,0 0 1,-1 0 0,1 0 0,-1-1 0,1 1 0,-1-1 0,1 1-1,-1-1 1,1 0 0,-1 0 0,0 0 0,1 0 0,-1-1 0,0 1-1,0-1 1,0 1 0,3-3 0,5-6-128,0 0 0,-1-1 0,0 0 0,-1 0 0,11-18 1,-13 18-122,-1-1 1,-1 0 0,1 1 0,-2-1 0,0-1-1,0 1 1,-1 0 0,-1-1 0,0 1 0,-1-16-1,0-18 16,0 46 218,0 0 1,0 0 0,0-1 0,0 1-1,0 0 1,0 0 0,0 0 0,0 0-1,0 0 1,0 0 0,0 0 0,0 0-1,0 0 1,0 0 0,0-1 0,0 1-1,0 0 1,0 0 0,0 0 0,0 0-1,0 0 1,0 0 0,0 0 0,0 0-1,0 0 1,0 0 0,0 0 0,0-1-1,0 1 1,0 0 0,0 0 0,1 0-1,-1 0 1,0 0 0,0 0 0,0 0-1,0 0 1,0 0 0,0 0 0,0 0-1,0 0 1,0 0 0,0 0 0,1 0-1,-1 0 1,0 0 0,0 0 0,0 0-1,0 0 1,0 0 0,0 0 0,0 0-1,0 0 1,0 0 0,0 0 0,1 0-1,-1 0 7,1 0 0,-1 0 0,1 0 0,-1 0 0,1 0 1,-1 0-1,1 0 0,-1 0 0,1 0 0,-1 0 0,0 1 0,1-1 0,-1 0 0,1 0 0,-1 0 0,1 1 0,-1-1 0,1 0 0,-1 0 0,0 1 0,1-1 0,-1 0 0,0 1 0,1-1 0,-1 1 0,0-1 0,1 1 0,0 14 293,-1-11-216,0 0 1,0-1-1,0 1 1,0 0-1,1-1 1,1 6-1,3 2-31,0 0 0,0 0-1,2-1 1,-1 0 0,1 0-1,0 0 1,11 10 0,-14-17-37,-1 0 1,1 1-1,0-1 1,0-1-1,0 1 1,0-1-1,0 1 1,9 2-1,9 5 124,16 17 110,-26-20-125,1 0 0,0-2 0,0 0-1,15 4 1,35 8-498,-44-15-875,-3-2 331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51 109 2912,'0'-49'2746,"0"47"-2648,-1 1-1,1-1 0,0 0 0,0 0 0,-1 1 0,1-1 0,-1 0 0,1 1 0,-1-1 1,0 1-1,0-1 0,0 1 0,-1-2 0,-3-6 383,0-4 171,-6 7-91,10 6-549,1 0-1,0 0 1,0 0-1,0-1 0,-1 1 1,1 0-1,0 0 1,0 0-1,0-1 1,-1 1-1,1 0 1,0 0-1,0-1 1,0 1-1,0 0 1,0 0-1,0-1 1,0 1-1,0 0 1,0 0-1,0-1 1,0 1-1,0 0 1,0-1-1,0 1 1,0 0-1,0 0 1,0-1-1,0 1 1,-3 10 111,1-7-134,0 1 0,1 0 0,-1-1 0,1 1 0,-1 0 0,1 0 0,0 0-1,1 0 1,-1 0 0,1 7 0,-1 5-51,1-6 86,0-1-1,0 1 0,3 13 1,0-8-2,0 2 112,1 0 0,0 0 1,12 29-1,-7-27 165,-5-11-151,0 0 0,0 0 0,0-1 1,1 1-1,0-1 0,9 10 0,-12-15-83,-1-1 0,1 1-1,-1-1 1,0 1 0,1 0 0,-1-1-1,0 1 1,0 0 0,0 0 0,-1 0-1,1 0 1,0 0 0,-1 0-1,1 3 1,0-2 159,-4-3 28,-41 0-993,25 0 236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0 404 1472,'0'-13'475,"0"13"-472,0-1 0,0 1 1,0 0-1,0 0 0,0 0 1,0 0-1,0 0 1,0 0-1,0 0 0,0 0 1,0 0-1,0 0 0,0-1 1,0 1-1,0 0 1,0 0-1,0 0 0,0 0 1,0 0-1,0 0 0,0 0 1,0 0-1,0 0 0,0 0 1,0-1-1,1 1 1,-1 0-1,0 0 0,0 0 1,0 0-1,0 0 0,0 0 1,0 0-1,0 0 0,0 0 1,0 0-1,0 0 1,0 0-1,0 0 0,1 0 1,-1 0-1,0 0 0,0 0 1,0 0-1,0 0 1,0 0-1,0 0 0,0 0 1,0 0-1,0 0 0,0 0 1,1 0-1,-1 0 0,0 0 1,0 0-1,0 0 1,27 0 908,-27 0-902,1 0 0,-1 0 0,0 0 1,0 0-1,0 0 0,0 0 1,0 0-1,0 0 0,0 0 0,0 0 1,0 0-1,0 0 0,1 0 1,-1 0-1,0 0 0,0 0 1,0 0-1,0 0 0,0 0 0,0 0 1,0 0-1,0 0 0,0 0 1,0 0-1,1 0 0,-1 0 0,0 0 1,0 0-1,0-1 0,0 1 1,0 0-1,0 0 0,0 0 1,0 0-1,0 0 0,0 0 0,0 0 1,0 0-1,0 0 0,0 0 1,0 0-1,0-1 0,0 1 0,0 0 1,0 0-1,0 0 0,0 0 1,0 0-1,0 0 0,0 0 0,0 0 1,0 0-1,0 0 0,0-1 1,0 1-1,0 0 0,0 0 29,0-1-1,0 1 0,0-1 1,0 1-1,0-1 0,0 1 1,0-1-1,0 1 0,0-1 1,0 1-1,1-1 0,-1 1 1,0 0-1,0-1 0,0 1 1,1-1-1,-1 1 0,0 0 1,0-1-1,1 1 0,-1-1 1,0 1-1,1 0 0,-1-1 1,0 1-1,1 0 0,-1 0 1,1-1-1,-1 1 0,1 0 1,-1 0-1,0 0 0,1 0 1,-1-1-1,1 1 0,-1 0 1,1 0-1,-1 0 0,1 0 1,-1 0-1,1 0 0,-1 0 1,1 0-1,-1 0 0,1 1 1,1-1 67,0 0 1,0-1 0,0 1 0,0 0 0,-1-1 0,1 1 0,0-1 0,2 0-1,45-27 1692,-46 27-1736,0 1 0,0-1 0,0 0 1,0 1-1,0-1 0,0 1 0,0 0 1,0 0-1,0 0 0,4 1 0,2 0 102,-5-1-116,-1 0-1,1-1 1,-1 1 0,0-1 0,1 1 0,-1-1-1,0 0 1,7-3 0,5-2 55,-7 5-44,-1 0-1,1 0 1,-1 1-1,13 0 1,-11 1 9,0-1 0,0-1 0,15-1 0,102-26 183,-116 27-213,-1 0 0,1 0 0,10 1 0,16-2 114,25-12-39,-39 9-111,23-3 0,50 4-21,-26 2 12,-17-3 7,60-4 0,-76 8 2,36-6 0,-35 3-12,39 0 0,-11 3-43,127 5 52,-151 0 23,82 5 196,-42-8-109,119-4 1,-88-8-57,3 5-5,-3-5 27,-6 6-11,17-6 59,-6 5-49,-59 2-53,114-5 44,123 9 201,-211 1-233,130-5-252,-180 1 227,41-2 37,26 10-24,-35-10-63,-34 2 15,69-2 22,11-6 234,6 5-69,7-5-133,-5 6-6,6-6 75,-8 6-27,-4-6-31,-2 5-28,-52 1-44,80-3-22,122 8 141,-169-6-48,-6 1 11,11 10 0,-12-10 19,11-1-32,-54 7-50,95-5-13,-110 1 61,39-2 73,-1 10-29,-33-2-48,197 1-20,-130-5-135,454 1 377,-450-8-281,8 0 28,-77 8 2,2 1 11,39-5-1,-47 1 22,103-8 91,182 11-193,-220-8 14,6 0 96,113 8-2,-148-3-54,-42 0-6,17-2-26,-5 10 25,-15-2 30,15 0 80,39-3-1,-38 0-61,502 0-4,-528 0-23,0 1-1,0 0 1,0 1 0,11 2-1,-12-1-22,0-1 0,0-1-1,0 0 1,11 0-1,502-1 21,-519 0 60,-1 0 0,1 0 0,0 1-1,0-1 1,0 1 0,0-1 0,-1 1 0,1 0 0,0 0 0,-1 0 0,4 2 0,-4-2-20,1 0 0,-1 0 1,0 0-1,1 0 0,-1 0 1,0-1-1,1 1 0,-1-1 1,1 1-1,-1-1 0,4 0 1,-4 0-3,0 0 1,0 0-1,-1 0 1,1 1 0,0-1-1,0 1 1,0 0-1,-1-1 1,1 1-1,0 0 1,-1 0 0,3 1-1,-3-1 4,1 0-1,-1 0 1,1 0 0,0 0-1,-1-1 1,1 1-1,0-1 1,0 1-1,0-1 1,-1 1-1,1-1 1,2 0 0,10 0 96,-11 0-48,-1 3 22,9 8-48,-8-8-75,-3-3 0,0 0 58,0 0-20,0 0-65,0 0 22,0 0 63,0 2 65,0 9 229,0-8-101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503 132 3232,'27'-27'1035,"-26"27"-1017,-1 0 0,0-1 0,1 1 1,-1 0-1,0 0 0,1-1 1,-1 1-1,0 0 0,1-1 1,-1 1-1,0 0 0,0-1 1,1 1-1,-1 0 0,0-1 1,0 1-1,0 0 0,0-1 1,0 1-1,1-1 0,-1 1 1,0-1-1,0-1 81,0 0 0,1 0-1,-1 0 1,1 1 0,-1-1 0,1 0 0,0 0 0,0 1-1,0-1 1,0 0 0,0 1 0,0-1 0,0 1 0,2-2-1,0 0 734,-3 0 118,0-2-618,1-17 270,-1 21-586,0 0 0,0 0 1,0 0-1,0 1 0,0-1 0,0 0 0,-1 0 1,1 0-1,0 0 0,0 1 0,-1-1 1,1 0-1,0 0 0,-1 1 0,1-1 0,-1 0 1,1 0-1,-1 1 0,0-2 0,-27-3 134,25 4-139,-10-3 8,-1 1-1,1 1 1,-23-2-1,9 4-12,7 0-68,-31 3 1,-1 8-14,22-7 48,22-3 9,0-1 1,0 2-1,0-1 0,0 1 0,0 0 1,0 1-1,0 0 0,1 0 0,0 0 1,-1 1-1,-7 6 0,10-5-15,-1-1-1,1 1 1,1 0-1,-1 0 1,1 1-1,0-1 1,0 1-1,1 0 1,-1 0-1,2 0 1,-1 0-1,0 1 1,1-1-1,0 1 1,1 0-1,-1-1 1,1 8-1,1-5 7,1-1 0,0 0-1,1 1 1,0-1 0,6 15-1,20 41 29,-13-32 61,-10-21-57,0 0 0,1 0-1,0 0 1,0-1 0,1 0 0,1-1-1,-1 1 1,11 8 0,14 12-14,-17-16 55,-1-1 0,0 1 0,-1 1 0,-1 1-1,20 30 1,-31-45-38,0 1 0,-1 0-1,1 0 1,0-1-1,0 1 1,-1 0 0,1 0-1,-1 0 1,1 0 0,-1 0-1,0 0 1,0 0-1,0 0 1,0 0 0,0 0-1,0-1 1,-1 1-1,0 4 1,-1-2 10,-1 0 0,0 0 0,0 0-1,0 0 1,-1-1 0,-6 6 0,-3 5 38,10-11-38,-2 2 6,1-1 0,-1 1 1,0-1-1,-1 0 0,1 0 1,-1-1-1,1 1 0,-1-1 1,-12 4-1,8-4 34,0 0-1,0 0 0,0-1 1,0 0-1,0-1 1,-1 0-1,1-1 1,-19-1-1,-20-10 93,39 9-122,-1 0 0,-12-4 1,19 4-20,0 0 0,1 1 0,-1-1-1,1 0 1,-1-1 0,1 1 0,0-1 0,-4-3 0,6 5-43,0 0-1,0 0 1,0 0 0,0 0 0,0 0-1,0 0 1,0 0 0,1 0 0,-1 0-1,0 0 1,1-1 0,-1 1-1,1 0 1,-1 0 0,1-1 0,0 1-1,-1 0 1,1-1 0,0 1-1,0-1 1,0 1 0,0 0 0,0-1-1,0 1 1,0 0 0,1-1-1,-1 1 1,0 0 0,1-1 0,-1 1-1,1 0 1,-1 0 0,1-1 0,0 1-1,0 0 1,1-1 0,0-4-170,15-27-713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5056,'0'-17'1888,"0"17"-1472,0 17-128,-16-1 288,16 1-384,0 32 128,0 0-192,-17 33 224,17 16-224,0 0 256,0 1-256,-16-17 32,16-17-96,0 1-64,0-1 32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3712,'39'0'1685,"185"0"-186,-185-2-1494,77-14 1,-31 4 84,46-5 166,-95 15-119,-33 2-130,-1 0-1,1 0 1,0 0-1,-1 0 1,1 0-1,0 0 1,-1-1-1,1 1 1,-1-1-1,1 0 1,-1 0-1,1 0 0,-1 0 1,1 0-1,-1-1 1,0 1-1,0-1 1,0 1-1,2-3 1,0 0-7,3-4 96,-17 1 213,9 7-304,-2-2 48,-1 0-1,1 0 1,-1 1-1,0-1 0,0 1 1,0 0-1,0 0 0,0 0 1,0 1-1,-7-1 0,-106 1 231,114 0-294,0 0 0,1 0 0,-1 0 1,0 0-1,1 0 0,-1 0 0,0 1 0,1-1 0,-1 1 0,1 0 0,-1 0 1,1 0-1,-1 0 0,1 0 0,-1 0 0,1 1 0,0-1 0,0 1 1,0 0-1,0 0 0,0-1 0,0 1 0,0 0 0,1 1 0,-3 2 0,-11 15-93,0 1-9,15-20 106,-1 1 0,1-1 0,-1 0 0,1 1 0,0-1 0,0 1-1,0-1 1,0 1 0,0-1 0,0 1 0,0-1 0,0 1 0,0-1 0,1 0 0,0 3 0,1 2 18,1 0 0,0-1 1,1 1-1,-1-1 0,1 1 1,0-1-1,6 5 0,-6-6 12,1-1-1,-1 1 0,1-1 0,0 0 0,0 0 0,0-1 0,0 0 0,1 1 1,-1-2-1,1 1 0,-1-1 0,11 2 0,6-1 126,43-2 0,-37 0-81,-9 0 12,-14 0-58,0 1 1,0-1-1,0 0 1,0-1-1,0 1 1,9-3-1,-8-4 5,-4 3-14,9-2 14,-11 6-26,0 0-1,0 0 0,1-1 1,-1 1-1,0 0 0,0-1 1,0 1-1,0 0 0,1-1 1,-1 1-1,0 0 0,0-1 0,0 1 1,0 0-1,0-1 0,0 1 1,0-1-1,0 1 0,0 0 1,0-1-1,0 1 0,-1 0 1,1-1-1,0 1 0,0 0 0,0-1 1,0 1-1,0 0 0,-1-1 1,1 1-1,-1-1-16,0 1 0,0-1 0,0 1 0,1-1 0,-1 1 0,0 0 0,0-1 0,0 1 0,0 0 0,0 0-1,0 0 1,0 0 0,0 0 0,0 0 0,0 0 0,0 0 0,0 0 0,0 0 0,0 0 0,0 1 0,0-1 0,0 0 0,-1 2 0,-18 9-321,20-10 331,-1-1 0,1 1 0,0-1-1,-1 1 1,1 0 0,0-1-1,0 1 1,-1-1 0,1 1 0,0-1-1,0 1 1,0 0 0,0-1-1,0 1 1,0-1 0,0 1 0,0 0-1,0-1 1,0 1 0,0 0-1,0-1 1,0 1 0,0-1 0,0 1-1,1-1 1,-1 1 0,0 0-1,0-1 1,1 1 0,0 0-1,-1 0 5,2 0 12,-1 1 0,1 0 0,-1 0 0,1-1 0,0 1 0,0-1 0,0 0-1,0 1 1,0-1 0,0 0 0,0 0 0,5 1 0,27 9 211,-28-10-188,0-1-1,0 1 1,0-1-1,0 0 1,0 0-1,0-1 1,0 0-1,0 0 1,11-4-1,7 0 70,9 1-5,-18 2-83,-1 0 1,1-1-1,26-8 0,35-24-402,-24 10-470,-40 20 663,-1 0 0,-1-1 0,1 0 0,-1-1 0,0 0 0,0 0 0,15-16 0,-22 20 161,1-1-1,-1 1 1,0-1-1,0 0 0,0 0 1,-1 0-1,1 0 0,-1-1 1,0 1-1,0-1 0,1-5 1,-2 2 41,0 0 0,0 0 1,-1 1-1,0-1 0,-1 0 0,-2-11 0,-3-9 65,-1 0-1,-2 0 1,-1 1-1,-18-34 0,25 55 58,0 1-1,0-1 0,0 1 0,-1 0 0,0 0 0,-1 0 0,1 0 1,-1 1-1,1-1 0,-12-6 0,7 5 154,9 5-230,-1 0-1,-1 0 0,1 0 0,0 0 0,0 1 0,0-1 1,0 0-1,0 1 0,-1-1 0,1 1 0,0-1 1,-1 1-1,1-1 0,0 1 0,-1 0 0,1 0 0,0 0 1,-1 0-1,1 0 0,-1 0 0,-1 0 0,1 2 17,0-1 0,0 0-1,0 1 1,0-1 0,1 1 0,-1 0-1,0-1 1,1 1 0,-3 4-1,-1 0 83,-1 3-29,0-1 0,0 1-1,1 1 1,0-1 0,1 1 0,-3 10-1,-16 67 392,19-69-430,-1 14 195,-4 60 1,7 36-3,2-107-323,1-4-548,0 0 0,1-1-1,8 30 1,-8-21-2987,-2 5 1067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4480,'0'-14'1445,"0"14"-1435,0 0 0,0 0 0,0 0-1,0 0 1,0 0 0,0 0 0,0 0 0,0-1 0,0 1-1,0 0 1,0 0 0,0 0 0,0 0 0,0 0 0,0 0-1,0 0 1,0 0 0,0 0 0,0 0 0,0-1-1,0 1 1,0 0 0,0 0 0,0 0 0,0 0 0,0 0-1,0 0 1,0 0 0,0 0 0,0 0 0,0 0 0,0 0-1,1 0 1,-1 0 0,0 0 0,0-1 0,0 1-1,0 0 1,0 0 0,0 0 0,0 0 0,0 0 0,0 0-1,0 0 1,1 0 0,-1 0 0,0 0 0,0 0 0,0 0-1,0 0 1,0 0 0,0 0 0,0 0 0,0 0-1,0 0 1,1 1 0,44-1 1455,-16 1-1162,0-1 0,32-4-1,4-7-179,-19 6-69,66-9 228,52-16-426,-141 28-180,3-1-193,-25 3 496,0-1-1,0 1 1,0-1 0,0 1-1,0-1 1,0 1-1,0-1 1,0 0-1,-1 1 1,1-1 0,0 0-1,0 0 1,-1 0-1,1 0 1,0 1 0,-1-1-1,1 0 1,-1 0-1,1 0 1,0-2-1,0-3-35,1 0 0,-1 1 0,-1-1 0,1 0 0,-1 0 0,0 0-1,0 1 1,-1-1 0,-2-11 0,-2-3 23,-11-27 0,9 24 60,6 20-38,0 0-1,0 0 0,1 0 1,0 0-1,-1 0 1,1 0-1,1-4 1,-1 3-64,0 1-36,0 6 85,0 4 58,0-1-1,0 1 1,-1 0-1,0 0 0,0 0 1,-1-1-1,0 1 1,0-1-1,-6 13 0,-20 42-98,-23 39-77,46-93 173,1 1 1,0-1-1,0 1 0,1 0 1,0 0-1,0 0 0,0 0 1,1 0-1,1 1 0,-1-1 0,1 1 1,1 12-1,0-13 148,1-1 0,-1 0 0,2 0 0,-1 0 0,1-1 0,0 1 0,0 0 0,1 0-1,6 10 1,-7-12-99,1-1-1,0 0 1,0 0-1,0 0 1,1 0-1,-1 0 1,1-1-1,0 0 1,0 0-1,0 0 1,0 0-1,1 0 1,-1-1-1,8 3 1,-5-2-37,0-1 1,1 1-1,-1-2 0,0 1 1,0-1-1,1 0 1,-1 0-1,1-1 1,-1 0-1,1-1 1,7-1-1,-8 0-374,0-1 1,0-1-1,0 1 0,0-1 0,9-7 1,15-8-2182,2 2 835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65 2560,'-41'0'2625,"3"0"3416,41 0-6008,0-1-1,1 1 0,-1-1 0,0 0 0,1 0 1,5-3-1,8-2-2,21-2 13,22-14 10,-44 19-35,-1 1-1,0 1 1,30 0-1,12 0 36,-16-5-29,-25 4-32,0 0 0,-1 0 0,1 2 0,25 1 0,-7 5-19,-19-3 2,0-1 1,22 1-1,-30-4 36,0 1 0,0 1 0,1-1 0,-1 1 1,0 1-1,0-1 0,0 1 0,0 1 0,11 4 1,5 3 103,-18-9 44,0 1 1,0 1-1,0-1 1,0 1-1,9 6 1,-13-8-129,-1-1 1,1 1 0,-1-1 0,1 1 0,-1 0-1,0-1 1,0 1 0,1-1 0,-1 1 0,0 0-1,0-1 1,0 1 0,1 0 0,-1 0-1,0-1 1,0 1 0,0 0 0,0-1 0,0 1-1,-1 0 1,1-1 0,0 1 0,0 1 0,-1 0 69,2 22 191,0-17-292,-1 0 0,0 0 0,0 0 1,-1 0-1,0 0 0,-2 6 0,-10 12-53,9-14 58,0 0 1,1 1 0,0-1 0,-2 20-1,2-13-24,-8 30-1,-3-6-2,-21 61 113,31-93-63,1 0 0,-3 17 0,-3 8 16,4-26-21,1-1 0,-2 1-1,-8 11 1,-1-1 46,8-8 43,4-6-71,0 0 0,0 0 1,0-1-1,-1 0 0,0 1 0,-4 3 0,-10-2 113,9-4-73,6-1-67,1 0 0,0-1 0,0 1 1,-1-1-1,1 1 0,0-1 0,-1 0 0,1 0 0,0 1 1,-1-2-1,1 1 0,-1 0 0,-2-1 0,2-1-4,-1 0 0,1 0-1,-1 0 1,1 0 0,0-1-1,-5-4 1,-19-14 87,15 12-58,1 1-12,0 0-1,1-1 0,0 1 0,-12-16 0,-5-10-121,-58-74 116,57 67-13,-42-85 0,34 44-302,33 77 266,1 0 1,0-1-1,0 0 0,0 0 0,0 0 0,1 0 0,0 0 0,0-10 1,1 13-240,2 3-693,12 0 267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5824,'28'-14'1866,"-23"11"-1130,-5 0-58,1-3 614,-2 7-342,0 0-862,1 0 1,-1-1-1,1 1 0,-1 0 0,0-1 1,1 1-1,-1-1 0,0 1 0,0-1 1,1 0-1,-1 1 0,0-1 0,0 0 0,0 1 1,1-1-1,-1 0 0,0 0 0,0 0 1,0 0-1,0 0 0,0 0 0,-1 0 1,2 0-91,-1 0 1,1 0 0,-1 0 0,1 0 0,-1 0 0,1 0 0,-1 0 0,1 0 0,-1 0 0,1 0-1,-1 1 1,1-1 0,-1 0 0,1 0 0,-1 0 0,1 1 0,0-1 0,-1 0 0,1 1 0,-1-1-1,1 0 1,0 1 0,-1-1 0,1 0 0,0 1 0,0-1 0,-1 1 0,1-1 0,-1 16-102,1-14 102,0 1-1,1-1 1,-2 0 0,1 0-1,0 1 1,0-1 0,-1 0-1,1 0 1,-1 1 0,0 1-1,-1 0 35,0 0-1,0-1 1,0 1-1,1 0 1,0 0-1,0 0 1,0 0 0,0 0-1,0 8 1,1-11-31,0 1 0,0 0 0,0 0 0,0-1 0,1 1 1,-1 0-1,1 0 0,-1-1 0,1 1 0,-1 0 0,1-1 0,0 1 1,0-1-1,2 3 0,2 4-2,-3-3-7,-2-4 5,1 0-1,-1-1 1,0 1-1,1 0 1,-1-1 0,0 1-1,1 0 1,-1-1-1,1 1 1,-1-1-1,1 1 1,-1-1 0,1 1-1,-1-1 1,1 1-1,-1-1 1,1 0 0,0 1-1,-1-1 1,1 0-1,1 1 1,3 1-157,3 3-430,-6-4 445,-1 0 0,0 0 0,1 0-1,0 0 1,-1 0 0,1-1 0,-1 1-1,1-1 1,0 1 0,-1-1 0,1 1-1,0-1 1,2 0 0,12 0-2229,0 0 773</inkml:trace>
  <inkml:trace contextRef="#ctx0" brushRef="#br0" timeOffset="1">312 27 5728,'14'-14'1840,"-11"11"-1110,-3 1-202,0-6 448,0 16-234,0-6 79,0-2-341,0 0-336,0 3-96,0 2-53,1 0 1,0 0-1,0 0 0,0 0 1,1 0-1,-1-1 0,1 1 1,0 0-1,1-1 0,-1 1 1,1-1-1,0 0 0,0 0 1,0 0-1,4 4 0,13 7 48,-14-11-19,0 0 0,0 0 0,5 7 0,52 52 136,-61-62-136,-1 0 0,1 0-1,-1 1 1,0-1 0,0 1 0,0-1 0,0 1 0,0 0 0,0-1-1,0 1 1,0 0 0,-1 0 0,1-1 0,0 1 0,-1 0-1,1 3 1,-1-5-20,0 0-1,0 0 0,0 0 1,0 0-1,0 1 0,0-1 1,0 0-1,0 0 1,0 0-1,-1 0 0,1 0 1,0 0-1,0 1 0,0-1 1,0 0-1,0 0 0,0 0 1,0 0-1,0 0 0,0 0 1,0 0-1,-1 1 1,1-1-1,0 0 0,0 0 1,0 0-1,0 0 0,0 0 1,0 0-1,-1 0 0,1 0 1,0 0-1,0 0 0,0 0 1,0 0-1,0 0 1,0 0-1,-1 0 0,1 0 1,0 0-1,0 0 0,0 0 1,0 0-1,0 0 0,-1 0 1,1 0-1,0 0 0,0 0 1,0 0-1,0 0 1,0 0-1,0 0 0,-1-1 1,-23 4-47,16 0-32,1 0-1,-1-1 1,0 0-1,0-1 1,1 1-1,-1-2 1,0 1 0,-11-1-1,15 0 51,-28-1-196,1 1-1210,-37 4 0,2 9-163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17 263 3904,'-14'0'1253,"11"0"-762,3 0-150,3 0 304,194 0 2102,-185 0-2637,1 1 0,14 3 0,27 4 77,103-5 207,-82-3-313,302-16 143,118-17-108,-219 16-104,58 3 11,55-4 2,-184 1 71,-38-2 32,-33-6 171,-22 15 47,-89 4-134,1 0 0,-1-2 0,0 0 0,-1-2-1,0 0 1,24-16 0,-16 7-649,-22 5-2086,-7 14 2389,-1-1 0,1 1 0,0-1 0,0 1 0,0 0-1,0 0 1,-1-1 0,1 1 0,0 0 0,0 0 0,0 0 0,0 0 0,1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475 197 3232,'0'-8'297,"0"4"-131,1 1-1,-1-1 1,0 1-1,0-1 1,0 0-1,-1 1 1,0-1-1,-1-6 1,1 10-119,0 0 1,1-1 0,-1 1 0,0-1 0,0 1 0,0 0 0,0 0 0,0 0 0,1-1 0,-1 1 0,0 0 0,0 0 0,0 0 0,-1 0 0,-14-2 454,-4-10-16,14 8-414,0 0 0,-1 0-1,-6-2 1,-4 1-11,-29-6-1,29 7-43,-29-9 0,32 8-10,0 0 0,1-1 1,0-1-1,0 0 0,0-1 1,1 0-1,-13-11 0,23 17 6,1 0-1,-1 1 0,0 0 0,0-1 0,0 1 0,0 0 0,0 0 0,0 0 0,0 0 0,0 0 0,-1 1 0,1-1 0,0 1 0,0-1 0,-1 1 0,1 0 0,-4 0 1,5 0-3,0 0 0,0 0 1,0 1-1,0-1 1,0 0-1,0 1 0,0-1 1,0 1-1,0-1 1,0 1-1,0-1 0,0 1 1,0 0-1,0 0 1,1-1-1,-2 3 1,1-2 1,0 1 1,0 0 0,0 0 0,0 0-1,0 0 1,1-1 0,-1 1 0,1 0-1,0 0 1,-1 0 0,1 0 0,0 3-1,-2 36 234,-9-2-92,6-9-87,2-13-36,-8 31-1,3-19 37,1 0 0,-3 38-1,-1 2 284,5-46-174,5-21-151,-1 1 0,2 0 0,-1 0 0,0 0 0,0 0 0,1-1 0,0 1 0,0 0 0,-1 0 0,2 0 0,-1 0 0,1 6 0,1-4 33,0-1-1,1 1 1,-1 0-1,5 5 1,4 10 38,-10-19-93,-1 0-1,0 0 1,0-1 0,0 1-1,0 0 1,1 0 0,-1 0-1,1 0 1,-1 0 0,0-1-1,1 1 1,-1 0 0,1 0-1,0-1 1,-1 1 0,1 0-1,0-1 1,-1 1 0,1-1-1,0 1 1,-1-1 0,1 1-1,0-1 1,0 1 0,0-1-1,0 0 1,-1 1 0,1-1-1,0 0 1,0 0 0,0 0 0,1 0-1,10 3-5,10 8-61,-1-6 37,-16-4 33,0 0 1,0 0-1,-1 1 0,1 0 0,0-1 0,5 5 0,-7-4 9,1 0-1,-1 0 1,0 0-1,1-1 1,0 1-1,-1-1 1,1 0-1,0 0 1,0 0-1,-1 0 1,8 0-1,7 1 52,8 3-15,-10-2-477,1-1 1,20 2-1,-1-4-406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4736,'0'-16'1760,"0"16"-1376,17 0-96,-1 0-96,0 16-160,33-16 256,17 0-160,16 0 32,0 0-96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4640,'-33'0'1728,"33"0"-1344,-16 33-96,16-1 544,0 1-512,0 0 480,0 16-448,0 0-160,0 0-128,16-16 192,-16 16-128,0-16 160,16 0-160,-16-17-64,0 1-32,0-1-2944,0-16 1600</inkml:trace>
  <inkml:trace contextRef="#ctx0" brushRef="#br0" timeOffset="1">83 411 3648,'40'0'1173,"-20"-3"-703,-12 1-416,4-2 127,1 2 0,-1-1 0,1 2 0,19-1 0,5 3 159,-12 0-190,0-1 0,32-5 0,-7-6 79,-29 8-154,30-6 114,-48 8-169,1 0 0,0 0 0,-1 0 0,1-1 0,-1 0 0,1 0 0,-1 0 0,0 0 0,6-4 0,-8 3 8,-5 0 8,-1 1-16,-1 0 0,1 0-1,-1 0 1,0 0 0,1 1-1,-1 0 1,0 0 0,0 1 0,-9 0-1,-24-1-8,-2 0 338,-51 5 1,80-1-214,1-1-1,-1 2 1,1 0 0,-1 0 0,-13 8 0,18-9-89,1 0-1,-1 1 1,1 0 0,0 1 0,0-1 0,1 1 0,-1 0 0,-6 10 0,11-15-45,1 1 0,-1-1 0,1 1 0,0-1 0,-1 1 1,1 0-1,0-1 0,0 1 0,-1 0 0,1-1 0,0 1 0,0-1 0,0 1 0,0 0 0,0-1 0,0 1 1,0 0-1,0-1 0,0 1 0,0 0 0,0-1 0,0 1 0,0 0 0,1-1 0,-1 1 0,0-1 0,0 1 0,1 0 1,-1-1-1,1 1 0,-1-1 0,0 1 0,1-1 0,0 1 0,1 1 7,1 0 1,-1-1-1,0 1 0,1-1 0,0 1 0,2 0 1,1 0 12,1 1 11,0 0 0,0 0 0,1-1 0,-1 0 0,1-1 0,-1 0 1,15 1-1,3 0 65,-4 2-48,24 1-324,-3-10-689,-16 1 331,52 2-539,-77 2 1153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66 311 4640,'-33'0'1728,"33"0"-1344,-17 17-96,1-1 1376,16-16-960,0 17 128,0-1-480,0 0-96,16 1-160,-16-17 160,17 16-160,-1 1 192,17-17-192,0 0-160,0 0 0</inkml:trace>
  <inkml:trace contextRef="#ctx0" brushRef="#br0" timeOffset="1">541 49 5408,'-17'-49'1984,"17"49"-1536,17 0-128,-17 16 320,0 1-416,0 16 64,0-1-192,0 18-64,16-1 0,-16 0 384,0-16-224,0 16-1504,-16 0 736,-1 0-2272,1-16 1600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2304,'4'-6'270,"0"1"-25,15-6 291,-9 6-487,-1 1 0,1 0 1,0 1-1,1 0 0,-1 0 1,0 1-1,21-1 0,122 3 463,-130 1-438,37 6 1,-28-2-32,28 1 37,-11 5 102,-38-9-21,-7-2-56,0 1 0,0 0 0,0 0 0,-1 0 0,1 1 0,0-1 0,-1 1-1,1 0 1,6 4 0,2 1 268,-9-5-286,1 0 0,0 0 1,0 0-1,-1 0 0,0 1 0,1 0 1,-1-1-1,0 1 0,0 1 1,-1-1-1,1 0 0,0 0 0,3 8 1,-5 7 5,-1-15-78,0 1 0,0-1 0,0 1 0,1-1 0,-1 0 0,1 1 0,1 3 0,3 4 11,-4-8 1,1 0 1,-1 0 0,0 0 0,0 0 0,0 1 0,-1-1 0,1 0-1,-1 1 1,1 5 0,-1 37 329,-1-36-196,4-17 84,11-1-91,-4-4-119,-1-1 0,7-14 0,-2 5-92,-10 17 72,0 0-1,0 0 0,8-7 0,-7 8 22,0-1 1,-1 1 0,7-10-1,-4 2-68,-5 9 18,0-1 1,0 1-1,0 0 1,0 0-1,0 0 1,1 0-1,-1 0 0,1 0 1,0 1-1,3-3 1,-4 4 8,3-3-22,0 0 1,0 1-1,0 0 0,1 0 1,-1 0-1,1 1 0,0 0 0,0 0 1,0 0-1,0 1 0,10-2 0,99 3-367,-113 0 398,-1 1-1,1-1 1,0 0 0,-1 0 0,1 1 0,0-1-1,-1 1 1,1 0 0,0-1 0,-1 1 0,1 0-1,-1 0 1,2 1 0,6 3 92,-4-2-69,-5-3 2,1 0 0,0 0 0,-1 1 0,1-1 0,0 0 0,-1 1 0,1-1 0,0 0 0,-1 1 0,1-1-1,-1 1 1,1-1 0,-1 1 0,1 0 0,-1-1 0,0 1 0,1-1 0,-1 1 0,0 0 0,1-1 0,-1 2 0,3 3 155,8 9 275,-11-14-437,0 1-1,1-1 1,-1 1 0,0-1 0,1 1 0,-1-1-1,0 1 1,0 0 0,1-1 0,-1 1 0,0-1-1,0 1 1,0 0 0,0-1 0,0 1 0,0-1-1,0 1 1,0 0 0,0-1 0,0 1 0,0-1-1,0 1 1,0 0 0,-1-1 0,1 1 0,0-1-1,0 1 1,-1-1 0,1 1 0,-1 0 0,1 0 38,-28 48 228,27-46-284,0 0 1,1 0-1,-1 0 0,1 0 1,-1 0-1,1 0 1,0 0-1,0 0 1,0 1-1,1 3 0,0 2 33,1 22 238,-2-31-266,0 1 1,0 0-1,0-1 0,0 1 1,0 0-1,0-1 1,0 1-1,0-1 0,1 1 1,-1 0-1,0-1 0,0 1 1,1-1-1,-1 1 0,1-1 1,-1 1-1,0-1 1,1 1-1,-1-1 0,1 1 1,-1-1-1,1 1 0,-1-1 1,1 0-1,-1 1 0,1-1 1,0 0-1,-1 0 1,1 1-1,0-1 0,16-14 349,-12 1-742,5-4 64,-6 10 178,0 0-1,5-14 1,-3-4 46,2 17 27,-8 8 64,0 0 1,1-1-1,-1 1 0,1 0 0,-1-1 0,1 1 0,-1-1 0,0 1 0,1 0 0,-1-1 0,0 1 0,0-1 0,1 1 0,-1-1 0,0 1 0,0-1 0,0 1 0,1-1 0,-1 1 0,0-1 0,0 1 0,0-1 0,0 1 0,0-1 0,0 1 0,0-1 0,0 1 0,0-2 0,0-28-363,0 28 202,20 2 28,-9 1 203,-1-1 0,0-1 1,21-2-1,1-8-49,31-5-453,-59 14 394,-1 2 1,1-1-1,0 0 0,0 1 1,-1-1-1,1 1 1,0 0-1,5 1 1,1 0-23,4-3-15,-10-3 25,0-2 14,0 6 20,-1 0 2,-13 0 5,10 1 16,-1 0 0,0 0 0,1 0 0,-1 0 0,0 1 0,1-1 0,-1 0 0,1 0 0,-1 0 0,0 0 0,1 1 0,-1-1-1,1 0 1,-1 1 0,0-1 0,1 0 0,-1 1 0,1-1 0,-1 0 0,1 1 0,0-1 0,-1 1 0,1-1 0,-1 1 0,1 0 0,0-1 0,-1 1-1,1-1 1,0 1 0,0 0 0,-1 0 0,0 23-38,2-13 16,2-6 62,13 10 102,2 0 0,30 18 0,-45-30-129,1-1 1,0 0-1,0 0 0,0-1 0,7 3 0,-3-2 13,-6-2-24,-1 0 0,0 0 0,1 1 0,-1-1 0,0 0 1,1 1-1,-1-1 0,0 1 0,1 0 0,-1-1 0,0 1 1,0 0-1,2 1 0,-2 0 9,-1 0 0,1 0-1,0 0 1,-1 0 0,1 0 0,-1 0 0,1 0 0,-1 0 0,0 0-1,0 0 1,-1 4 0,1-4-11,0-1 1,0 1-1,0 0 0,-1-1 1,1 1-1,-1-1 0,1 1 1,-1-1-1,1 1 0,-1-1 1,0 1-1,0-1 1,0 0-1,0 1 0,0-1 1,0 0-1,0 0 0,0 0 1,-1 0-1,1 0 0,0 0 1,-1 0-1,1 0 0,-1 0 1,1 0-1,-4 0 0,-3 2 25,-1 0 1,1-1-1,-17 2 0,7-2 52,-8 4-1,-11 3 10,34-9-89,1 0 0,-1 1 0,1-1 0,-1 0 0,1-1 0,-1 1 0,1 0 0,-1-1 0,1 1 0,0-1 0,-4-1 0,6 2-7,-1-1 0,1 1 0,0 0 0,-1-1 0,1 1 0,-1-1 0,1 1 0,0 0 0,-1-1 0,1 1 0,0-1 0,0 1 0,-1-1 0,1 0 0,0 1 0,0-1 0,0 1 0,0-1 0,0 1 0,0-1 0,0 1 0,0-1 0,0 0 0,0 1 0,0-2 0,0-14-146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4384,'-16'-17'1632,"16"17"-1248,-33 50-128,33-18 928,-16 1-704,16 16 288,-17 0-448,17 17 32,0-1-224,0 1 160,0 0-192,0-17 32,17 0-64,-17-16-1184,16-1 608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0 392 2240,'0'-13'720,"0"12"-712,0 1-1,0 0 1,0 0 0,0-1 0,0 1 0,0 0-1,0 0 1,1-1 0,-1 1 0,0 0-1,0 0 1,0 0 0,0-1 0,0 1-1,0 0 1,1 0 0,-1 0 0,0 0 0,0-1-1,0 1 1,0 0 0,1 0 0,-1 0-1,0 0 1,0 0 0,0 0 0,1-1 0,-1 1-1,0 0 1,0 0 0,1 0 0,-1 0-1,0 0 1,1 0 0,6-3 46,1 0-1,-1 1 1,1 0 0,0 0 0,0 1 0,15-1-1,59 3 217,-42-1-180,334 0 1142,-364 0-1069,1 0 1,-1-1-1,1-1 1,-1 0 0,20-6-1,-14 5 328,-13 3-187,-8 0-150,-14 0-81,4-1-57,1 1 1,-1 0 0,-18 4-1,14 0-7,9-1-26,-1-1 0,1 0 0,-19 0 0,24-2 0,1 1-1,-1-1 0,1 1 0,-1 0 0,-7 2 0,11-3 12,1 0 1,-1 0-1,0 1 0,0-1 1,1 0-1,-1 0 0,0 1 1,1-1-1,-1 1 0,0-1 1,1 1-1,-1-1 0,1 1 1,-1-1-1,1 1 0,-1-1 1,1 1-1,-1 0 0,1-1 1,-1 1-1,1 0 0,0 0 0,-1-1 1,1 1-1,0 0 0,0 0 1,0-1-1,0 1 0,-1 0 1,1 0-1,0-1 0,0 1 1,0 0-1,1 0 0,-1-1 1,0 1-1,0 0 0,0 0 1,1 0-1,-1-1 0,0 1 0,0 0 1,1 0-1,3 5 7,0-1 0,0 0-1,1 0 1,-1 0 0,1 0 0,0-1-1,0 1 1,1-1 0,-1-1 0,1 1 0,0-1-1,0 0 1,9 3 0,15-1-44,-15 1 33,-11-4 36,-1-1-1,1 0 0,-1 0 1,1 0-1,-1 0 1,1-1-1,0 1 0,4-1 1,0 0-80,0-1 1,0 0-1,0 0 1,1-1-1,-1 0 1,14-5-1,-9 2-169,12-6-475,-20 8 74,-5-27-1515,0 30 2135,0 0-1,0 0 1,0 0 0,0 0-1,0 0 1,0 0-1,0 0 1,0 0 0,0-1-1,0 1 1,0 0-1,0 0 1,0 0 0,0 0-1,0 0 1,0 0-1,0 0 1,0 0 0,0 0-1,0 0 1,0-1-1,0 1 1,0 0 0,0 0-1,0 0 1,0 0 0,0 0-1,0 0 1,0 0-1,0 0 1,0 0 0,0 0-1,0 0 1,0 0-1,-1 0 1,1 0 0,0 0-1,0-1 1,0 1-1,0 0 1,0 0 0,0 0-1,0 0 1,0 0-1,0 0 1,0 0 0,-1 0-1,1 0 1,0 0-1,0 0 1,0 0 0,0 0-1,0 0 1,0 0-1,0 0 1,-1 1 0,-9-1-7,9 0 14,1 0 0,0-1 0,0 1 0,0 0 0,0 0 0,0 0 1,0 0-1,0 0 0,0 0 0,0 0 0,0 0 0,-1 0 0,1 0 0,0 0 0,0 0 0,0 0 0,0 0 0,0 0 1,0 0-1,0 1 0,0-1 0,0 0 0,0 0 0,-1 0 0,1 0 0,0 0 0,0 0 0,0 0 0,0 0 1,0 0-1,0 0 0,0 0 0,0 0 0,0 0 0,0 0 0,0 0 0,0 1 0,0-1 0,0 0 0,0 0 1,0 0-1,0 0 0,0 0 0,0 0 0,0 0 0,0 0 0,0 0 0,0 0 0,0 1 0,0-1 0,0 0 0,0 0 1,0 0-1,0 0 0,0 0 0,0 0 0,0 3 98,1-1-1,-1 0 1,1 1 0,0-1 0,-1 0-1,1 0 1,0 1 0,0-1 0,1 0-1,-1 0 1,0 0 0,1 0 0,-1-1-1,1 1 1,0 0 0,2 1 0,7 7 575,20 12 1,-12-9-506,-15-9-138,-1-1-1,1 0 1,1-1 0,-1 1-1,0-1 1,1 1 0,-1-1-1,1 0 1,0-1-1,0 1 1,0-1 0,-1 0-1,1 0 1,0-1 0,0 0-1,7 0 1,11-1 111,37-6-1,-28 2-62,-11 2-46,21-3 26,-24 1 2,26-13 0,9-2 3,-1-1-83,-48 19 13,0 0 0,0-1 0,0 1 0,0-1 0,0 0 0,0 0 0,-1 0 0,4-4-1,-6 5 1,0 0-1,0 0 1,0 0 0,0-1-1,0 1 1,0 0-1,0 0 1,0-4-1,1-1-13,-1 3 12,0 0 0,0 0 1,0 0-1,0 0 0,0 0 0,-1-7 1,0 8 8,0 1-1,-1 0 1,1 0 0,-1 0 0,0-1 0,0 1 0,0 0 0,0 0 0,0 0 0,0 0 0,-3-2-1,-26-26 20,20 16-41,-10-21-1,-18-26-5,-41-61 206,75 115-84,-1 1 0,0 0 1,0 0-1,0 0 0,-7-5 0,10 10-61,1 0 0,-1 0 0,1-1 0,-1 1 0,0 0 0,0 1 0,0-1 0,1 0 0,-1 0 1,0 1-1,0-1 0,0 1 0,0 0 0,0-1 0,0 1 0,0 0 0,0 0 0,0 0 0,0 0 0,0 1 0,-2 0 0,2-1-21,1 0 1,0 1-1,0 0 0,0-1 0,0 1 0,0-1 1,0 1-1,1 0 0,-1 0 0,0 0 1,0-1-1,0 1 0,1 0 0,-1 0 1,0 0-1,1 0 0,-1 0 0,1 0 0,-1 0 1,1 0-1,-1 2 0,-2 25 119,2-13-59,-4 11-2,3-19-38,0 1 0,1-1 0,0 1 0,0-1 0,1 1-1,0-1 1,1 11 0,2-5 30,1 0-1,11 25 1,-7-20-19,-2-3 27,1 0 0,13 21 0,-18-34-155,0 1 1,0 1 0,-1-1 0,1 0-1,-1 0 1,1 1 0,-1-1 0,2 7-1,-3-8-24,0-1 0,0 1 0,-1-1 0,1 1-1,0-1 1,0 1 0,-1-1 0,1 1-1,-1-1 1,1 0 0,-1 1 0,0-1 0,0 0-1,1 1 1,-1-1 0,0 0 0,0 0 0,0 0-1,0 0 1,0 0 0,0 0 0,-1 0 0,1 0-1,-2 1 1,-1 0-116,-1 0 0,1 0-1,0 0 1,-1-1 0,1 1-1,-1-1 1,0 0 0,-7 0 0,-40 1-1279,43-2 1461,5 0 36,1 0 0,0 0 0,0-1 0,-1 1 0,1-1 1,0 0-1,0 0 0,0 0 0,0 0 0,0 0 0,-4-3 0,2 2 30,5 2-23,0 0 1,-1 0-1,1-1 1,0 1-1,0 0 1,0 0-1,-1 0 1,1 0-1,0 0 1,0 0-1,-1 0 1,1 0-1,0 0 1,0 0-1,0-1 1,0 1-1,-1 0 1,1 0-1,0 0 1,0 0-1,0-1 1,0 1-1,-1 0 1,1 0-1,0 0 1,0-1-1,0 1 1,0 0-1,0 0 1,0-1-1,0 1 1,0 0-1,0 0 1,0-1-1,0 1 8,0-1 0,-1 0 1,1 1-1,0-1 0,0 1 0,1-1 0,-1 1 0,0-1 0,0 1 0,0-1 0,0 1 0,0-1 1,0 1-1,1-1 0,-1 1 0,0-1 0,1 1 0,-1-1 0,2 0 7,-1 1-1,0-1 1,1 1-1,-1-1 1,0 1-1,1 0 1,-1-1-1,1 1 1,-1 0-1,1 0 1,2 0 0,9 0 218,24-6 0,14-1 44,-14 6-76,0 1 0,45 7 0,27 0 634,109-7 442,-197 0-1000,-1-2 0,1 0 0,26-7 0,-17 5 848,-27 5-663,-14-1-330,9 0-136,1 0 0,-1 0 0,1 1-1,-1-1 1,0 0 0,1 1 0,-1-1 0,1 1 0,-1 0-1,1-1 1,-1 1 0,-1 1 0,-10 5-5,-3-6 27,14-2-21,0 1-1,0 0 1,0 0-1,0 0 1,-1 1 0,1-1-1,0 0 1,0 1-1,0-1 1,0 1-1,-3 1 1,-9 25-400,31-10 352,10-12 53,1 3 23,-14-4 7,1 0-1,0-1 0,28 3 0,-11-11 108,-15 2-65,-4 1-6,24 1 0,-24 1-54,22-3 0,47-13 138,-79 15-141,1 0 1,-1-1-1,0 1 1,0-1-1,0 0 1,3-2 0,-2 1 10,0 1 1,0-1-1,0 1 1,7-2-1,2 0 6,-12 4-27,0 0 1,-1 0-1,1 0 0,0 0 0,-1 0 1,1 0-1,0 0 0,-1-1 0,1 1 0,0 0 1,-1 0-1,1-1 0,-1 1 0,1 0 1,0-1-1,-1 1 0,1-1 0,-1 1 1,0-1-1,1 0 0,0-1 5,0-1 0,0 0 1,-1 0-1,1 0 0,-1 1 0,0-1 0,0 0 0,0-4 1,0 7-15,0-1 0,0 1 1,0-1-1,0 1 0,0-1 0,0 1 1,0-1-1,0 1 0,0-1 1,-1 1-1,1-1 0,0 1 0,0 0 1,0-1-1,-1 1 0,1-1 1,0 1-1,-1-1 0,1 1 1,0 0-1,-1-1 0,1 1 0,0 0 1,-1-1-1,1 1 0,-1 0 1,1 0-1,-1-1 0,0 1 0,-16-1-146,12 1 102,5 0 48,0 0 0,0 0 0,0 0 0,0-1 0,0 1 0,-1 0 0,1 0 0,0 0 0,0 0 0,0 0 0,0 0 0,0 0 0,0 0 0,0 0 0,0 0 0,0 0 0,-1 0 0,1 1 0,0-1 0,0 0 0,0 0 0,0 0 0,0 0 0,0 0 0,0 0 0,0 0 0,0 0 0,0 0 0,0 0-1,0 0 1,-1 0 0,1 0 0,0 0 0,0 0 0,0 0 0,0 1 0,0-1 0,0 0 0,0 0 0,0 0 0,0 0 0,0 0 0,0 0 0,0 0 0,0 0 0,0 0 0,0 0 0,0 1 0,0-1 0,0 0 0,0 0 0,0 0 0,0 0 0,0 0 0,0 0 0,0 0 0,0 2 18,0 0 4,0 0 1,0 0-1,0 0 1,0 0-1,0 0 1,0 0-1,1 0 1,-1 0-1,1 0 1,-1 0-1,1 0 1,0 0-1,0 0 1,-1-1-1,1 1 1,1 0-1,-1-1 1,0 1-1,0 0 1,1-1-1,-1 0 1,0 1 0,3 1-1,3 1 30,-1 0 0,1 0 0,0-1 0,0 1 1,0-2-1,0 1 0,0-1 0,1 0 0,-1 0 0,1-1 0,10 1 0,-3-2-125,0-1-1,0 0 0,0-1 1,0-1-1,25-7 0,-24 6-752,27-5-1,-29 6 63,1 0 1,-1 0-1,18-8 0,8-5-680,-15 2-246,-12 11 1099,-10 3 502,-1-1 1,1 1 0,-1-1 0,0 0 0,1 0 0,-1 0 0,0 0 0,0 0 0,1 0-1,-1 0 1,0-1 0,0 1 0,1-3 0,11-9-66,-13 12 224,-1 1-1,0-1 1,1 1-1,-1-1 0,0 1 1,1-1-1,-1 0 1,0 1-1,0-1 1,1 1-1,-1-1 1,0 0-1,0 1 0,0-1 1,0 0-1,0 1 1,0-1-1,0 1 1,0-1-1,0 0 0,0 1 1,0-1-1,0 0 1,0 1-1,-1-2 1,1 2 109,0-3 1768,0 3-490,0 3 117,0 0-1458,0 0 0,0 0-1,0 0 1,1 0-1,-1-1 1,1 1-1,-1 0 1,1 0-1,0 0 1,0-1 0,1 1-1,-1-1 1,0 1-1,1-1 1,0 1-1,-1-1 1,1 0-1,0 0 1,0 0 0,0 0-1,1 0 1,-1 0-1,0-1 1,4 3-1,-1-1-72,0-1 1,0 0-1,0 0 0,1 0 0,-1-1 0,0 1 0,1-1 0,8 0 0,7 2 91,-15-1-100,-1-1 0,1 1 1,0 1-1,6 3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1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2240,'0'0'720,"6"-3"-448,16-8 11,-21 10-180,1 0 0,0 1 0,0-1 1,0 1-1,-1-1 0,1 1 1,0 0-1,0-1 0,0 1 0,0 0 1,0 0-1,0 0 0,0 1 1,2-1-1,4 1 347,13-1-38,-12 0-397,-1 0-1,0 0 0,12 3 1,15 3 3,0-2-1,39 0 1,-11-4 13,123 2 13,-139 1-34,92 3 49,29-11 65,-69 1-51,-4 2-11,100-4 79,329-33 327,-278 18-237,-116 11-5,972-95 1057,-669 48-1060,133-17 23,-323 44 144,-57 8 20,-44-2 406,-52 16-229,-24-1-16,-60 10-521,1-1 0,0 1 0,-1 0 0,8 3 1,-8-2-41,16 3-149,-6 9 17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4480,'33'0'1664,"-33"0"-1312,65 33-64,-32-17 1024,16 17-768,0 0 128,0-1-384,17 18-64,-17-18-128,17 1 160,-17-17-160,0 17 32,-16-16-64,0-17-2016,-17 16 1056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4064,'-16'-16'1504,"16"16"-1184,0 0-64,0-17 1056,0 17-768,16 0 288,17 0-512,16-16 448,17 16-448,49 0-128,-17 16-128,33-16 64,-16 17-64,-17-1 192,0 1-160,-16-1 96,-33 0-96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3904,'0'0'1440,"0"0"-1120,49 0-96,-16 17 1152,0-17-800,32 0-160,17 0-256,16 0-64,17 0-64,16 16 192,-33-16-128,17 0 256,-33 0-224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3712,'-57'0'1685,"51"0"-1610,5 0-57,-1 0-1,0 0 1,1 0-1,-1 0 0,0 0 1,0 0-1,1 1 1,-1-1-1,0 1 1,1-1-1,-1 1 1,-2 1-1,3-1 58,0 0-1,0 0 1,0 1-1,0-1 1,0 0-1,0 1 1,0-1-1,1 1 1,-1 0-1,1-1 1,-1 1-1,1-1 1,-1 1-1,1 0 1,0-1-1,0 1 1,0 0-1,0 0 1,0 3-1,0-3-34,0 1 0,1 0 0,-1 0 0,1 0 0,0 0 0,0-1 0,0 1 0,0 0 0,0-1 0,0 1 0,1 0 0,-1-1 0,1 0 0,0 1 0,0-1 0,2 2 0,5 5 25,1 0-1,18 11 1,-11-9 10,-13-8-63,7 5 15,0-1-1,0 0 0,20 9 1,62 11 63,8 14-15,-61-27-24,78 13 0,-52-13-20,-13-1 39,61 23-1,-97-29-28,8 2 115,31 8-1,-30-6 424,-25-11-540,1 1 0,-1-1 0,0 1 0,0-1 0,0 1 0,0 0 0,0 0 0,0-1 0,-1 1 0,1 0 0,0 0 0,0 0 0,0 0 0,-1 0 0,1 0 0,-1 0 0,1 0-1,-1 0 1,1 1 0,0 0 0,-1 0 138,-2 5 194,-16 6 985,-1-2-1013,-25 10 0,21-11-225,-44 27 1,10 10-82,31-29-33,-19 15-2,32-20 2,-17 20 0,16-16 9,-44 49 83,23-10-2,26-40 11,-18 24 0,4-12 7,15-20-57,1 0-1,0 1 1,1 0 0,0 0-1,0 0 1,1 0 0,-6 16-1,3-6 225,4-6-448,4-13 112,0 1 0,0-1-1,0 0 1,1 0 0,-1 1-1,0-1 1,0 0 0,0 0-1,1 1 1,-1-1 0,0 0 0,1 0-1,-1 0 1,0 1 0,0-1-1,1 0 1,-1 0 0,0 0-1,1 0 1,-1 0 0,0 0-1,1 0 1,-1 0 0,0 0-1,1 0 1,-1 0 0,0 0 0,1 0-1,-1 0 1,0 0 0,1 0-1,-1 0 1,17 0-1308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4480,'-14'-27'1445,"12"22"-1079,4 4-172,-1 1-165,-1 1 0,1-1 0,-1 0 0,1 0 1,-1 0-1,1-1 0,-1 1 0,1 0 0,-1 0 0,1 0 0,-1 0 0,1 0 0,-1-1 0,1 1 0,-1 0 0,1 0 0,-1-1 1,0 1-1,1 0 0,-1-1 0,1 1 0,-1 0 0,0-1 0,1 1 0,-1 0 0,0-1 0,0 1 0,1-1 0,-1 1 0,0-1 1,0 1-1,0-1 0,1 1 0,-1-1 0,0 1 0,0-1 0,0 1 0,0-1 0,0 1 0,0-1 0,0 0 0,0 1-18,0-1-1,0 1 1,0 0-1,0 0 0,0 0 1,0 0-1,0 0 0,0 0 1,0-1-1,0 1 1,0 0-1,0 0 0,0 0 1,0 0-1,0 0 0,0-1 1,0 1-1,1 0 0,-1 0 1,0 0-1,0 0 1,0 0-1,0 0 0,0 0 1,0 0-1,0 0 0,1-1 1,-1 1-1,0 0 1,0 0-1,0 0 0,0 0 1,0 0-1,1 0 0,-1 0 1,0 0-1,0 0 0,0 0 1,0 0-1,0 0 1,1 0-1,-1 0 0,0 0 1,0 0-1,0 0 0,0 0 1,0 0-1,0 0 1,1 1-1,-1-1 0,0 0 1,0 0-1,0 0 0,55 0 934,-8 0-661,144 3 282,-140 1-502,108 5 24,281-9 1230,-438 1-984,-4 1 17,-3 3-134,0 0-68,0 0 1,-1 0 0,-6 5-1,6-6-127,0 0 0,1 0 0,0 1 0,0 0 0,0 0 1,0 0-1,-5 9 0,1 0-54,2 0 0,-8 19 0,11-22 27,-32 81-99,-27 59 349,17-58-31,42-86-151,1 0-1,-2 0 0,1 0 1,-1 0-1,-9 9 0,8-11-11,1-1-1,0-1 1,-1 1 0,0-1-1,1 0 1,-2 0-1,1 0 1,0-1-1,0 0 1,-1-1 0,1 1-1,-1-1 1,1 0-1,-1-1 1,-12 0 0,0 0-16,0-2 0,1 0 1,-1-2-1,-20-5 1,9 0 61,0-2 0,-39-19 0,61 26-35,0-1 1,0 0-1,0-1 1,0 0 0,1 0-1,0 0 1,1-1-1,-1 0 1,-5-9 0,1 2 106,0 2-41,4 4-59,0-1-1,-9-13 1,10 8-95,0 0 0,1 0 0,0-1 1,-4-25-1,2 8-57,4 20-16,0 0 0,-2-24 1,9 12-22,0 7 71,-1-24 24,-3 38 26,0 0 0,0 0 0,0-1 0,0 1 0,1 0 1,0 0-1,-1 0 0,1 0 0,0 0 0,1 0 0,-1 0 1,3-4-1,-1 2 3,-1 0-216,-2 5-827,0 0 272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3648,'0'0'1173,"0"0"-703,0 3-92,0 8 523,0-9-293,2 1-128,0-2-453,-1 1 0,0-1-1,0 0 1,1 0 0,-1 0-1,1 0 1,-1 0 0,1 0-1,-1-1 1,1 1 0,0 0-1,-1-1 1,1 1 0,0-1-1,-1 0 1,1 0 0,2 1-1,-2-1-7,0 0 1,0 0-1,0 0 0,0 1 0,0-1 0,-1 1 0,1 0 0,0-1 0,0 1 0,-1 0 0,1 0 0,1 1 0,-1-1 0,-1 0-1,1 0 0,0 0 0,-1 0 1,1-1-1,0 1 0,0-1 0,-1 1 1,1-1-1,0 1 0,0-1 0,2 0 1,0 0 9,1 1 0,0-1-1,0-1 1,0 1 0,-1-1 0,1 0 0,0 0 0,-1 0 0,1 0 0,0-1 0,-1 0-1,5-3 1,-7 5-21,-1-1-1,0 1 1,1 0-1,-1-1 0,1 1 1,-1 0-1,1 0 1,-1 0-1,3 0 0,4 0 59,-23 0-30,-28 2-119,8 9-6,-6-5-44,16 5 134,14-9 136,11-2-121,-1 0 0,0 0 0,0 0 0,1 0 0,-1 0 0,0 0 0,1 0-1,-1 0 1,0 0 0,1 1 0,-1-1 0,0 0 0,1 0 0,-1 1 0,0-1 0,1 0-1,-1 1 1,1-1 0,-1 0 0,1 1 0,-1-1 0,1 1 0,-1-1 0,1 1 0,-1 0-1,1-1 1,-1 1 0,1-1 0,0 1 0,-1 0 0,1-1 0,0 1 0,0 0 0,0-1-1,-1 2 1,1-2-10,0 0-1,0 0 1,0 0-1,0 1 0,0-1 1,0 0-1,0 0 1,0 0-1,0 0 0,0 0 1,0 0-1,0 0 1,0 0-1,0 0 0,0 1 1,0-1-1,0 0 1,0 0-1,0 0 0,0 0 1,0 0-1,0 0 1,0 0-1,0 0 0,0 0 1,0 0-1,1 0 1,-1 0-1,0 1 0,0-1 1,0 0-1,0 0 0,0 0 1,0 0-1,0 0 1,0 0-1,0 0 0,0 0 1,0 0-1,0 0 1,1 0-1,-1 0 0,0 0 1,0 0-1,0 0 1,0 0-1,0 0 0,0 0 1,0 0-1,0 0 1,0 0-1,1 0 0,-1 0 1,0 0-1,0 0 1,0 0-1,46 0 321,-13 0-239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51 4064,'-28'-13'1307,"27"12"-1247,-1 0 1,1 1 0,0-1 0,-1 0 0,1 0 0,0 1 0,0-1 0,0 0 0,-1 0 0,1 0 0,-1-2 0,-4-2 178,-26-11 1740,30 15-1843,0 0 0,0 1 1,0-1-1,0 1 0,0 0 0,-1-1 1,1 1-1,0 0 0,0 0 0,-2 1 1,-7-1 124,1-1-106,6 1-117,1 0-1,-1 0 0,0 0 0,0 0 1,0 0-1,1 1 0,-1-1 0,-5 3 0,0 0-21,1 0-1,-1 1 1,1 1-1,0-1 1,0 1-1,0 1 1,1-1-1,0 1 1,0 1-1,-10 10 1,-18 30 91,24-35-61,4-3 5,0-1-1,-9 15 0,11-14-20,1 1 1,-5 14-1,2-5-4,-8 18 15,7-20-9,-8 27 1,14-38-8,1 1 1,0-1 0,0 1-1,0-1 1,1 1-1,0 0 1,0-1 0,2 8-1,1 1 65,2-1-1,0 0 0,1-1 1,0 1-1,1-1 0,0 0 1,14 17-1,-16-23-211,1 1 0,0-2-1,0 1 1,1-1 0,0 1 0,0-2 0,16 10-1,-8-5-1251,4 6-391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5984,'-16'-16'2208,"16"16"-1728,0 0-128,0 0 1312,16 0-992,1 0 0,15 0-416,18 0-32,-18 0-128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16 3712,'-27'-14'1221,"27"14"-1210,0 0 0,0 0 0,0 0-1,-1 0 1,1-1 0,0 1 0,0 0 0,0 0-1,0 0 1,-1 0 0,1 0 0,0 0-1,0 0 1,0 0 0,-1-1 0,1 1 0,0 0-1,0 0 1,-1 0 0,1 0 0,0 0 0,0 0-1,0 0 1,-1 0 0,1 0 0,0 0 0,0 0-1,0 1 1,-1-1 0,1 0 0,0 0-1,0 0 1,0 0 0,-1 0 0,1 0 0,0 0-1,0 0 1,0 1 0,-1-1 0,1 0 0,0 0-1,0 0 1,-11 11 522,8-8 993,3-3-422,60 0 1426,80 0-2335,-10 11-40,-102-8-118,38 2 112,-15 6-69,-4-5-42,-20 0 8,-21-4 31,1 0-1,-1-1 0,11 1 1,-17-2-74,0 0 0,0 0 1,0 0-1,0 0 0,0 0 1,1 0-1,-1 0 0,0 0 1,0 0-1,0-1 1,0 1-1,0 0 0,0 0 1,1 0-1,-1 0 0,0 0 1,0 0-1,0 0 0,0 0 1,0 0-1,1 0 0,-1 0 1,0 1-1,0-1 1,0 0-1,0 0 0,0 0 1,1 0-1,-1 0 0,0 0 1,0 0-1,0 0 0,0 0 1,0 0-1,0 0 1,0 0-1,0 1 0,1-1 1,-1 0-1,0 0 0,0 0 1,0 0-1,0 0 0,0 0 1,0 1-1,0-1 0,0 0 1,0 0-1,0 0 1,0 0-1,0 0 0,0 1 1,0-1-1,0 1 27,0 0 0,0 0 0,0 0 0,0 1 0,0-1 0,0 0 0,0 0 0,-1 0 0,1 0 0,0 0 0,-1 0 0,1 0 0,-1 0 0,1 0 0,-1 0 0,0 0 0,1 0 0,-1-1 0,0 1 0,0 0 0,1 0 0,-1 0 0,0-1 0,0 1 0,0-1 1,0 1-1,0-1 0,0 1 0,0-1 0,0 1 0,0-1 0,0 0 0,0 1 0,0-1 0,0 0 0,-1 0 0,0 0 0,0 1 4,-1-1 0,1 1 1,-1 0-1,1 0 1,-1 0-1,-2 1 0,3 0-15,0 0-1,0 0 1,0 0 0,0 0-1,0 0 1,-1 4-1,-4 4-4,0-1-35,1-1 0,1 2-1,-1-1 1,1 1 0,1 0-1,0 0 1,0 0 0,-2 12-1,-13 57-167,-27 102 464,34-124-190,9-41 20,0-1 0,-1 0 1,-7 18-1,6-20-17,4-8-40,-1 0-1,0 0 1,0 0 0,-1 0 0,1 0-1,-1-1 1,0 1 0,-4 3 0,7-8-40,0 1 0,-1-1 0,1 0 0,0 0 0,0 1 0,-1-1 0,1 0 0,0 0 0,0 0 0,-1 1 0,1-1 0,0 0 0,-1 0 0,1 0 0,0 0 0,-1 0 0,1 0 0,0 0 0,-1 0 0,1 0 0,0 0 0,-1 0 0,1 0 0,0 0 0,-1 0 0,-6 0 99,3 1-58,0-1 1,0 0 0,1 0 0,-1 0-1,0 0 1,0-1 0,1 1-1,-7-3 1,2 0-16,-1 0-1,1-1 1,0 0-1,0-1 1,0 0-1,-8-6 1,-11-14 18,1-1 0,2-1 0,-25-35 0,-25-59-76,47 73-37,21 36 12,0-1 0,0 1 0,1-1 0,1 0 0,-4-19 0,2 15-10,4 14 46,1 0 0,0 0 0,0 0 0,0-1 0,0 1 0,1 0 0,-1-1 0,1-3 0,0 6 8,0 1 0,0-1 0,0 0 0,0 0 0,0 0 0,0 0 1,0 0-1,0 0 0,1 1 0,-1-1 0,0 0 0,1 0 0,0-1 0,-1 1-13,1 1 1,0 0 0,-1-1-1,1 1 1,0 0-1,-1 0 1,1-1-1,0 1 1,-1 0 0,1 0-1,0 0 1,0 0-1,-1 0 1,2 0 0,-2 0 17,2 0-192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34 4480,'0'-14'1445,"0"14"-1429,0 0 0,0 0 0,0-1 0,0 1 0,0 0 0,0 0 0,0-1 0,0 1 0,1 0 0,-1 0 0,0 0 0,0-1 0,0 1 0,0 0 0,0 0 0,0 0 0,1-1 0,-1 1 0,0 0 0,0 0 0,0 0 0,0 0 0,1 0 0,-1-1 0,0 1 0,0 0 0,0 0 0,1 0 0,-1 0 0,0 0 0,0 0 0,1 0 0,-1 0 0,1 0 0,5-3 161,0 1-1,0 0 0,1 0 1,-1 0-1,1 1 1,0 0-1,-1 0 0,1 1 1,0 0-1,-1 0 1,1 0-1,10 3 0,2 1 142,-9-1-155,0-1-1,0 0 1,0-1-1,16 1 1,-3-3-33,-1 0 16,45 5-1,-40 1-52,-6-2-1,0 0 0,24 0-1,128-3 875,-173 0-963,0 0 1,0 0-1,0 0 0,0 0 1,0 0-1,0 0 1,0 1-1,1-1 1,-1 0-1,0 0 1,0 0-1,0 0 1,0 0-1,0 0 0,1 0 1,-1 0-1,0 0 1,0 0-1,0 0 1,0 0-1,0 0 1,1 0-1,-1 0 1,0 0-1,0 0 1,0 0-1,0-1 0,0 1 1,0 0-1,1 0 1,-1 0-1,0 0 1,0 0-1,0 0 1,0 0-1,0 0 1,0 0-1,0-1 0,0 1 1,1 0-1,-1 0 1,0 0-1,0 0 1,0 0-1,0 0 1,0-1-1,0 1 1,0 0-1,0 0 0,0 0 1,0 0-1,0 0 1,0-1-1,0 1 9,0-1-1,0 1 0,0-1 1,0 1-1,0-1 0,-1 1 1,1-1-1,0 1 0,0-1 1,0 1-1,-1 0 1,1-1-1,0 1 0,0-1 1,-1 1-1,1 0 0,0-1 1,-1 1-1,1 0 0,0-1 1,-1 1-1,1 0 0,-1-1 1,-15-3 202,-26 4-46,27 1-247,2-2 21,10 1 34,-1 0-1,1 0 0,0 0 0,0 0 0,-1 0 0,1 1 1,0-1-1,0 1 0,-1 0 0,1 0 0,0 0 0,0 1 1,0-1-1,0 1 0,1-1 0,-6 5 0,6-5 14,-2 1-17,0 1 0,0 0 0,0 0 1,1 0-1,-1 1 0,1-1 0,-1 1 1,1-1-1,0 1 0,1 0 1,-1 0-1,1 1 0,-2 4 0,-20 46-233,-29 111 0,24-37 189,6-26 16,10-43 98,12-52 3,-1-1-1,0 1 0,0 0 0,0-1 1,-1 0-1,0 1 0,0-1 1,-8 11-1,7-11 0,1-3-1,1 1 1,-1-1-1,0 1 1,0-1-1,-1 0 1,1 0-1,-1-1 1,0 1-1,0-1 1,0 1-1,0-1 1,-1-1-1,1 1 1,-1 0-1,0-1 0,1 0 1,-1 0-1,0-1 1,-9 2-1,-32 3-5,21-2-38,8 0 0,0-2 0,-20 1 0,-28-3-406,51 0 133,28 0-35,-4 1 250,-1 0 1,1 0-1,10 4 0,13 1 12,5-1 40,-8-2 118,30 8 0,-24-4 41,0-2 1,1-1-1,-1-2 0,43-3 0,-24 1 84,-30-2-813,-1 0 0,39-8 0,-28 7-597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93 2816,'-38'-19'1269,"26"11"-1184,9 6 176,-1-1 1,0 1-1,1-1 0,-1 1 1,0 0-1,0 0 1,0 1-1,0-1 0,0 1 1,-7-1-1,-7 1 1122,15 1-1293,0-1-1,-1 1 1,1 0-1,0 0 1,0 0 0,0 0-1,0 0 1,-1 1-1,1 0 1,0 0-1,0-1 1,0 2-1,0-1 1,0 0 0,0 1-1,1-1 1,-1 1-1,0 0 1,1 0-1,-4 3 1,0 1-20,0-1 0,1 1 0,0 1 0,0-1 0,0 1 0,1 0 0,-7 14 0,11-19-55,-24 67 629,22-62-600,0 1 1,1 0-1,0 0 0,0-1 1,1 1-1,0 0 0,1 12 0,1-10 17,1 0 0,-1 0-1,2 0 1,-1-1 0,1 0 0,1 0-1,0 0 1,0 0 0,1 0-1,0-1 1,0 0 0,9 8 0,12 0 139,-10-8-86,21 20 105,-29-23-161,0 0 0,0-1-1,1 0 1,0 0 0,0-1 0,19 3 0,-22-5-27,0 0 1,-1-1 0,1 1-1,0-2 1,-1 1-1,1-1 1,-1 0 0,1 0-1,-1-1 1,1 0-1,11-5 1,-11 4-2,17-10 48,-23 12-73,0 1 0,0-1-1,0 0 1,0 1 0,-1-1 0,1 0-1,0 0 1,0 0 0,-1 1-1,1-1 1,0 0 0,-1 0 0,1 0-1,-1 0 1,1 0 0,-1 0-1,0 0 1,0 0 0,1-3 0,-9-28 123,0-18-43,-1 28-56,-1 0 1,0 1-1,-18-27 1,-8-16-111,19 33-59,-26-34 0,21 33-22,16 23 79,5 8 43,0 0 0,0-1 0,0 1 0,0-1 1,0 1-1,0-1 0,1 1 0,-1-1 0,0 0 0,1 1 1,-1-1-1,1 0 0,0 1 0,0-1 0,-1-2 1,1 4-48,0-1 0,0 1 1,0-1-1,0 1 0,0-1 1,0 1-1,0-1 0,0 1 1,0 0-1,0-1 0,0 1 1,0-1-1,0 1 0,0-1 1,1 1-1,-1-1 0,0 1 1,0 0-1,0-1 0,1 1 1,-1-1-1,0 1 0,1-1 1,13 12-1418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1:1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5472,'0'0'2016,"0"0"-1536,0 0-160,0 0 800,0 0-672,17 0-224,-1 0-192,17 0 384,-17 0-224,17 0-576,16 0 192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4384,'-16'0'1632,"16"0"-1248,-17 32-128,17-15 1120,0-1-800,-16 17 352,0 0-576,-34 0-192,18-1-96,-34 1 0,17-17-32,0 17-448,16-16 224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2816,'6'0'376,"13"1"1749,-19-1-2084,1 0 0,-1 1 0,1-1 0,-1 0 0,0 0 0,1 1 0,-1-1 1,1 0-1,-1 1 0,0-1 0,1 0 0,-1 1 0,0-1 0,1 1 0,-1-1 0,0 0 0,0 1 0,1-1 0,-1 1 0,0-1 0,0 1 1,0-1-1,0 1 0,0-1 0,0 1 0,0-1 0,1 1 0,-1-1 0,-1 1 0,1 0-30,0-1 0,0 0 0,0 0 0,0 0-1,0 0 1,0 0 0,0 0 0,1 1 0,-1-1 0,0 0 0,0 0 0,0 0-1,0 0 1,0 0 0,0 1 0,0-1 0,0 0 0,0 0 0,0 0-1,0 0 1,0 0 0,1 0 0,-1 0 0,0 0 0,0 1 0,0-1-1,0 0 1,0 0 0,0 0 0,1 0 0,-1 0 0,0 0 0,0 0 0,0 0-1,0 0 1,0 0 0,1 0 0,-1 0 0,0 0 0,0 0 0,0 0-1,0 0 1,0 0 0,1 0 0,-1 0 0,0 0 0,0 0 0,0 0-1,0 0 1,0 0 0,0-1 0,1 1 0,-1 0 0,4 1 89,1-1 0,-1 1 0,0 0 0,0 0 1,1 0-1,-1 1 0,0 0 0,6 3 0,-8-4-64,1 0-1,0-1 1,0 1-1,0 0 1,0-1-1,0 0 1,0 0-1,0 0 1,0 0-1,4-1 1,8 0 42,6 2 36,-5-1-19,0 0 1,24-3-1,-1-8 177,-25 9-193,0 1 0,19 1 0,-21 1-28,1-1-1,-1-1 0,12-2 0,-5-4 159,-18 6-190,0 0 0,1 0 0,-1 1 0,0-1 0,1 1 0,-1-1 0,1 1 0,-1-1 0,1 1 0,-1 0 0,4 0 0,-5-3-8,0 3-4,0-1 0,0 1 0,0 0 0,0-1 0,0 1 0,0 0 0,0-1-1,0 1 1,0 0 0,0-1 0,0 1 0,0 0 0,0-1 0,-1 1 0,1 0 0,0-1 0,0 1 0,0 0 0,0 0 0,-1-1 0,1 1 0,0 0 0,0 0 0,0-1 0,-1 1 0,-13 11 116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5472,'-16'0'2016,"16"0"-1536,0-16-160,16 16 1728,0 0-1184,1 0 512,15 0-832,18 0-320,-1 0-128,0 0 160,17 16-128,-17 1-192,-17-1 32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5216,'17'17'1952,"-17"-17"-1536,65 0-96,-16 0 320,0 0-416,17 0 256,16 16-256,-16-16-64,-1 0-96,1 0-1888,-1 0 992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49:5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17 149 2400,'1'4'140,"-1"1"0,1-1-1,0 1 1,0-1 0,0 1 0,0-1 0,1 0-1,0 0 1,0 0 0,4 7 0,6 14 695,-6-7-212,-5-14-522,0 0 1,1 0 0,-1 0 0,1 0 0,0 0 0,0-1-1,0 1 1,0-1 0,1 1 0,-1-1 0,1 0-1,0 0 1,4 3 0,1 2 10,1-1-1,0-1 1,0 1-1,0-1 0,1-1 1,0 1-1,0-2 1,1 0-1,18 6 1,1-4-37,1-1 1,-1-2 0,1-1-1,33-2 1,-59 0-65,5 1 44,0-1 1,-1-1-1,1 0 1,-1 0-1,1 0 0,-1-1 1,0-1-1,0 0 1,0 0-1,0-1 0,0 0 1,11-7-1,-18 10-46,0-1 0,-1 0 0,1-1 0,0 1-1,0 0 1,-1 0 0,1-1 0,-1 1 0,0-1 0,0 1 0,0-1 0,0 1 0,0-1-1,-1 0 1,1 1 0,-1-1 0,0 0 0,1 0 0,-1 1 0,0-1 0,-1 0 0,1 0-1,-1-3 1,-1-5 13,0-1-1,-1 1 0,-8-20 1,7 20 13,-2 0 1,1 1-1,-1-1 1,-1 1 0,0 1-1,-12-14 1,10 12 35,2 3 17,-1-1 0,0 1 0,0 0-1,-1 1 1,0-1 0,-1 2 0,1 0 0,-12-6 0,-10-6 193,22 13-196,5 2-32,-1 0 0,1 0 1,-1 0-1,0 1 0,0 0 1,0 0-1,0 0 1,0 1-1,-1 0 0,1 0 1,-11-1-1,2 2-6,3 0-13,1 0 0,-13 2 1,20-2-32,0 1 0,0-1-1,1 1 1,-1 0 0,0 0 0,0 0 0,1 1 0,-1-1-1,1 0 1,-1 1 0,1 0 0,-4 2 0,2 1-4,0 1 0,0-1 1,0 1-1,0 0 0,1 0 1,0 0-1,-2 7 0,-3 8 15,-4 23-1,6-19 38,2 1-1,0 0 1,1 42 0,-5 33 196,0 8 82,9-42-196,-5 93 80,0-134-152,0 16 54,9 21 67,-5-56-119,-1 0 1,0 0 0,-2 8-1,0 1 56,2-5-33,0 1-1,2 14 1,-1-17-56,1-1 0,-1 0 0,-1 1 0,0-1 0,-2 13 0,-3-5 49,4-12-65,1-1 0,0 0 0,0 1-1,0-1 1,0 1 0,0 5 0,1-9-12,0 1-1,0-1 1,0 0-1,0 1 0,0-1 1,0 0-1,0 1 1,0-1-1,0 0 1,0 1-1,0-1 0,0 0 1,0 1-1,0-1 1,0 0-1,-1 1 1,1-1-1,0 0 1,0 0-1,0 1 0,0-1 1,-1 0-1,1 0 1,0 1-1,-1-1 1,0 1-1,0 1 1,0-1 0,-1 0 0,1 1-1,0-1 1,0 0 0,1 1 0,-1 0 0,0-1-1,0 1 1,1-1 0,-1 1 0,1 0-1,-1-1 1,1 1 0,0 0 0,0 2 0,0-3 5,0-1-1,0 1 1,0-1 0,0 1 0,0-1 0,0 1 0,0 0 0,0-1 0,0 1 0,0-1 0,0 1 0,0-1 0,0 1 0,0-1 0,0 1 0,-1-1-1,1 1 1,0 0 0,0-1 0,-1 0 0,1 1 0,0-1 0,-1 1 0,1-1 0,0 1 0,-1-1 0,1 0 0,-1 1 0,1-1 0,-1 0 0,1 1-1,-1-1 1,1 0 0,-1 0 0,1 1 0,-1-1 0,1 0 0,-1 0 0,1 0 0,-1 0 0,1 0 0,-1 0 0,0 0 0,1 0 0,-1 0 0,1 0-1,-1 0 1,1 0 0,-2 0 0,2-3-599,0 2 510,0 1-1,0 0 0,0-1 1,0 1-1,0-1 1,0 1-1,0-1 1,0 1-1,0-1 0,0 1 1,0 0-1,0-1 1,0 1-1,-1-1 0,1 1 1,0 0-1,0-1 1,-1 1-1,1 0 0,0-1 1,0 1-1,-1 0 1,1-1-1,0 1 0,-1 0 1,1 0-1,0-1 1,-1 1-1,1 0 1,-1-1-1,-6-4-3159,6 5 3015,1-1 1,-1 0 0,1 0 0,0 0-1,-1 1 1,1-1 0,0 0 0,0 0-1,0 0 1,0 0 0,0 0-1,0 0 1,0-1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1664,'-13'0'528,"10"0"-325,3 0 21,0 0 405,0 0-117,0 0 160,0 0-139,0 0 235,0 0-181,0 0 149,0 0-198,3 0 28,234 0 740,-442 0-1428,203 0 58,70 0-38,25 0 198,-90 0-37,-3 0 64,2 0-49,9 0-36,-8 0-6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34 279 1664,'-19'-39'731,"16"34"-628,1 2 31,1 0-1,-1 0 0,1 0 0,0 1 0,0-2 0,0 1 0,0 0 1,1 0-1,-1 0 0,1 0 0,0 0 0,0-5 0,0-14 491,0 22-609,0 0-1,0-1 1,0 1-1,0 0 1,0-1 0,0 1-1,0 0 1,0-1-1,0 1 1,0 0-1,0-1 1,0 1 0,0 0-1,0-1 1,1 1-1,-1 0 1,0-1-1,0 1 1,0 0-1,0 0 1,1-1 0,-1 1-1,0 0 1,0 0-1,1-1 1,1-1 32,0 1-1,1-1 1,-1 1 0,0-1-1,1 1 1,-1 0 0,1 0-1,-1 0 1,1 0 0,0 1-1,-1-1 1,1 1 0,3-1-1,-4 1-26,-1 0 0,1 0-1,0 0 1,0 0 0,-1 0-1,1 1 1,0-1 0,0 1-1,-1-1 1,1 1-1,0-1 1,-1 1 0,1 0-1,-1 0 1,1 0 0,-1 0-1,1 0 1,-1 0 0,1 0-1,-1 1 1,0-1 0,0 0-1,0 1 1,0-1 0,0 1-1,1 1 1,7 19 90,0-1 1,-2 1 0,0 1-1,-2 0 1,0-1 0,-2 1-1,1 45 1,-3-25-34,0 37 217,-2-71-201,0-1 0,0 1 1,-1-1-1,0 0 0,0 1 1,-7 14-1,4-14 147,0 0 0,-11 15 1,15-22-208,0 0 0,-1 0 1,1-1-1,-1 1 1,0-1-1,1 1 0,-1-1 1,0 1-1,0-1 0,0 0 1,0 0-1,0 0 0,0 0 1,0 0-1,0-1 1,0 1-1,0 0 0,-3-1 1,3 0-55,4-2-28,10-12-17,-1-1 0,-1 1 0,16-32-1,-3 6-265,23-31-63,-28 41 226,16-27-158,26-17 2,-5-2 48,2 10 117,-40 46 135,-7 7-20,1 1 0,13-11-1,-19 19 114,0 0-1,0 1 1,0-1 0,0 1-1,1 1 1,-1-1 0,1 1-1,11-3 1,-16 4-25,1 1 0,-1-1 1,1 1-1,-1-1 0,1 1 0,-1 0 1,1 0-1,0 0 0,-1 0 1,1 0-1,0 0 0,-1 0 0,1 0 1,-1 1-1,1-1 0,-1 1 0,1-1 1,0 1-1,-1-1 0,0 1 1,1 0-1,-1 0 0,1 0 0,-1 0 1,0 0-1,0 0 0,0 0 0,1 0 1,-1 0-1,0 1 0,-1-1 1,1 0-1,0 1 0,1 1 0,1 7 78,1 0 0,-2 0-1,1 0 1,-1 0 0,-1 1-1,0-1 1,0 11 0,1 13 65,1-7-72,2 28 87,-10-1 47,2-27-128,-1 149 456,5-106-245,-1-66-285,0 0 0,1 0 0,-1 0 0,1 0 0,0 0 0,0 0 0,0 0 0,1 0 0,-1 0 0,5 5 0,-6-8-7,0 0-1,1 0 1,-1 0-1,0-1 0,1 1 1,-1 0-1,1 0 1,-1-1-1,1 1 1,-1 0-1,1-1 1,0 1-1,-1 0 0,2 0 1,-2-2-25,1 1 1,0 0-1,-1-1 1,1 1-1,-1-1 1,1 1-1,-1-1 1,1 1-1,-1-1 1,1 0-1,-1 1 1,0-1-1,1 0 1,-1 1-1,0-1 1,1 0-1,-1-1 1,4-6-94,-1-1 1,1 1-1,-2-1 1,1 0 0,1-17-1,-2 13-58,9-44-381,-9 28 219,4-27-282,8 10 180,-3 16 184,2-30-190,-8 35 221,0 0 0,10-23-1,12-15-245,-5 14 160,5 13 160,-26 35 111,3-5 3,1 0 0,-1 1-1,1-1 1,0 1 0,7-5-1,-10 9 14,0-1 0,0 1-1,1 0 1,-1 0 0,0 0-1,1 1 1,-1-1 0,0 0 0,1 1-1,-1-1 1,1 1 0,-1 0-1,1 0 1,-1 0 0,1 0-1,-1 1 1,0-1 0,5 2-1,-1-1 151,1 1-1,-1 1 0,9 3 0,-13-5-127,0 0 0,0 1 0,0-1 0,0 0 0,0 1 0,0-1-1,-1 1 1,1 0 0,0 0 0,-1-1 0,1 1 0,-1 0 0,2 4 0,-1 0 34,-1 1 1,1-1 0,-2 0-1,1 8 1,1 7 60,1 2-19,0-6 1,0 22 1,-5-7 69,-2-1 0,-11 51 0,8-52-102,4-16-18,-43 201 699,41-195-646,-2-2 0,-10 24 0,2-7 108,6-1-98,7-27-209,1-1-1,-1 0 1,-5 12-1,-6 3-218,10-18-76,1 0-1,0 1 1,-1-1 0,1 1-1,1-1 1,-1 1 0,1 0-1,-1 0 1,0 6 0,2-8-993,2-4-60,12-12-442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191 100 3488,'0'-79'3440,"-3"73"-3195,-8-5-48,11 11-191,0 0 0,-1-1 0,1 1 0,0 0-1,-1 0 1,1-1 0,-1 1 0,1 0-1,-1 0 1,1-1 0,-1 1 0,1 0-1,0 0 1,-1 0 0,1 0 0,-1 0-1,1 0 1,-1 0 0,1 0 0,-1 0 0,1 0-1,-1 0 1,1 0 0,-1 0 0,1 0-1,-1 1 1,1-1 0,-1 0 0,1 0-1,0 0 1,-1 1 0,1-1 0,-1 0 0,1 1-1,-1-1 1,1 0-6,-5 14 107,2-10-64,0 1 1,0-1-1,0 0 0,-1 0 0,1-1 0,-5 4 1,-9 11 96,-54 81 820,60-87-877,8-9-48,1 0 1,0 0-1,-1 0 1,1 0 0,1 0-1,-1 1 1,0-1 0,1 0-1,-1 1 1,0 3-1,-2 3 34,4-10-65,-1 1 0,1-1 0,0 1 0,-1-1 0,1 1 0,0-1-1,-1 1 1,1 0 0,0-1 0,0 1 0,0-1 0,-1 1 0,1-1-1,0 1 1,0 0 0,0-1 0,0 1 0,0-1 0,0 1 0,0 0 0,0-1-1,0 1 1,1-1 0,-1 1 0,0 0 0,0-1 0,0 1 0,1-1-1,-1 1 1,0-1 0,1 1 0,-1-1 0,0 1 0,1-1 0,-1 1 0,1-1-1,-1 0 1,1 1 0,-1-1 0,1 0 0,-1 1 0,1-1 0,-1 0-1,1 1 1,-1-1 0,2 0 0,-2 0-3,1 1 2,0 0 0,0-1 0,-1 1 0,1-1 0,0 1 0,0-1 0,0 1 0,0-1 0,0 0 0,0 1 0,0-1 0,0 0 0,0 0 0,0 0 0,0 0 0,0 0 0,0 0 0,0 0 0,0 0 0,0 0 0,0 0 0,0-1 0,-1 1 1,1 0-1,0-1 0,1 0 0,7-2 15,13-3-12,-14 5-57,0-1 0,-1-1 1,11-4-1,31-23-242,-37 25 215,-10 4 40,1 0 1,-1 0-1,0-1 0,0 1 1,0 0-1,3-3 0,-4 4 17,-1 1 0,1 0-1,-1 0 1,0 0 0,0 0-1,1-1 1,-1 1 0,0 0-1,0 0 1,0 0 0,0 0-1,0 0 1,0 1 0,0 3 107,1 0 0,-1 0 0,-1 0 0,1-1 0,-1 1 1,0 0-1,0 0 0,0-1 0,0 1 0,-1-1 0,0 1 1,-3 4-1,5-8-71,0 0 0,-1-1 0,1 1 1,0 0-1,0 0 0,0 0 0,0 0 0,0 0 1,0 0-1,0 0 0,0 0 0,0 0 1,0 0-1,0 0 0,0-1 0,1 1 1,-1 0-1,0 0 0,1 0 0,-1 0 0,1 0 1,-1-1-1,2 2 0,17 18 313,-12-13-67,-4-5-219,0 0 0,0 0 0,0 0-1,0 0 1,0-1 0,1 1 0,-1-1 0,0 0-1,1 0 1,-1 0 0,0-1 0,1 1-1,-1-1 1,7 1 0,3-1 98,0-1-1,21-3 1,-20 1-188,21-8 0,-21 6-64,21-4 0,-14 6 25,-14 3-60,1-1-1,0-1 0,-1 0 1,1 0-1,-1 0 0,9-5 1,-7 3-1,-1 0 1,0-1 0,0 0 0,8-8-1,-14 12 145,-1 0-1,0 0 1,1 0-1,-1-1 1,0 1-1,0 0 1,0-1-1,0 1 0,0-1 1,0 1-1,0-1 1,0 0-1,-1 1 1,1-1-1,-1 0 1,1 1-1,-1-1 1,1 0-1,-1 0 0,0 0 1,0 1-1,0-1 1,0 0-1,0 0 1,-1 0-1,1 1 1,0-1-1,-1 0 1,-1-3-1,-3-4 50,4 8-32,0 0 0,0-1 1,0 1-1,0-1 0,1 0 0,-1 1 1,0-1-1,1 0 0,-1 1 0,1-5 1,-3 1 182,-8-6 27,10 10-198,1 1 1,-1 0-1,1-1 0,-1 1 0,1 0 1,-1 0-1,1-1 0,-1 1 0,1 0 1,-1 0-1,0 0 0,1-1 0,-1 1 1,1 0-1,-1 0 0,0 0 0,1 0 1,-1 0-1,1 0 0,-1 1 0,0-1 1,1 0-1,-1 0 0,1 0 1,-1 0-1,0 1 0,1-1 0,-1 0 1,1 1-1,-1-1 0,0 1 45,-6 2 45,3-1-78,0-1 1,1 1 0,-1 0-1,0 0 1,1 0-1,0 1 1,0-1-1,-1 1 1,-4 5 0,5-1-3,0 1-1,0-1 1,0 1 0,1 0 0,0 0 0,1-1 0,0 1 0,0 0 0,1 1-1,0 14 1,0-7-71,1 4-121,-4 29 1,-8 27-901,8-48 742,-3 26-263,0-29 127,-2 1-1,-13 27 1,-1 4 36,17-43 354,-3 12 21,-1 0 1,-21 39-1,0-13 620,22-35-398,-6 10 237,-3-11 243,7-8-228,4 0-185,4-5-124,0 0 0,-1 0 0,1-1 0,-1 1-1,-5 4 1,8-7-102,-1 1 0,0-1-1,0 1 1,1-1 0,-1 0-1,0 1 1,0-1 0,0 0-1,1 0 1,-1 0 0,0 0-1,0 0 1,0 0 0,0 0 0,1 0-1,-1 0 1,0 0 0,0 0-1,0 0 1,1 0 0,-1-1-1,0 1 1,0 0 0,0-1-1,1 1 1,-1-1 0,0 1 0,1 0-1,-1-1 1,0 0 0,1 1-1,-2-2 1,1 0-3,-1 1 0,1-1 0,0 0 0,-1 0 0,1 0 0,0 0 0,0 0 0,1 0 0,-1 0 0,-1-4 0,1-2 9,0 0 0,0 0 1,1-8-1,1-7-86,1 1 0,0 0 0,9-29 0,-7 33-208,1-9-302,2-1 0,1 1 0,20-45 0,-10 38-272,1 1-1,2 0 1,2 2 0,41-46-1,-51 66 741,1-1 0,0 2 0,1 0 0,0 0 0,0 1 0,1 1 0,26-9 0,-14 7-18,36-8 1,-54 16 21,-5 1-76,1 0 1,0 0-1,0 1 1,8 0-1,-2 0-742,4 0-16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3136,'0'-8'324,"0"4"214,-1 0 0,1 0 0,0 0 0,0 0 1,1 0-1,-1 0 0,3-6 0,-2 9-503,-1 1 0,1 0 0,-1-1-1,1 1 1,0 0 0,-1 0 0,1-1 0,0 1 0,0 0 0,-1 0-1,1 0 1,0 0 0,-1 0 0,2 0 0,-2 0-35,3 0 261,-3 194 2928,0-194-3185,0 0-1,0 0 0,-1 0 1,1 0-1,0 0 1,0 0-1,0 1 0,0-1 1,0 0-1,0 0 0,0 0 1,0 0-1,0 0 0,0 0 1,0 0-1,0 0 1,0 0-1,0 0 0,1 1 1,-1-1-1,0 0 0,0 0 1,0 0-1,0 0 1,0 0-1,0 0 0,0 0 1,0 0-1,0 0 0,0 0 1,0 0-1,0 0 0,0 0 1,0 1-1,0-1 1,0 0-1,1 0 0,-1 0 1,0 0-1,0 0 0,0 0 1,0 0-1,0 0 1,0 0-1,0 0 0,0 0 1,0 0-1,1 0 0,-1 0 1,0 0-1,0 0 0,0 0 1,0 0-1,0 0 1,0 0-1,0 0 0,4 0 78,-2 0-38,0 0-1,0 0 1,1 0-1,-1 0 1,0 0 0,0-1-1,0 1 1,0-1-1,3 0 1,0-13 10,-2 10-57,0-1 0,0 1 0,1 0 0,-1 0 1,1 1-1,6-5 0,-6 4-8,0 1 0,0-1-1,0 0 1,-1 0 0,1 0 0,3-6 0,-2-1-102,-5 10 96,0 0-1,1 0 1,-1 0 0,1 0-1,-1-1 1,1 1 0,-1 0-1,1 0 1,0 0 0,-1 0-1,1 0 1,0 0-1,0 1 1,0-1 0,0 0-1,-1 0 1,1 1 0,0-1-1,1 0 1,-1 1 0,0-1-1,0 1 1,0-1 0,0 1-1,0 0 1,0-1-1,1 1 1,-1 0 0,0 0-1,0 0 1,0 0 0,3 0-1,-2 0-23,24 2 74,-25-2-15,0 1 0,0-1 0,0 0-1,0 1 1,1-1 0,-1 1 0,0-1 0,-1 1-1,1 0 1,0-1 0,0 1 0,0 0 0,0 0 0,0 0-1,-1 0 1,1 0 0,0 0 0,0 1 0,0-1-5,-1 1 1,1-1-1,0 0 0,0 0 1,-1 0-1,1 0 1,0 0-1,0 0 1,0 0-1,0 0 0,0 0 1,0-1-1,1 1 1,-1 0-1,0 0 1,0-1-1,0 1 0,1-1 1,-1 0-1,0 1 1,3-1-1,-2 1 6,0-1 0,0 1 0,0 0 1,1 0-1,-1 0 0,0 0 0,0 0 0,0 0 0,0 0 0,-1 1 0,4 2 0,-3-2 33,1 0-1,-1 0 0,1-1 0,-1 1 0,1-1 1,0 0-1,-1 1 0,1-1 0,0 0 1,0-1-1,0 1 0,0 0 0,4-1 1,6 1 183,23-2 0,-15 0-190,-11 1-3,0-1-1,0 0 1,19-5-1,-3 1 1,-8 2-19,-14 3-9,0 0 1,0-1 0,0 1 0,0-1-1,-1 0 1,1 0 0,0-1 0,-1 1-1,1-1 1,-1 0 0,6-3 0,2-2 21,-8 6-127,0-1 1,0 1 0,0-1-1,-1 0 1,1 0-1,0 0 1,-1 0-1,0 0 1,1-1-1,3-4 1,-6 6 65,0 1 1,0-1-1,1 1 0,-1-1 1,0 0-1,0 1 0,0-1 1,0 0-1,0 1 0,0-1 1,0 1-1,0-1 0,0 0 1,0 1-1,0-1 1,0 0-1,0 1 0,-1-1 1,1 1-1,0-1 0,0 1 1,-1-1-1,1 0 0,0 1 1,-1-1-1,1 1 0,-1-1 1,-15-11-278,10 8 135,-5-15-99,6 13 240,0-1 0,0 1 0,0 0 0,-12-9-1,13 13 3,1-1 0,0 1 0,-1-1-1,1 1 1,-1 1 0,0-1 0,0 0-1,1 1 1,-1 0 0,0 0 0,0 0-1,-8-1 1,11 2 14,0 0 0,-1 0 0,1 1 0,0-1 0,-1 0 0,1 0 0,0 1 0,0-1 0,-1 1 0,1-1 0,0 1 0,0 0 0,0-1 0,0 1 0,0 0 0,0 0 0,0 0 0,0 0 0,-1 1 1,0 0 45,1 1 0,0-1 1,0 0-1,0 0 1,0 0-1,0 1 1,0-1-1,1 0 1,-1 1-1,0 3 1,1-3-2,0 0 0,-1-1 0,1 1-1,1 0 1,-1-1 0,0 1 0,1 0 0,-1-1 0,1 1 0,0 0 0,0-1 0,0 1 0,0-1 0,0 1 0,0-1 0,1 0 0,0 1 0,-1-1 0,1 0-1,0 0 1,3 2 0,22 16 196,-20-12-179,-6-6-39,1-1 0,-1 1 0,1 0 0,0 0 0,-1-1 0,1 1 0,0-1 1,3 2-1,-2-1 14,1-1 0,0 0 0,0 0 0,-1-1 1,7 1-1,5 1 41,11 4-27,-16-4-434,0 0 0,0 0 0,16 0 0,7-2-630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146 132 3968,'0'-41'1285,"0"40"-1263,0 1-1,0-1 1,0 1-1,0-1 1,0 1 0,0 0-1,0-1 1,0 1-1,0-1 1,0 1-1,0-1 1,0 1-1,0-1 1,0 1-1,0-1 1,1 1 0,-1 0-1,0-1 1,0 1-1,0-1 1,1 1-1,-1 0 1,1-1-1,10-13 278,-6 0 133,6 9-139,-5-6 75,5 6-58,-6-9 106,6 0-128,-8 12-16,-3 4-75,0-1-186,0-1-1,0 1 0,0-1 1,0 0-1,0 1 1,0-1-1,0 1 1,0-1-1,0 0 1,0 1-1,0-1 0,-1 1 1,1-1-1,0 0 1,0 1-1,0-1 1,0 1-1,-1-1 1,1 0-1,0 1 1,0-1-1,-1 0 0,1 0 1,0 1-1,-1-1 1,1 0-1,0 0 1,-1 1-1,1-1 1,-1 0-1,-10 8 162,9-5-136,0 0-1,1 0 1,-1 0-1,1 0 1,-1 0-1,1 1 0,0-1 1,0 0-1,0 1 1,0-1-1,1 0 1,-1 7-1,-4 24 59,-10 14-64,8-25-26,0 1 0,-5 40 0,8 107 132,5-118-42,-1-33-64,1 50 3,0-63-49,0 0 0,0 0 0,1 0 0,0-1 0,0 1 1,4 9-1,-4-12-67,1-1 1,-1 1-1,-1 0 1,1 0 0,0 0-1,-1 0 1,0 0-1,0 0 1,0 1-1,0 4 1,-1-3-1593,0-6 315,-3 0-266,1 0 1535,0-1 0,0 1 0,1 0 1,-1-1-1,0 0 0,0 1 0,1-1 0,-1 0 1,0 0-1,1 0 0,-1 0 0,1 0 0,-1 0 1,1 0-1,0 0 0,-1-1 0,0-1 0,-17-13-173,7 9 257,6 3 62,0 0 0,0 0-1,0 0 1,-7-8 0,-34-35 1806,46 46-1766,-1-1-1,1 1 1,0 0 0,0-1-1,0 0 1,-1 1 0,2-1-1,-1 0 1,0 1 0,0-1-1,0 0 1,1 0-1,-1-2 1,1 3-70,0 0 0,0 0 0,0 0 0,0 0 0,0 1 0,0-1 1,1 0-1,-1 0 0,0 0 0,1 0 0,-1 0 0,1 0 0,-1 1 0,0-1 0,1 0 0,0 0 0,-1 1 0,1-1 0,-1 0 0,1 1 0,0-1 0,0 1 0,-1-1 1,1 1-1,0-1 0,0 1 0,1-1 0,7-3 20,0 1 1,0 0-1,1 0 0,-1 1 1,1 0-1,-1 1 1,13-1-1,6 0-19,5-3-15,-4 1 23,43-1 1,-40 5 54,-3 1 95,1-1-1,0-2 1,-1 0 0,45-11 0,-29 2 273,-31 8 32,0 0 1,25-10-1,-34 10 322,-8 6-219,-1 1-423,-1-1-1,0 1 1,0-1-1,0 0 1,-10 4-1,10-5-80,0 0-1,0 0 1,0 1-1,1 0 1,-1 0-1,1 0 0,-1 1 1,1-1-1,0 1 1,-6 8-1,-5 16 209,15-27-275,-1 1-1,1-1 0,-1 0 1,1 1-1,0-1 0,-1 1 1,1-1-1,0 0 0,0 1 1,0-1-1,0 1 0,0-1 1,0 1-1,0-1 0,1 0 1,-1 1-1,1-1 0,-1 1 1,1-1-1,-1 0 0,1 0 1,-1 1-1,3 1 0,1 1 35,0-1 0,0 0-1,0 0 1,1 0 0,-1 0 0,1-1 0,0 0-1,0 0 1,-1 0 0,1-1 0,1 1-1,-1-1 1,0 0 0,6 0 0,5-1 70,-8 1-68,0-1 0,0-1 0,0 1 0,10-3 0,-11 1-42,-1 0 0,1 0 0,0-1 1,-1 0-1,0 0 0,1-1 0,-1 1 0,8-8 0,-13 10-15,0 0 0,0 0 0,1 0-1,-1-1 1,0 1 0,0 0 0,0-1 0,0 1-1,0 0 1,-1-1 0,1 1 0,0-1 0,-1 0-1,1 1 1,-1-1 0,1 1 0,-1-1 0,0 0 0,0 0-1,0 1 1,0-1 0,0 0 0,0 1 0,0-1-1,0 0 1,-1 1 0,1-1 0,-1 1 0,1-1-1,-1 0 1,0 1 0,1-1 0,-1 1 0,0-1 0,0 1-1,0 0 1,0-1 0,0 1 0,0 0 0,-1 0-1,-1-1 1,0-2-26,0 0-1,1 0 0,-1 0 1,-3-8-1,-7-7-208,13 19 223,0-1 0,-1 1 0,1 0 0,0-1 0,-1 1-1,1-1 1,0 1 0,0 0 0,0-1 0,-1 1 0,1-1 0,0 1 0,0-1-1,0 1 1,0-1 0,0 1 0,0-1 0,0 1 0,0-1 0,0 1 0,0-1-1,0 1 1,0-1 0,0 1 0,0-1 0,0 1 0,1 0 0,-1-1 0,0 1-1,0-1 1,1 1 0,-1-1 0,0 1 0,0 0 0,1-1 0,-1 1 11,2-1-67,-1 0 1,1 1-1,-1-1 1,1 1-1,-1 0 1,1-1-1,-1 1 1,1 0-1,0 0 1,-1 0-1,1 0 0,2 1 1,6-1-500,118 0-2127,-120 0 2687,0-1 0,-1 0 1,0-1-1,1 1 0,12-6 0,-15 5 16,-2 2 8,0-1-1,0 0 1,0 0-1,0 0 1,-1 0-1,1-1 1,0 1-1,-1-1 1,1 0-1,2-2 1,-2 1 47,-6 3-66,0 0 0,0 0 0,0 1 1,-1-1-1,1 1 0,0-1 0,1 1 0,-1 0 1,0 0-1,-4 2 0,2 0-4,1 1 1,-1 0-1,0 0 0,-4 5 1,8-8 5,-1 1 12,0 0 0,0 0 0,0 0 0,0 0 0,0 0 0,1 1 0,-1-1 0,1 1 0,0-1 1,-1 1-1,1-1 0,0 1 0,0 0 0,1-1 0,-1 1 0,1 0 0,-1 0 0,1 0 0,0-1 0,0 1 1,0 0-1,0 0 0,1 0 0,-1 0 0,1-1 0,0 1 0,-1 0 0,1 0 0,3 4 0,0 0 16,0-1 0,1 1 0,0-1 0,0 0 0,0 0 0,1-1 0,0 1 0,0-1-1,1-1 1,-1 1 0,1-1 0,12 5 0,12-1 78,-27-8-84,1 1 1,0 0 0,0 0 0,0 1 0,-1-1-1,1 1 1,7 4 0,34 24 505,-40-27-331,-12-3-90,-18 3-64,-1 8 5,17-10-33,0 0 0,0 0 1,0 0-1,0-1 0,0-1 1,0 1-1,-12-3 0,-13-8-191,30 10 106,1 1-1,-1 0 0,0-1 1,1 0-1,-1 0 1,1 0-1,-1 0 0,1 0 1,-1 0-1,1-1 1,0 1-1,0-1 0,0 0 1,0 1-1,0-1 1,0 0-1,0 0 0,0 0 1,1 0-1,-3-5 1,-13-12-714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16 4320,'0'0'1392,"-3"-3"-848,-8-8-107,11 11-420,0 0 0,0 0 0,0 0-1,0-1 1,0 1 0,0 0 0,0 0 0,-1 0 0,1 0 0,0 0-1,0 0 1,0 0 0,0 0 0,0 0 0,0-1 0,0 1-1,0 0 1,-1 0 0,1 0 0,0 0 0,0 0 0,0 0-1,0 0 1,0 0 0,0 0 0,0 0 0,-1 0 0,1 0 0,0 0-1,0 0 1,0 0 0,0 0 0,0 0 0,0 0 0,-1 0-1,1 0 1,0 0 0,0 0 0,0 0 0,0 0 0,0 0-1,0 0 1,0 1 0,-1-1 0,1 0 0,0 0 0,0 0 0,0 0-1,0 0 1,0 0 0,0 0 0,0 0 0,0 0 0,0 1-1,0-1 1,-1 0 0,-42 33 1599,26-9-1158,12-15-367,-91 182 667,88-172-755,0 0 0,0 0 0,2 1 0,1 0-1,0 1 1,2-1 0,0 1 0,0 33 0,3-33-349,-1-12-21,1 1 1,0-1-1,1 0 1,-1 1-1,2-1 0,-1 0 1,2 0-1,-1 0 1,1 0-1,5 12 1,-7-20 293,-1 0 0,1-1 0,-1 1 0,1 0 0,-1 0 0,1 0 0,0 0 0,0-1 1,-1 1-1,1 0 0,0-1 0,0 1 0,0-1 0,0 1 0,-1 0 0,1-1 0,0 0 0,0 1 0,0-1 0,0 0 0,0 1 1,0-1-1,0 0 0,0 0 0,0 0 0,0 0 0,0 0 0,0 0 0,1 0 0,-1 0 0,0-1 0,0 1 0,0 0 1,0 0-1,0-1 0,-1 1 0,1-1 0,0 1 0,0-1 0,0 1 0,0-1 0,0 0 0,-1 1 0,1-1 0,0 0 0,0 0 1,-1 1-1,1-1 0,-1 0 0,1 0 0,0-1 0,-1 1 55,1 0-1,-1 0 1,0 0 0,0 0 0,1 0-1,-1 0 1,0 0 0,0 0-1,0 0 1,0-1 0,-1 1 0,1 0-1,0 0 1,0 0 0,-1 0-1,1 0 1,0 1 0,-1-1 0,1 0-1,-1 0 1,1 0 0,-1 0-1,1 0 1,-1 0 0,0 1 0,0-1-1,-1-1 1,-4-6-3,3 3 8,-2-3 100,0 0 1,-1 1-1,0-1 1,0 1-1,-12-10 1,0 4 157,13 10-34,1 0-1,-1 0 1,1-1 0,0 1-1,0-1 1,1 0 0,-1 0-1,1 0 1,-1-1 0,1 1-1,-4-10 1,2 6 336,4 7-462,0-1 1,0 1-1,1 0 1,-1 0-1,0 0 0,1 0 1,-1-1-1,1 1 1,-1 0-1,1 0 0,-1-3 1,1 4-64,0-1 0,0 1 0,1 0 0,-1-1 1,0 1-1,0 0 0,0 0 0,0-1 0,0 1 0,1 0 1,-1 0-1,0-1 0,0 1 0,0 0 0,1 0 0,-1-1 0,0 1 1,0 0-1,1 0 0,-1 0 0,0 0 0,0-1 0,1 1 1,15-2 561,27 1-78,-12 0-196,59 6-1,-78-4-276,134 11 265,-76-11-40,106-4 214,-45-14-184,-125 16-262,1-1 0,-1 1 0,0-1 0,0-1-1,-1 1 1,9-6 0,2 0 167,-16 8-191,10-7 168,-16-1-63,2 4-82,2 2-19,0 0 0,0 1 0,0-1 0,0 1 1,0-1-1,-1 1 0,1 0 0,0 0 0,-1 0 1,1 0-1,-1 0 0,-4 0 0,-1 0-4,0 0 1,0 1-1,-8 1 0,-11 0 47,24-1-40,-2 0 9,0 0-1,0 0 1,0 0 0,-1 1-1,1-1 1,0 1 0,1 1-1,-1-1 1,0 0 0,0 1-1,0 0 1,1 0 0,-8 6-1,0 1-24,1 0 0,0 1 0,1 1 0,0 0 0,-13 18 0,17-7-53,4-11 34,-3 6-17,3-10 29,0 0 1,0 0-1,1 0 0,-1 10 0,2-15 28,0 0 0,0 1 0,1-1 0,-1 0 0,0 0 0,1 0 0,-1 0 0,1 0 0,0 0 0,0-1 0,-1 1 0,1 0 0,1 0 0,-1 0 0,0-1 0,0 1 0,1-1 0,1 3 0,-1-2 16,1-1 1,-1 1 0,1-1-1,0 1 1,-1-1 0,1 0 0,0 0-1,0 0 1,0 0 0,0 0-1,4 0 1,-1-1-32,0 0 1,-1 1-1,1-2 0,0 1 0,-1-1 1,1 0-1,0 0 0,-1 0 0,1-1 1,-1 0-1,0 0 0,9-5 0,12-6-630,-19 11 403,-1-1-1,1-1 0,9-5 0,-15 8 202,1 0 0,-1 0 0,0 0 0,0-1 0,1 1 1,-1 0-1,0-1 0,0 1 0,0 0 0,-1-1 0,1 1 0,0-1 0,0 1 0,-1-1 0,1 0 0,-1 1 0,1-1 0,-1 1 0,0-1 0,0-2 0,0 1-127,3 20 79,0-13 197,0 1-1,0-1 1,0 0-1,1 0 1,-1 0 0,1-1-1,8 6 1,-2-1 85,0-1 0,14 6 1,-8-5-3,-9-3-126,0-2 1,1 1-1,-1-1 1,1 0 0,8 1-1,1-1-44,0-2 0,0 0 0,1-1 0,-1-1 0,0-1 0,0 0 0,0-1 0,23-7 0,-23 2-241,-1 1-1,0-2 1,-1 0-1,0-1 1,27-23 0,-35 27 41,-2 1 101,0 1 0,-1-1-1,0 1 1,0-1-1,0-1 1,-1 1-1,1 0 1,-1-1 0,0 0-1,-1 0 1,0 0-1,0 0 1,3-12 0,-3 9 0,1 0 37,-1-1 0,-1 1 0,1-1-1,-1 1 1,-1-1 0,0 1 0,0-1 0,-4-16 0,2 8 26,-1-18 0,1 11 3,-1 1 0,-8-33 0,4 30 171,-19-42 1,25 66-104,-1 0 1,0 0-1,0 0 1,0 0 0,0 1-1,0-1 1,-1 1-1,1-1 1,-1 1-1,0 0 1,0 0-1,-3-2 1,6 4-52,-1-1-1,1 1 1,-1 0-1,0 0 1,1-1-1,-1 1 1,1 0-1,-1 0 1,0 0-1,1 0 1,-1 0-1,0 0 1,1 0-1,-1 0 1,1 0 0,-1 1-1,0-1 1,1 0-1,-1 0 1,1 0-1,-1 1 1,0-1-1,1 0 1,-1 1-1,1-1 1,-1 0-1,1 1 1,-1-1-1,1 1 1,-1-1 0,1 1-1,-12 19 359,10-14-254,-4 5-24,1 0 0,1 0 0,0 1 0,0 0 0,-2 19 0,3-2 23,2 37 0,-7 37 202,-1 1 29,10-79-271,0-16-5,-1 0 1,0 0-1,-1 0 1,-2 15-1,-2-8-2,3-9-116,0 0 0,0-1 0,1 1 0,0 0 1,0 9-1,1-16-36,0 0 1,0 1 0,1-1-1,-1 1 1,0-1 0,0 1-1,0-1 1,0 0 0,0 1-1,0-1 1,0 1 0,0-1-1,-1 1 1,1-1 0,0 0-1,0 1 1,0-1 0,0 1-1,0-1 1,-1 0 0,1 1-1,0-1 1,0 0 0,-1 1-1,1-1 1,0 0 0,-1 1 0,-7-7-1613,5 3 1728,3 3-63,0 0 1,0 0-1,-1-1 1,1 1-1,0 0 1,0 0-1,0-1 0,-1 1 1,1 0-1,0 0 1,0-1-1,0 1 0,0 0 1,0-1-1,0 1 1,-1 0-1,1-1 0,0 1 1,0 0-1,0-1 1,0 1-1,0 0 0,0-1 1,0 1-1,1-1 1,-2-6-148,0 2 99,1 0 1,0 0-1,0-1 0,0 1 1,0 0-1,1 0 0,0-1 0,1-5 1,0 8 71,0 1 0,0-1 0,0 1 0,0-1 0,0 1 0,0 0 0,1-1 0,-1 1 0,1 1 0,-1-1 0,1 0 0,5-2 0,1 0 141,-1 1-1,20-5 0,-20 6-23,0 2 0,0-1 0,0 1 0,0 0 0,0 0 0,1 1 0,-1 1 0,14 3 0,5 1 62,-6-4 0,-14-1-101,1 0-1,0 1 0,-1 0 0,1 0 1,-1 0-1,9 5 0,-9-4 11,1 0-1,-1-1 1,12 3-1,3 1 64,-7 1-11,-14-6-121,0 0 0,1-1 0,-1 1-1,1 0 1,-1-1 0,1 1 0,-1-1 0,1 1-1,-1-1 1,3 0 0,-4 0-15,0 0 1,0 0-1,0 0 1,0 0-1,0 0 0,0 0 1,0 0-1,1 0 1,-1 0-1,0 0 0,0 0 1,0 0-1,0 0 1,0 0-1,0 0 0,0 0 1,0 0-1,0 0 1,1 0-1,-1 0 0,0 0 1,0 0-1,0 1 1,0-1-1,0 0 0,0 0 1,0 0-1,0 0 1,0 0-1,0 0 0,0 0 1,0 0-1,0 0 0,1 0 1,-1 0-1,0 0 1,0 0-1,0 1 0,0-1 1,0 0-1,0 0 1,0 0-1,0 0 0,0 0 1,0 0-1,0 0 1,0 0-1,0 0 0,0 0 1,0 1-1,0-1 1,0 0-1,0 0 0,0 0 1,0 0-1,0 0 1,0 11 149,0-8-63,5-3-128,1 0 1,0 1-1,0 0 1,0 0-1,-1 0 1,1 1 0,6 2-1,-2 0 36,-7-4 3,0 1 0,0 0 0,0-1 1,0 0-1,0 0 0,4 0 1,102 0-158,-101 0 151,-1-1 0,1 0-1,-1 0 1,1-1 0,12-5 0,-15 6 13,14-2 83,-18 3-84,1 0 0,-1 0 1,1 0-1,-1 0 1,1 0-1,-1-1 1,1 1-1,-1 0 1,3-2-1,4-3 33,-7 4-34,1 0 1,-1 0-1,1 0 0,-1 0 1,1 1-1,-1-1 0,1 1 1,0-1-1,-1 1 1,1-1-1,0 1 0,0 0 1,1-1-1,11 1 9,-14 1-15,0-1-1,0 0 1,0 0 0,0 0 0,0 0-1,1 0 1,-1 0 0,0 0 0,0 0-1,0 0 1,0 0 0,0 0 0,0 0-1,0 0 1,0 0 0,0 0 0,0 0-1,1 0 1,-1 0 0,0 0 0,0 0-1,0-1 1,0 1 0,0 0 0,0 0-1,0 0 1,0 0 0,0 0 0,0 0-1,0 0 1,0 0 0,1 0 0,-1 0-1,0 0 1,0 0 0,0 0 0,0 0-1,0-1 1,0 1 0,0 0 0,0 0-1,0 0 1,0 0 0,0 0 0,0 0-1,0 0 1,0 0 0,0 0 0,0 0-1,0-1 1,0 1 0,0 0 0,0 0-1,0 0 1,0 0 0,0 0 0,0 0-1,0-1 6,0 0 1,0 1 0,0-1 0,0 0-1,0 0 1,0 1 0,0-1 0,0 0-1,0 1 1,1-1 0,-1 0 0,0 1-1,1-1 1,-1 0 0,8-2 78,-21 3-239,2 0 170,8 0 0,1 3-59,-9 8 0,8-9-15,3-2 36,0 0 156,0 0-125,-1 0 0,1 0 0,0 0 0,-1 0 0,1 0 0,-1 0 0,1 0 0,0 0 0,-1 0 0,1 0 0,0 0 0,-1 0 0,1 0 0,0 0 0,-1 0 0,1 0 0,-1 0 0,1 0 0,0 0 0,-1 0 0,1 0 0,0 1 0,-1-1 0,1 0 0,0 0 0,0 1 0,-1-1 0,1 0 0,0 0 0,-1 1 0,1-1 0,8 11 119,-5-8 26,27-3 540,-30 0-692,0 0 0,0 0-1,0 0 1,0 0 0,0 0 0,1 0 0,-1 0 0,0 0 0,0 0 0,0 0 0,0 0 0,0 0 0,0 0 0,0 0 0,0 0 0,0 0 0,0 0 0,1 0 0,-1 0 0,0 0 0,0 0 0,0 0 0,0 0 0,0 0 0,0 0 0,0 0 0,0 0 0,0 0 0,0-1 0,0 1 0,0 0-1,1 0 1,-1 0 0,0 0 0,0 0 0,0 0 0,0 0 0,0 0 0,0 0 0,0 0 0,0 0 0,0 0 0,0-1 0,0 1 0,0 0 0,0 0 0,0 0 0,0 0 0,0 0 0,0 0 0,0 0 0,0 0 0,0 0 0,0-1 0,0 1 0,0 0 0,0-11 8,0 8-10,11 3 147,-9 0-123,1 0 61,-3 0-21,0 0-62,0-1 0,0 1 0,-1-1 0,1 1 0,0-1 1,0 1-1,0-1 0,0 1 0,0-1 0,0 1 0,0-1 0,1 1 0,-1-1 0,0 1 0,0-1 0,0 1 0,0-1 0,1 1 0,-1-1 0,0 1 0,0-1 0,1 1 0,-1-1 0,0 1 0,1 0 0,-1-1 0,1 1 0,-1 0 0,0-1 1,1 1-1,-1 0 0,1-1 0,-1 1 0,1 0 0,-1 0 0,1 0 0,-1-1 0,1 1 0,-1 0 0,1 0 0,-1 0 0,1 0 0,-1 0 0,1 0 0,0 0 0,0 0 0,4-3-140,15-9 35,-16 10 102,0 0 0,0-1 1,0 1-1,7-7 0,-7 5-25,0 0 0,0 1 1,1-1-1,0 1 0,0 0 1,0 0-1,9-4 0,-6 3-24,14-10 2,-14 1 85,-1 8-15,-6 5-24,-1-1 1,0 1 0,1 0-1,-1 0 1,1-1 0,-1 1-1,1 0 1,-1-1 0,0 1-1,1 0 1,-1-1 0,0 1-1,1-1 1,-1 1 0,0-1-1,0 1 1,1-1 0,-1 1-1,0-1 1,0 1 0,0-1-1,0 1 1,0-1 0,0 1-1,0-1 1,0 1 0,0-1-1,0 1 1,0-1 0,0 1-1,0-2 1,0-77-314,0 76 417,0 1-70,0 1-40,0 1 0,0-1 0,0 0 0,0 1 0,0-1 0,0 1 0,0-1 0,0 1 0,0-1 1,0 1-1,1-1 0,-1 0 0,0 1 0,0-1 0,0 1 0,1-1 0,0 0 0,0 1-8,0-1 0,0 1 0,0-1 0,0 1 0,0 0 0,0-1-1,0 1 1,0 0 0,0 0 0,0 0 0,0 0 0,0 0 0,2 0 0,-1-1-9,-1 1 25,-1 0-1,0 0 0,0 0 1,0 0-1,0 0 0,0 0 0,0 0 1,0 0-1,0 0 0,1 0 0,-1-1 1,0 1-1,0 0 0,0 0 1,0 0-1,0 0 0,0 0 0,0 0 1,1 0-1,-1 0 0,0 0 1,0 0-1,0 1 0,0-1 0,0 0 1,0 0-1,0 0 0,1 0 0,-1 0 1,0 0-1,0 0 0,0 0 1,0 0-1,0 0 0,0 0 0,0 0 1,0 0-1,0 0 0,1 1 0,8 15-68,-3-7 64,-5-4-21,-10 1-34,4-3 63,0 0 1,0 1-1,1 0 0,-1 0 0,-6 9 0,-6 5 53,-3 0 17,4-3 238,-18 21 1,31-33-279,1 0-1,-1 0 0,1 1 0,-1-1 0,1 1 0,0 0 1,1 0-1,-1-1 0,1 1 0,-1 0 0,1 0 0,1 1 0,-2 3 1,2-5-2,1-1 0,-1 1 1,1-1-1,-1 1 0,1-1 1,0 1-1,0-1 1,0 0-1,0 0 0,0 1 1,0-1-1,1 0 0,-1 0 1,4 3-1,0 1 57,1-1 0,11 9 0,-13-11-86,0 0 10,0-1 0,0 0 0,1 0 1,-1 0-1,0 0 0,1-1 1,-1 1-1,1-1 0,0 0 1,-1-1-1,9 1 0,8 2 17,-6 0-3,23 8 0,-28-7 58,0-1 1,-1-1 0,1 1-1,0-2 1,17 2 0,-12-3 310,-30 0-230,2 0-123,3-1-27,0 1-1,0 1 1,-13 2 0,12-1-43,-7 2-79,-1-1 1,-26 1 0,38-3-158,-1-1 1,1 1-1,-15 4 0,3-1-825,19-4 1032,0 0-1,0 0 0,0 0 0,-1 0 1,1 0-1,0 0 0,0 0 0,0 0 1,0 0-1,-1 0 0,1 0 1,0 0-1,0-1 0,0 1 0,0 0 1,-1 0-1,1 0 0,0 0 0,0 0 1,0-1-1,0 1 0,0 0 0,-1 0 1,1 0-1,0 0 0,0 0 1,0-1-1,0 1 0,0 0 0,0 0 1,0 0-1,0-1 0,0 1 0,0 0 1,0 0-1,0 0 0,0-1 1,0 1-1,0 0 0,0 0 0,0 0 1,0-1-1,0 1 0,0 0 0,0 0 1,0 0-1,0 0 0,0-1 1,1 1-1,-1 0 0,0 0 0,0 0 1,0 0-1,0-1 0,0 1 0,1 0 1,0-1-109,-1 1 0,1 0 1,0-1-1,0 1 0,0 0 0,-1 0 1,1-1-1,0 1 0,0 0 1,0 0-1,0 0 0,0 0 0,1 0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690 68 3712,'0'-14'1221,"0"12"-757,0 2-48,-3 0 587,1-1-924,1 1 1,-1 0 0,1-1-1,-1 1 1,1 0 0,-1-1-1,1 0 1,0 1 0,-1-1-1,-1-1 1,-12-5 324,11 6-343,0 0-1,0 0 1,-1 1 0,1 0 0,-6 0 0,-24-3 187,0-7-153,25 7-118,1 0-1,0 1 0,-1 0 0,0 0 0,-10 0 0,-30 7-77,16-10 85,17 2 16,6 1-19,0 1 0,0 0 1,0 1-1,0 0 0,0 0 1,0 1-1,0 0 0,0 1 1,1 0-1,-1 1 0,-15 6 1,-19 3-177,37-11 200,1 0 0,-1 1 1,0-1-1,0 2 0,1-1 0,-1 1 0,1 0 0,0 0 0,0 1 0,0-1 0,-7 8 0,11-9 24,-9 8 200,-18 24-1,26-30-215,0 1 0,0 0 0,1-1 0,0 1 0,0 0 0,0 0 0,1 0 0,-2 9 0,-3 38 8,-5 14-85,6 7 48,-6-15 107,5 2 5,1-25 3,2-20-52,0 0 0,1 18 0,3-17-9,-1-12-22,0 0 0,0-1 0,0 1 0,0 0 0,0-1 0,-1 1-1,1 0 1,-3 5 0,1-3 17,-1 1 12,1 0 1,0 0 0,1 0-1,-1 0 1,1 0 0,0 8-1,1-1-96,0-8 201,0 0 0,0 0 0,1 1 0,-1-1 0,3 9-1,-2-12-87,1 0-1,-1-1 1,0 1-1,1 0 1,0-1-1,0 1 1,0 0-1,0-1 1,0 0-1,0 0 1,0 0-1,1 0 1,-1 0-1,4 2 1,-4-3-58,3 3 54,0 0-1,0-1 0,0 0 1,1 0-1,-1 0 1,1-1-1,0 0 1,0 0-1,0 0 0,0-1 1,10 2-1,63-3-265,-75 0 36,-1 0-1,0-1 0,0 1 0,0 0 1,0-1-1,0 0 0,0 0 1,0 0-1,0 0 0,0 0 0,0 0 1,-1-1-1,1 0 0,3-1 1,-4 1 21,17-14-1342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 7392,'-10'-1'1773,"8"-2"-463,3 2-1246,-1 0 1,1 0-1,0 0 0,-1 1 1,1-1-1,0 0 1,0 1-1,0-1 0,0 0 1,0 1-1,-1-1 0,3 1 1,-2-1 28,0 0 1,0 1-1,1-1 1,-1 1-1,0 0 1,1 0-1,-1-1 1,0 1-1,1 0 1,1 0-1,22-2 521,193-25 341,-131 21-896,9-5 42,2 6-5,-2-6 53,-11 5-69,-6-4-42,-71 9-36,96-15 145,-89 12-131,-21 4-130,-20 1-359,6 1-269,0 1 0,0 0 0,-30 10-1,-1-1-501,-1-1 501,-57 14 57,24 2 494,26-14 68,34-9 66,0 2-1,-27 9 1,-11 13-1,14-7 81,-14 23 335,59-41-102,6 0 23,0-2-188,-1 1 0,1 0-1,0-1 1,0 0-1,1 1 1,-1-1 0,0 0-1,0 0 1,1 0-1,-1 0 1,0-1 0,1 1-1,-1-1 1,3 1-1,23 4 194,-1-1 0,1-1-1,50-1 1,-49-2-195,3 0 20,36-3 0,-5-8 191,-40 8-186,-10 2-515,0-1 1,0-1-1,23-7 0,-1-7-632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3808,'-55'0'1712,"12"0"149,42 0-1805,0 0 0,1 0 0,-1 0-1,0 0 1,1 0 0,-1 1 0,0-1 0,1 0-1,-1 0 1,0 0 0,1 1 0,-1-1 0,0 0 0,1 0-1,-1 1 1,1-1 0,-1 1 0,1-1 0,-1 0-1,1 1 1,-1-1 0,1 1 0,-1-1 0,0 2 0,1-1 18,-1 0 0,1 0 1,0 1-1,0-1 0,0 0 1,-1 0-1,1 0 0,0 1 1,0-1-1,1 0 0,-1 0 1,0 3-1,3 3 104,-1 0 1,1 0-1,5 11 0,-7-17-181,6 12 43,1 0-1,1-1 1,0 0 0,1-1-1,0 0 1,14 11 0,-3-1-25,-8-9-8,1 1-1,0-2 0,1 0 0,0-1 0,29 15 1,71 42 260,-69-39-161,-39-24-14,0 1 1,11 9-1,-16-12-7,0 0-1,0 0 0,-1 0 0,1 0 1,-1 0-1,1 1 0,-1-1 0,0 1 1,2 3-1,-3-5-48,1 0 0,-1 0 0,0 0 1,0 0-1,0 0 0,1 0 0,-1 0 0,0 0 1,0 0-1,0-1 0,0 1 0,-1 0 0,1 0 0,0 0 1,0 0-1,0 0 0,-1 0 0,1 0 0,0 0 0,-1-1 1,1 1-1,-2 1 0,-5 6 365,0 0 0,0-1 1,-1 0-1,-16 11 0,3-3 41,-17 15 699,1-10-542,25-15-438,0 2 0,-20 13 1,-36 43 72,49-50-391,13-8-709,-1-1 1,1 1 0,0 0 0,0 1 0,-7 8-1,-6 19-2360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1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3328,'-13'-14'1061,"10"11"-634,3 3-16,0 0 660,-3 0-239,-8 0 118,9 0-252,2 0 209,0 0-262,0 0 43,2 0-250,25-7 330,-4 1-630,23 0 17,6-5 96,13 6-123,15-6-155,2 5-10,-39 1 20,-9 1-4,42 0 0,158 4-203,-213 0 219,-1 2 1,23 5-1,-26-4 55,33 1-1,-48-4-7,1-1 0,0 1 0,0 0-1,-1 1 1,1-1 0,0 0 0,0 1-1,-1-1 1,1 1 0,-1 0 0,1 0 0,0 0-1,-1 0 1,1 0 0,-1 1 0,0-1-1,3 3 1,-2-2 380,-3 1-150,-1-1-253,1 0 1,0 0 0,-1 0 0,1-1 0,-1 1 0,0 0 0,0 0 0,1-1 0,-1 1 0,0 0 0,-1-1 0,1 1-1,0-1 1,-2 2 0,2-2-21,1-1 1,0 0-1,-1 1 0,1-1 0,0 0 0,0 1 0,-1-1 1,1 0-1,0 1 0,-1-1 0,1 0 0,0 1 1,0-1-1,0 1 0,0-1 0,-1 1 0,1-1 0,0 1 1,0-1-1,0 0 0,0 1 0,0-1 0,0 1 0,0-1 1,0 1-1,0 0 0,-1 4 18,-5 0 66,5-5-77,0 1 0,1 0 0,-1-1 0,0 1 0,1 0 0,-1-1 0,0 1 0,1 0 0,-1 0 0,1 0 0,-1 0 0,1 0 0,-1 0 0,1-1 0,0 1 0,0 0 0,-1 0 0,1 2 0,-11 24-155,9-22 125,0 1 0,0-1 1,-1 0-1,0 0 0,0 0 1,0 0-1,-5 5 0,4-5 20,0 0 0,0 0 0,1 1 0,-1-1 1,-3 10-1,-7 17 8,-2-1 0,-1 0 0,-1-2 1,-32 40-1,20-31 92,18-16-52,7-13 8,0 0 0,0 0 0,-1-1 0,-10 11 0,-6 5 183,17-18-162,0 0 0,0-1 0,-1 1 0,0-1 0,0 0 0,-7 4 1,12-9-70,0 1 1,0-1 0,0 0 0,0 0 0,0 0 0,0 0 0,0 0 0,0 0 0,0 0-1,0 0 1,0 0 0,0 0 0,0 0 0,0 0 0,0-1 0,0 1 0,0 0-1,0-1 1,1 1 0,-1-1 0,0 1 0,0-1 0,0 0 0,0 1 0,1-1 0,-2 0-1,-5-4 30,-4-1 10,4 3-23,0 0 0,0-1 0,0 0 0,1 0 1,0-1-1,-8-7 0,-19-26 102,20 26-84,-7-6 23,8 1 14,-11-22 0,-7-12-9,14 27-88,1 0 0,-12-29 0,22 42-10,1 0-1,0 0 1,1 0-1,0-1 0,1 0 1,1 1-1,-1-19 1,1 11-106,0 11 66,1 1 0,2-15 0,-2 20 64,0 1 1,0-1-1,1 1 1,-1 0-1,0-1 1,1 1 0,-1 0-1,1-1 1,0 1-1,-1 0 1,1 0-1,0 0 1,0 0 0,0-1-1,0 1 1,0 0-1,0 1 1,0-1-1,0 0 1,2-1 0,30-14-213,-31 15 84,0 0 0,0 1 0,0-1 1,0 1-1,0-1 0,0 1 0,0 0 0,0 0 1,0 0-1,3 0 0,5 1-1054,3-1 428,-5-1-491,1 1-1,-1 0 1,17 4-1,8 9-1237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7040,'0'33'2624,"0"-33"-2048,0 32-128,0-32 864,17 0-800,-17 17 288,0-17-480,0 0 320,0 0-384,0 0 32,0 0-192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6240,'0'0'2005,"0"0"-1221,0 0-256,3 0 443,5 0-595,-2 0-195,1 0-1,-1 0 1,13 3-1,17 8 76,10-6-149,6 6-86,14-6-85,13 6 75,0-5 192,-11 5-65,-5-6-4,-31 1-77,-22-3-15,-1-1-1,1-1 1,14 1 0,20-2 470,-56 1-467,0-1 1,-15-1 0,16 0 11,1 0 0,-1 1 0,1 0 0,-1 1 1,-11 3-1,15-2-61,1 0 0,-1 0 0,1 1 0,-1 0 0,1 1 0,0-1 0,0 1 0,1 0 1,-1 1-1,1-1 0,0 1 0,0 0 0,1 0 0,-8 11 0,-2 6-103,2 1 0,-18 42 0,29-62 103,-23 55 54,-15 64 1,32-97-30,0 1 82,-1 0 0,-19 42 1,24-61-1,0 0 1,0 1 0,-2 11-1,0 3 107,4-21-196,1 0 1,-1 0 0,1 0 0,-1 0 0,1 0 0,-1 0 0,0 0 0,1 0 0,-1 0 0,0 0 0,0 0 0,0 0 0,0-1 0,0 1-1,0 0 1,0-1 0,0 1 0,0-1 0,0 1 0,0-1 0,0 1 0,0-1 0,0 0 0,-1 1 0,1-1 0,0 0 0,0 0 0,0 0-1,-3 0 1,2 0 1,0 0 0,0-1 0,1 1-1,-1-1 1,0 1 0,0-1-1,0 0 1,0 0 0,1 0 0,-1 0-1,0 0 1,1 0 0,-1 0 0,1 0-1,-1-1 1,1 1 0,0 0-1,-2-3 1,-5-8 72,5 6-46,-1 0 0,0 0 1,0 0-1,-1 1 0,-5-6 1,3 4-20,-2-2 15,0 0 0,1-1 0,0-1-1,0 1 1,-9-19 0,-106-189-22,112 195-17,1 1-1,-15-48 0,3 4-73,19 60 33,0-1 20,1 0 1,-1 0 0,1 0-1,-1-8 1,3 14 7,-1 0-1,1-1 1,0 1 0,0 0-1,0-1 1,0 1 0,0 0-1,1 0 1,-1-1 0,0 1-1,1 0 1,-1 0 0,1-1-1,-1 1 1,1 0-1,-1 0 1,1 0 0,0 0-1,-1 0 1,1 0 0,0 0-1,0 0 1,0 0 0,0 0-1,0 0 1,0 1 0,0-1-1,2-1 1,-2 2-72,0 0 0,0-1-1,0 1 1,0 0 0,0 0 0,0 0 0,0 0 0,0 0-1,0 0 1,0 0 0,0 0 0,0 0 0,0 0 0,0 1-1,0-1 1,0 0 0,0 1 0,0-1 0,0 1 0,0-1 0,0 1-1,-1-1 1,1 1 0,0 0 0,0-1 0,-1 1 0,2 1-1,6 4-823,20 13-3340,-25-15 3754,0 0 0,0 0 0,-1 0 0,1 0 0,2 6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83 4736,'-14'-14'1530,"12"11"-932,2 3-145,0 0 464,0 6-234,-1 0-550,1 0 0,-1 0-1,0 0 1,-1 0 0,0 0 0,0 0 0,0 0-1,0 0 1,-4 5 0,-31 78 386,-6 13-142,-15-3-77,37-66-189,-17 29 49,-6-10 64,41-48-213,-6 7 76,-1 0-1,0 0 0,0-1 0,-16 12 0,10-8 8,-6 8 174,20-21-235,0 0 0,1 0 0,-1 0 0,0 0 0,0 0 0,1 0-1,-1-1 1,0 1 0,0 0 0,0-1 0,0 0 0,-4 1 0,6-1-21,-9 0 36,9 0-46,0 0-1,0 0 1,0 0-1,-1 0 1,1 0-1,0 0 1,0 0-1,0 0 1,0 0-1,-1 0 1,1 0-1,0 0 1,0 0 0,0 0-1,0 0 1,-1 0-1,1 0 1,0 0-1,0-1 1,0 1-1,0 0 1,0 0-1,-1 0 1,1 0-1,0 0 1,0 0-1,0-1 1,0 1 0,0 0-1,0 0 1,0 0-1,0 0 1,0 0-1,0-1 1,-1 1-1,1 0 1,0 0-1,0 0 1,0 0-1,0-1 1,0 1-1,0 0 1,0 0 0,0 0-1,0 0 1,0-1-1,0 1 1,1 0-1,-1 0 1,0 0-1,7-14-28,0 2-1,1-1 0,0 1 0,14-14 1,21-12-85,-21 14 13,-1 0 1,25-40 0,32-63 2,-48 76 65,0-1-71,25-40-73,10 7 58,-64 84 115,3-4-34,0-1 0,0 1 0,1 0 1,-1 0-1,1 0 0,1 1 0,8-7 1,-14 11 42,0 0 1,1 0-1,-1-1 0,1 1 1,-1 0-1,0 0 1,1 0-1,-1-1 1,1 1-1,-1 0 0,1 0 1,-1 0-1,1 0 1,-1 0-1,0 0 1,1 0-1,-1 0 1,1 0-1,-1 0 0,1 0 1,-1 0-1,1 0 1,-1 1-1,1-1 1,0 0-1,4 12 238,-3-6-145,3 11 272,-1 1-1,3 31 1,4 28 140,-6-21-282,9 68 143,35 168 235,-20-184-145,-14-54-233,-13-45-208,0 1 1,-1-1-1,0 1 1,0-1-1,-1 1 1,0 0-1,-1-1 1,-2 13 0,2-20-197,1 0 1,-1-1 0,0 1-1,0 0 1,1-1 0,-1 1-1,0 0 1,-1-1 0,1 1-1,0-1 1,-3 3 0,-12 12-1395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4736,'-16'-17'1760,"16"17"-1376,0 0-96,0 0 1440,0 0-992,33 0 544,0 0-736,16 0-96,0 0-288,0-16 128,17 16-192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3904,'-12'1'1538,"21"-5"-794,-9 4-710,0 0 0,0 0 0,1 0 0,-1 0-1,0 0 1,0-1 0,0 1 0,1 0-1,-1 0 1,0 0 0,0 0 0,0 0-1,0 0 1,0-1 0,1 1 0,-1 0-1,0 0 1,0 0 0,0 0 0,0-1-1,0 1 1,0 0 0,0 0 0,0 0-1,0 0 1,0-1 0,0 1 0,0 0-1,0 0 1,0 0 0,0-1 0,0 1-1,0 0 1,0 0 0,0 0 0,0-1-1,0 1 1,0 0 0,0 0 0,0 0-1,0-1 1,0 1 0,0 0 0,0 0-4,-1 0 0,1 0 0,0 1 0,0-1 0,0 0 0,0 0 0,0 0 0,0 0 0,0 1 0,0-1 0,0 0 0,0 0 0,0 0 0,0 1 0,0-1 0,0 0 0,0 0 0,0 0 0,0 1 0,0-1 0,0 0 0,0 0 0,0 0 0,0 1 0,0-1 0,0 0 0,1 0 0,-1 0 0,0 0 0,0 1 0,0-1 0,0 0 0,0 0 0,0 0 0,1 0 0,-1 0 0,0 0 0,0 0 0,0 1 0,0-1 0,1 0 0,-1 0 0,0 0 0,2 1 126,-1-1 1,0 1-1,0-1 1,1 1 0,-1-1-1,0 0 1,0 1-1,1-1 1,-1 0 0,0 0-1,1 0 1,-1 0-1,1 0 1,-1 0 0,2-1-1,0 1 63,0 0 0,0 0 0,1 0-1,-1 0 1,0 1 0,5 0 0,7 4-16,1-2 0,1 0-1,-1-1 1,0-1 0,31-1 0,-43 0-188,26 2 146,35 5 0,-32-2-56,30 0 268,-11 6-160,-33-8-383,27 6 228,-10 1-2986,-6 4 1190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5408,'0'-16'1984,"0"16"-1536,0-17-128,16 17 2208,-16 0-1440,33 0 928,-17 0-1216,34 0 224,-18 0-640,18 17-128,-1-17-160,0 16 63,-16-16-95</inkml:trace>
  <inkml:trace contextRef="#ctx0" brushRef="#br0" timeOffset="1">83 230 5472,'0'0'2016,"0"0"-1536,33 16-160,-17-16 1248,0 16-928,17-16 96,16 0-448,0 0 0,17 0-160</inkml:trace>
  <inkml:trace contextRef="#ctx0" brushRef="#br0" timeOffset="2">1033 181 4896,'-16'0'1824,"16"0"-1440,0 0-96,0 0 2176,16 0-1408,17 0 352,0 0-832,32 0-96,-15 0-288,15 0-3328,1 0 1664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1 813 4480,'31'-23'2057,"-24"18"-1706,1 0-1,11-11 1,-7 5-56,-1 1-1,1 1 1,17-10-1,-11 8-72,15-14-1,-23 17-155,174-143 492,-154 126-490,43-46 0,-42 39-28,-9 11-13,-12 13-8,-1-1 1,10-13 0,-11 10 8,-1 0 0,-1 0 0,7-16 0,-9 18-12,11-23 44,-2 0 0,-2-2 0,13-60 0,-23 88 59,-1 1 1,1 0 0,-1 0 0,0 0-1,-2-11 1,2 16-93,0 0-1,-1 0 1,1 0-1,0 1 1,0-1-1,0 0 1,-1 0-1,1 0 1,0 1-1,-1-1 1,1 0-1,-1 0 1,1 1-1,-1-1 1,0 0 0,0 1-17,1 0 1,-1 0 0,1 0 0,-1 0-1,1 0 1,0 0 0,-1 0 0,1 0 0,-1 1-1,1-1 1,0 0 0,-1 0 0,1 0 0,0 1-1,-1-1 1,1 0 0,0 1 0,-1-1-1,1 0 1,0 1 0,-1-1 0,1 0 0,0 1-1,0-1 1,-1 0 0,1 1 0,0-1-1,0 1 1,0-1 0,0 1 0,0 0 0,-4 8 115,0 1 0,1-1 1,0 1-1,-3 19 1,-4 21 94,6-36-170,0-1 1,2 1-1,-1 0 0,2 0 1,0 0-1,1 0 0,1 15 1,10 23 108,-7-24-21,-3-18-73,0 0-1,1 1 1,1-1 0,0 0-1,0 0 1,1-1 0,0 1 0,9 16-1,-6-14 24,-5-7-47,1-1 0,-1 1 0,1-1 0,0 0 0,0 1-1,0-2 1,1 1 0,0 0 0,-1-1 0,9 6 0,-8-6-5,1-1 0,-1 1 1,1-1-1,-1-1 1,1 1-1,5 1 0,-8-3-32,0 1-1,0-1 0,1 0 1,-1 1-1,0-1 1,1 0-1,-1 0 0,0-1 1,0 1-1,1 0 0,-1-1 1,0 1-1,0-1 0,0 0 1,1 0-1,1-1 1,9-12-181,-7 6 53,10-2-218,-9 0 156,-1 0 0,0 1 0,-1-2 0,0 1 0,-1-1 0,4-12 0,0 0 77,6-9-7,-7 14 99,0 1 1,-1-1 0,7-31 0,-8 3-102,6 10 42,-8 23 64,-3 10 19,1 0 1,-1 1-1,1-1 1,0 1-1,-1 0 1,1-1-1,0 1 1,1-1-1,-1 1 1,0 0-1,4-4 1,-5 7 69,1 0 0,-1 0-1,1 1 1,-1-1 0,0 0 0,0 1 0,1-1 0,-1 0 0,0 0 0,0 1 0,0-1 0,-1 3 0,1 168 775,1-162-745,-1 1-1,2-1 1,-1 0-1,4 12 1,0-3 5,0 7 89,-4-18-249,0 0 0,1 0 0,1 0 1,4 13-1,-6-19-96,0-1 1,0 1-1,0-1 1,0 1-1,0-1 1,0 0-1,0 0 1,0 1-1,1-1 0,-1 0 1,0 0-1,1 0 1,-1 0-1,1 0 1,-1-1-1,1 1 1,0 0-1,-1-1 1,4 1-1,0 0-491,1 0-1,-1-1 1,1 0 0,8-1-1,3 0-1886,16 1-380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34 967 3232,'-33'-16'1184,"33"16"-896,0-17-96,0 17 1792,0 0-1120,16 0 64,1 0-544,-1-16-192,17 16-128,16 0-192,-16 0 64</inkml:trace>
  <inkml:trace contextRef="#ctx0" brushRef="#br0" timeOffset="1">279 66 4384,'-32'-17'1632,"32"17"-1248,-17 0-128,34 0 1184,-17 0-832,32-16 64,1 16-448,33-17 160,-17 1-256,16 16 32,1 0-96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4384,'0'-41'1424,"0"34"-1053,3 5-172,-2 2-152,1 0-1,0 0 1,0-1-1,-1 1 1,1-1-1,0 0 1,-1 1-1,1-1 0,-1 0 1,4-2-1,4-2 147,7-2 352,2 1 0,-1 0-1,1 2 1,-1 0 0,23-2-1,-38 6-510,21-3 334,-1 2 1,40 1 0,-37 1-85,45-3 0,-47-1-194,-5 0-2,20 0 1,39 9 108,-69-6-142,0-1 0,-1 0 0,10-2-1,-3 0 37,3 1 125,30 1 0,-31 1-19,-2-2-22,-10-5-118,-1 0-54,0 2 17,-2 4-45,-1 0 1,0 1-1,1-1 1,-1 0-1,1 1 1,-1-1-1,0 0 1,1 0-1,-1 1 1,0-1-1,0 0 1,0 0-1,0 1 1,0-1-1,0 0 1,0 0-1,0 1 1,0-1-1,0 0 1,0 0-1,0 0 1,0 1-1,0-1 1,-1 0-1,1 0 1,0 1-1,-1-1 1,1 0-1,-1 1 1,1-1-1,0 0 1,-1 1-1,0-1 1,1 1-1,-1-1 1,1 1-1,-1-1 1,0 1-1,0-1 1,-1-1-88,0 0 1,0 1-1,0 0 1,0-1-1,0 1 0,0 0 1,0 0-1,-1 0 1,1 0-1,0 0 1,-1 0-1,1 1 1,-3-1-1,-9-2-641,1-4 10,11 6 638,1 0 0,-1 0-1,1 1 1,-1-1 0,1 0-1,-1 1 1,1-1 0,-1 1-1,0 0 1,1-1 0,-1 1-1,-1 0 1,0 0-28,-31 2-726,32-2 863,0 0 0,0 1 0,0-1 0,0 1 0,0 0 1,0-1-1,0 1 0,1 0 0,-1 0 0,0 0 0,1 0 0,-3 3 0,-4 1 82,3-3-63,2-1-11,0 1 0,1-1-1,-1 0 1,0 1-1,1-1 1,-1 1-1,1 0 1,-1 0-1,1 0 1,0 0-1,0 1 1,0-1-1,0 1 1,0-1-1,-1 4 1,-32 76 958,24-60-711,2 0 0,-10 38 1,-7 55 207,11-42-234,8-25-130,2 0 0,1 80 0,4 57 206,0-179-287,0 2 23,0 0 0,0 0-1,0 0 1,-1 0 0,-1-1 0,1 1-1,-1 0 1,-1-1 0,-4 13 0,3-12 63,3-5-65,0-1-1,0 1 0,0-1 0,-1 1 1,1-1-1,0 1 0,-1-1 0,0 0 1,1 0-1,-1 0 0,0 0 0,0 0 0,0 0 1,-1-1-1,1 1 0,-4 1 0,3-1 85,-1-2 0,1 1 0,-1 0-1,1-1 1,-1 1 0,0-1 0,1 0-1,-1-1 1,1 1 0,-1 0 0,1-1-1,-7-2 1,-28-7 839,35 9-867,0 1-1,0-1 1,0 0 0,0 0 0,0 0 0,0 0 0,1-1 0,-1 1 0,0-1 0,1 0 0,-1 1 0,1-1 0,-4-4 0,-7-5 329,-17-11 254,8-5-234,-1 8-226,18 16-178,0 0 1,1-1-1,-1 1 0,1-1 1,0 0-1,0-1 0,-4-5 0,-22-36 68,29 44-394,0 0-1,1 0 0,-1 1 1,1-1-1,0 0 1,0 0-1,0 0 0,-1 1 1,2-1-1,-1 0 0,0 0 1,0 0-1,1 1 0,-1-1 1,0 0-1,1 0 0,0 1 1,-1-1-1,1 0 0,0 1 1,0-1-1,0 1 0,0-1 1,0 1-1,1 0 0,-1-1 1,0 1-1,2-2 0,14-13-2815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4224,'-13'-27'1365,"11"22"-1014,4 4-163,-2 1-133,1 0-1,-1 0 1,1 0 0,-1 0-1,1 0 1,-1 0 0,1 0 0,-1 0-1,1 0 1,-1 0 0,1 0 0,-1 0-1,1-1 1,-1 1 0,1 0-1,-1 0 1,0-1 0,1 1 0,-1 0-1,1-1 1,-1 1 0,0 0 0,1-1-1,-1 1 1,0-1 0,1 1-1,-1 0 1,0-1 0,0 1 0,1-1-1,-1 1 1,0-1 0,0 1 0,0-1-1,0 1 1,0-1 0,0 1-1,0-1 1,0 1 0,0-1 0,0 0-1,0 1-30,0 0 0,0-1 0,0 1 0,0 0 0,0 0 0,0 0 0,0 0 0,0 0 0,0 0 0,0 0 0,0 0 0,0 0 0,0-1 0,0 1 0,0 0 0,0 0 0,0 0 0,0 0 0,0 0-1,0 0 1,0 0 0,0 0 0,0 0 0,0 0 0,0 0 0,1-1 0,-1 1 0,0 0 0,0 0 0,0 0 0,0 0 0,0 0 0,0 0 0,0 0 0,0 0 0,0 0 0,0 0 0,0 0 0,0 0 0,1 0-1,-1 0 1,0 0 0,0 0 0,0 0 0,0 0 0,0 0 0,0 0 0,0 0 0,0 0 0,0 0 0,0 0 0,1 0 0,-1 0 0,0 0 0,0 0 0,0 0 0,2 0 403,9 0 773,-1 0 0,13 3-1,56 11-31,-62-12-992,40 9 182,-19-7-264,-8-1-29,44 9 0,10 2 6,-42-9-14,-35-3-21,1-1 1,-1 1-1,0 1 1,12 5 0,-14-6-1,0 1 0,0-1 0,0-1 0,0 1 0,0-1 0,0 0 0,0 0 0,0 0 0,9-1 0,10 0 108,-23 0-137,-1 0-1,0 0 0,1 1 0,-1-1 0,0 0 0,1 0 1,-1 0-1,0-1 0,1 1 0,-1 0 0,0 0 0,1 0 1,-1 0-1,0 0 0,0 0 0,1 0 0,-1 0 0,0-1 0,1 1 1,-1 0-1,0 0 0,0 0 0,1-1 0,-1 1 0,0 0 0,14-14 106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1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2304,'0'0'752,"0"-3"-453,0 3-284,0-1 1,0 1-1,0-1 1,0 1 0,0-1-1,0 1 1,0-1 0,0 1-1,0-1 1,1 1-1,-1-1 1,0 1 0,0-1-1,0 1 1,1-1-1,-1 1 1,0-1 0,1 1-1,-1 0 1,0-1 0,1 1-1,-1-1 1,0 1-1,1 0 1,-1 0 0,1-1-1,-1 1 1,0 0 0,1-1-1,-1 1 1,1 0-1,-1 0 1,1 0 0,-1 0-1,1 0 1,-1 0-1,1-1 1,-1 1 0,1 0-1,-1 0 1,2 1 0,1-1 352,-1 0 234,-1 0-572,0 0-1,-1 0 1,1-1 0,-1 1-1,1 0 1,0 0 0,-1 0-1,1 0 1,-1 0 0,1-1-1,-1 1 1,1 0 0,-1-1-1,1 1 1,-1 0-1,1-1 1,-1 1 0,1-1-1,-1 1 1,1 0 0,-1-1-1,0 1 1,1-2 0,0 1 2,-1 1 1,1-1 0,-1 1 0,1-1-1,-1 0 1,1 1 0,-1-1 0,1 1 0,-1-1-1,1 1 1,0 0 0,-1-1 0,1 1-1,0 0 1,0-1 0,-1 1 0,1 0-1,0 0 1,0-1 0,-1 1 0,1 0 0,0 0-1,0 0 1,0 0 0,1 0 94,0 0 0,0 0 0,0-1-1,-1 1 1,1 0 0,0-1 0,0 0 0,-1 1 0,1-1 0,0 0 0,-1 0 0,1 0 0,1-1 0,4-2 266,-3 2-149,0 2 0,-1-1-1,1 0 1,0 1 0,0 0-1,0 0 1,7 0 0,0 1 9,213-1 1054,28 0-1078,-169-1-129,240 5 195,-101 7-135,97 5-27,396-13-42,-449-3-49,75-3 65,17-8 229,562 22 192,-693-8-304,-58-3-53,-38 2 15,-63 5-109,28 0-68,-57-7-41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 1728,'-14'-13'560,"14"12"-526,0 1 1,-1-1-1,1 1 1,-1-1-1,1 1 1,0-1-1,0 0 1,-1 1-1,1-1 1,0 1-1,0-1 0,0 0 1,0 1-1,-1-1 1,1 0-1,0 1 1,0-1-1,0 1 1,0-1-1,0 0 1,1 1-1,-1-1 1,0 0-1,0 1 0,1-2 1,-1 2 333,0 1-340,0-1 0,0 0 1,0 1-1,0-1 0,0 1 0,0-1 1,0 1-1,0-1 0,0 1 0,-1-1 1,1 0-1,0 1 0,0-1 0,0 1 1,0-1-1,-1 0 0,1 1 0,0-1 1,0 0-1,-1 1 0,1-1 0,0 0 1,-1 1-1,1-1 0,0 0 1,-1 1-1,1-1 0,0 0 0,-1 0 1,0 1-1,-6 4 536,-1 11-20,3-9-408,2-4-72,1 0-1,-1 1 1,1 0-1,0-1 1,-3 8-1,3-3-2,1 0-1,-1-1 1,1 10 0,-1 4 43,-19 81 407,12-68-287,-5 45 1,9-5-44,-6-17-85,8-32-71,3-17 39,-1-1 0,0 1 1,0 0-1,-1-1 0,0 1 0,0-1 1,-5 11-1,-23 31 501,29-47-549,0-1-1,1 0 0,0 1 1,-1-1-1,1 1 1,0-1-1,0 1 1,0-1-1,0 3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1664,'-13'-13'528,"11"9"-395,9-1-63,31-22 116,-35 25-161,1-2 40,0 1 0,0 0 0,1-1 0,-1 2 0,1-1 0,-1 0 0,1 1 0,0 0 0,0 0 0,0 0 0,0 1 0,8-1 0,26-10 467,-25 7-358,0 1 1,18-3 0,-11 5-58,0 1 1,1 1 0,-1 1 0,0 1 0,28 5 0,-1 4 200,52 18 0,-95-28-232,0 1-1,1 0 0,-1 1 0,0-1 0,-1 1 0,1 0 0,0 0 0,-1 1 0,0-1 0,0 1 0,0 0 0,0 0 0,0 0 0,-1 0 0,0 1 1,0 0-1,0 0 0,0-1 0,2 10 0,-4-11 8,0 0 1,0 0 0,-1-1 0,0 1-1,0 0 1,0 4 0,0-2-33,0 0 0,-1 0 1,0 0-1,0 0 0,0 0 1,0 0-1,-1-1 0,0 1 1,0-1-1,0 1 0,0-1 1,-1 0-1,0 0 0,0 0 1,-6 7-1,4-4 13,1-1-28,-1-1-1,0 1 0,0-1 1,0 0-1,-7 4 1,-30 15 126,13-9-88,-10 7-4,-43 22 87,68-38-131,1-1 0,-1-1 0,0 0-1,-25 3 1,19-4 64,-1-2 0,-21-2-1,33 1-126,0-1-1,0 0 1,0-1-1,1 0 1,-1 0-1,-14-6 1,21 7-27,0 0 0,0 0 1,1-1-1,-1 1 0,0-1 0,0 1 0,1-1 1,-3-2-1,4 4-8,-1-1-1,1 1 1,0 0 0,0-1 0,-1 1-1,1-1 1,0 1 0,0-1 0,-1 1-1,1 0 1,0-1 0,0 1 0,0-1-1,0 1 1,0-1 0,0 1 0,0-1-1,0 1 1,0-1 0,0 1-1,0-1 1,0 1 0,0-1 0,0 1-1,0-1 1,0 1 0,1-1 0,-1 1-1,0-1 1,0 1 0,1 0 0,-1-1-1,1 0-36,0 1 0,0 0 0,-1-1 0,1 1 0,0 0 0,0-1 0,0 1 0,0 0 0,0 0 0,-1 0 0,1 0 0,0 0 0,2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5984,'0'0'2208,"0"0"-1728,-17 17-128,17-17 448,0 16-512,-16 1 256,16-1-320,0 0-128,0 1-64,-17-1-672,17-16 352,17 0-2976,-1-16 1792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 2816,'-12'0'1124,"21"0"-691,-9 0-421,0 0-1,0 0 1,1-1 0,-1 1-1,0 0 1,0 0-1,0 0 1,0 0 0,0 0-1,0 0 1,0 0-1,0 0 1,0 0 0,0 0-1,1 0 1,-1 0-1,0 0 1,0 0 0,0 1-1,0-1 1,0 0-1,0 0 1,0 0 0,0 0-1,0 0 1,0 0-1,0 0 1,1 0 0,-1 0-1,0 0 1,0 0-1,0 0 1,0 0 0,0 0-1,0 0 1,0 0-1,0 1 1,0-1 0,0 0-1,0 0 1,0 0-1,0 0 1,0 0 0,0 0-1,0 0 1,0 0 0,0 0-1,0 1 1,0-1-1,0 0 1,0 0 0,0 0-1,0 0 1,0 0-1,0 0 1,0 0 0,0 5 190,0-2-110,0 0-1,0 0 0,0 0 1,0 1-1,-1-1 0,1 0 1,-2 3-1,-11 39 248,1 1 1,-6 54-1,14-69-281,2-6 38,-1-1 1,-8 27-1,-2-8 13,-4 13 22,1 9-291,14-59 169,2-5-78,0 0 0,0-1-1,0 1 1,0-1 0,0 1 0,0-1-1,-1 1 1,1 0 0,0-1-1,0 1 1,-1-1 0,1 1-1,0-1 1,0 1 0,-1-1 0,1 0-1,0 1 1,-1-1 0,1 1-1,-1-1 1,1 0 0,-1 1-1,1-1 1,-1 0 0,1 1 0,-1-1-1,1 0 1,-1 0 0,1 0-1,-1 1 1,1-1 0,-1 0 0,1 0-1,-1 0 1,0 0 0,1 0-1,-1 0 1,1 0 0,-1 0-1,1 0 1,-1 0 0,0-1 0,-16 1-1622</inkml:trace>
  <inkml:trace contextRef="#ctx0" brushRef="#br0" timeOffset="1">0 19 1888,'27'-14'613,"-26"13"-595,0 1-1,0 0 1,0-1-1,0 1 1,1 0-1,-1-1 1,0 1-1,0 0 1,0 0-1,0 0 1,0 0 0,0 0-1,2 0 1,11-1 40,-3 1 123,-1-1 1,0 1-1,0 1 0,0 0 1,12 2-1,14 8 433,-9-7-266,-18-3-249,0 0 0,0 1 1,-1 0-1,1 1 0,15 6 1,-21-8-68,14 7 122,-1 0 1,0 1 0,-1 1-1,0 1 1,15 13-1,-19-12-59,-1 0-1,12 21 1,-13-19-43,16 22 274,-2 1-1,-1 0 0,20 52 1,-39-82-226,-1 0 0,0 1 1,-1-1-1,1 1 1,-2-1-1,1 1 0,-1-1 1,0 1-1,0-1 0,-1 1 1,-2 8-1,2-11-26,0 0-1,-1 0 0,0 0 1,0 0-1,0 0 1,-1 0-1,1-1 1,-1 1-1,0-1 1,-1 0-1,1 1 1,-1-2-1,0 1 1,0 0-1,0-1 1,-8 6-1,-32 13 268,32-14-267,9-6-55,-1 1 1,0 0 0,0-1 0,-1 0 0,-4 2-1,-25 2 63,11-4-41,-32 9 71,40-9-33,0-1-1,-26-2 1,32 0-175,1 1-1,0-2 1,-1 1 0,1-1 0,0-1 0,-10-3 0,15 4 25,0 0 0,1 1 0,-1-1 0,0 0 0,1 0 1,-4-4-1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6656,'0'49'2464,"0"-49"-1920,0 0-160,0 17 416,17-1-512,-17-16-32,0 0-160,0 0-3680,0 0 1952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5472,'44'0'2469,"27"0"-1813,-66 0-626,-1 1 0,1-1 0,-1 0 1,1 1-1,-1 0 0,1 0 0,6 3 0,9 2 44,64 10 6,-40-13-86,-41-3 12,1 0-1,-1 0 1,1 1-1,-1-1 1,0 1-1,1-1 1,-1 1-1,0 0 1,0 0-1,5 3 0,3 1-267,-10-5 149,0 0 0,0 0 1,0 1-1,0-1 0,0 0 1,0 1-1,0-1 0,0 0 0,0 1 1,0-1-1,0 1 0,-1 0 1,1-1-1,0 1 0,0 0 0,0-1 1,-1 1-1,1 0 0,0 1 1,-1-1-7,-1 0 1,0-1-1,1 1 1,-1 0-1,0 0 1,0-1-1,1 1 1,-1 0-1,0-1 1,0 1-1,0-1 1,0 1-1,0-1 1,0 0-1,0 1 1,0-1-1,0 0 1,0 0-1,-1 1 1,-31 10-1013,-10-6 129,19 1 599,17-4 381,1 0 0,-1-1 1,1 0-1,-1 0 0,-8 0 0,15-1 22,-10 0 64,0 0 0,-13-3 0,-15-8 630,32 10-549,1 0 1,-1 0-1,1 0 1,0 1-1,-1 0 1,1 0 0,-1 0-1,1 1 1,-1-1-1,1 1 1,-1 1-1,1-1 1,0 1-1,0 0 1,0 0 0,-8 5-1,2-1 134,8-5-226,1 0 1,-1 1-1,1-1 0,-1 1 0,1 0 0,-1-1 1,1 1-1,0 0 0,0 1 0,0-1 1,0 0-1,0 1 0,0-1 0,-1 4 0,-1 3 68,1 1-1,1 0 1,-1 0-1,1-1 1,1 1-1,0 12 0,-2 7 29,-7 24 162,-22 71-1,27-107-280,0 4-27,1-6 302,-1 1 1,0-1-1,-1 1 0,0-1 0,-12 18 1,16-30-249,0-1 0,1 1 0,-1-1 0,0 1 0,1 0 0,0 0 0,0 0 0,0 0 0,0 0 0,0 0 0,1 0 0,-1 0 0,1 0 0,0 0 0,0 6 0,0-8-56,0 0 0,0-1 0,0 1 0,0 0 0,0 0 0,0-1 0,1 1 0,-1 0 0,0-1 0,1 1 0,-1 0 0,0-1 1,1 1-1,-1-1 0,1 1 0,-1 0 0,1-1 0,-1 1 0,1-1 0,-1 1 0,1-1 0,0 0 0,-1 1 0,1-1 0,0 1 0,-1-1 0,1 0 1,0 0-1,-1 1 0,1-1 0,0 0 0,-1 0 0,2 0 0,4 1-23,0-1 0,0 0 0,10-1 0,-1 1 58,64 0 81,-72 0-104,0 0 1,-1 1-1,1 0 0,0 0 0,7 3 1,9 2 34,-10-4-94,0 0-1,0-1 1,-1-1-1,1 0 1,0 0-1,20-5 1,-14-6-2530,-18 11 2387,1-1 0,-1 1 0,1-1 1,-1 1-1,1 0 0,-1 0 0,1 0 0,-1-1 1,2 2-1</inkml:trace>
  <inkml:trace contextRef="#ctx0" brushRef="#br0" timeOffset="1">50 345 3904,'-33'-66'1440,"33"66"-1120,33-33-96,-17 17 736,1-1-576,15 17 0,18 0-256,-1-16 128,0 16-160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5824,'-33'0'2144,"33"0"-1664,0 0-128,0 0 1120,0 0-864,0 16-224,-16-16-256,16 17 416,16-1-288</inkml:trace>
  <inkml:trace contextRef="#ctx0" brushRef="#br0" timeOffset="1">279 246 3808,'0'0'1227,"-2"0"-742,1 0-467,1 0 0,-1 0 0,1 0-1,-1 0 1,1 0 0,-1 0 0,1 0 0,-1 0 0,1 0 0,-1 0 0,1 0 0,-1 0 0,1 1 0,0-1 0,-1 0-1,1 0 1,-1 1 0,1-1 0,0 0 0,-1 0 0,1 1 0,-1-1 0,1 0 0,0 1 0,0-1 0,-1 1-1,1-1 1,0 0 0,0 1 0,-1-1 0,1 1 0,0-1 0,0 1 0,0-1 0,0 1 0,0-1 0,0 1-1,-1-1 1,1 0 0,0 1 0,1-1 0,-1 1 0,0-1 0,0 1 0,0 0 0,0 1 22,0 0 1,0 0 0,-1-1-1,1 1 1,0 0-1,-1 0 1,1 0 0,-2 2-1,-15 25 36,10-18-57,1 0 0,-8 17 0,13-24-14,0 1-1,0 0 0,0-1 0,1 1 0,0 0 0,0 0 0,0-1 0,1 6 0,-1-6 11,1-1 0,-1 1-1,0 0 1,0-1 0,-1 1 0,1-1-1,-2 7 1,-4 6 258,5-13-211,-1 0-1,1 1 1,0-1-1,0 1 1,1 0-1,-1-1 1,1 1-1,-1 4 1,2 0 198,0 1 0,0 0 0,5 16 0,-4-18-53,0 1-1,-1-1 1,2 15-1,-3-14-43,1 0-1,0-1 1,0 1-1,3 8 0,0 0-3,-4-16-152,0 1 1,0-1-1,-1 0 0,1 0 1,0 1-1,0-1 1,0 0-1,0 1 0,0-1 1,0 0-1,0 0 0,-1 1 1,1-1-1,0 0 0,0 0 1,0 0-1,0 1 1,-1-1-1,1 0 0,0 0 1,0 0-1,-1 0 0,1 1 1,0-1-1,0 0 1,-1 0-1,1 0 0,-4 2 91,4 0-61,-1 0-1,1 0 1,-1 0-1,1-1 1,-1 1 0,1 0-1,0 0 1,0 0 0,0 0-1,1 3 1,-1-1 72,0-4-111,0 0-1,0 0 1,0 0 0,0 0 0,0 0 0,0 0-1,0 0 1,0 0 0,0 0 0,0 1-1,0-1 1,0 0 0,0 0 0,0 0-1,0 0 1,0 0 0,0 0 0,0 0-1,0 0 1,0 0 0,0 0 0,0 1-1,0-1 1,0 0 0,0 0 0,0 0-1,-1 0 1,1 0 0,0 0 0,0 0-1,0 0 1,0 0 0,0 0 0,0 0-1,0 0 1,0 0 0,0 0 0,0 0-1,0 0 1,0 0 0,-1 1 0,1-1-1,0 0 1,0 0 0,0 0 0,0 0-1,0 0 1,0 0 0,0 0 0,0 0-1,0 0 1,-1 0 0,1-1 0,0 1 0,0 0-1,0 0 1,-1 0-79,1 0 0,-1 0 0,0 0 0,0 0 0,1 0 0,-1 1 0,0-1-1,1 0 1,-1 0 0,0 0 0,1 1 0,-1-1 0,0 0 0,0 1 0,1 0 16,-1 0-1,1-1 0,-1 1 1,1 0-1,0 0 1,0 0-1,-1 0 1,1 0-1,0-1 1,0 1-1,0 0 1,0 0-1,0 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6048,'16'0'2240,"-16"0"-1728,49 17-160,-16-17 672,16 0-640,0 16-96,0-16-160,17 0-192,-17 16 32,17 1-1536,-34-1 864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4896,'-17'33'1824,"17"-33"-1440,-32 32-96,15-32 224,1 33-352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2912,'-16'0'1056,"16"0"-800,0-17-96,-17 17 1056,17 17-704,0 15 288,-16-15-480,0 48 384,-1 17-416,1 0 160,16-16-288,-17 16 288,17 0-256,-16-17 96,0 1-160,16-17-704,-17-16 320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66 4480,'55'-27'1445,"-54"26"-1405,1 0 0,-1 1 0,1-1 0,0 0 0,-1 1 0,1-1 0,0 1 0,0 0 0,-1-1 0,1 1 0,0 0 0,0 0 0,3 1 0,66 1 429,-65-1-313,0 0-1,0 0 0,0 1 0,0 0 0,0 0 1,-1 0-1,1 1 0,0 0 0,9 6 0,-4-2 27,1 1-46,-1-1 0,0 2 0,0 0 0,-1 0 0,0 1 0,0 0 0,-1 1 0,-1 0 0,12 20 0,-10-13-2,16 39 1,-23-50-95,-1-1 0,0 1 0,0 0 0,-1-1 0,0 1 0,0 0 0,-1 0 0,0 0 0,0 0 0,-2 8 0,1-7-4,-1-1 1,0 1-1,0-1 0,-1 0 0,0 0 1,-1 0-1,1 0 0,-1-1 0,-7 9 1,7-12-5,1 0 0,-1 0 0,0-1 1,0 0-1,0 0 0,-4 2 0,-5 2 47,8-3-53,-13 6 14,0-1-1,0 0 1,0-1-1,-22 4 1,12-5-58,0-1 1,-54 2 0,72-7 6,-1 0 1,0-1 0,1 0-1,-1-1 1,1 0 0,-1 0-1,1-1 1,0 0 0,0-1-1,0-1 1,-11-6 0,20 11 0,0-1 1,0 1-1,0-1 1,1 1-1,-1-1 1,0 1-1,0-1 1,1 0 0,-1 1-1,0-1 1,1 0-1,-1 1 1,1-1-1,-1 0 1,1 0-1,-1 0 1,1 0-1,-1 1 1,1-1-1,0 0 1,-1-1 0,2 0-5,-1 1 0,1-1 1,0 1-1,-1-1 1,1 1-1,0 0 1,0-1-1,0 1 1,0 0-1,0 0 1,0 0-1,3-3 1,5-4-35,0 0 0,1 0 0,0 1 0,0 0 0,14-5 0,58-24-169,-59 27 130,18-8-4,82-29-122,-80 34 164,-6 1-38,44-18-1,-41 12 64,51-15 0,-68 25 104,27-12 0,-42 16-36,-1-1 0,1 0 0,0 0 1,-1-1-1,0 0 0,6-7 0,-12 12-36,-1-1 0,1 1-1,-1-1 1,0 1 0,1-1 0,-1 1 0,0-1 0,1 0-1,-1 1 1,0-1 0,0 1 0,0-1 0,0 0 0,0 1-1,1-1 1,-1 0 0,0 1 0,0-1 0,-1 1 0,1-1-1,0 0 1,0 1 0,0-1 0,0 0 0,-1 0-1,1 1 9,0-2 23,0 0 1,0 0 0,0 0-1,0 0 1,-1 1 0,1-1 0,-1 0-1,1 0 1,-1 0 0,0 1-1,0-1 1,0 0 0,-1-1-1,1 1-2,0 0-1,0 1 0,0-1 0,0 0 0,1 1 0,-1-1 0,0 0 0,1 0 0,0 0 1,-1 1-1,1-1 0,0 0 0,0-3 0,0-6 33,0 9-85,-2 2 0,1 0-1,0 1 1,0-1-1,-1 0 1,1 1-1,0 0 1,0-1-1,0 1 1,0 0-1,0 0 1,-1-1-1,1 1 1,1 0-1,-1 0 1,0 0-1,0 0 1,0 0-1,0 2 1,-18 27-420,10-13 311,-4 2 189,1 0 0,1 0 0,-16 39 0,26-54-76,0-1 0,0 1 1,0 0-1,1 0 1,0-1-1,0 1 1,0 0-1,0 5 0,1 1-54,-1 7-19,0-17 86,0 0 1,0 0-1,0 1 1,0-1-1,0 0 1,0 0-1,0 0 1,0 1-1,1-1 1,-1 0-1,0 0 1,0 1-1,0-1 1,0 0 0,0 0-1,0 0 1,1 0-1,-1 1 1,0-1-1,0 0 1,0 0-1,0 0 1,1 0-1,-1 0 1,0 1-1,0-1 1,1 0-1,-1 0 1,0 0-1,0 0 1,0 0-1,1 0 1,-1 0-1,1 0 1,4 3 20,0-1 0,1 0 0,-1-1-1,1 1 1,-1-1 0,1 0 0,0 0 0,-1 0 0,8-1 0,244 0-76,-254 0 65,1 0 0,-1 0-1,0 0 1,0 0 0,0-1-1,1 1 1,-1-1 0,0 0-1,0 0 1,0 0 0,0 0-1,0-1 1,0 1 0,0-1-1,-1 0 1,4-2 0,1 1-6,0-1 1,0 1 0,10-3 0,-10 4-28,1-1 0,-1 0 0,9-5 1,-11 4 29,0 0 0,0-1 1,7-7-1,-10 9 15,1 0-1,0 0 1,0 0 0,0 1-1,1-1 1,3-2 0,5 0 60,-10 4-41,0 0 0,0 0 0,1 0 0,-1 0-1,0-1 1,0 1 0,-1-1 0,1 1 0,0-1 0,2-2 0,-4 4-39,12-10 156,-12 10-153,0 0 0,1-1 0,-1 1 0,1 0 0,-1 0 0,1-1 0,-1 1 0,1 0 0,-1 0 0,1 0 0,-1-1 0,1 1-1,-1 0 1,1 0 0,-1 0 0,1 0 0,-1 0 0,1 0 0,-1 0 0,1 0 0,-1 0 0,1 1 0,-1-1 0,1 0 0,-1 0 0,1 0 0,-1 0 0,1 1 0,0-1 0,4 14 245,13 14-38,-15-23-190,1 1 1,-1-1-1,0 1 0,0-1 1,0 1-1,-1 0 0,3 12 1,1 25 104,4-7-43,7 27 155,-14-42 226,-3-21-451,0 1-1,0-1 1,0 1-1,0-1 1,0 1-1,0-1 1,0 1-1,0-1 1,0 1-1,0-1 1,0 1-1,0-1 0,0 1 1,1-1-1,-1 0 1,0 1-1,0-1 1,0 1-1,1-1 1,-1 1-1,0-1 1,0 0-1,1 1 1,-1-1-1,0 0 1,1 1-1,-1-1 1,0 0-1,1 1 1,-1-1-1,1 0 0,-1 0 1,1 1-1,-1-1 1,0 0-1,1 0 1,-1 0-1,1 0 1,-1 0-1,1 0 1,-1 0-1,1 0 1,-1 0-1,1 0 1,-1 0-1,1 0 1,-1 0-12,0 0 0,0 0 0,1 0 1,-1 0-1,0 0 0,0 0 0,0 0 1,0 0-1,0 0 0,0 0 1,0 0-1,0 0 0,0 0 0,1 0 1,-1 0-1,0 0 0,0 0 0,0 0 1,0 0-1,0 0 0,0 0 1,0 0-1,0 0 0,0 0 0,0 0 1,0 0-1,1 0 0,-1 0 1,0 0-1,0 0 0,0 0 0,0 0 1,0 0-1,0 0 0,0-1 0,0 1 1,0 0-1,0 0 0,0 0 1,0 0-1,0 0 0,0 0 0,0 0 1,0 0-1,0 0 0,0 0 0,0-1 1,0 1-1,0 0 0,0 0 1,0 0-1,0 0 0,0 0 0,0 0 1,0 0-1,0-1 0,0-31-125,0 26 51,-1 0-1,0 0 1,0 1 0,-3-10 0,2 10-31,0 0 0,1 0 0,0 0 0,0 0 0,1 0 0,-1-1 0,1 1 0,0 0 0,1-10 0,10-28-341,-9 34 394,0 0 1,1 0-1,0 0 1,0 0-1,1 1 1,0 0-1,8-13 1,-12 21 47,4-7-20,0 0 1,1 1 0,0 0-1,0 0 1,0 0-1,1 1 1,0-1 0,0 1-1,0 1 1,10-7 0,-8 7 67,1-1 0,-1 1 0,1 0 1,0 1-1,0 0 0,0 0 1,1 1-1,-1 0 0,0 0 0,15 1 1,-8-1 82,25-4 178,-22 3 154,41-2 0,-31 5-223,0-1 105,38 5 1,-35 1-169,-9-1-24,40 1 0,-32-7 47,46-7-1,-57 6-67,6 0-2,-18 2-63,1 0 0,0 0 0,0-1 1,-1 0-1,1-1 0,14-6 0,-22 9-86,0 0 0,0-1-1,-1 1 1,1-1 0,0 1-1,0-1 1,-1 1 0,1-1 0,0 1-1,-1-1 1,1 0 0,-1 1-1,1-1 1,0-1 0,-3-1-286,-7 2-385,6 0 214,-1 1 1,1 0-1,0-1 1,-1 0 0,1 0-1,0 0 1,-1 0-1,-4-3 1,-3 0-729,-11-2-3025,-8-7 1420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158 148 4224,'0'0'1365,"-2"-2"-826,-8-6-183,10 8-335,0 0-1,0 0 0,-1 0 1,1 0-1,0 0 1,0 0-1,0 1 1,-1-1-1,1 0 1,0 0-1,0 0 1,0 0-1,-1 0 1,1 0-1,0 0 1,0 0-1,0 1 0,0-1 1,-1 0-1,1 0 1,0 0-1,0 0 1,0 1-1,0-1 1,0 0-1,0 0 1,0 0-1,-1 0 1,1 1-1,0-1 1,0 0-1,0 0 0,0 1 1,0-1-1,0 0 1,0 0-1,0 0 1,0 1-1,0-1 1,0 0-1,0 0 1,0 0-1,0 1 1,0-1-1,1 0 1,-1 0-1,0 1 0,0-1 1,0 0 0,0 0 0,0 1-1,0-1 1,0 0 0,0 0 0,0 1-1,0-1 1,-1 0 0,1 0-1,0 0 1,0 1 0,0-1 0,0 0-1,0 0 1,0 0 0,-1 1-1,1-1 1,0 0 0,0 0 0,0 0-1,0 0 1,-1 0 0,1 1 0,0-1-1,0 0 1,-1 0 0,1 0-1,0 0 1,0 0 0,0 0 0,-1 0-1,1 0 1,-1 0 0,-5 5 283,-1 1 0,1 0 0,0 0 0,0 0 0,0 0 0,1 1 0,0 0 0,-5 10 0,4-6-69,0 1 1,1 0 0,-6 23 0,-7 41 321,12-47-457,-9 71 346,11-67-343,1-11-48,1-18-54,1 1 0,1 0 0,-1-1 0,1 1 0,-1 0 0,1 0 0,1-1 0,-1 1 0,1 0 0,0 0-1,0-1 1,0 1 0,0 0 0,4 6 0,-2-4-465,-1-2 266,1 0 1,0-1 0,-1 1-1,5 4 1,-6-8-111,0 1 1,0-1-1,0 0 1,1 0-1,-1 0 0,0 0 1,1 0-1,-1-1 1,0 1-1,1 0 0,-1-1 1,1 1-1,-1-1 1,1 1-1,0-1 0,-1 0 1,1 1-1,2-1 0,12 0-2598</inkml:trace>
  <inkml:trace contextRef="#ctx0" brushRef="#br0" timeOffset="1">453 17 4640,'-33'-16'1728,"33"16"-1344,-16 0-96,16 0-256,0 0-64,-16 16-320,16-16 192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130 224 3808,'-41'27'1227,"40"-26"-1187,-1 0 0,1 0 1,0 0-1,0 0 1,0-1-1,0 1 1,0 1-1,0-1 1,0 0-1,0 0 0,-1 2 1,-41 68 1265,40-68-1211,1 1-1,0-1 0,1 0 0,-1 1 1,1 0-1,-1-1 0,1 1 0,0 0 1,0 0-1,1-1 0,-1 8 0,-2 7 183,-2 5-44,3-16-128,1 0 1,-1 1 0,1-1-1,0 11 1,1-15-84,1 0 1,-1-1-1,1 1 1,-1 0-1,1 0 1,0-1-1,0 1 1,0 0-1,0-1 1,1 1-1,-1-1 0,1 1 1,-1-1-1,1 0 1,4 4-1,2 2 19,1 0 0,0-1-1,0-1 1,1 1 0,0-1-1,0-1 1,20 8 0,10-7 63,-20-4-54,15 4-11,-14-3 1,40 3 0,-51-7-36,0 1 1,-1-1-1,1-1 0,0 0 1,-1 0-1,18-7 1,-21 7 7,-1 0 1,0 0-1,-1-1 1,1 1 0,0-1-1,-1 0 1,1 0-1,-1-1 1,0 1-1,0-1 1,0 0 0,-1 0-1,5-6 1,17-23 93,-19 10-59,-4 13-30,2-7 15,-1 10-30,-1 0 0,0 1-1,-1-1 1,0 0 0,0 0 0,0 0 0,-1 0-1,0 0 1,0 0 0,-1 0 0,-2-12 0,-9-5 761,12 23-721,-1 0 1,1 0-1,-1 0 1,0 1-1,1-1 0,-1 0 1,0 1-1,0-1 0,0 0 1,1 1-1,-1-1 1,0 1-1,0-1 0,0 1 1,0 0-1,0-1 0,0 1 1,0 0-1,0 0 1,-1-1-1,-8 1 140,9 0-166,0 0 0,-1 0 0,1 0 0,0 0-1,0 0 1,0 0 0,-1 0 0,1 1 0,0-1 0,0 0 0,-2 1-1,2 0-17,0 0 0,0 0 0,0 0 0,1 0-1,-1 0 1,0 0 0,0 1 0,1-1-1,-1 0 1,1 0 0,-1 0 0,1 1 0,-1 1-1,-2 4-25,1 0 0,0 0 0,0 0 0,0 0 0,1 1 0,0-1 0,1 0 0,0 1 0,0-1 0,0 1 0,2 7 0,3 3 21,-3-11 42,0 0-1,0 0 1,-1 0-1,1 10 1,-2-15-21,0 0 0,0-1 0,0 1 0,0 0 0,1 0 0,-1-1 1,0 1-1,1 0 0,0-1 0,-1 1 0,1-1 0,0 1 0,0 0 1,1 1-1,3 6 62,-1-1-5,-3-5-62,0-1 0,0 0 0,0 1 0,1-1 0,-1 0 0,3 4 0,-3-6-7,-1 1 0,1-1 0,-1 1 0,1-1 0,0 0 0,-1 1 0,1-1-1,0 0 1,-1 0 0,1 1 0,0-1 0,-1 0 0,1 0 0,0 0 0,-1 0 0,1 0 0,0 0 0,-1 0 0,1 0-1,0 0 1,0 0 0,-1 0 0,1 0 0,0 0 0,-1-1 0,1 1 0,0 0 0,-1 0 0,2-1 0,1-2 20,1 1-1,-1 0 1,0-1 0,0 1 0,-1-1 0,1 0 0,0 0 0,3-6 0,0-5 127,0 9-97,-5 5-56,-1 0 1,1 0-1,-1-1 1,1 1-1,-1 0 0,0-1 1,1 1-1,-1 0 0,1-1 1,-1 1-1,0 0 1,1-1-1,-1 1 0,0-1 1,0 1-1,1-1 1,-1 1-1,0-1 0,0 1 1,0-1-1,0 1 0,0-1 1,1 1-1,-1-1 1,0 1-1,0-1 0,0 1 1,0-1-1,0 1 0,0-1 1,-1 0-1,1-13-156,0 11-160,0 3 91,3 3-32,7 6 134,-3-2 49,1 0 0,-1 1 1,7 10-1,-13-16 76,1 2 2,1-1 0,-1 1 0,1-1 0,-1 0 1,1 0-1,0 0 0,0 0 0,0 0 0,1 0 0,-1-1 1,1 0-1,-1 1 0,1-1 0,5 2 0,7 2 70,0 0-1,0-1 0,1 0 1,0-2-1,0 0 0,29 1 1,-36-4-57,11 1 96,1-2-1,-1 0 1,26-6-1,-41 6-75,0 0 1,-1-1-1,1 0 0,-1 0 0,1 0 1,-1-1-1,0 0 0,0 0 1,0 0-1,-1-1 0,1 1 0,-1-1 1,0 0-1,0 0 0,0-1 1,6-9-1,0-5 18,-2-1-1,0 0 1,-2 0 0,0-1-1,5-37 1,-8 34-37,-2 1 1,-1-29-1,-1 22-9,1-185 971,-2 185-411,2 29-550,0 0 0,0 1 0,0-1-1,0 0 1,0 0 0,-1 1 0,1-1 0,0 0 0,0 1 0,-1-1 0,1 0 0,0 1 0,-1-1 0,1 1-1,0-1 1,-1 0 0,1 1 0,-1-1 0,1 1 0,-1-1 0,1 1 0,-1-1 0,0 1 0,1 0 0,-1-1-1,1 1 1,-1 0 0,0-1 0,-16 31 647,9 6-396,-6-1-145,5-17-64,2 0 1,-7 25-1,-16 113 114,25-88 48,2-50-131,2 1 0,1 27 0,0-40-90,1 0 0,0 0 0,0 0 0,0 0 0,1 0 0,0 0 0,0 0 0,1 0 0,-1-1 0,1 0 0,5 7 0,-6-9-149,0-1 1,0 1 0,1 0-1,-1-1 1,1 0 0,0 1 0,0-1-1,0 0 1,0-1 0,0 1-1,0 0 1,1-1 0,-1 0-1,0 0 1,6 2 0,35-12-3717,-31 8 2496,23 0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230 618 3808,'14'-28'1227,"-11"18"-742,-3-12-160,0 21-303,0 1 0,0 0 1,0-1-1,0 1 0,-1 0 0,1-1 0,1 1 0,-1 0 1,0-1-1,0 1 0,0 0 0,0-1 0,0 1 0,0 0 0,0-1 1,0 1-1,0 0 0,1 0 0,-1-1 0,0 1 0,0 0 1,0-1-1,1 1 0,-1 0 0,1 0 0,2-5 90,1 0 0,-1 0 0,0 0 0,-1 0 0,1 0 0,-1-1 0,0 1 0,0-1 0,0 0 0,-1 1 0,0-1 0,1-7 0,-2 12-110,0-1 1,0 1-1,-1 0 0,1 0 0,0-1 1,0 1-1,-1 0 0,1 0 0,0-1 1,-1 1-1,0 0 0,1 0 1,-1 0-1,1 0 0,-1-1 0,0 1 1,0 0-1,0 0 0,0 1 0,0-1 1,0 0-1,0 0 0,0 0 0,0 1 1,0-1-1,-2 0 0,-6-5-31,-2-14-35,9 17 56,1 2 6,0-1 0,0 0 0,0 0-1,0 1 1,-1-1 0,1 0 0,-1 1-1,1-1 1,-1 1 0,1 0 0,-1 0-1,0-1 1,0 1 0,0 0 0,1 1-1,-1-1 1,0 0 0,0 0 0,0 1-1,-1-1 1,1 1 0,0 0 0,0-1-1,-2 1 1,-1 0-18,-40 2-119,40-1 145,1 0 0,0 0 0,0 0-1,-1 0 1,1 0 0,0 1 0,0 0 0,-5 3-1,-4 3 85,1 1-1,0 0 0,-14 14 1,23-19-71,-1 0 0,1 0 0,0 0 0,0 0 0,0 1 0,0-1 0,1 1 0,0 0 0,0 0 0,0 0 0,-1 7 0,1 2 74,0 0-1,1 26 1,1-38-77,0 0-4,0-1-1,0 1 0,0-1 1,0 1-1,0 0 0,0-1 0,0 1 1,1-1-1,-1 1 0,1 0 0,-1-1 1,1 1-1,-1-1 0,1 0 1,1 3-1,0-4 3,-1 1 1,0 0-1,1 0 0,-1-1 1,1 1-1,-1 0 1,1-1-1,-1 0 0,1 1 1,0-1-1,-1 0 1,1 0-1,-1 0 0,1 0 1,2 0-1,1 0 6,0-1 0,0 1 0,0-1 0,0 0 0,-1 0 0,1 0 0,0-1 0,7-3 0,0-2 0,20-14 0,7-5-69,-20 15-119,98-58-90,-94 53 279,0 0 0,35-33 0,-56 47-24,0 0 0,0 0 1,-1 0-1,1 0 0,-1 0 0,1-1 1,-1 1-1,0-1 0,0 1 0,0-1 0,0 1 1,0-1-1,0 1 0,-1-1 0,1 0 0,-1 1 1,0-1-1,0 0 0,0 0 0,-1-3 0,1-4-2,0 4 11,0 1 0,-1-1 0,0 1 0,0-1 0,0 1-1,-1 0 1,1-1 0,-1 1 0,-1 0 0,1 0 0,-1 0 0,1 1 0,-1-1 0,-1 1-1,1-1 1,-1 1 0,1 0 0,-7-5 0,-16-12 133,25 20-136,0 0-1,-1 0 0,1 1 0,0-1 0,-1 1 1,1-1-1,-1 1 0,1-1 0,-1 1 0,0 0 1,-1-1-1,0 2-7,0 0-1,0 0 1,1 0-1,-1 0 1,0 0 0,1 0-1,0 1 1,-1-1 0,1 1-1,0-1 1,-1 1-1,1 0 1,0 0 0,-3 5-1,3-6 19,1 1 0,-1 0 0,1 0-1,-1 0 1,1 0 0,0 0-1,0 0 1,0 1 0,0-1 0,0 0-1,0 1 1,1-1 0,-1 0-1,1 4 1,-3 8 20,-2 2 22,3-12-43,1-1 0,0 0 0,0 1-1,0-1 1,0 1 0,1-1 0,0 1-1,-1-1 1,1 1 0,1-1 0,-1 1 0,1 3-1,10 26 165,-8-21-126,-3-8-30,1 0 1,0 0-1,1 0 1,-1 0 0,1 0-1,-1-1 1,1 1-1,4 5 1,1 2 14,-6-7-31,1-1 0,0 0 0,0 1 0,0-1 1,1 0-1,-1 0 0,1-1 0,0 1 0,-1 0 0,4 1 0,18 7-49,-19-9-51,-1 0 0,1 0 1,-1 0-1,0 0 0,0 1 1,0-1-1,5 5 0,-8-5 44,1-1 0,-1 0 0,0 1-1,1-1 1,-1 0 0,1 0 0,0 0 0,-1 0-1,1 0 1,0 0 0,-1 0 0,1 0-1,0-1 1,0 1 0,0-1 0,-1 1 0,1-1-1,0 0 1,0 0 0,0 0 0,0 0-1,0 0 1,0 0 0,0 0 0,0-1-1,-1 1 1,1-1 0,2 0 0,21-11-150,-17 8 163,0 1-1,14-6 1,-4 5 26,-5 1 41,24-9-1,62-23-48,-73 23 3,60-23 57,-17 6-4,-53 22-19,-1 0-1,1 1 0,29-7 0,-27 9 57,-15 4-57,1 0 0,-1-1 0,1 1 0,-1-1 0,0 0 0,0 0 0,1 0 0,-1-1 0,0 1 0,0-1 0,0 0 0,3-2 0,4-9 97,-3 10-91,-6 3-15,-1-1 0,1 1 0,0-1 0,0 1 0,0 0 1,0-1-1,0 1 0,-1-1 0,1 0 0,0 1 0,-1-1 0,1 0 0,0 1 0,0-2 1,-1 1-1,0 0 1,0 0-1,0 0 1,0-1 0,0 1-1,0 0 1,-1 0 0,1 0-1,0 0 1,-1 0 0,1 0-1,0 0 1,-1 0-1,0 0 1,0-1 0,0 0 15,1 1 1,-1-1 0,0 1 0,0-1-1,0 1 1,0 0 0,-1 0 0,1-1-1,0 1 1,0 0 0,-1 0-1,1 0 1,-1 0 0,1 1 0,-1-1-1,1 0 1,-1 0 0,1 1-1,-1-1 1,0 1 0,1 0 0,-1-1-1,0 1 1,-2 0 0,-6-2 91,2-5 129,7 6-235,1 1 1,0-1-1,-1 1 1,1-1-1,0 1 0,-1 0 1,1-1-1,0 1 0,-1 0 1,1-1-1,-1 1 0,1 0 1,-1-1-1,1 1 1,-1 0-1,1 0 0,-1 0 1,1 0-1,-1-1 0,1 1 1,-1 0-1,1 0 1,-1 0-1,1 0 0,-1 0 1,1 0-1,-1 0 0,0 1 1,-2-2-10,0 1 1,0 0-1,0 0 1,0 1 0,1-1-1,-1 0 1,0 1-1,0 0 1,1 0 0,-1 0-1,0 0 1,1 0-1,-1 0 1,1 1 0,-1-1-1,1 1 1,0 0-1,-1 0 1,1 0 0,0 0-1,0 0 1,0 0-1,1 0 1,-1 1-1,-2 3 1,-2 4-57,1-1 0,0 1 1,1 1-1,0-1 0,-4 14 0,-9 57 212,-2 7 31,6-47-130,4-15-30,2 0 0,-8 42-1,10 1-19,-1-34-6,3-14 0,-2 34 0,5-44 2,0-4 6,0-1 1,0 1-1,1 0 1,-1-1-1,3 8 1,-2-12-7,0 0 0,-1 0 1,1 0-1,0-1 0,0 1 1,0 0-1,1-1 0,-1 1 1,0-1-1,0 1 0,1-1 0,-1 0 1,1 0-1,0 1 0,-1-1 1,1 0-1,0-1 0,-1 1 0,1 0 1,4 1-1,-3-1-5,0 0 0,0 0 0,0 0 0,0 0 0,1-1 0,-1 1-1,0-1 1,1 0 0,-1 0 0,0 0 0,0 0 0,1-1 0,-1 1 0,0-1 0,0 0 0,0 0 0,1 0-1,3-3 1,7-2-15,-1 0 0,0-2 0,0 1 0,19-16 0,44-47-41,-59 52 75,0-1 0,-2 0 0,0-2 0,-1 1 0,20-44 0,2-26 107,17-72-70,-41 119-26,18-53 570,-28 90-389,-2 1 0,1-1-1,-1 0 1,0-8 0,0 2 108,0 12-307,0-1 0,0 1 1,0-1-1,0 1 1,-1-1-1,1 0 0,0 1 1,0-1-1,0 1 1,1-1-1,-1 1 0,0-1 1,0 1-1,0-1 1,0 1-1,0-1 0,1 1 1,-1-1-1,0 1 0,0-1 1,1 1-1,-1-1 1,0 1-1,1 0 0,-1-1 1,1 1-1,-1-1 1,0 1-1,1 0 0,-1-1 1,1 1-1,-1 0 1,1 0-1,-1-1 0,1 1 1,-1 0-1,1 0 1,-1 0-1,1 0 0,-1 0 1,1 0-1,-1 0 0,1 0 1,-1 0-1,2 0 1,-2 0-8,0 0 1,0 0 0,0 0 0,0 0 0,0 0-1,0 0 1,0 0 0,1 0 0,-1-1 0,0 1 0,0 0-1,0 0 1,0 1 0,0-1 0,0 0 0,0 0-1,0 0 1,0 0 0,1 0 0,-1 0 0,0 0-1,0 0 1,0 0 0,0 0 0,0 0 0,0 0-1,0 0 1,0 0 0,0 0 0,0 0 0,0 0-1,0 0 1,0 0 0,1 0 0,-1 1 0,0-1-1,0 0 1,0 0 0,0 0 0,0 0 0,0 0 0,0 0-1,0 0 1,0 0 0,0 0 0,0 0 0,0 1-1,0-1 1,0 0 0,0 0 0,0 0 0,0 0-1,0 0 1,0 0 0,0 0 0,0 0 0,0 13 54,0-2-98,0 0 1,-3 20 0,-8 21 194,3 27-47,-17 17-75,1 5-37,-99 205 170,77-190-88,23-55-26,12-34-27,-3 7-37,1 1-1,-11 52 1,23-83 30,0-1-1,1 1 1,0 0-1,0-1 1,0 1 0,1 4-1,-1-7-11,0 0 0,0-1-1,0 1 1,0 0 0,0-1-1,1 1 1,-1 0 0,0-1 0,0 1-1,1 0 1,-1-1 0,0 1-1,1 0 1,-1-1 0,1 1-1,-1-1 1,0 1 0,1-1 0,0 1-1,-1-1 1,1 1 0,-1-1-1,1 0 1,-1 1 0,1-1-1,0 0 1,-1 1 0,1-1 0,0 0-1,-1 0 1,2 1 0,1-2 17,0 0 1,0 0 0,0 0-1,0 0 1,0-1 0,-1 1-1,1-1 1,0 1 0,-1-1-1,1 0 1,2-3 0,7-10 19,0-1 1,-1 0-1,12-25 1,17-23 91,-28 47-106,-6 10-19,-1 0 0,0 0 0,8-16 0,-8 10-12,7-28 0,-4 11-7,19-47-28,-18 43 10,-1-1-1,4-52 1,-6-79 71,-6 54-107,1 103 75,0 0 0,0 0 1,0 1-1,4-12 1,-3 13-31,0 0 0,-1 0 0,1 0 0,-1-8 0,-1 5-15,-1 8 7,1 0 0,0 0 1,0 0-1,0 0 0,1 0 1,-1 0-1,1-3 0,0 4 20,-1 1-1,0-1 1,1 1-1,-1-1 1,1 1-1,-1-1 1,1 1-1,-1 0 1,1-1-1,-1 1 1,1 0-1,-1-1 1,1 1-1,-1 0 1,1 0-1,0-1 1,-1 1-1,1 0 1,-1 0 0,1 0-1,0 0 1,-1 0-1,1 0 1,0 0-1,0 0 1,1 0-9,-1 0 0,1 1 1,0-1-1,-1 0 0,1 1 1,0-1-1,-1 1 0,1-1 1,-1 1-1,1 0 0,-1-1 1,2 2-1,11 5-42,13-2 21,-2 9 42,16 5 43,-1 8 0,-23-20-6,33 9 1,-7-3 0,-39-11-34,13 4 17,-1-1 0,1-1 0,0 0 0,21 2 0,-34-6-10,0 0 1,0-1-1,1 0 0,6-2 1,2 0 24,28 0 71,-39 4-96,1-1 0,0 0 0,-1 0 0,1 0 0,-1-1 0,1 1 0,-1-1 0,1 1 0,-1-1 0,1 0 0,-1 0 0,1 0 0,-1 0 0,0 0 0,0 0 0,0-1 0,0 1 0,4-4 0,-5 3-11,0 0 0,0-1 1,0 1-1,0 0 0,-1-1 1,1 1-1,-1-1 0,1 1 1,-1-1-1,0 1 0,0 0 1,0-1-1,0 1 0,0-1 1,-1 1-1,1-1 0,-1 1 1,-1-4-1,-1 2-8,0 0 1,0 0-1,0 0 1,0 1-1,0-1 0,-1 1 1,0 0-1,1 0 1,-1 0-1,-5-2 0,1 1-13,0-1-1,0 2 0,0-1 1,-14-3-1,13 5-26,-1 1 1,1 0-1,-1 1 0,-14 1 0,10-1-68,10 0 69,0 0 0,0 0 1,0 1-1,-8 1 1,9-1 24,-1 0 0,1 0 0,-1 0 0,1 0 1,0 1-1,-1 0 0,1-1 0,0 1 0,0 0 1,0 1-1,0-1 0,1 0 0,-1 1 0,0 0 1,1-1-1,0 1 0,0 0 0,0 0 0,-3 5 1,1 0-3,0 0 0,0 0 1,1 1-1,0-1 0,0 1 1,1-1-1,-2 14 0,9 2 9,-2-10 10,-2-9 0,0 1 5,0 1 1,1-1-1,0 0 0,0 0 0,0 0 1,6 10-1,-6-12 1,1-1-1,0 0 1,0 0 0,0 0 0,0 0-1,1-1 1,-1 1 0,1-1-1,-1 0 1,1 0 0,0 0 0,0 0-1,8 1 1,7 4-6,-1-1 0,1-2 0,1 0 0,30 3 0,-37-8-220,0-1 1,1 0-1,-1-1 1,0-1-1,16-6 1,-10 4-432,30-7 0,-33 11 403,-11 1 173,1 1 0,-1-1 0,0 0-1,5-2 1,-6 1 11,0-1-1,0 1 0,0-1 0,7-5 0,-3 1-27,5-1-6,-11 7 98,-1 0 1,1 0-1,-1 0 1,1 0-1,-1-1 0,1 1 1,-1 0-1,0-1 1,0 1-1,1-1 0,-1 1 1,0-1-1,0 1 1,-1-1-1,1 0 0,0 0 1,0 1-1,0-4 1,11-20 84,-10 21-55,1-1 0,-1 1 0,0-1-1,0 1 1,0-1 0,-1 0 0,0 1 0,0-1 0,1-8 0,-2 11-9,0 0 0,0 0 0,1 1 0,-1-1 0,0 0 0,1 1 0,-1-1 0,1 0 0,0 1 0,0-1 0,-1 1 0,1-1 0,0 1 0,0-1 0,0 1 0,1 0 0,1-2 0,-1 0 651,-2 8-112,0 16 124,-1-5-475,1 1 0,0-1 0,4 23 0,1-21-153,-3-11-26,0 0-1,0 0 0,-1 0 1,1 10-1,-2-7 44,-1-8-51,1 0 0,0 0-1,0 0 1,0 0 0,1 0-1,-1 0 1,1 3 0,0-4-9,-1 0 0,0-1 0,1 0 0,-1 1 0,1-1 0,-1 1 0,1-1 0,-1 1 0,1-1 0,-1 0 0,1 0 0,-1 1 1,1-1-1,-1 0 0,1 0 0,0 1 0,-1-1 0,1 0 0,-1 0 0,1 0 0,0 0 0,-1 0 0,1 0 0,0 0 1,0 0-1,1 0 4,1-1 1,-1 1-1,0-1 1,0 1-1,1-1 1,-1 0-1,0 0 1,0 0-1,0 0 1,0 0-1,0 0 1,0 0-1,0-1 1,-1 1-1,1-1 0,0 1 1,-1-1-1,1 0 1,-1 0-1,1 0 1,-1 0-1,0 0 1,0 0-1,2-4 1,2-18-2,6 13-11,-6-17-69,14-30 341,-17 51-295,1 1 0,0-1-1,0 1 1,1 0 0,0 0 0,8-9 0,-6 9-38,0 0 1,1 0-1,0 1 1,0 1-1,1-1 1,-1 1-1,1 0 1,0 1-1,10-4 1,4 5-46,0 1 1,30 1-1,-23 1 8,-21-1 82,-1 0 1,0 1-1,1 0 0,-1 0 0,0 1 1,1 0-1,12 6 0,-9-4 36,-1 0 0,17 3 1,20-2 144,-25-1-116,-8-1-4,1 0 0,-1-1 1,1-1-1,0 0 0,0-1 0,19-3 1,5-8 39,-23 8-62,-10 2-7,0 0 0,0 0 1,0-1-1,0 1 0,11-6 0,-7 0 5,-15 0-59,2 4 24,3 3 9,0 0-1,0 0 1,-1-1-1,1 1 1,0 0-1,0 0 1,-1 0 0,1-1-1,0 1 1,-1 0-1,1 0 1,0 0 0,-1 0-1,1 0 1,0 0-1,0-1 1,-1 1 0,1 0-1,0 0 1,-1 0-1,1 0 1,-1 0-1,1 0 1,0 0 0,-1 1-1,-4-2 23,0 0 1,0 0-1,0 0 0,-7-2 0,6 0-29,0 1 0,-1 1 0,1-1-1,-13 0 1,-44 2-409,59 0 396,1 0 0,0 1 0,-1-1 0,1 1 0,0-1 0,0 1 0,-1 0 0,1 0 0,0 0 0,0 1 0,0-1 0,0 1 0,1 0 0,-1 0 0,0 0 1,1 0-1,-1 0 0,1 0 0,-1 1 0,1-1 0,0 1 0,0 0 0,0 0 0,1-1 0,-1 1 0,1 0 0,-2 5 0,0-1 25,1 0-1,1 1 1,-1-1 0,1 1 0,0-1-1,1 1 1,0-1 0,0 1 0,0-1 0,3 11-1,8 17 119,-7-16 2,-4-16-109,0 1-1,1-1 1,-1 0-1,1 0 0,0 0 1,0 0-1,0 0 1,1 0-1,-1 0 1,1 0-1,0-1 0,-1 1 1,4 2-1,-2-1-4,0-1 0,1 0-1,-1 0 1,1-1 0,0 1-1,0-1 1,0 0 0,0 0-1,0 0 1,8 2 0,-4-6 11,0 0 1,1-1 0,-1 0-1,-1 0 1,1-1-1,0 0 1,7-5 0,9-4 4,-3 3-7,-16 9-13,0-1 0,0 0 0,0-1 0,0 1 0,-1-1 0,1 0 0,-1 0 0,0 0 0,0-1 1,0 0-1,0 0 0,3-4 0,3-7-34,0 1 0,19-20 1,-15 20-12,-11 12-127,-3 2 21,0 2-64,0 2 183,1-1-1,-1 0 1,1 1 0,0-1-1,0 0 1,2 6 0,4 9-1,-3 0 18,-3-10 19,1 0 1,0 0-1,1-1 0,4 9 0,5 10 10,-8-16 32,0-1-1,0-1 1,1 1-1,0-1 1,1 0-1,7 10 1,-10-16-23,-1 0 0,1 0-1,0 0 1,-1 0 0,1-1 0,0 1 0,0-1-1,0 0 1,0 1 0,1-1 0,-1-1 0,0 1-1,0 0 1,1-1 0,-1 0 0,0 0 0,0 0-1,1 0 1,-1 0 0,0 0 0,1-1 0,-1 0-1,4-1 1,-2 0-20,0 0-1,0 0 1,0-1-1,0 1 1,0-1-1,0-1 0,-1 1 1,7-7-1,4-2-3,-7 6 9,0 0-1,-1-1 1,0 1 0,0-2-1,0 1 1,-1 0 0,10-17-1,-9 12-23,0-1 0,9-23 1,-5 12-316,-10 22 283,0 0-1,0 0 1,0 0 0,0 0 0,0 0-1,-1 0 1,1-1 0,-1 1 0,1-4 0,-1 6 38,0 0 0,0 0 0,0 0 0,0 0 0,0 0 0,0 0 0,0 0 0,0 0 0,0-1 0,0 1 0,0 0 0,0 0 0,0 0 0,0 0 0,0 0 0,0 0 0,0 0 0,0 0 0,0 0 0,0 0 0,0-1 0,0 1 0,0 0 0,0 0 0,0 0 0,0 0 0,0 0 0,0 0 0,0 0 0,0 0 0,1 0 0,-1 0 0,0 0 0,0 0 0,0 0 0,0 0 0,0-1 0,0 1 0,0 0 0,0 0 0,0 0 0,0 0 0,0 0 0,1 0 0,-1 0 0,0 0 0,0 0 0,0 0 0,0 0 0,0 0 0,0 0 0,0 0 0,0 0 0,0 0 0,0 0 0,1 1 0,0-2-6,0 1 1,0 0-1,0 1 0,0-1 1,0 0-1,0 0 0,0 0 1,0 1-1,0-1 0,0 0 1,0 1-1,0-1 1,0 1-1,0-1 0,-1 1 1,1-1-1,0 1 0,0 0 1,0-1-1,-1 1 0,1 0 1,0 0-1,0 1 0,0 1 40,1 0 0,-1 0 0,0 0 0,0 0 0,1 7 0,1 3 124,24 52 283,-26-58-394,1 0 1,0 0 0,0-1 0,7 13 0,-6-15-7,0 0 1,0 0-1,1 0 1,-1-1-1,1 1 1,0-1-1,0 0 1,6 4-1,-7-5-10,0 0 0,0 0 0,0-1 0,1 1 0,-1-1 0,0 0 0,1 0 0,-1 0 0,0 0-1,1 0 1,-1-1 0,1 0 0,-1 0 0,1 0 0,-1 0 0,7-1 0,23-10 111,-22 8-209,0 0 1,-1-1 0,1 0-1,-1 0 1,16-11 0,-20 12-18,0-1-1,-1 1 1,0-1 0,0 0 0,0-1 0,0 1 0,-1-1 0,1 0 0,-1 0 0,0-1 0,5-9 0,16-23-378,2 3 199,-15 11 203,14-36 0,-15 34 61,41-94 119,-44 103-85,-2 0 0,7-25 0,-2-24 117,2 35-42,-11 27 58,0-1 0,0 0 1,0 1-1,0-1 0,-1 0 1,0 0-1,0 0 1,1-8-1,-4 1 621,2 12-774,0 0 1,0 0 0,0-1 0,0 1 0,0 0-1,0 0 1,0 0 0,0 0 0,0 0 0,0 0-1,0 0 1,0 0 0,0 0 0,0 0 0,0 0-1,-1 0 1,1 0 0,0 0 0,0 0 0,0 0-1,0 0 1,0 0 0,0 0 0,0 0 0,0 0-1,0 0 1,0 0 0,0 0 0,0 0-1,-1 0 1,1 0 0,0 0 0,0 0 0,0 0-1,0 0 1,0 0 0,0 0 0,0 0 0,0 0-1,0 0 1,0 0 0,0 0 0,0 0 0,0 0-1,0 0 1,-1 0 0,1 0 0,0 0 0,0 0-1,0 0 1,0 1 0,0-1 0,0 0 0,0 0-1,0 0 1,0 0 0,0 0 0,0 0 0,0 0-1,0 0 1,-9 21 878,6-13-991,1-2 143,-9 20 49,1 0 0,2 0 0,-7 37 0,9-3-23,-5-5-32,6 5-458,-6-5-1568,9-35 1259,1 22-1,1-42 731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16 355 5984,'-14'-27'1920,"14"27"-1903,0 0 0,0 0 1,0-1-1,-1 1 1,1 0-1,0 0 0,0 0 1,0 0-1,0-1 0,0 1 1,0 0-1,0 0 0,-1 0 1,1-1-1,0 1 1,0 0-1,0 0 0,0 0 1,0-1-1,0 1 0,0 0 1,0 0-1,0-1 0,0 1 1,0 0-1,0 0 1,0 0-1,0-1 0,0 1 1,0 0-1,1 0 0,-1 0 1,0-1-1,0 1 0,0 0 1,0 0-1,0 0 1,0-1-1,1 1 0,-1 0 1,0 0-1,0 0 0,1-2 37,1 1 0,-1 0 0,0 0 0,1 0 0,-1 0 0,1 0 0,-1 0 0,1 0 0,-1 0 0,1 1 0,-1-1-1,1 1 1,0-1 0,0 1 0,-1 0 0,1-1 0,2 1 0,1 0-4,0 0-1,-1 0 1,1-1-1,-1 0 1,1 0-1,0 0 1,4-2 0,15-4 28,107-9 295,-90 13-361,0 2 1,52 5-1,-63 0-49,11 0-59,2-9-112,-21 2 101,8 1 31,29 1 0,-36 1 116,-16 0 12,0 0 1,1-1-1,-1 0 0,-1-1 0,1 1 0,10-5 0,-10 4 31,-4 1-44,0 0 108,1-1 1,-1 1-1,1 0 0,-1-1 1,6-3-1,-9 5-109,1-1 0,-1 1 0,1-1 1,-1 1-1,1-1 0,-1 0 0,1 1 0,-1-1 0,0 1 0,1-1 0,-1 0 0,0 1 1,1-1-1,-1 0 0,0 1 0,0-1 0,0 0 0,0 0 0,1 1 0,-1-1 0,0 0 1,0 1-1,-1-1 0,1 0 0,0 0 0,0 1 0,0-1 0,0 0 0,-1 1 1,1-1-1,0 0 0,0 1 0,-1-2 0,-10-14 1077,8 8-707,-2 1 13,-9 5 99,13 2-528,0 1 0,0-1 0,0 0 0,1 0 0,-1 1 0,0-1 0,0 0 1,1 1-1,-1-1 0,0 1 0,0-1 0,1 1 0,-1-1 0,0 1 0,1 0 0,-1-1 0,1 1 0,-1 0 1,0 0-1,-10 19-317,10-17 269,0 0-159,0 0 0,0 0 1,0 0-1,1 0 0,-1 0 0,1 0 0,0 0 0,0 0 0,1 6 0,0 7-745,0-8 598,0 1-1,0-1 1,1 1-1,6 15 1,-8-22 334,2 2-9,-2-1 0,1 1-1,0 0 1,-1 0 0,1-1 0,-1 1 0,0 0-1,-1 5 1,0 1 20,1 72 150,3-76 17,8 5-60,-11-11-89,0 0-1,0 0 0,0 0 0,0 0 1,0 0-1,0 0 0,0 0 1,0 1-1,0-1 0,1 0 0,-1 0 1,0 0-1,0 0 0,0 0 1,0 0-1,0 0 0,0 0 0,0 0 1,0 0-1,1 0 0,-1 0 1,0 1-1,0-1 0,0 0 0,0 0 1,0 0-1,0 0 0,1 0 1,-1 0-1,0 0 0,0 0 0,0 0 1,0 0-1,0 0 0,0 0 0,0-1 1,1 1-1,-1 0 0,0 0 1,0 0-1,0 0 0,0 0 0,0 0 1,0 0-1,0 0 0,1 0 1,-1 0-1,0 0 0,0 0 0,0-1 1,0 1-1,0 0 0,0 0 1,0 0-1,0 0 0,0 0 0,2-3-4,3-1 84,-1-1 0,0 1 0,1 0-1,5-4 1,2 3-10,-11 5-82,0 0 1,0-1-1,0 1 0,1-1 1,-1 1-1,0-1 1,0 1-1,0-1 1,0 0-1,0 0 0,0 1 1,0-1-1,-1 0 1,1 0-1,0 0 1,0 0-1,0-2 0,4-8-79,-4 9 110,0 0 0,1-1 0,-1 1 0,0 0 0,1 0 0,-1-1 0,1 1 0,2-2 0,9-9 125,-12 12-138,-1 1 0,0-1-1,1 1 1,-1-1-1,0 1 1,1-1 0,-1 1-1,0-1 1,0 0-1,1 1 1,-1-1 0,0 1-1,0-1 1,0 0-1,0 1 1,0-1 0,0 0-1,0 1 1,0-1-1,0 0 1,0 1 0,0-1-1,0 1 1,0-1-1,-1 0 1,1 0 8,0-1 136,-14 2 20,9-3-127,-5-5 0,10 8-41,0 0 0,0 0 0,0 1 0,-1-1 0,1 0 1,0 0-1,0 0 0,0 0 0,-1 0 0,1 0 0,0 0 0,0 0 0,0 0 0,-1 0 0,1 0 1,0 1-1,0-1 0,0 0 0,0 0 0,0 0 0,-1 0 0,1 1 0,0-1 0,0 0 1,0 0-1,0 0 0,0 0 0,0 1 0,0-1 0,0 0 0,0 0 0,-1 0 0,1 1 1,0-1-1,0 0 0,0 0 0,0 1 0,0-1 0,0 0 0,0 0 0,1 0 0,-1 1 0,0-1 1,0 0-1,0 0 0,0 0 0,0 1 0,0 2 270,0-3-37,0 2 10,0 0-246,1 0-1,-1 0 1,0 0 0,1 0 0,0-1-1,-1 1 1,1 0 0,0 0 0,0-1-1,0 1 1,0-1 0,0 1 0,0-1-1,0 1 1,1-1 0,2 2 0,0 2 44,0 0 0,0 0 0,0 0 0,3 7 0,-3-6-3,0 0 0,0 0 0,1 0 1,6 7-1,17 17 29,-25-25-64,1-1 1,0 1-1,0-1 1,1 0-1,-1 0 1,1 0-1,0-1 0,0 1 1,0-1-1,10 4 1,-11-5 3,0 0 12,-1 0-3,0 0 0,0 0 0,1-1 0,-1 1 0,1-1 0,-1 0 1,1 0-1,0 0 0,-1-1 0,1 1 0,0-1 0,4 0 0,88 0 201,-95 0-215,0 1 0,1-1-1,-1 0 1,0 0 0,1 0 0,-1-1 0,1 1-1,-1 0 1,0 0 0,0-1 0,1 1 0,-1-1-1,0 1 1,0-1 0,1 0 0,-1 1 0,0-1 0,0 0-1,0 0 1,0 0 0,0 1 0,0-1 0,0 0-1,0-1 1,-1 1 0,1 0 0,1-1 0,-2 0-2,1 1 1,-1 0 0,0-1-1,1 1 1,-1-1 0,0 1-1,0-1 1,0 1 0,0-3-1,0-42-34,0 46 29,0 0 0,0 0 1,0 0-1,0 0 0,0 0 0,0-1 0,0 1 0,0 0 0,0 0 0,0 0 0,0 0 0,0 0 1,0 0-1,0 0 0,0 0 0,0 0 0,0 0 0,0-1 0,0 1 0,0 0 0,0 0 0,0 0 1,0 0-1,0 0 0,0 0 0,0 0 0,1 0 0,-1 0 0,0 0 0,0 0 0,0 0 0,0-1 1,0 1-1,0 0 0,0 0 0,0 0 0,0 0 0,0 0 0,0 0 0,0 0 0,1 0 0,-1 0 1,0 0-1,0 0 0,0 0 0,0 0 0,0 0 0,0 0 0,0 0 0,0 0 0,0 0 0,1 0 1,-1 0-1,0 0 0,0 0 0,0 0 0,9 0-34,-1 0-1,1 0 1,0 1 0,-1 0-1,1 0 1,-1 1 0,1 0-1,-1 1 1,11 4 0,7 7 70,-16-8-10,0-1 0,0 0 0,0 0-1,1-1 1,13 3 0,-14-5 0,0-1 0,1-1 0,-1 0 0,1 0 0,-1-1 0,1 0 0,-1-1 0,1 0-1,12-5 1,-5 1 6,0-1 0,-1-1 0,0 0 0,22-16 0,9-2 17,-39 22-24,-1 0 0,1 0 0,-1-1 0,0 0 0,0 0 1,-1-1-1,0 0 0,10-11 0,2-13 127,-17 27-141,0 0-1,0 0 0,0 0 1,-1-1-1,1 1 0,-1-1 1,0 1-1,0-1 0,0 1 1,0-1-1,-1 0 0,0 1 1,1-1-1,-2-6 0,1 3 1,0-6 8,-1-1 0,0 1 1,-5-17-1,1 1 9,1 6 1,2 0 41,-2-1 1,-1 1-1,-1 0 1,-9-24-1,13 41 52,-1 0 0,0 0 0,0 0-1,-7-8 1,10 13-108,0 0 0,-1 1-1,1-1 1,0 1 0,-1-1 0,1 1-1,0 0 1,-1-1 0,1 1-1,-1-1 1,1 1 0,-1 0 0,1-1-1,-1 1 1,1 0 0,-1 0 0,1-1-1,-1 1 1,1 0 0,-1 0-1,1 0 1,-1 0 0,0-1 0,1 1-1,-1 0 1,1 0 0,-1 0-1,0 0 1,1 0 0,-1 1 0,1-1-1,-1 0 1,1 0 0,-1 0-1,0 0 1,1 1 0,-1-1 0,1 0-1,-1 1 1,1-1 0,-1 0-1,1 1 1,0-1 0,-1 0 0,1 1-1,-1-1 1,1 1 0,0-1-1,-1 1 1,1-1 0,0 1 0,0-1-1,-1 1 1,1-1 0,0 1-1,0 0 1,-9 24 208,-12 29 16,14-17-123,5-19-43,-10 37 217,6-31-149,-3 28 0,6 58 128,3-75-189,0-33-73,0 8 11,0 0 0,0 0 0,1 1 1,0-1-1,1 0 0,0 0 0,0 0 0,1 0 0,5 11 0,22 29-734,3-1 182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476 181 1888,'28'-14'613,"-25"13"-512,0-1 0,0 0 0,0 0 1,0 0-1,-1-1 0,1 1 0,-1-1 0,1 1 0,2-5 0,0 0 456,-3 5-453,0 0 0,0 0 0,0 0 0,-1-1 0,1 1 0,-1-1 0,1 1 0,-1-1 0,0 0 0,0 1-1,0-1 1,-1 0 0,1 0 0,-1 0 0,1 1 0,-1-1 0,0 0 0,0 0 0,-1-3 0,1 4-40,0-1 0,-1 1 1,1 0-1,-1 0 0,0 0 0,0 0 1,0 0-1,0 0 0,0 0 0,0 0 1,-1 0-1,1 0 0,0 1 1,-1-1-1,0 1 0,1-1 0,-1 1 1,0-1-1,0 1 0,0 0 0,0 0 1,0 0-1,0 0 0,-2-1 0,-26-3-101,-11-9-11,34 11 34,-1 0 1,1 0 0,-1 1-1,0 1 1,0-1 0,1 1 0,-17 0-1,21 1 27,-15-1-66,-1 2 1,1 0-1,-30 6 1,43-6 34,-1 1 1,1 0 0,-1 0 0,1 0 0,0 0-1,0 1 1,0 0 0,0 0 0,0 0-1,1 1 1,0 0 0,-1 0 0,1 0-1,1 0 1,-1 0 0,-5 9 0,-3 11 74,2 1 1,0 0 0,-7 35 0,14-52-33,-36 99 700,29-83-586,5-10 35,0 0 1,-1-1 0,-1 1-1,0-1 1,-1-1 0,0 1-1,-11 11 1,17-22-152,0-1 0,1 1 0,0 0 0,-1-1 0,1 1 0,0 0 0,0 0 0,0-1-1,-1 4 1,1-3-17,1 0 0,-1-1 0,1 2-1,0-1 1,0 0 0,0 0 0,0 0 0,0 0-1,0 0 1,1 0 0,0 3 0,1 1 26,1 0 1,0-1 0,1 1-1,-1-1 1,1 0 0,0 1-1,6 4 1,-5-6-14,1 0 0,0 0 0,0-1-1,0 1 1,0-1 0,1-1 0,-1 1 0,1-1 0,9 2 0,-5-1 5,114 29 243,4-5-1367,-108-24 349,-12-1 432,-1-1 0,0-1 0,12 0 0,1 0-1205,-19 0 1393,-1 0-1,1 0 0,0-1 0,0 1 0,-1 0 0,1-1 1,0 1-1,-1-1 0,1 0 0,-1 1 0,1-1 0,-1 0 0,1 0 1,-1 0-1,1 0 0,-1 0 0,2-3 0,-3 4 116,0 0 0,0 0 1,0 0-1,1 0 0,-1 0 0,0 0 0,0 0 0,0 0 0,0 0 0,0 0 0,0 0 0,0 0 0,0-1 1,1 1-1,-1 0 0,0 0 0,0 0 0,0 0 0,0 0 0,0 0 0,0 0 0,0 0 0,0-1 0,0 1 1,0 0-1,0 0 0,0 0 0,0 0 0,0 0 0,0 0 0,0-1 0,0 1 0,0 0 0,0 0 1,0 0-1,0 0 0,0 0 0,0 0 0,0-1 0,0 1 0,0 0 0,0 0 0,0 0 0,-1 0 0,1 0 1,0 0-1,0 0 0,0 0 0,0-1 0,0 1 0,0 0 0,0 0 0,0 0 0,-1 0 0,1 0 0,0 0 1,-12-12-952,3 2 673,0 1-1,-1 0 1,-16-11 0,3 7 308,-37-13 0,34 16 107,5 1 139,-27-5 0,0-2 372,9 0-224,25 9-33,0 1 0,-1 1 1,-15-4-1,-36-8 1209,62 16-1497,-8-4 310,11 4-381,1 1 1,0-1 0,-1 1-1,1-1 1,0 1 0,0 0-1,0-1 1,-1 1 0,1-1 0,0 1-1,0-1 1,0 1 0,0-1-1,0 0 1,0 1 0,0-1-1,0 0 1,0 1-13,0 0 0,0 0 0,0-1 0,0 1-1,0 0 1,0 0 0,0 0 0,0 0 0,0 0 0,0-1 0,0 1-1,0 0 1,1 0 0,-1 0 0,0 0 0,0 0 0,0 0-1,0 0 1,0-1 0,0 1 0,0 0 0,0 0 0,0 0 0,1 0-1,-1 0 1,0 0 0,0 0 0,0 0 0,0 0 0,0 0 0,0 0-1,1-1 1,-1 1 0,0 0 0,0 0 0,0 0 0,0 0 0,0 0-1,1 0 1,-1 0 0,0 0 0,0 0 0,0 0 0,0 1-1,0-1 1,1 0 0,-1 0 0,0 0 0,0 0 0,0 0 0,0 0-1,0 0 1,1 0 0,32 0 288,78 3-56,-31 8-199,-1-6-31,-6 6-6,169-7 0,-148-5 42,57 1 502,-149 0-508,1 0 0,0 0 0,-1 0-1,1 0 1,0 0 0,0-1 0,-1 1 0,1-1-1,-1 0 1,1 0 0,-1 0 0,1 0-1,-1 0 1,1 0 0,-1-1 0,3-2-1,-3 2 127,-7-1-25,-15-4 59,-1 0 1,-1 2-1,-38-6 0,41 8-181,2 0-40,-12-2-51,22 5 55,1 1 1,0 0 0,-11 3-1,-13 1-31,27-5 42,0 0 0,-1 0-1,1 1 1,0-1-1,-1 1 1,1 0-1,0 0 1,0 0 0,-6 3-1,-2 1-39,9-5 42,-2 1-3,1 0 0,0 0-1,0 1 1,0-1 0,1 0 0,-6 4 0,8-4 9,-1 0 1,0 0 0,0 0-1,1 0 1,-1 0 0,0 0-1,1 0 1,-1 0-1,1 0 1,0 0 0,-1 1-1,1-1 1,0 0 0,0 0-1,0 0 1,-1 1-1,1-1 1,1 2 0,-1-1 1,0-1 0,0 1 0,0-1 0,0 1 0,0-1 0,0 1 0,1-1 0,-1 0 0,1 2 0,2 1 0,-1-1 0,1 1 0,-1-1 0,1 0 0,6 5 0,2 3 0,14 9 6,13 12-39,-31-25 14,0 1 0,0 1-1,-1-1 1,0 1 0,0 0 0,-1 0 0,-1 0-1,1 1 1,2 10 0,-5-7 6,2 25 1,-2-12 5,-1-16 5,2 6 2,-2 0-1,0 0 1,-1 0-1,-1 0 1,0-1-1,-5 27 1,-27 89 0,30-118 10,-1 1 1,-8 19 0,-16 8 133,22-28-123,-1-1 0,1 1 1,1 1-1,-3 13 0,2 1 17,-2-20 163,8-7-180,-1-1-1,1 0 0,0 0 0,-1 0 0,1 1 1,0-1-1,-1 0 0,1 1 0,0-1 1,-1 0-1,1 1 0,0-1 0,0 0 1,-1 1-1,1-1 0,0 1 0,0-1 0,0 0 1,0 1-1,0-1 0,-1 1 0,1-1 1,0 1-1,0-1 0,0 0 0,0 1 0,0 0 1,0-2-11,1 1 0,-1-1 0,0 0 0,0 1 0,0-1 0,0 0 0,0 1 0,1-1 0,-1 1 1,0-1-1,1 0 0,-1 1 0,0-1 0,1 1 0,-1-1 0,1 1 0,-1-1 0,1 1 0,-1-1 0,1 1 0,-1 0 1,1-1-1,-1 1 0,1 0 0,-1-1 0,1 1 0,0 0 0,0-1 0,1 1-3,-1-1 0,0 1-1,0-1 1,0 1 0,0-1 0,0 0 0,0 0-1,0 1 1,0-1 0,0 0 0,0 0 0,0 0-1,-1 0 1,1 0 0,0 0 0,-1 0-1,1 0 1,0-3 0,5-23 73,8 2-43,21-57-21,-5 25-80,3 5 22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16 451 1888,'0'-14'613,"0"14"-608,0 0-1,1 0 0,-1 0 0,0 0 1,0 0-1,0-1 0,0 1 1,0 0-1,0 0 0,0 0 1,0 0-1,0 0 0,0 0 1,0 0-1,0 0 0,0 0 0,0-1 1,0 1-1,0 0 0,-1 0 1,1 0-1,0 0 0,0 0 1,0 0-1,0 0 0,0 0 0,0 0 1,0 0-1,0 0 0,0 0 1,0-1-1,0 1 0,0 0 1,0 0-1,0 0 0,0 0 1,-1 0-1,1 0 0,0 0 0,0 0 1,0 0-1,0 0 0,0 0 1,0 0-1,0 0 0,0 0 1,0 0-1,-1 0 0,1 0 0,0 0 1,0 0-1,0 0 0,0 0 1,0 0-1,0 0 0,0 0 1,-14 0 560,14-2-293,0-19 652,0 16-57,0 17-488,0-10-301,0 0 0,0-1-1,1 1 1,-1 0-1,1 0 1,-1 0-1,1 0 1,-1-1 0,1 1-1,0 0 1,0-1-1,1 2 1,-1-1-6,0 0-1,0-1 1,0 1 0,0 0 0,0-1-1,-1 1 1,1 0 0,-1 0 0,1-1-1,-1 1 1,0 0 0,0 2 0,0 1 7,0 0 0,0-1 0,0 1 0,1 0 1,-1 0-1,1 0 0,0-1 0,0 1 0,1 0 1,0-1-1,-1 0 0,4 6 0,-2 3 161,0-7-59,7 5 49,-9-11-219,-1 0 0,0 1 0,1-1 0,-1 0 0,0 1 1,1-1-1,-1 0 0,0 1 0,1-1 0,-1 0 0,0 0 0,1 0 1,-1 1-1,1-1 0,-1 0 0,1 0 0,-1 0 0,0 0 0,1 0 1,-1 0-1,1 0 0,-1 0 0,1 0 0,-1 0 0,1 0 0,0 0 0,4 1 73,-2 3-22,2-1 21,3-10-43,-8 7-39,0 0-1,1 0 0,-1-1 0,0 1 0,0 0 0,0 0 0,1-1 0,-1 1 0,0 0 0,0 0 0,1-1-1,-1 1 1,0 0 0,0 0 0,1 0 0,-1 0 0,0 0 0,1-1 0,-1 1 0,0 0 0,1 0 0,-1 0 0,0 0-1,1 0 1,-1 0 0,0 0 0,1 0 0,-1 0 0,0 0 0,0 0 0,1 0 0,-1 0 0,0 1 0,1-1 0,-1 0-1,0 0 1,1 0 0,-1 1-3,1-1-1,-1 0 1,0 0-1,1 0 1,-1 0-1,0 0 1,1 0-1,-1 1 1,0-1-1,0 0 1,1 0-1,-1 0 0,0 0 1,1 0-1,-1 0 1,0 0-1,1 0 1,-1 0-1,0-1 1,1 1-1,-1 0 1,0 0-1,1 0 1,-1 0-1,0 0 1,0-1-1,1 1 1,-1 0-1,0 0 1,1 0-1,-1-1 1,0 1-1,0 0 1,0 0-1,1-1 1,-1 1-1,11-14-215,-6 0 38,6 9-54,-5-6 33,10-3-294,-12 16 480,-3-1 22,0 0 1,-1 0-1,1 0 1,0 0-1,0 0 0,0 0 1,0-1-1,0 1 0,0 0 1,0-1-1,0 1 1,0-1-1,0 1 0,1 0 1,6 2 74,-1 1 0,1-2 0,-1 1 0,12 1 0,36 14 94,-35-10-74,0-1 1,25 4 0,-26-9 1,27-1 1,6 2 46,-29 0-99,17 2 32,-31-6-41,0 1 1,15-5-1,-16 3 3,1 1-1,17-1 1,-19 1-7,1 1 0,-1-1 1,1-1-1,-1 0 0,13-4 0,-14 4-27,-1 0 13,7-3 48,-12 5-70,1-1 0,-1 1 0,0-1 0,0 1-1,0-1 1,0 1 0,0-1 0,0 1 0,0 0 0,0-1-1,0 1 1,0-1 0,0 1 0,0-1 0,0 1 0,0-1-1,0 1 1,0-1 0,0 1 0,0 0 0,-1-1 0,1 1 0,0-1-1,0 1 1,-1-1 0,-2-4-30,-1 0-1,1 1 1,-1-1 0,0 1 0,0 0-1,0 0 1,-1 1 0,0-1 0,-8-4-1,2 6 3,0 1 1,0 0-1,-19 2 0,19-1 119,11 0-90,-1 0 1,1 0 0,0 0-1,-1 0 1,1 0 0,0 0 0,-1 0-1,1 0 1,0 0 0,-1 0-1,1 0 1,0 0 0,-1 0-1,1 0 1,0 0 0,-1 0-1,1 1 1,0-1 0,0 0 0,-1 0-1,1 0 1,0 1 0,0-1-1,-1 0 1,1 1 0,-1 0 3,0-1-6,0 1 0,0 0 0,0-1 0,1 1 0,-1 0 1,0 0-1,0 0 0,1 0 0,-1 0 0,1 0 0,-1 0 0,1 0 0,-1 0 0,1 0 0,0 0 0,-1 0 0,1 0 0,0 0 0,0 0 0,0 0 1,0 0-1,0 0 0,0 1 0,0-1 0,0 0 0,0 0 0,1 2 0,10 16 202,-8-6-129,-3-10-60,1-1 0,-1 0 0,1 1 0,0-1 0,0 0 0,0 1 1,0-1-1,0 0 0,0 0 0,0 0 0,1 0 0,-1 0 1,3 2-1,3 4 28,-5-6-12,0 1 0,0-1 0,1 0 0,-1 0-1,0 0 1,1 0 0,0 0 0,-1 0 0,5 1 0,-5-2-24,0-1 0,0 1 0,0-1 0,-1 1 0,1-1 0,0 0 0,0 0 0,0 0 0,2 0 0,11 0-290,-9 0 189,-3 1-33,0-1 0,0 1-1,0-1 1,1 0 0,-1-1 0,0 1 0,0 0 0,0-1 0,0 0 0,4-1 0,6-9-699,-12 11 777,-1 0 1,0-1-1,0 1 0,1 0 0,-1-1 0,0 1 0,1 0 0,-1-1 0,1 1 0,-1 0 0,0 0 0,1-1 0,-1 1 1,1 0-1,-1 0 0,0 0 0,1 0 0,-1 0 0,1 0 0,-1 0 0,1 0 0,-1 0 0,1 0 0,-1 0 1,1 0-1,0 0 0,4-1-107,-4-3 85,0 0 0,-1 1 0,1-1-1,-1 0 1,0 0 0,1 0-1,-2 0 1,1-4 0,-1 3 82,1 2 38,0 3-37,3 3-102,2 1 104,0-1 0,0 1 0,1-1 0,-1-1-1,1 1 1,0-1 0,-1 0 0,1 0 0,0 0-1,0-1 1,0 0 0,0 0 0,1-1 0,6 0-1,0 0 43,0-1-1,1-1 1,16-3-1,-2 0 22,-27 4-75,34-3 20,0-2 0,61-19 0,-50 11 21,-41 14-33,-1-1-1,1 0 0,-1 0 0,0 0 0,1-1 1,-1 0-1,0 0 0,0 0 0,0 0 0,0 0 0,0-1 1,-1 0-1,1 1 0,4-6 0,-6 5 7,0 0 1,1 0-1,-1 0 0,-1 0 0,1 0 0,0 0 1,-1 0-1,0-1 0,1 1 0,-2-1 0,1 1 1,0 0-1,0-1 0,-1 0 0,0 1 1,0-1-1,0-5 0,-2-5 20,0 0 0,-8-27 0,6 24-57,-65-196 1089,23 104 768,44 106-1775,0-1 1,0 1-1,-1 0 1,1-1-1,-4-2 1,6 6-56,0-1 1,-1 1-1,1-1 1,-1 1-1,1-1 1,-1 1 0,1-1-1,-1 1 1,1 0-1,-1-1 1,1 1-1,-1 0 1,1-1-1,-1 1 1,0 0-1,1 0 1,-1 0 0,0-1-1,1 1 1,-1 0-1,1 0 1,-2 0-1,1 4-12,0 0 0,0 0 0,0 0 0,1 0 0,0 0 0,0 0 0,0 1 0,1 4-1,-1 12 56,0-19-35,0 30 189,0-1 0,2 1 0,13 59 1,17 10-107,-15-51-160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2656,'14'-28'837,"-14"28"-824,0-1 0,0 1 0,1-1 0,-1 1 0,0-1 0,1 1 0,-1 0 0,0-1 0,1 1-1,-1-1 1,0 1 0,1 0 0,-1-1 0,1 1 0,-1 0 0,1-1 0,-1 1 0,1 0 0,-1 0 0,1 0 0,-1-1 0,1 1-1,-1 0 1,1 0 0,0 0 0,30-10 331,42-7 0,-61 15-271,40-6 277,83-1 1,40-5 177,-121 8-107,28-4 155,-46 7-120,-16 1-79,0 0-1,0 0 1,26-9-1,-5-2 1187,-26 11-1137,-12 1-288,1 1 0,0-1 0,-1 0 0,1 0-1,4-1 1,-6 0-6,0 1 0,0 0 0,-1 0 0,1-1-1,0 1 1,-1-1 0,1 0 0,1-2 0,2-2 361,9-5 643,-13 6-976,0 0 0,0 1 0,-1-1 0,1 0 0,-1 0 0,0 0 0,0 1 0,-1-1 0,0 0 0,-1-7 0,-9-5-85,11 17-76,-1-1 0,1 1 1,0-1-1,0 1 0,0-1 1,-1 1-1,1-1 0,0 1 0,0-1 1,0 1-1,0-1 0,0 1 1,0-1-1,0 1 0,0-1 0,0 1 1,0-1-1,0 1 0,1-1 1,-1 1-1,0-1 0,0 1 0,0-1 1,1 1-1,-1-1 0,1 0-2,-1 1 0,0 0 0,0 0 0,1 0 1,-1-1-1,0 1 0,0 0 0,1 0 0,-1 0 0,0 0 0,0 0 0,1-1 0,-1 1 0,0 0 0,0 0 0,1 0 0,-1 0 0,0 0 0,1 0 0,-1 0 0,0 0 0,1 0 1,-1 0-1,0 0 0,0 0 0,1 1 0,-1-1 0,0 0 0,0 0 0,1 0 0,-1 0 0,0 0 0,0 0 0,1 1 0,-1-1 0,0 0 0,0 0 0,1 1 1,4 10-180,9-3-324,19 35-1292,-32-41 1720,1 0 0,0 0-1,-1 0 1,0 0 0,1 0-1,-1 1 1,0-1 0,0 0-1,0 0 1,0 1 0,-1-1-1,1 1 1,-1-1 0,1 0 0,-1 1-1,0-1 1,0 1 0,0 3-1,0-3 46,0 1-1,0-1 1,-1 0-1,1 1 1,-1-1 0,0 0-1,0 1 1,0-1-1,-3 5 1,-1 3 37,3-4-31,0-1 0,-1 1 1,0-1-1,0 0 0,-1 0 1,1 0-1,-2 0 0,-8 10 1,-2-3-68,12-10 78,0-1 0,1 0-1,-1 1 1,1-1 0,-1 1 0,1 0 0,0-1-1,0 1 1,0 0 0,-3 7 0,-4 13-95,8-21 111,0 0 1,0 0 0,0 0-1,0 1 1,0-1-1,0 0 1,1 0-1,-1 1 1,1-1-1,0 0 1,0 1 0,-1-1-1,2 0 1,-1 1-1,0-1 1,1 4-1,10 13 59,-11-17-50,1 0 0,0-1-1,-1 1 1,1 0 0,0-1 0,0 1 0,0-1 0,0 0-1,0 1 1,0-1 0,0 0 0,0 1 0,1-1-1,-1 0 1,1 0 0,-1 0 0,0 0 0,1 0-1,0-1 1,-1 1 0,1 0 0,-1-1 0,1 1 0,0-1-1,2 1 1,17 5 135,-10-1-99,-8-4-24,0 1 0,0-1 0,0 0 1,0 0-1,0 0 0,1-1 0,-1 1 0,0-1 0,7 1 0,135-1 411,-145 0-428,1 0-1,-1 0 0,1 0 1,-1 0-1,1 0 0,-1 0 1,1 0-1,-1 0 1,1 0-1,-1 0 0,1 0 1,-1 0-1,1 0 0,-1 0 1,1 0-1,-1-1 0,1 1 1,-1 0-1,1 0 1,-1-1-1,1 1 0,-1 0 1,1-1-1,-1 1 0,0 0 1,1-1-1,-1 1 0,1-1 1,-1 1-1,0 0 1,0-1-1,1 1 0,-1-1 1,0 1-1,0-1 0,1 1 1,-1-1-1,0 1 0,0-1 1,0 0-1,0 1 1,0-1-1,0 1 0,0-1 1,0 0-1,3-5 72,8-4 95,-11 9-162,0 1-1,1 0 0,-1-1 0,0 1 1,1 0-1,-1-1 0,0 1 0,0 0 1,1-1-1,-1 1 0,0 0 1,0-1-1,1 1 0,-1-1 0,0 1 1,0-1-1,0 1 0,0 0 0,0-1 1,0 1-1,0-1 0,0 1 1,0-1-1,0 1 0,0-1 0,0 0 1,1-4 30,0 5-33,-1-1 1,1 1-1,0 0 0,-1 0 1,1-1-1,0 1 0,-1 0 1,1 0-1,0 0 0,-1-1 1,1 1-1,0 0 0,-1 0 1,2 0-1,-2 0-5,0 0 1,0 0 1,0 0-1,0 0 1,0 0-1,0 0 0,1 0 1,-1 0-1,0 0 1,0 0-1,0 0 0,0 0 1,0 0-1,0 0 1,0 0-1,0 0 0,0 0 1,0 0-1,1 0 1,-1 0-1,0 0 0,0 0 1,0 0-1,0 0 1,0 1-1,0-1 0,0 0 1,0 0-1,0 0 1,0 0-1,0 0 0,0 0 1,1 0-1,-1 0 1,0 0-1,0 0 0,0 0 1,0 0-1,0 0 1,0 1-1,0-1 0,0 0 1,0 0-1,0 0 1,0 0-1,0 0 0,0 0 1,0 0-1,0 0 1,0 0-1,0 1 1,0-1-1,0 0 0,0 0 1,0 0-1,0 0 1,0 0-1,0 1 1,0-1 1,-1 1-1,1-1 0,0 0 1,0 1-1,0-1 1,0 1-1,1-1 0,-1 1 1,0-1-1,0 1 0,0-1 1,0 0-1,0 1 1,0-1-1,1 1 0,-1-1 1,0 0-1,0 1 0,1-1 1,-1 1-1,0-1 1,1 0-1,-1 1 0,0-1 1,1 0-1,-1 0 1,0 1-1,1-1 0,-1 0 1,1 0-1,-1 0 0,1 1 1,-1-1-1,0 0 1,1 0-1,-1 0 0,1 0 1,-1 0-1,1 0 0,-1 0 1,1 0-1,-1 0 1,0 0-1,1 0 0,0 0 1,1 0 6,0 0 0,0 0-1,0 0 1,-1 0 0,1 1 0,0-1 0,0 1 0,2 1 0,5 3 49,-8-4-46,1 0 0,-1 0 0,1-1-1,-1 1 1,1 0 0,-1 0 0,1-1 0,0 1 0,-1-1 0,1 1-1,0-1 1,0 0 0,1 0 0,3 0 44,13-1 395,-18 1-447,-1-1 1,1 1 0,-1 0-1,1 0 1,-1 0 0,0-1-1,1 1 1,-1 0-1,1-1 1,-1 1 0,0 0-1,1-1 1,-1 1-1,0-1 1,0 1 0,1 0-1,-1-1 1,0 1-1,0-1 1,0 1 0,1-1-1,-1 1 1,0-1 0,0 1-1,0-1 1,0 1-1,0-1 1,0 1 0,0-1-1,-3-5 2,-8-5-118,11 11 112,0 0 0,0 0 0,-1 0 1,1-1-1,0 1 0,-1 0 0,1 0 0,0 0 1,0-1-1,0 1 0,-1 0 0,1 0 1,0-1-1,0 1 0,0 0 0,0-1 1,-1 1-1,1 0 0,0 0 0,0-1 1,0 1-1,0 0 0,0-1 0,0 1 1,0 0-1,0-1 0,0 1 0,0 0 1,0-1-1,0 1 0,0 0 0,0 0 0,0-1 1,1 0-1,-1 1 7,0-1 0,0 1-1,0-1 1,1 0 0,-1 1 0,0-1 0,0 0 0,0 1-1,0-1 1,0 1 0,0-1 0,0 0 0,0 1-1,0-1 1,-1 0 0,1 1 0,0-1 0,0 1 0,-1-1-1,1 1 1,0-1 0,-1 0 0,-10-21-2,10 21-9,1 0-1,0 0 1,-1 0 0,1-1-1,0 1 1,-1 0-1,1 0 1,0 0 0,0 0-1,0 0 1,0-1-1,0 1 1,0 0 0,1 0-1,-1 0 1,0 0-1,0 0 1,1 0 0,-1 0-1,1 0 1,-1-1-1,1 1 1,-1 1 0,1-1-1,0 0 1,-1 0-1,1 0 1,0 0 0,0 0-1,0 1 1,-1-1-1,2-1 1,0 1-21,-2 1 16,1-1 1,-1 1 0,0-1 0,1 1 0,-1-1-1,0 1 1,1-1 0,-1 0 0,0 1 0,0-1 0,1 1-1,-1-1 1,0 0 0,0 1 0,0-1 0,0 0 0,0 1-1,0-1 1,0 1 0,0-1 0,0 0 0,0 1-1,-1-1 1,1 0 0,0 0 0,0 1-9,0 0 16,0 0-1,0 0 1,-1 0-1,1-1 1,0 1-1,0 0 1,0 0-1,0 0 1,0 0-1,0 0 1,0 0-1,0 0 1,0 0-1,0 0 1,0 0-1,0-1 1,0 1-1,0 0 1,1 0-1,-1 0 1,0 0-1,0 0 1,0 0-1,0 0 1,0 0-1,0 0 1,0 0-1,0 0 1,0-1-1,0 1 1,0 0-1,0 0 1,0 0-1,0 0 1,0 0-1,0 0 1,1 0-1,-1 0 1,0 0-1,0 0 1,0 0-1,0 0 1,0 0-1,0 0 1,0 0-1,0 0 1,0 0-1,1 0 1,-1 0-1,0 0 1,0 0-1,0 0 1,0 0-1,0 0 1,0 0-1,0 0 1,11 0 12,-11 0-11,0 0 1,1 0-1,-1 0 0,0 0 1,0 0-1,0 0 1,0 0-1,0 0 1,0 0-1,0 0 1,0 0-1,0 0 1,0 0-1,1 0 1,-1 0-1,0 0 1,0 0-1,0 0 0,0 0 1,0 0-1,0 0 1,0 0-1,0 0 1,0 0-1,0 0 1,1 0-1,-1 0 1,0 0-1,0 0 1,0 0-1,0 0 1,0 0-1,0-1 0,0 1 1,0 0-1,0 0 1,0 0-1,0 0 1,0 0-1,0 0 1,0 0-1,0 0 1,0 0-1,0 0 1,0-1-1,0 1 1,0 0-1,0 0 0,0 0 1,0 0-1,0 0 1,0 0-1,0 0 1,0 0-1,0 0 1,0-1-1,0-6 14,0 14-44,0-4-178,0-3 118,3 0 266,43 0-272,-45 0 92,-1 0 1,1 0-1,0 0 1,-1 0-1,1 0 1,0 0-1,-1 0 1,1 0-1,0 0 1,-1 1-1,1-1 1,0 0-1,-1 0 1,1 1-1,-1-1 1,1 0-1,-1 1 1,1-1-1,-1 0 1,1 1-1,-1-1 1,1 1-1,-1-1 1,1 1-1,-1-1 1,1 2-1,-1-2 16,1 1-1,-1 0 0,1-1 0,-1 1 0,1 0 1,0-1-1,-1 1 0,1-1 0,-1 1 0,1-1 0,0 1 1,0-1-1,-1 0 0,1 1 0,0-1 0,0 0 1,-1 0-1,1 1 0,0-1 0,0 0 0,-1 0 1,1 0-1,0 0 0,0 0 0,0 0 0,1 0 1,1-1 68,-1 1-55,0 0 0,0 0 1,0 0-1,0 0 0,0 0 0,0 0 0,-1 1 0,1-1 1,0 1-1,3 0 0,0 13 87,0-8-81,-4-5-20,1 0 0,-1 0-1,0 0 1,0 0 0,0 0 0,0 0-1,-1 1 1,1-1 0,0 0-1,0 1 1,0 1 0,12 21 32,-9-18-31,8 16 2,-11-21-11,-1 0-1,0 1 1,1-1 0,-1 0 0,0 1 0,0-1 0,0 0 0,0 1-1,0-1 1,0 0 0,-1 1 0,1-1 0,0 0 0,-1 1 0,1-1-1,-2 2 1,0 1 50,-1 0 0,1 0 0,-1 0 0,0-1 0,0 1 0,-1-1 0,1 0 0,-8 6 0,-34 18 304,15-10-455,26-14 108,0-1-1,1 0 0,-1 0 0,0-1 1,0 1-1,-1-1 0,1 0 1,0 0-1,0 0 0,-1 0 1,1-1-1,0 1 0,-1-1 1,-6-1-1,-5 1 38,13 0-29,1 0 1,-1 0 0,0 0-1,0-1 1,0 1-1,1 0 1,-1-1-1,0 0 1,1 0-1,-1 0 1,0 0 0,1 0-1,-1 0 1,1-1-1,0 1 1,-1-1-1,1 0 1,0 1-1,0-1 1,0 0 0,0 0-1,0-1 1,0 1-1,-2-4 1,4 5-20,0 0-1,-1 0 1,1 0 0,0 0 0,0 0 0,0 0-1,0 0 1,0 0 0,0 0 0,0 0-1,0 0 1,0 0 0,0 0 0,1 0 0,-1 0-1,0 0 1,1 0 0,-1 0 0,1 0-1,-1 0 1,1 1 0,-1-1 0,1 0 0,-1 0-1,1 0 1,1 0 0,2-6-67,1-4-16,-5 10 71,1-1 0,0 1 0,-1-1 1,1 1-1,0-1 0,0 1 0,0-1 1,0 1-1,0 0 0,0 0 0,0 0 1,0-1-1,1 1 0,-1 0 0,2-1 1,24-17-138,-5-5-100,8 13-6,3-11-288,5 11 170,17-11 134,-14 11 134,5-11 90,-10 14-32,-26 6-4,1-1 1,17-6-1,-18 6 41,0 0-1,1 0 1,-1 0 0,1 2-1,-1-1 1,1 1 0,12 1-1,-22 0 21,1 0 0,0 0 0,0 0 0,0 0 0,-1 1-1,1-1 1,0 1 0,0-1 0,-1 1 0,1 0 0,0-1 0,-1 1 0,1 0-1,-1 0 1,1 0 0,-1 0 0,1 1 0,-1-1 0,0 0 0,0 0-1,1 1 1,-1-1 0,0 1 0,0-1 0,0 1 0,-1 0 0,2 2 0,0 2 63,0 0-1,-1 1 1,0-1 0,0 0 0,0 1 0,-1 9 0,0 49 510,0-63-561,0 0 0,0 0 0,1 0 1,-1 0-1,1 0 0,-1 0 1,1 0-1,0 0 0,0 0 1,0-1-1,0 1 0,0 0 0,2 2 1,21 20 239,-7-8 12,-15-15-249,0 1 0,0-1 0,0 1 1,0-1-1,1 0 0,-1 0 0,0 0 1,1 0-1,4 1 0,-7-2-19,1 1-1,-1-1 1,1 0 0,0 0 0,-1 0-1,1 0 1,-1 0 0,1 0-1,-1 0 1,1 0 0,0 0-1,-1 0 1,1 0 0,-1 0 0,1 0-1,0 0 1,-1 0 0,1-1-1,-1 1 1,1 0 0,-1 0-1,1-1 1,-1 1 0,1 0 0,-1-1-1,1 1 1,-1-1 0,1 1-1,-1 0 1,0-1 0,1 1-1,-1-1 1,0 1 0,1-1 0,-1 1-1,0-1 1,0 0 0,1 1-1,-1-1 1,0 1 0,0-1-1,0 1 1,0-1 0,0 0-1,0 0 1,3-5 54,8-5-43,-8 6-21,-3 3-9,0 0 1,1 0 0,-1 0 0,1 1 0,-1-1 0,1 0-1,0 0 1,0 1 0,0-1 0,0 0 0,0 1 0,0-1 0,0 1-1,2-2 1,-2 2 5,-1 1 1,0-1-1,1 1 0,-1-1 0,0 1 0,1-1 1,-1 0-1,0 1 0,1-1 0,-1 1 0,0-1 1,0 0-1,0 1 0,0-1 0,0 0 1,0 1-1,0-1 0,0 1 0,0-1 0,0 0 1,0 1-1,0-1 0,0 0 0,0 1 0,-1-2 1,1 2-20,0-3-362,3 6 111,9 17 5,-10-16 286,0 0 0,1 0 0,-1 0 0,7 7 0,-7-9 12,0 1 0,0-1 0,0 1 0,-1 0-1,4 5 1,-4-6-6,0 1 0,0-1-1,0 1 1,1-1 0,-1 0-1,1 0 1,0 0 0,0 0-1,-1 0 1,1 0 0,3 2 0,-3-3-13,3 3 18,0 0 1,0-1 0,1 0 0,-1 0 0,1 0 0,-1-1-1,1 0 1,0 0 0,0 0 0,0-1 0,10 2 0,-9-4-17,0 1-1,-1-1 1,1 0 0,10-4 0,8-1-58,-8 3 22,-13 3 27,0 0 0,0-1 0,0 0 1,0 0-1,-1 0 0,1 0 0,0 0 1,-1-1-1,1 0 0,-1 0 0,4-2 1,86-45 32,-41 19-374,-52 29 359,1 1 1,-1 0-1,0 0 0,1-1 0,-1 1 1,0 0-1,1 0 0,-1 0 0,0-1 0,1 1 1,-1 0-1,0 0 0,1 0 0,-1 0 0,1 0 1,-1 0-1,0 0 0,1 0 0,-1 0 1,1 0-1,-1 0 0,0 0 0,1 0 0,-1 0 1,1 0-1,-1 1 0,0-1 0,1 0 1,-1 0-1,0 0 0,1 0 0,-1 1 0,0-1 1,1 0-1,-1 1 0,0-1 0,0 0 0,1 0 1,-1 1-1,0-1 0,0 0 0,1 1 1,-1-1-1,0 0 0,0 1 0,0-1 0,0 1 1,1-1-1,2 6 984,11 0 173,-1 5-326,-12-11-832,-1 0 1,0 1-1,0-1 0,1 0 1,-1 0-1,0 1 1,0-1-1,0 0 0,1 0 1,-1 1-1,0-1 1,0 0-1,0 1 0,0-1 1,0 0-1,0 1 1,0-1-1,0 0 1,0 1-1,0-1 0,0 0 1,0 1-1,0-1 1,0 0-1,0 1 0,1 3 7,-1 1-1,1-1 1,0 0-1,0 1 1,0-1 0,1 0-1,0 0 1,3 6-1,-5-9-7,1 1 0,-1-1 0,1 1 0,-1-1 0,0 0 0,0 1 0,1-1 0,-1 1-1,0 1 1,0 14 97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0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5216,'0'17'1952,"0"-17"-1536,65 16-96,-32-16 256,-17 17-384,33-17 64,1 0-160,32-17-192,-17 17 32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6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2240,'0'0'720,"0"0"-448,-2 0 69,-9 0 609,11 0-936,0 0 0,0 0 0,0 0 0,-1 0 1,1 0-1,0 0 0,0 0 0,0 0 1,0 0-1,0 0 0,0 0 0,0 0 0,0 0 1,0 0-1,-1 0 0,1 0 0,0 0 1,0 0-1,0 0 0,0 0 0,0 0 0,0 0 1,0 0-1,0 0 0,0 0 0,0 0 1,0 0-1,-1 0 0,1 0 0,0-1 0,0 1 1,0 0-1,0 0 0,0 0 0,0 0 1,0 0-1,0 0 0,0 0 0,0 0 0,0 0 1,0 0-1,0 0 0,0-1 0,0 1 1,0 0-1,0 0 0,0 0 0,0 0 0,0 0 1,0 0-1,0 0 0,0 0 0,0 0 1,0 0-1,0-1 0,0 1 0,0-11 1143,0 9-250,0 2 261,0 0-389,3 2-91,16 11 69,-15-11-566,1 0 0,-1 0 0,0 1 0,6 5 0,-3-1-62,1-1 1,-1 0-1,1 0 1,8 4 0,7 4 294,2 0-152,-16-9-176,0 0 0,10 7 0,5 7 10,-14-10-4,1-1-1,0 0 0,15 8 1,-19-13-6,-6-3-92,0 1 0,-1-1-1,1 0 1,-1 0 0,1 0 0,-1 1 0,0-1-1,1 0 1,-1 0 0,1 1 0,-1-1-1,1 0 1,-1 1 0,0-1 0,1 1 0,-1-1-1,0 0 1,1 1 0,-1-1 0,0 1-1,0-1 1,0 1 0,1-1 0,-1 1-1,0-1 1,0 1 0,0-1 0,0 1 0,0-1-1,0 1 1,0 0 0,0-1 0,0 1-1,0-1 1,0 1 0,0-1 0,0 1 0,0 1-63,0 0 0,0 0 0,1 0 0,-1 0 0,1 0 0,0 0 0,0 0 0,-1 0 0,3 3 1,1 2-868,-13-1-2845,9-6 3576,0 1 0,-1 0 0,1 0 0,0 0 0,-1 0 0,1-1 0,0 1 0,0 0 0,0 0 0,-1 0 0,1 0 0,0 0 0,1 1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0:3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2656,'0'0'837,"0"0"-501,0 0-154,0 0 4,0 0-74,3 0 38,347 0 2473,480 0-2431,3 0-106,-617-8-88,16-1 126,-163 10-103,154-4 65,-152-2 16,120-4 100,476 9-410,-583 3 203,-57 0 5,-8 0 0,20-1 0,41-7-1,23-1 12,1060 6 336,-1059-3-267,-11-8-64,87 9-138,31-1 233,-174-1-94,122-6 41,164 10-26,-271 1-51,98-4 118,-106-1-65,136-6-25,-94 11-34,109-5 2,-168 1 2,28-2-28,27 10 33,-28-9 73,-26 0-23,154 0 74,-99 6-61,83 10 103,-158-11-151,22 1-35,-1-1-1,1-1 1,57-9 0,-44 4 21,15 1-32,64 4 1,-43 2 0,46 6-40,-6 0 108,307-8 149,-304-9-203,-15 2-32,712 7 187,-690-9-123,-9 1 0,-50 7 0,-15 0 0,60 6 0,-57 6-16,-20-8-39,62-3 0,-44 0 53,159 0 92,-106 8-70,9 0 56,805-8 202,-791-8-461,6 0 46,130 8 307,-222-1-149,105 4 54,-100 2-8,108 4 122,9-1-88,-11 0 17,-93-8-77,118 3-39,-114 2-18,96 4 0,19-1 48,-8 0 64,316-8 512,-460-1-553,48-8 0,-57 5-16,27-1 30,-24-1-41,-18 4-30,-1 0 0,0 1-1,1 0 1,7-1-1,5 2-205,-2 0 54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2524 444 480,'0'-55'165,"0"54"-160,-1 0-1,1 0 0,0 0 0,0 0 0,1 0 0,-1-1 1,0 1-1,0 0 0,0 0 0,1 0 0,-1 0 1,0 0-1,2-1 0,-2 0 4,1 1 1,0 0-1,0 0 1,-1-1-1,1 1 0,-1 0 1,1-1-1,-1 1 0,1-1 1,-1 1-1,0-1 1,0 1-1,0 0 0,0-1 1,0 1-1,0-1 0,0 1 1,0-1-1,0 1 1,-1-1-1,1 1 0,-1 0 1,1-1-1,-1 1 0,1-1 1,-1 1-1,-1-2 1,-4-5 81,3 2-100,-1 1 1,1 1-1,-1-1 0,0 1 0,0-1 0,-6-3 0,-33-26-49,39 31 59,-3-2 45,0 1 0,0 0 0,0 1 0,-1-1 0,1 2 0,-1-1 0,0 1 0,-12-2 0,1-1 100,-49-14 290,-28-5 340,28 17-390,35 5-215,-19-2 115,-115-5 385,38 12-308,-187 29 1,208-10-226,74-14-71,-433 123 973,355-91-895,-153 51 86,167-55-102,16 5-75,13-16-117,7 2-11,12-5-10,15 5 16,30-23 62,2-2-3,0 0 0,0 0 0,0 1 0,0-1 0,-3 6-1,5-6 9,0 0 0,0 0-1,0 0 1,0 0 0,1 0-1,-1 0 1,1 0-1,-1 0 1,1 1 0,0-1-1,0 4 1,0 3 24,1 0 0,0-1 0,0 1 0,1 0 0,0-1 1,4 10-1,22 43 112,-20-45-93,52 94 147,-40-75-120,0 2 29,33 45 1,-40-66-60,1-1-1,0 0 1,1-1 0,30 23 0,82 41 243,-27-20-162,-67-37-91,229 136 83,-90-61-58,-142-79-45,115 61 43,58 6 71,15-8-43,-11-4-45,252 95-264,-219-74 188,-39-28 323,-137-46-178,455 129 547,52-36-196,40-40 144,-348-43-407,-225-25-180,200 19-11,-50-17-22,-92-4 12,58 4-8,208 2 14,-240-7 26,242-5 52,-145-7 1,-96 7-37,334-21 236,-370 15-238,-2-4-1,1-3 0,102-35 0,-105 20-10,-2-3-1,-1-4 1,-2-3-1,92-67 1,-33 13 71,-94 69-52,56-39 61,-64 37-95,-1-3 0,-1 0 0,33-45-1,78-115-95,-131 175 85,21-32 48,35-64 0,-54 82-60,-1 0 0,-2-1 1,13-51-1,-15 40-55,-1-1 0,3-57 0,-11 74 15,-1 1 0,-1 0 0,-1 0 0,-1 0 0,-12-43-1,7 44 25,-2 1 0,0-1 0,-2 2 0,-27-44 0,-73-80-44,46 69-79,-150-136 0,172 180 152,-3 2 0,-93-48 0,131 75 0,-17-8-6,-65-34-31,-50-1-20,69 25 13,5 2-60,-99-20 0,-99 3 115,154 24 20,-247-3-244,327 17 219,-60 0 18,-137 17-1,-44 8-197,208-20-52,17-2 105,-100 13 40,102-7 102,-76 17 80,33 2-53,-7-7-85,-200 64 36,259-74 34,-242 67 373,84-25-615,-55 3 168,203-46 45,-1-3 67,0-2 0,-94-1 0,66-8-36,-137-25 0,16-19 36,125 28-52,-54-27 12,6 1 152,40 24-87,35 6-82,30 10-19,-1 0 0,0 1 0,0 1 0,-16-2 0,-8 4-2,27 3 8,1-1-1,0-1 0,-17-3 1,9 0-1,11 1 0,0 1 0,-1 1 0,1-1 0,-1 1 0,0 1 0,1-1 0,-1 2 0,-16 1 0,8 3-9,11-3-4,-1 0 1,0 0-1,0-1 0,0 0 0,-7 0 0,5-1 17,1 1 0,-1 1 1,-16 3-1,17-2-63,1-2 0,-1 1 0,-14 0 1,22-2 58,-2 0-119,1 0 1,-1 0 0,0 0-1,0 0 1,1 1-1,-1-1 1,0 0 0,1 1-1,-3 0 1,-12 13-762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4224,'-14'-14'1365,"14"15"-1323,-1-1 0,1 1 0,0-1 0,-1 1 0,1-1 0,0 1 0,0-1 0,0 1 0,-1 0 0,1-1-1,0 1 1,0-1 0,0 1 0,0-1 0,0 1 0,0 0 0,0 0 0,0-1 51,0 0-86,0 0 0,0 1 0,0-1-1,0 0 1,0 0 0,0 0 0,0 0 0,0 0 0,0 0-1,0 0 1,0 0 0,0 0 0,0 0 0,0 1 0,0-1-1,0 0 1,0 0 0,0 0 0,0 0 0,0 0 0,0 0-1,0 0 1,0 0 0,0 0 0,0 0 0,0 1 0,0-1-1,1 0 1,-1 0 0,0 0 0,0 0 0,0 0 0,0 0-1,0 0 1,0 0 0,0 0 0,0 0 0,0 0 0,0 0-1,0 0 1,1 0 0,-1 0 0,0 0 0,0 0 0,0 0-1,0 0 1,0 0 0,0 0 0,0 0 0,0 0-1,0 0 1,0 0 0,1 0 0,-1 0 0,0 0 0,0 0-1,3 0 55,1-1 0,-1 1-1,0-1 1,1 0 0,-1 0-1,6-3 1,8-2 133,-8 5-124,0 0 1,0 0-1,0 0 0,16 2 1,-1 0 14,70-9 13,6-1-126,146 9 316,-245 0-287,0 0 0,1 0 0,-1 0 0,0 0 0,0 0 0,1 0 0,-1 1 0,0-1 1,0 0-1,1 1 0,-1-1 0,0 1 0,0-1 0,0 1 0,0 0 0,0-1 0,0 1 0,0 0 0,0 0 1,0 0-1,0 0 0,0 0 0,0 0 0,0 1 0,0 1-9,0-1 1,0 1-1,0 0 0,-1 0 1,0 0-1,1 0 0,-1 0 1,0 0-1,0 0 0,-1 0 1,1 0-1,-1 0 0,0 3 1,-8 24-101,4-11 59,0-1-1,-3 29 1,5-18 59,-3 27 33,3-43-32,0-1-1,-7 13 1,2-1 0,-3 8 0,4-6-2,-2 0 0,-1 0-1,-1-1 1,-1-1 0,-16 24 0,20-37-18,-2 0 0,1-1 0,-1 0 1,-13 9-1,-47 32-53,42-32 56,-61 41 64,75-53-32,0 1-1,-1-2 1,1 0 0,-23 6-1,7-7 338,20-1-235,9-4-133,1 1 0,-1-1 0,1 0 0,-1 1-1,0-1 1,1 0 0,-1 0 0,0 1 0,1-1-1,-1 0 1,0 0 0,1 0 0,-1 0 0,0 0-1,0 0 1,1 0 0,-1 0 0,0 0 0,1 0-1,-1 0 1,0-1 0,1 1 0,-1 0 0,0 0 0,1-1-1,-1 1 1,1 0 0,-1-1 0,1 1 0,-1-1-1,0 1 1,1-1 0,-1 1 0,1-1 0,-1 0-1,-2-2-202,3 3 86,6 3 196,105 45 1337,-34-17-1056,-51-19-260,150 75 332,-164-81-404,-1 0 0,0-1-1,15 5 1,26 1 62,-30-1-63,-15-6 41,0 0-1,16 5 0,-21-9-50,0 1 1,1-1-1,-1 1 0,0-1 0,1 0 1,-1 1-1,0-2 0,1 1 1,-1 0-1,0 0 0,1-1 0,-1 1 1,0-1-1,1 1 0,2-2 1,-1-2-431,0 1 1,0 0 0,0-1 0,0 0 0,0 0-1,-1 0 1,0 0 0,0-1 0,0 1-1,0-1 1,-1 1 0,3-9 0,-2-6-2015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459 148 2560,'-13'-14'832,"10"11"-517,0 1-70,-8-12 251,11 13-461,-1-1 0,1 1 0,-1 0 0,0 0 0,1 0-1,-1 0 1,0 0 0,0 0 0,0 0 0,0 0 0,-1-2 0,0 3-4,0-1 0,0 1-1,0 0 1,1-1 0,-1 1 0,0 0-1,0 0 1,-2 0 0,-5 1 20,-100-1 546,99 0-506,0 1 1,0 0-1,0 0 1,0 2-1,0-1 1,0 1-1,1 0 1,0 1-1,-14 7 0,8-2 63,1 0-1,1 0 0,0 2 0,-18 17 0,-18 21 529,45-45-649,1 0-1,-1-1 1,1 1 0,0 0-1,0 1 1,0-1-1,1 1 1,-1-1-1,-2 8 1,5-11-20,-1 0 1,1 0-1,0 0 0,-1 0 1,1 0-1,0 0 1,0 0-1,0 0 0,0 0 1,0 0-1,0 0 0,0 0 1,0 0-1,0 0 1,1 0-1,-1 0 0,0 0 1,1 0-1,-1 0 1,0 0-1,1 0 0,-1 0 1,1-1-1,0 1 1,-1 0-1,1 0 0,-1-1 1,1 1-1,0 0 1,0-1-1,0 1 0,-1 0 1,1-1-1,0 1 1,0-1-1,0 0 0,0 1 1,0-1-1,0 0 1,0 1-1,0-1 0,1 0 1,39 6 156,3 5-95,-11-9-63,37-1 1,-31-2-1,83-9-3,-99 7-2,11-1 18,-14 2 2,-1 0 1,33-9-1,-36 5 30,0 1 1,15-9-1,-26 11-31,-1 1 0,0-1 0,0 0 0,-1 0 0,1 0 0,-1-1 0,1 1 0,-1-1 0,4-6 0,-4 6-11,-1 0-1,1 0 1,-1 0-1,2-6 1,-3 8-23,-1 0 0,0 0 0,1 0 0,-1 0 1,0 0-1,0 0 0,0 0 0,0 0 0,-1 0 0,1 0 1,-1-2-1,0 0-22,-9-29 78,9 31-28,0-1 0,-1 1 0,1-1 1,-1 1-1,1 0 0,-1-1 1,0 1-1,1 0 0,-1 0 0,0 0 1,-3-2-1,-7-3 59,6 3-24,-1 0 0,1 0 0,-9-9 0,-2-1 35,12 11-67,4 3-23,1 0 0,-1 0 0,0-1 0,1 1 0,-1 0 1,0-1-1,1 1 0,-1-1 0,1 1 0,-1 0 1,1-1-1,-1 1 0,1-1 0,-1 0 0,1 1 1,-1-1-1,1 1 0,0-1 0,-1 0 0,1 1 1,0-2-1,-3-3-16,-13-28 0,5 19 112,10 14-96,1-1-1,-1 1 0,1-1 1,0 1-1,-1-1 1,1 1-1,0-1 1,0 1-1,-1-1 1,1 0-1,0 1 1,0-1-1,0 0 1,0 1-1,0-1 1,0 1-1,0-1 1,0 0-1,0 1 1,0-1-1,0 0 1,0 1-1,0-1 1,0 1-1,1-2 1,-1 2-3,0-3-66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 1 1312,'-68'13'421,"65"-12"-403,1-1-1,0 1 1,-1-1 0,1 1-1,-1 0 1,1 0-1,0 0 1,0 0 0,-4 3-1,-10 5-24,-8 5 233,0 2 1,0 0-1,2 1 1,-24 23 0,-129 119 1383,142-134-1391,-2-1 0,-74 38-1,27-29-148,49-19-278,33-14 190,0 0 0,0 0 1,-1-1-1,1 1 1,0 0-1,0 0 0,0 0 1,0 0-1,0-1 1,0 1-1,0 0 1,-1 0-1,1 0 0,0-1 1,0 1-1,0 0 1,0 0-1,0 0 0,0-1 1,0 1-1,0 0 1,0 0-1,0 0 1,0-1-1,0 1 0,0 0 1,0 0-1,1 0 1,-1-1-1,0 1 1,0 0-1,0 0 0,0 0 1,0 0-1,0-1 1,0 1-1,0 0 0,1 0 1,-1 0-1,0 0 1,0 0-1,0 0 1,0-1-1,1 1 0,-1 0 1,0 0-1,0 0 1,0 0-1,1 0 1,-1 0-1,0 0 0,0 0 1,1 0-1,26-6-824,-16 3 397,-1-1 1,0 0-1,16-10 1,18-7-200,-36 18 586,-2 1 26,-1-1 0,1 1 0,10-7 0,6-12 97,-21 18-8,1 2 0,0-1 0,-1 0 0,1 0-1,0 0 1,0 1 0,0-1 0,0 1 0,0 0-1,0-1 1,0 1 0,0 0 0,0 0 0,1 0-1,-1 1 1,0-1 0,1 0 0,-1 1 0,1 0-1,2-1 1,-5 1-30,-1 0-1,1 0 1,0 0-1,-1 0 1,1 0-1,-1 0 0,1 0 1,-1 0-1,1 0 1,0 0-1,-1 0 1,1 0-1,-1 1 1,1-1-1,-1 0 1,1 0-1,0 0 0,-1 1 1,1-1-1,0 0 1,-1 0-1,1 1 1,0-1-1,-1 0 1,1 1-1,0-1 1,0 0-1,-1 1 0,1-1 1,0 0-1,0 1 1,-1-1-1,1 1 1,0 0-1,-7 10 275,-1 0-75,0-2 0,-1 1 0,-1-1 0,1 0 0,-2-1 0,1-1 0,-20 12 0,21-14-111,1 1-1,0 0 1,-8 7-1,-9 17 20,7-17-111,16-12-2,1 0 0,-1 0 0,0 0 0,1 0 0,-1 0 0,0 0 1,1 1-1,-1-1 0,1 0 0,0 1 0,-1-1 0,1 1 0,0-1 0,0 1 0,0 0 0,0 0 0,0-1 0,1 1 0,-1 0 0,0 0 0,1 0 0,-1 0 0,1 3 0,0-4-9,-1 0 0,1-1 0,0 1 0,0 0 0,0-1 0,1 1 0,-1-1 0,0 1 1,0 0-1,0-1 0,0 1 0,1 0 0,-1-1 0,0 1 0,0-1 0,1 1 0,-1-1 0,1 1 0,-1-1 0,0 1 0,1-1 1,-1 1-1,1-1 0,-1 1 0,1-1 0,-1 0 0,1 1 0,-1-1 0,1 0 0,0 1 0,-1-1 0,1 0 0,-1 0 0,1 0 0,0 0 1,-1 0-1,1 1 0,0-1 0,-1 0 0,1 0 0,0 0 0,0-1 0,4 1 36,1-1-1,-1-1 1,0 1-1,8-4 1,1 0-16,-8 4-20,-1 0 0,1 1 0,10-1 0,19-1-87,9-9-346,-8 8 112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2144,'-17'49'800,"17"-49"-608,0 49-64,-16-16 128,16 16-160,0 0-32,0 17-32,0 0 96,0-17-64,0-16-224,0 16 64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 2080,'54'0'923,"-47"0"-874,-3-1-8,0 1 1,0 0-1,0 0 0,-1 0 1,1 0-1,0 1 0,0-1 1,5 3-1,18 8 162,-23-10-166,-1 0 1,1 0 0,-1 1-1,0-1 1,1 1 0,-1 0-1,0 0 1,0 0-1,0 0 1,3 4 0,7 5 33,18 9 125,8 8-110,-36-26-89,0 0 1,-1 1 0,0-1-1,1 1 1,-1-1 0,0 1-1,0 0 1,-1 0 0,1 0-1,2 4 1,3 12 45,-7-19-44,1 1 0,-1 0 1,1 0-1,-1 0 1,1 0-1,-1 0 0,1 0 1,-1 0-1,0 0 1,0 0-1,1 0 1,-1 0-1,0 0 0,0 0 1,0 0-1,0 0 1,0 0-1,0 0 0,0 0 1,-1 0-1,1 0 1,0 0-1,-1 0 0,1 0 1,0 0-1,-1 0 1,1-1-1,-1 1 0,1 0 1,-1 0-1,0 0 1,1-1-1,-1 1 0,0 0 1,-1 0-1,0 1-1,1 0-1,-1-1 1,0 1 0,0-1-1,0 0 1,0 0-1,-1 1 1,1-1 0,0-1-1,-1 1 1,1 0-1,0 0 1,-1-1 0,-2 1-1,-9 2 2,-19 7 12,1-4 37,-1 5-48,21-10-31,11-1 21,-1 0 0,1 0 0,0 0 0,0 1 0,0-1 0,0 0 0,0 0 0,0 1 0,0-1 0,0 0 0,-2 2-1,2-1 17,1-1-1,-1 1 1,0 0-1,1 0 1,-1 0-1,1 0 0,0 0 1,-1 0-1,1 0 1,0 0-1,-1 0 1,1 0-1,0 0 0,0 0 1,0 0-1,0 0 1,0 0-1,0 1 1,1 6-10,0-1 1,0 0 0,1 0-1,0 0 1,0 0 0,1 0-1,-1-1 1,2 1 0,4 7-1,44 65-164,-18-30 103,-31-43 108,0-1 0,0 1 0,-1 0 0,0 0 0,0 0 1,0 0-1,-1 0 0,2 9 0,-3-12-3,0 0-1,0 0 1,0 0 0,0 0 0,-1 0 0,1 0-1,-1 0 1,1 0 0,-1 0 0,0 0-1,0 0 1,-1-1 0,1 1 0,0 0 0,-1-1-1,0 1 1,-3 4 0,3-5 17,-1-1 0,1 1 0,0 0 0,-1-1 0,1 1 0,-1-1 0,0 0 0,1 0 0,-1 0 0,0 0 0,0 0-1,1-1 1,-1 1 0,0-1 0,0 0 0,0 0 0,0 0 0,-5-1 0,-2 1 77,-11-1 167,-43-7 0,37 3-162,7 2-79,0-1-1,0-1 0,0 0 1,1-2-1,0 0 1,-24-13-1,40 18-74,0 0 0,1 1-1,-1-1 1,0 0 0,1 0 0,-4-4-1,-10-10-90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2656,'-33'0'960,"33"0"-736,0 0-64,-16 0 64,16 17-160,-17-17-96,17 0 0,0 0-1248,17 16 704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33 2560,'1'-8'523,"-1"6"-456,0 1 1,0-1-1,0 1 0,0-1 1,0 1-1,0-1 0,0 1 1,-1 0-1,1-1 1,-1-1-1,1 3-48,-1-1-1,1 1 1,-1-1 0,0 1-1,1-1 1,-1 1 0,0-1-1,1 1 1,-1-1 0,0 1-1,1 0 1,-1-1 0,0 1-1,0 0 1,1 0 0,-1 0-1,0 0 1,0-1 0,0 1-1,1 0 1,-1 0 0,0 0-1,-1 1 1,-2-1 51,1-1-31,-1 1-1,1 0 1,0 0-1,0 1 1,0-1-1,0 1 1,-4 0 0,-4 3 168,3-2 6,1 0-1,0 1 1,-1-1 0,1 2 0,0-1-1,0 1 1,-7 5 0,5 2 40,-7 5 118,-22 6 391,33-17-666,0 0 0,0 0-1,0 1 1,1 0-1,-1 0 1,1 0-1,1 0 1,-1 0-1,1 1 1,0-1 0,-3 12-1,6-12-64,-1 1 0,1-1 0,0 0 0,0 0 0,1 0 0,0 0 0,0 0 0,3 9 0,0-3 50,0-1 0,1 0 0,9 17 0,-9-20-32,1 0 1,0-1-1,0 0 0,1 0 1,0 0-1,0-1 1,0 0-1,1 0 1,0-1-1,10 6 0,-3-4 24,1 0 0,-1-1-1,1-1 1,28 7-1,-36-11-224,1 0 0,-1 0 0,0-1 0,1 1 0,-1-2 0,0 1 0,0-1 0,1-1 0,-1 0 0,10-3 0,-1 1-1082,-12 3 846,1 0 0,0 0 0,9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4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2400,'0'0'779,"0"-3"-481,0-24 620,3 21-390,8-11 334,-9 12-691,1 1 0,-1 0 0,1 0-1,0 0 1,6-7 0,18-15 180,1 0 0,2 2 0,0 1 0,35-20 0,-27 24-280,53-18 1,23-10-162,-29 3 336,19 3-23,-31 14-84,-23 6-76,113-40 285,-146 54-298,0 0-1,0-1 1,15-10 0,16-8 519,-12 6-52,-33 18-458,0 0 0,-1-1-1,1 1 1,0-1 0,-1 1-1,1-1 1,-1 0 0,0 0-1,2-3 1,2-8 96,4 9-86,-5-2-57,-4 6-11,-1 1-1,0-1 0,0 1 1,0 0-1,1-1 0,-1 1 0,0 0 1,0-1-1,1 1 0,-1 0 1,0-1-1,1 1 0,-1 0 0,0 0 1,1-1-1,-1 1 0,1 0 1,-1 0-1,0 0 0,1-1 0,-1 1 1,1 0-1,-1 0 0,1 0 1,-1 0-1,0 0 0,1 0 0,-1 0 1,1 0-1,0 0 0,2 0-64,-3 0 38,0 0 68,-3 0-10,2 0-31,0 0 0,1 0-1,-1 0 1,0 1 0,1-1-1,-1 0 1,0 0-1,1 0 1,-1 1 0,1-1-1,-1 0 1,0 1 0,1-1-1,-1 0 1,1 1 0,-1-1-1,1 1 1,-1-1 0,1 1-1,-1-1 1,1 1 0,-1 0-1,1 0-5,-1-1 0,1 1-1,0 0 1,-1-1 0,1 1-1,-1-1 1,1 1 0,-1-1 0,1 0-1,-1 1 1,1-1 0,-1 1-1,0-1 1,1 0 0,-1 0 0,0 1-1,1-1 1,-1 0 0,0 0-1,1 0 1,-1 0 0,0 1 0,-2-1-70,0 0 43,-8 0 11,8 0-49,1-3 17,-7-8-22,10 11 74,-1-1 0,0 1 0,0 0 0,0 0 0,0 0 0,1 0 0,-1-1 0,0 1 0,0 0 0,0 0 0,0 0 0,1 0 0,-1 0 0,0 0 0,0-1 0,1 1 0,-1 0 0,0 0 0,0 0 0,0 0 0,1 0 0,-1 0 0,0 0 0,0 0 0,1 0 0,-9 3 43,2 8-4,-7-6-1,-20 23-122,25-25 90,0 0 0,-1 0 0,-11 3 1,16-5 5,-2 0 9,0 0 0,0-1 0,-9 1 1,9-1-7,0 0 0,1 0 1,-11 2-1,-20 12 12,30-11-25,1-1 1,-1 1-1,0-1 0,0-1 1,-1 1-1,1-1 0,0 0 0,-11 0 1,14-1-2,-2 0-1,0 0-1,0 1 1,0-1 0,1 1 0,-1-1-1,0 2 1,1-1 0,-1 0 0,0 1-1,1 0 1,0 0 0,-5 3 0,5-3-9,0-1 0,1 1 0,-1-1 0,-7 2 0,-26 7-15,17 1 124,16-8-72,0 0 0,-1 0 0,1-1 1,-8 3-1,7-4-29,-1 0 0,1 0 0,0-1 0,-10 0 0,7 0-47,3 3-170,-6 8 70,12-11 134,0 1-1,-1-1 1,1 0 0,0 1-1,0-1 1,0 0 0,0 0-1,0 1 1,0-1 0,0 0-1,0 0 1,0 0 0,0 0-1,0 0 1,1-1 0,6 1-33,-3 0 37,1 0-1,-1 0 0,0 1 0,10 1 0,1 4 2,-13-5 1,0 1 0,1-1 0,-1 0 0,1 0 0,0 0 0,-1-1 0,1 0 0,4 1 0,2-1 7,0 1-1,0 0 0,16 5 0,0-1 30,23 1 21,-24-1-9,-9-2-15,0-1 1,25 2-1,-28-4-17,1 1 0,23 6-1,-23-5-28,-1 1-1,27 0 0,-36-3-11,29 2 296,-31-2-202,0 0 1,0 1 0,0-1 0,0 1 0,0 0 0,0-1 0,-1 1 0,1 0-1,0 0 1,0 0 0,-1 0 0,3 3 0,-4-4-14,1 0 1,-1 1-1,1-1 1,-1 0-1,0 0 1,1 1-1,-1-1 1,1 0-1,-1 0 1,1 1-1,-1-1 0,0 0 1,1 0-1,-1 0 1,1 0-1,-1 0 1,1 0-1,-1 0 1,1 0-1,-1 0 1,1 0-1,-1 0 1,1 0-1,-1 0 0,1 0 1,-1-1-1,1 1 1,-1 0-1,1 0 1,-1 0-1,0-1 1,1 1-1,-1 0 1,1-1-1,-1 1 1,0 0-45,1-1 55,-1 0 0,1 1 0,-1-1 0,0 0 0,0 1 0,1-1 0,-1 0 0,0 1-1,0-1 1,0 0 0,0 1 0,0-1 0,0 0 0,0 0 0,0-2 582,0 3 166,0-3-236,1-25 544,0 14-974,-1 0 0,0 0 1,-5-28-1,3 33-167,1 7 10,1 0-1,-1 0 1,0 0 0,1 1-1,0-1 1,0 0 0,-1 0-1,1 0 1,0 0 0,0 0-1,1 0 1,-1 0 0,0 1-1,1-1 1,-1 0 0,1 0-1,-1 0 1,1 1 0,1-4-1,-1 4-95,0-1 0,-1 1 0,0-1 0,1 1 0,-1-1 0,0 1 0,0-1 0,0 1 0,0-2 0,0-14-724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1248,'17'-17'2181,"-34"20"-1605,4 8-405,7-8 0,4-3-136,-1 1 1,1-1 0,0 1 0,0 0 0,-1 0 0,1 0 0,0 0-1,0 0 1,0 0 0,0 0 0,0 1 0,0-1 0,1 1 0,-1 0-1,0-1 1,1 1 0,-1 0 0,1 0 0,0 0 0,-1 0 0,1 0-1,0 0 1,0 1 0,1-1 0,-1 0 0,0 0 0,1 1 0,-1 3 0,0 18 447,0-15-342,1-1 1,0 0-1,1 1 0,2 15 0,9 9 183,-7-20-186,7 23-1,-11-32-112,-1 0 0,1 1 0,-1-1 0,1 0 0,-1 0 0,0 0 0,-1 0 0,1 1 0,-1-1 0,-1 6 0,-1 0 0,-11 26-50,3-20-396,11-14 390,-1-1 0,1 1 0,0-1 0,-1 1 0,1-1 1,0 1-1,0-1 0,0 1 0,0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1152,'0'0'363,"0"0"-214,0 0-21,0 0 101,0 0-21,0 0 144,0 0-42,0 0 196,0 0-111,0 0 80,0 0-155,-3 0-43,-8 0-69,11 0-202,0 0-1,0 0 1,0 0 0,0 0 0,0 0 0,0 0-1,0 0 1,0 0 0,0 0 0,0 0 0,-1 0-1,1 0 1,0 0 0,0 0 0,0 0 0,0 0-1,0 0 1,0 0 0,0 0 0,0 0 0,0 0-1,0 0 1,-1 0 0,1 0 0,0 0 0,0 0-1,0 0 1,0 0 0,0 0 0,0 0 0,0 0-1,0 1 1,0-1 0,0 0 0,0 0 0,0 0-1,0 0 1,0 0 0,0 0 0,0 0 0,0 0-1,0 0 1,-1 0 0,1 1 0,0-1 0,0 0-1,0 0 1,0 0 0,0 0 0,0 0 0,1 0 0,-1 0-1,0 0 1,0 0 0,0 0 0,0 1 0,0-1 5,0 1 1,0-1 0,0 1-1,0-1 1,0 1 0,0-1-1,0 1 1,0-1 0,-1 1-1,1-1 1,0 1 0,0-1-1,0 1 1,0-1 0,-1 1-1,1-1 1,0 1 0,-1-1-1,1 0 1,0 1 0,-1-1 0,1 0-1,0 1 1,-1-1 0,1 0-1,-1 1 1,1-1 0,-1 0-1,1 0 1,0 1 0,-1-1-1,1 0 1,-1 0 0,1 0-1,-1 0 1,1 0 0,-1 0-1,1 1 1,-1-1 0,0 0-1,0-1 1,-2 1 191,3 0 127,0 0-106,0 0-74,0 0-102,3 0-134,14 0 93,-6-1 52,0 1-1,0 1 0,18 2 0,-22-1-50,5 1 10,0 0 0,1-1-1,-1 0 1,14 0-1,398-2 410,-307-9-346,-2 1 78,-75 5-42,0-1 1,71-19-1,-107 22-61,1 0 0,-1 1 1,1-1-1,-1 1 0,7 0 0,-10 0-46,1 0 0,-1 0 0,0 0 0,0 0 1,1 0-1,-1 0 0,0 0 0,1-1 0,-1 1 0,2-1 0,3-6 58,-4 3-40,-1 4-27,-1-1-1,1 1 1,0 0 0,-1-1 0,1 1-1,0 0 1,-1 0 0,1-1-1,0 1 1,0 0 0,-1 0 0,1 0-1,0 0 1,0 0 0,2 0-113,-6 3 26,-8 8 1,8-8 37,3-1 85,1 0-54,-1 0 42,0 0 1,0 0-1,0 1 0,0-1 0,0 0 0,-1 0 0,1 1 1,0-1-1,-2 4 0,-9-1-89,5 9-59,4-11 67,0 1 0,-1-1-1,1 0 1,-1 0 0,0 0-1,-4 3 1,2-1 69,1-1 0,-1 1 1,-5 8-1,0 2-1,0 0 0,1 1 0,-8 22 0,-8 39-49,-13 5 10,10 0 22,-5-17 5,25-51 0,-2 5 35,-1-1 0,-1 0 0,-1-1 1,-23 26-1,-10 11 119,34-39-93,0-1-1,-16 14 1,23-24-31,0 1 1,-1-1-1,0-1 0,0 1 1,0-1-1,0 0 1,-1 0-1,1 0 0,-9 1 1,9-3-4,1 0 1,-1 0 0,1 0-1,-1-1 1,1 0 0,-1 0-1,0-1 1,1 0 0,-1 0-1,1 0 1,-1 0 0,1-1-1,0 0 1,0 0 0,-9-5-1,12 5-18,-1 0 0,0 0 0,1-1 0,0 1-1,-1-1 1,1 0 0,0 1 0,0-1-1,1 0 1,-1 0 0,1 0 0,-1-1 0,1 1-1,0 0 1,0-1 0,0-3 0,-3-6 17,-50-202 36,26 86-145,10 32 66,0-3-105,14 83 95,1 10 11,2 0 0,-1 1 0,1-1 0,0 0 1,0-7-1,1 1-9,1 10 16,-1 0 1,0 0 0,1 0-1,-2 0 1,1 0-1,0 0 1,-1 0 0,1 0-1,-1 0 1,-1-4-1,1 6 8,1 0 0,-1 1 0,1-1 1,-1 0-1,0 0 0,1 0 0,0 0 1,-1 0-1,1 0 0,0 0 0,-1 0 1,1 0-1,0 0 0,0 0 0,0 0 1,0 0-1,0 0 0,0 0 0,0 0 1,0 0-1,0 0 0,0 0 1,1 0-1,-1 1 0,0-1 0,1 0 1,-1 0-1,1 0 0,-1 0 0,1 0 1,0-1-1,0 1-1,2-13-68,-3 14 70,0 0-1,0 0 0,0 0 1,0 0-1,-1-1 0,1 1 1,0 0-1,0 0 0,0 0 1,0 0-1,0 0 1,0 0-1,0 0 0,0 0 1,0 0-1,0-1 0,1 1 1,-1 0-1,0 0 0,0 0 1,0 0-1,0 0 0,0 0 1,0 0-1,0 0 0,0 0 1,0 0-1,0 0 0,0 0 1,0-1-1,0 1 0,0 0 1,0 0-1,0 0 0,0 0 1,1 0-1,-1 0 0,0 0 1,0 0-1,0 0 1,0 0-1,0 0 0,0 0 1,0 0-1,0 0 0,0 0 1,0 0-1,1 0 0,-1 0 1,0 0-1,0 0 0,0 0 1,0 0-1,0 0 0,0 0 1,0 0-1,1 0-8,-1 0 3,1 0 1,-1-1 0,1 1-1,0 0 1,-1 0-1,1 0 1,0 0 0,-1 0-1,1 0 1,-1 0-1,1 0 1,0 0 0,-1 0-1,1 0 1,0 0 0,-1 1-1,1-1 1,-1 0-1,1 0 1,0 1 0,-1-1-1,1 0 1,-1 1-1,1-1 1,0 1 0,12 13-75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1888,'0'33'704,"0"-33"-544,16 33-32,1-17 768,-1 0-512,1 1 192,-17-1-320,16 0-32,17-16-128,-33 17 224,16-17-192,-16 0-1024,16 0 480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25 2080,'0'-14'667,"0"11"-411,0 3-32,0 0 293,0 0-74,0 0 213,0 0-251,0 0-117,0-2-118,0 2-166,-1 0-1,1 0 0,0 0 0,0 0 0,0 1 0,0-1 0,-1 0 0,1 0 0,0 0 0,0 0 0,0 0 1,0 0-1,-1 0 0,1 0 0,0 0 0,0 1 0,-1-1 0,1 0 0,0 0 0,0 0 0,0 0 0,-1 0 0,1 0 1,0 0-1,0 0 0,0 0 0,-1-1 0,1 1 0,0 0 0,0 0 0,0 0 0,-1 0 0,1 0 0,0 0 0,0 0 1,0 0-1,-1 0 0,1-1 0,0 1 0,0 0 0,0 0 0,0 0 0,0 0 0,-1-1 0,1 1 0,0 0 1,0 0-1,0 0 0,0-1 0,0 1 0,0 0 0,0 0 0,0 0 0,0-1 0,0 1 0,0 0 0,0 0 0,0 0 1,0-1-1,0 1 0,0 0 0,0 0 0,0-1 0,0 1 0,0 0 0,0 0 0,-2 1 73,0 0 0,-1 0 0,1 0 0,-1 0 0,0-1-1,1 1 1,-1-1 0,1 1 0,-6-1 0,-41 0-156,24 0 35,-1-1 123,-48 5 1,24 7 27,29-8-73,15-3-22,1 1 0,-1 0-1,0 0 1,0 0-1,1 1 1,-1 0-1,1 0 1,-1 0 0,-6 5-1,-6 3 64,9-6-21,-1 2-1,1-1 1,0 1-1,1 1 1,-8 7-1,-17 27 247,26-33-252,0 0-1,1 1 1,0 0 0,1 0-1,0 1 1,0 0 0,-3 11-1,-1 4 86,2 0 0,-6 31 0,12-47-99,0 0 1,1-1 0,0 1 0,0 0 0,1-1 0,0 1 0,1-1 0,0 1 0,0-1-1,4 11 1,-3-13-11,-1 1 10,1 0 0,0-1 0,0 1 1,0-1-1,1 0 0,0 0 0,10 11 0,12 7 182,1-2 1,42 27-1,-60-44-196,-1 0-1,1-1 1,-1 0 0,1-1 0,0 0 0,1 0-1,12 1 1,12 4 33,-1 3-20,29 5-144,-60-15-24,0-1 0,0 1 0,0-1 0,0 1 0,0-1 0,-1 0 0,1 0 0,0 0 0,0 0 0,0 0 0,0 0 0,0 0 0,0-1 0,0 1 0,0-1 0,-1 1 0,1-1 0,0 0 0,0 0 0,-1 0 0,1 0 0,0 0 0,-1 0 0,1 0 0,2-3 0,-2 1-1298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2144,'0'-14'699,"0"14"-694,0 0 0,0 0 0,0-1 1,0 1-1,0 0 0,0 0 0,0 0 0,0 0 1,0 0-1,0-1 0,0 1 0,0 0 1,0 0-1,0 0 0,0 0 0,0 0 1,1 0-1,-1-1 0,0 1 0,0 0 1,0 0-1,0 0 0,0 0 0,0 0 0,0 0 1,0 0-1,1 0 0,-1 0 0,0 0 1,0-1-1,0 1 0,0 0 0,0 0 1,1 0-1,-1 0 0,0 0 0,0 0 0,0 0 1,0 0-1,0 0 0,1 0 0,-1 0 1,0 0-1,0 0 0,0 0 0,0 1 1,0-1-1,0 0 0,1 0 0,-1 0 1,0 0-1,0 0 0,0 0 0,3 0 76,0 0 0,-1 0-1,1 0 1,0-1 0,-1 1-1,1-1 1,-1 0 0,1 0 0,-1 0-1,1 0 1,-1 0 0,1 0-1,-1-1 1,3-1 0,-4 2-27,-1 1 1,1-1-1,0 1 0,-1-1 0,1 1 1,0 0-1,-1-1 0,1 1 1,0 0-1,0 0 0,-1 0 1,1-1-1,0 1 0,0 0 1,-1 0-1,1 0 0,0 0 1,0 0-1,-1 0 0,1 1 1,1-1-1,3 1 153,72-1 1052,-49 1-1049,-20-1-186,0 0 0,-1 0-1,1 0 1,0-1 0,9-2-1,1-2 3,-11 3-5,0 0-1,0 1 0,0-1 1,10 0-1,-14 3-16,0-1-1,0-1 1,0 1-1,-1 0 1,1-1-1,0 1 1,0-1 0,-1 0-1,1 0 1,0 0-1,2-2 1,-2 2-40,-1 0 0,0-1 0,1 2 0,-1-1 0,0 0 0,1 0 0,-1 1 0,1 0 0,-1-1 0,1 1 0,2 0 0,12 0-1490,-1 0 412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1984,'-14'-13'640,"14"13"-616,0 1 0,-1-1 1,1 1-1,0-1 0,0 1 0,-1-1 1,1 1-1,0-1 0,0 1 1,0 0-1,0-1 0,0 1 0,0-1 1,-1 1-1,1-1 0,1 1 0,-1 0 1,0 0 61,0-1-74,0 0 1,0 0 0,0 0 0,0 0 0,-1 0-1,1 0 1,0 0 0,0 0 0,0 1 0,0-1 0,0 0-1,0 0 1,0 0 0,0 0 0,0 0 0,0 0-1,1 0 1,-1 0 0,0 0 0,0 1 0,0-1 0,0 0-1,0 0 1,0 0 0,0 0 0,0 0 0,0 0-1,0 0 1,0 0 0,0 0 0,0 0 0,0 0 0,0 0-1,0 0 1,0 0 0,1 0 0,-1 1 0,0-1-1,0 0 1,0 0 0,0 0 0,0 0 0,0 0 0,0 0-1,0 0 1,0 0 0,0 0 0,1 0 0,-1 0-1,0 0 1,0 0 0,0 0 0,0 0 0,0 0 0,0 0-1,0-1 1,19 2 958,-9-1-843,0 1 0,0-2 0,0 1 0,11-3 0,-5-2-100,-9 3-31,0 0 0,-1 0 0,1 1 0,0 0 0,14 0 1,2 1-20,2 1-12,41-5-1,-41 1 56,90-7 113,100 10 1279,-214 0-1402,-1 0 1,1 0 0,-1 0-1,1 0 1,0 0-1,-1 0 1,1 0 0,-1 0-1,1 0 1,-1 0-1,1 0 1,-1 0 0,1 0-1,-1 0 1,1 0-1,-1-1 1,1 1-1,-1 0 1,1 0 0,-1-1-1,1 1 1,-1 0-1,1-1 1,-1 1 0,0 0-1,1-1 1,-1 1-1,0-1 1,1 1 0,-1 0-1,0-1 1,1 1-1,-1-1 1,0 1 0,0-1-1,0 1 1,1-1-1,-1 1 1,0-1 0,0 1-1,0-1 1,0 0-1,0 1 1,0-1 0,0 0-1,0-2 197,-47 3 192,42 3-373,-39 24-171,39-18 80,-11 15 5,9-12 36,-1 0 0,-8 19 0,-30 81 140,24-49-69,-5-9-112,-9 55-96,23-74 122,-23 48 204,27-62-110,8-16-33,-1 0 0,0 0 0,-1 0 0,1-1 0,-1 1 0,1-1 0,-7 7 0,-4 3 89,10-11 224,2-3-314,1 0 1,-1 0-1,0 0 0,1 0 0,-1 0 0,0 0 1,1 0-1,-1 0 0,1 0 0,-1-1 1,0 1-1,1 0 0,-1 0 0,1-1 0,-1 1 1,1 0-1,-1 0 0,1-1 0,-1 1 0,1-1 1,-1 1-1,1-1 0,-1 1 0,1 0 1,-1-2-1,-1-15 184,3 14-172,-1-1-1,0 1 1,-1 0-1,1-1 1,0 1-1,-2-5 1,-3-8 156,0-1 0,-2-18 0,-4-8 90,5 22-137,-4-27 0,5-15-111,-6-3 0,8 39 20,1 10-8,0 1 1,-1-1-1,-6-20 0,5 27-60,1 0 0,0-1 0,1 1 0,0 0 0,-1-21 0,3-35 37,0 64-32,0 1 0,0-1 0,0 0 0,-1 0 1,1 1-1,-1-1 0,1 0 0,-1 1 0,0-1 0,1 1 0,-1-1 0,0 1 0,0-1 0,0 1 0,0-1 0,0 1 0,-2-2 0,0 0-144,3 3 17,0 0 90,0 0 133,3 0-74,1 0-119,-2 0 3,1 0 0,-1 0 1,0 0-1,1 0 0,-1 0 0,1 1 1,-1-1-1,5 2 0,9 9-2978,-15-10 2860,1-1 0,-1 0-1,1 1 1,-1-1-1,1 0 1,-1 1-1,1-1 1,-1 0-1,2 0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3648,'0'0'1173,"5"-3"-703,3-1-422,-1 0 89,1 0-1,-1 1 1,0 0-1,1 0 1,0 1-1,-1 0 0,1 0 1,0 1-1,12-1 1,19 2 303,-3 1-167,47-5 0,-49-2-208,-18 4-10,-1-1 0,21 1 0,112 2 249,-147 0-325,0 0 1,0 0-1,0 0 1,0 0 0,0 0-1,1 1 1,-1-1-1,0 0 1,0 1-1,0-1 1,1 1 0,-2-1 16,0 1 1,0-1-1,0 0 1,1 0 0,-1 0-1,0 0 1,0 1 0,0-1-1,0 0 1,1 0 0,-1 0-1,0 1 1,0-1-1,0 0 1,0 0 0,0 1-1,0-1 1,0 0 0,0 0-1,0 1 1,0-1 0,0 0-1,0 0 1,0 1-1,0-1 1,0 0 0,0 0-1,0 1 1,0-1 0,0 0-1,0 0 1,0 1 0,0-1-1,0 0 1,0 0-1,-1 0 1,1 1 0,0-1-1,0 0 1,0 0 0,0 0-1,-1 1 1,1-1-1,0 0 1,0 0 0,-4 3-21,-3 2 5,1 20-18,-7 0-107,9-18 120,1 1 0,1 0 0,-1 0 0,1 0 0,1 0 0,-2 16 1,3 55-82,1-38 73,-1-33 25,-1 40 25,3 0 1,14 91-1,-15-131-3,2 4 23,0 0-1,0 21 1,-3-25-10,-1-1 0,0 0-1,-2 8 1,0 0 21,1 7 4,1-15-16,0 0 0,0 0-1,-4 13 1,4-17-25,0 0 1,0 0-1,-1-1 0,1 1 1,-1 0-1,0-1 1,0 0-1,0 1 0,0-1 1,0 0-1,0 0 0,-1 0 1,-2 2-1,-22 12 73,23-14-79,1 0 0,0 0 0,-1 0-1,1 0 1,-1-1 0,0 0 0,1 0 0,-1 0-1,0 0 1,0 0 0,-4 0 0,-10 1-1,4 2 2,-10 0 7,-5-8-8,11 0-6,-5 2-91,0 0 1,-35 3-1,15-1-5,42 0 92,0 0 0,0 1 1,0-1-1,0 0 0,-1 0 1,1 0-1,0 1 0,0-1 1,0 0-1,0 1 0,-1 0 1,2-1 3,0 0 1,0 0-1,-1 1 1,1-1-1,0 0 1,0 0-1,0 0 1,0 1-1,-1-1 1,1 0-1,0 0 1,0 0-1,0 1 1,0-1-1,0 0 1,0 0-1,0 1 1,0-1-1,0 0 1,-1 0-1,1 1 1,0-1-1,0 0 1,0 0-1,0 1 1,1-1-1,-1 0 1,0 0-1,0 1 1,0-1-1,0 0 1,0 0-1,0 1 1,0-1-1,0 0 0,0 0 1,1 0-1,-1 1 1,0-1-1,0 0 1,0 0-1,0 0 1,1 1-1,-1-1 1,0 0-1,11 6 118,-3 7 26,-2-8-65,0-1 0,0 0 0,0 0 1,0-1-1,0 0 0,9 3 0,-3-1 76,1-1 0,21 5-1,-15-7-42,-9 0-65,1 0 0,0 0 0,0 1 0,11 5 0,-9-3-22,-9-3-8,0 0 1,0 0-1,0-1 1,1 0 0,-1 0-1,0 0 1,1 0 0,-1-1-1,0 0 1,7 0 0,49 0-808,-41 0 252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67 1472,'-14'-27'475,"8"10"-120,4 13-54,-6 3 147,8 1-439,0 0 0,-1 0 0,1 0 0,0 0-1,0 0 1,0 0 0,0 0 0,0 0 0,0 0 0,0 0 0,0 0 0,0 0 0,0 0 0,-1 0 0,1 0 0,0 0 0,0 0 0,0 0 0,0 0 0,0 0 0,0 0 0,0 0 0,0 0 0,0 0 0,0 0 0,-1 0 0,1 0 0,0 0 0,0 0 0,0 0 0,0 0 0,0 0 0,0 0 0,0 0 0,0-1 0,0 1 0,0 0 0,0 0 0,0 0 0,0 0 0,0 0 0,0 0 0,0 0 0,0 0 0,0 0 0,0 0 0,0-1 0,0 1 0,0 0 0,0 0 0,0 0 0,0 0 0,0 0 0,0 0 0,0 0 0,0-1 0,0 1 17,0-1 1,0 1 0,0-1-1,0 1 1,0-1 0,0 0-1,-1 1 1,1-1 0,0 1-1,0-1 1,0 1 0,-1-1-1,1 1 1,0-1 0,-1 1-1,1-1 1,0 1 0,-1-1 0,1 1-1,-1 0 1,1-1 0,0 1-1,-1 0 1,1-1 0,-1 1-1,1 0 1,-1 0 0,0-1-1,0 1 1,-1-1 66,-1 1-1,1 0 1,0-1-1,0 1 1,-1 0 0,1 1-1,0-1 1,-4 1 0,0 0 80,0 0 1,0 1 0,1 0 0,-1 0 0,-10 6 0,15-7-158,-16 10 510,-24 20 0,34-23-378,-1 0 0,1 0 0,1 1 0,-11 16 0,13-19-102,0 0 0,1 0 0,-1 1 1,1-1-1,1 1 0,-1 0 0,1-1 1,0 1-1,1 0 0,0 0 0,0 0 0,0 1 1,1-1-1,0 0 0,0 0 0,1 0 1,2 9-1,-2-9 0,0-1 1,0 1 0,1-1-1,0 0 1,1 0 0,-1 0-1,1 0 1,0 0 0,1 0-1,-1-1 1,7 8 0,31 19-15,-32-24-32,-5-5 5,0 0 1,-1 0-1,2 0 0,-1 0 0,5 2 1,-4-4 13,0 1-1,0-1 1,1 0 0,4 0 0,6 1 31,-4 1 18,23 7 1,-29-7-47,1 0 0,0-1 0,-1 0 0,1-1 0,0 1 0,0-1 0,-1-1 0,1 1-1,0-1 1,7-1 0,-9 0-19,0 0-1,0 0 1,0-1-1,-1 0 1,1 0-1,0 0 1,-1 0-1,0-1 1,1 0-1,-1 0 0,0 0 1,4-5-1,-2-9 186,-4 7-72,9-14 87,-9 13-209,-1 0 1,0 0-1,-1 1 0,0-1 1,0 0-1,-1 0 0,-1 1 0,0-1 1,-5-16-1,2 9 121,-2 0 0,0 0 0,-1 1-1,-20-32 1,26 44-67,-1 0 0,1-1 0,0 0 0,0 1 0,0-1 0,1 0 0,0 0 0,0 0 0,1 0 0,0 0 0,0-7 0,0 13-51,0 0 0,0 0 0,0 0 0,0 0 0,0-1 0,0 1 0,0 0 0,0 0 0,0 0-1,0 0 1,0 0 0,0 0 0,0 0 0,0 0 0,0 0 0,0 0 0,0-1 0,0 1 0,0 0 0,0 0-1,0 0 1,0 0 0,0 0 0,0 0 0,0 0 0,0 0 0,0 0 0,0 0 0,0 0 0,0-1 0,0 1 0,0 0-1,1 0 1,-1 0 0,0 0 0,0 0 0,0 0 0,0 0 0,0 0 0,0 0 0,0 0 0,0 0 0,0 0-1,0 0 1,1 0 0,-1 0 0,0 0 0,0 0 0,0 0 0,0 0 0,0 0 0,0 0 0,0 0 0,0 0-1,0 0 1,1 0 0,31 0-2503,-2 0 1082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3808,'0'-33'1408,"0"33"-1088,17-16-96,-17-1 1152,16 17-800,1-16 64,15 16-416,1-16 0,0 16-128,0 0-480,-1 16 192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4384,'17'16'1632,"-17"-16"-1248,0 0-128,16-16 416,-16 16-416,33 0 128,0 0-256</inkml:trace>
  <inkml:trace contextRef="#ctx0" brushRef="#br0" timeOffset="1">1098 1 4064,'-16'16'1504,"16"-16"-1184,16 16-64,1-16 416,-1 17-416,17-17 32,0 16-160,-1-16-32,18 0-32,-18 0-256,18 0 96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670 133 3648,'38'0'1643,"4"0"-682,-5 0 2499,-30 0-3035,-14 0-157,-1-3-129,0 0-124,1 0 0,-1 0-1,1 0 1,-12-1 0,-107-23-153,113 25 106,-23 1 1,26 1 36,-1 0 0,-15-3 0,-9-8 21,17 7-20,10 2 4,0 1-1,0-2 1,0 1-1,-8-5 1,-15-12 98,27 15-133,0 1 1,-1 0-1,1 0 1,-1 0-1,0 1 0,1-1 1,-1 1-1,0 1 1,-1-1-1,1 1 1,-10-2-1,-1 3-134,14-1 152,0 1 1,0 0 0,-1 0-1,1 0 1,0 0 0,-1 0-1,1 0 1,0 1 0,0-1-1,-1 1 1,1-1 0,0 1-1,0 0 1,0 0 0,0 0-1,0 0 1,0 0 0,0 1-1,0-1 1,0 1 0,-3 2-1,-1 2 54,3-3-9,1 0 0,-1 0-1,0 0 1,1 0 0,-1 0 0,1 0 0,0 1 0,0-1 0,0 1 0,1 0 0,-3 6 0,-6 16 75,6-15-69,0-1 0,-5 22 0,3 20 20,-5 14-48,7-20 1,-11 69 110,4-62-73,-8 39 57,17-75-86,2-10-8,-1 0 1,-1-1 0,-1 9 0,-13 18 100,7-17-60,-13 30 54,9-26-74,-6 12 42,16-27-51,-1-1 1,1 0-1,-1 0 1,-5 5-1,4-5-16,6-3-17,0-1 0,0 0 0,0 1 0,-1-1 1,1 0-1,0 1 0,0-1 0,0 0 0,0 0 1,0 0-1,0 0 0,-1 0 0,3 0 0,22-1-68,-17 1 49,0-1 0,0 2 0,1-1 1,15 4-1,-20-3 12,9 2 61,0 0 1,0 0 0,23 0 0,-29-3-46,0 1 0,0 0 0,0 0-1,0 0 1,10 4 0,-1 0-82,12 1-3,29 10 144,-46-12-51,-8-2-7,0-1 1,1 1-1,-1-1 0,0 0 0,1 0 0,-1-1 1,0 1-1,7-1 0,20 0-91,-30 0 73,0 1 0,0-1 1,0 0-1,0 0 0,0 0 0,0 0 1,0 0-1,0 0 0,0 0 1,1 0-1,-1 0 0,0 0 1,0 0-1,0 0 0,0 0 1,0 0-1,0 0 0,0 0 0,0 0 1,0 0-1,0-1 0,1 1 1,-1 0-1,0 0 0,0 0 1,0 0-1,0 0 0,0 0 0,0 0 1,0 0-1,0 0 0,0 0 1,0 0-1,0 0 0,0 0 1,0 0-1,0-1 0,0 1 1,0 0-1,1 0 0,-1 0 0,0 0 1,0 0-1,0 0 0,0 0 1,0 0-1,0 0 0,0 0 1,0-1-1,0 1 0,0 0 0,0 0 1,0 0-1,-1 0 0,1 0 1,0 0-1,0-1-159,0 0 1,0 1-1,0-1 0,0 0 1,0 0-1,1 1 0,-1-1 1,0 0-1,0 1 0,0-1 1,1 0-1,-1 1 0,0-1 1,1 0-1,0 0 37,0 1 0,-1 0 0,1-1 0,0 1 0,0 0 0,0-1-1,0 1 1,0 0 0,-1 0 0,1 0 0,0 0 0,0 0 0,2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5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459 183 3488,'0'0'1115,"0"3"-673,0-3-421,0 1-1,0-1 1,0 1 0,0-1-1,1 1 1,-1-1 0,0 1-1,0-1 1,0 1 0,1 0-1,-1-1 1,0 1 0,0-1-1,1 0 1,-1 1 0,0-1-1,1 1 1,-1-1-1,1 1 1,-1-1 0,1 0-1,-1 1 1,1-1 0,-1 0-1,1 0 1,-1 1 0,1-1-1,-1 0 1,1 0 0,-1 0-1,2 1 1,24 0 580,2 1-407,-24-1-175,9 2-22,0 0-1,0 0 1,23 1-1,-10-4-37,31-1 130,-53 0-68,1 1 0,0-1-1,-1 0 1,1 0 0,-1-1 0,0 1 0,1-1 0,-1 0 0,4-3-1,-7 5-12,0-1-3,0 1 1,0-1-1,0 1 1,0-1 0,0 0-1,0 1 1,0-1-1,0 0 1,0 0-1,0 0 1,0 1 0,-1-1-1,1 0 1,0 0-1,-1 0 1,1 0-1,0 0 1,-1 0 0,0-1-1,1 1 1,-1 0-1,0 0 1,1 0-1,-1 0 1,0 0 0,0-1-1,0 1 1,0 0-1,0 0 1,0 0-1,0-1 1,0 1 0,-1 0-1,1 0 1,0 0-1,-2-2 1,-8-22-92,9 24 81,0-1 0,1 0-1,-1 1 1,0-1 0,1 0-1,-1 1 1,0-1 0,0 1-1,0-1 1,-1 1 0,1 0-1,0-1 1,0 1-1,-1 0 1,1 0 0,-1 0-1,1 0 1,-1 0 0,1 0-1,-1 0 1,0 1 0,1-1-1,-1 0 1,-3 0 0,-8-3-27,-42-29 21,-21 0-69,53 21 49,18 9 45,0 0-1,-1 1 1,1-1-1,-1 1 1,1 0-1,-1 1 1,1-1-1,-1 1 1,0 0-1,0 1 1,0-1-1,-11 2 0,8-2 83,6 0-75,0 1-1,0 0 0,0 0 1,0 0-1,0 0 1,0 0-1,0 1 0,0-1 1,0 1-1,-4 1 0,-39 28 546,43-28-508,0 1 0,0-1-1,0 1 1,1-1 0,-1 1 0,1 0 0,0 0 0,0 0 0,-3 6 0,-6 7 189,5-7-151,0 0-1,0 0 1,1 1-1,0-1 0,1 1 1,0 0-1,0 1 1,-2 11-1,-4 17 107,-5 18 206,-6 60 1,15 14-100,1-96-282,1-14 16,-1 38-1,6-36 50,0-14-49,-1 1-1,0-1 0,-1 0 1,0 1-1,0-1 1,-3 10-1,-12 13 170,10-20-125,1-2 2,3-6-55,0 1 0,0-1 0,0 0-1,-1 1 1,1-1 0,-1 0 0,0-1 0,0 1 0,-1 0 0,1-1 0,-1 0 0,0 0 0,1 0-1,-9 5 1,6-6-22,1 1 0,-1-1-1,0 0 1,0 0-1,0 0 1,0-1 0,0 0-1,0 0 1,-1-1 0,-10 0-1,15 0-208,1 0 0,-1 0 0,0 0-1,0 0 1,1-1 0,-1 1 0,0-1-1,1 1 1,-1-1 0,0 1 0,1-1-1,-1 0 1,1 0 0,-3-2 0,-4-2-1869,6 5 1771,1-1 0,-1 1-1,1-1 1,0 1-1,-1 0 1,1 0-1,-1 0 1,1 0-1,-3 0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501 115 2304,'0'-14'752,"0"14"-747,0 0 0,0 0 1,0 0-1,0 0 0,0 0 0,0 0 1,0 0-1,0 0 0,0-1 0,0 1 1,0 0-1,0 0 0,0 0 0,0 0 1,0 0-1,0 0 0,0 0 0,0 0 0,0 0 1,0 0-1,0-1 0,0 1 0,0 0 1,0 0-1,0 0 0,0 0 0,0 0 1,0 0-1,1 0 0,-1 0 0,0 0 1,0 0-1,0 0 0,0 0 0,0 0 1,0 0-1,0 0 0,0-1 0,0 1 0,0 0 1,0 0-1,1 0 0,-1 0 0,0 0 1,0 0-1,0 0 0,0 0 0,0 0 1,0 0-1,0 0 0,0 0 0,0 0 1,0 0-1,1 0 0,-1 0 0,0 1 1,0-1 12,1 0 0,-1 0 1,1 0-1,-1 0 1,1 0-1,-1 0 0,1 0 1,-1-1-1,1 1 1,-1 0-1,1 0 1,-1 0-1,1 0 0,-1-1 1,1 1-1,-1 0 1,1 0-1,-1-1 0,1 1 1,-1 0-1,0-1 1,1 1-1,-1-1 0,0 1 1,1 0-1,-1-1 1,0 1-1,0-1 1,1 1-1,-1-1 0,0 1 1,0-1-1,0 1 1,0-1-1,1 1 0,-1-1 1,0 1-1,0-1 1,0 1-1,0-1 0,0 0 1,0-2 349,0 0-37,-1 2-324,1 0 1,-1 0 0,1 0 0,-1-1 0,1 1 0,-1 0 0,0 0-1,1 0 1,-1 0 0,0 0 0,0 0 0,0 0 0,0 0 0,0 0-1,0 0 1,0 1 0,0-1 0,0 0 0,0 1 0,-1-1 0,1 1 0,0-1-1,0 1 1,-2-1 0,-3-1-13,1 1 0,0-1-1,-1 1 1,1 0 0,-10 0 0,-13 1 47,-6-1 224,-1 2-1,1 1 0,-64 13 1,79-11-59,0 2-1,0 0 1,1 1 0,0 1 0,0 0 0,1 2-1,0 0 1,-16 13 0,29-20-161,0 0 0,1 0 0,-1 0 0,1 1 0,0 0 0,-1 0 0,2 0 0,-1 0 0,0 0 0,1 0 0,0 1 1,0-1-1,-2 7 0,3-6-18,1 0-1,-1 0 1,1 0 0,0 0 0,0 0 0,1 0 0,0 0 0,-1 0 0,2 0 0,-1 0 0,0 0 0,5 9 0,-3-9-4,-1 1-1,1 0 1,0 0 0,0-1 0,1 0-1,0 0 1,0 0 0,6 6-1,-5-7 23,1-1 0,-1 1 0,1-2 0,0 1-1,0 0 1,11 2 0,-5-1 12,4 1 12,2 1 2,30 7-1,-27-10-79,2 0 0,-1-2-1,0 0 1,0-2-1,0 0 1,23-5 0,-26 1 64,23-8 0,-24 7-14,1 0-4,-6 1 18,24-9 0,-11-2 75,1 0 1,31-29-1,-54 43-114,-1-1-1,0 1 0,-1-1 0,1 0 1,0 0-1,-1-1 0,0 1 0,0 0 1,0-1-1,0 0 0,0 1 0,-1-1 1,2-7-1,-2 5 1,0 0 1,0 0 0,-1 0-1,0 0 1,0-1-1,-1 1 1,-2-11-1,2 13-14,-1-1 1,1 0-1,-1 1 0,0-1 0,-1 1 0,1 0 0,-1 0 0,0 0 0,0 0 1,-6-6-1,-3-5-27,-1-3-3,10 12-4,-1 0 0,0 0 0,-1 1 1,-5-6-1,-20-19-49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2496,'-13'14'784,"10"-9"-464,3-3-279,-1 0 1,1-1 0,0 1-1,-1 0 1,1-1-1,-1 1 1,1-1 0,-1 1-1,0-1 1,0 1-1,-1 1 1,1-2 27,0 1-1,0 0 1,0 0 0,0 0-1,0 0 1,1 0-1,-1 0 1,1 0 0,-1 0-1,1 0 1,-1 3 0,2 6 290,-1-7-294,0 0 0,0-1 0,0 1 0,-1 0 0,1 0 0,-1 0 0,0 0 0,-2 6-1,-19 33 390,11-10-92,2-23-155,-4 5 77,2 23 47,10-36-308,0 0 0,0 0 0,-1-1 0,1 1 0,-1 0 1,0-1-1,1 1 0,-3 1 0,-5 5 67,-5 7 24,12-12-98,1-1 1,-1 0-1,0 0 0,1 0 0,-1 0 0,0 0 0,0 0 1,-1 0-1,1-1 0,0 1 0,0-1 0,-1 0 0,1 0 0,-1 1 1,1-2-1,-1 1 0,0 0 0,1 0 0,-1-1 0,0 1 1,-4-1-1,0 0 53,-13-1 98,19 0-161,1 1-1,0 0 0,-1 0 0,1 0 0,0-1 0,-1 1 1,1 0-1,0 0 0,-1-1 0,1 1 0,0 0 0,0 0 1,-1-1-1,1 1 0,0 0 0,0-1 0,0 1 1,-1-1-1,1 1 0,0 0 0,0-1 0,0 1 0,0 0 1,0-1-1,0 1 0,0-1 0,0 1 0,0 0 0,0-1 1,0 1-1,0-1 0,0 1 0,0 0 0,0-1 0,0 1 1,0 0-1,1-1 0,-1 1 0,0-1 0,0 1 0,0 0 1,1-1-1,-1 1 0,0 0 0,11-20 112,-2-10-53,-4 22-74,1 1 0,0-1 0,0 1 0,1 0-1,0 0 1,0 1 0,0 0 0,1 0-1,0 1 1,0-1 0,9-3 0,-7 4-58,-1 0 1,12-11 0,8-4-25,13 0-26,-5 5 178,-31 12-35,0 0 1,1 1 0,-1-1 0,0 2-1,1-1 1,0 1 0,-1 0-1,1 0 1,0 1 0,10 0-1,-16 0-46,1 0 0,-1 0-1,0 0 1,1 1 0,-1-1-1,0 0 1,1 1 0,-1-1-1,0 1 1,1-1-1,-1 1 1,0-1 0,0 1-1,0 0 1,0 0 0,1 0-1,-1-1 1,0 1 0,-1 0-1,1 0 1,0 1-1,0-1 1,0 0 0,0 0-1,-1 0 1,1 0 0,-1 1-1,1-1 1,-1 0 0,1 1-1,-1-1 1,0 0 0,1 3-1,-1 2 29,1 1 0,-1 0 0,0-1 0,-1 1 0,1-1 0,-3 10 0,-24 63 169,10 0-283,16-74 121,0 0 0,0 0 0,1 0 0,0 0 0,-1 0 0,2-1 0,-1 1 0,0 0 0,1 0 0,0 0 0,0 0 0,1 0 0,-1-1 0,1 1 0,4 7 0,-5-10-1,0 0 0,0 0 1,1 1-1,-1-1 0,0 0 0,1-1 0,0 1 0,-1 0 0,1 0 0,0-1 0,0 1 0,0-1 0,4 3 0,1 1 18,-4-3-23,0 0 0,1 0 0,-1 0 0,1-1 1,0 1-1,-1-1 0,1 0 0,0 0 0,0 0 0,-1 0 0,6-1 1,8 3 5,7 2 6,-13-2-2,0-1-1,0-1 1,17 1-1,-16-1 6,-1-2-1,1 1 0,-1-2 0,0 0 1,1 0-1,-1-1 0,0 0 0,0-1 0,-1 0 1,1 0-1,14-10 0,-15 6 4,1-1 0,-1 0-1,13-15 1,28-36 88,-42 47-91,0 3-45,-2 0 0,1-1-1,-2 0 1,1-1 0,5-16 0,19-37 112,-31 64-91,0 0 0,1 0 0,-1-1 0,0 1 0,0 0 0,0 0 0,0 0 0,0 0 0,0 0 0,0-1 0,0 1 0,0 0 0,0 0 0,-1 0 0,1 0 0,0 0 0,-1 0 0,1 0 0,-1 0 0,1 0 0,-1 0 0,0 0 0,1 0-1,-2-2 1,-3-4-90,4 5 78,0 0 1,0 0-1,0 0 1,-1 0-1,1 0 0,0 1 1,-1-1-1,1 0 1,-1 1-1,0-1 0,0 1 1,1-1-1,-4-1 1,4 3 12,0 0 1,0 0 0,0-1 0,0 1 0,-1 0-1,1 0 1,0 0 0,0 0 0,0 0-1,0 0 1,0 1 0,0-1 0,-1 0 0,1 0-1,0 1 1,0-1 0,0 1 0,0-1-1,0 1 1,0 0 0,0-1 0,0 1 0,1 0-1,-1-1 1,0 1 0,0 0 0,0 1-1,-20 14 120,17-13-108,0-1 0,1 1 0,0-1 0,0 1 0,-6 6 0,7-5-5,-1 0 0,1 1-1,0-1 1,1 1-1,-1-1 1,1 1 0,0 0-1,0-1 1,0 1-1,0 0 1,1 0 0,0 0-1,0-1 1,1 1-1,-1 0 1,2 6 0,1 3 8,0-1-1,1 1 1,1-1 0,11 23 0,-14-31-50,1 0 1,0 0-1,0 0 0,0-1 1,1 1-1,0-1 0,6 7 1,-4-8 2,-1 0 1,0 0-1,1 0 1,-1 0-1,1-1 1,7 2-1,-12-4 29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2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1312,'-32'-16'480,"32"16"-352,-33 65-64,17-48 480,16 15-320,-17 18 416,1-18-384,16 34 32,0-17-192,0 17 160,16-17-160,1-16-672,-17-1 320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50 736,'68'14'224,"-62"-13"-208,-1 0 0,0 1 0,1 0 0,-1 0 0,6 3 0,2 1-9,38 17 254,87 52-1,-71-30 468,85 74 0,-130-99-505,34 31 295,-48-44-384,-1 2-1,0-1 0,-1 1 1,11 18-1,-12-15 261,0 1 1,5 18 0,-8-24-235,0 0-12,0 0 1,0 0-1,-1 0 1,0 0-1,0 0 1,-1 0-1,0 1 1,0-1-1,-1 0 1,-1 10-1,0-13-94,1-1-1,-1 1 1,1 0-1,-1-1 1,0 0-1,0 1 1,-1-1-1,1 0 1,-1 0-1,1 0 1,-1-1-1,0 1 1,0-1-1,0 1 1,0-1-1,-1 0 1,1 0 0,-1-1-1,1 1 1,-7 1-1,-21 6 194,-1-1-1,1-2 1,-63 4 0,54-9-151,1-1 0,0-2 0,-56-10 0,51 4-45,1-1 1,-42-16-1,57 16-22,2-2 1,0-1-1,-47-29 1,68 38-36,1 0-1,0 0 1,0-1 0,0 1 0,0-1 0,-4-6 0,7 9-3,1 1-1,0-1 1,-1 1 0,1-1-1,0 1 1,-1-1-1,1 0 1,0 1 0,0-1-1,-1 1 1,1-1-1,0 0 1,0 1 0,0-1-1,0 0 1,0 1 0,0-1-1,0 0 1,0 1-1,0-1 1,0 0 0,0 1-1,0-1 1,1 0 0,-1 1-1,0-1 1,0 1-1,1-1 1,-1 0 0,0 1-1,1-1 1,-1 1 0,1-1-1,-1 1 1,1-1-1,-1 1 1,1 0 0,-1-1-1,1 1 1,0-1 0,2-1-94,0 1 1,1 0 0,-1-1 0,0 1 0,7-1 0,39-6-1184,-33 2-727,31-15 0</inkml:trace>
  <inkml:trace contextRef="#ctx0" brushRef="#br0" timeOffset="1">1458 50 2720,'0'-33'1024,"0"33"-800,-33-16-64,17 16 128,16 16-192,-33-16-256,0 17 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3232,'-49'33'1184,"33"-17"-896,-17 17-96,33 0 608,-16-1-480,16 17 64,16 1-224,-16-1 32,16-16-96,1-17-416,-17 0 192,16-16-1888,1-32 1120,-17 15-1088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2720,'-15'7'556,"-18"14"0,29-19-417,0 1 0,0 0 0,0 0 0,1 1 0,0-1 0,-1 1 0,1-1 0,-4 9 0,-5 2 386,10-12-445,0-1-1,1 1 1,-1 0 0,1 0-1,-1 0 1,1 0 0,-1 0-1,-1 5 1,1 3 40,1 0 0,0 0 1,1 0-1,1 20 0,0-7-6,-2-18-61,1 1 1,0-1-1,1 1 1,0-1-1,0 0 1,1 7-1,-1-11-43,0 1-1,0-1 1,0 1 0,0-1-1,0 1 1,0-1-1,0 0 1,0 1 0,1-1-1,-1 0 1,1 0-1,-1 0 1,1 0 0,-1 0-1,4 1 1,-4-1 13,0-1 0,0 0 0,0 1 0,0-1 0,0 0 0,0 1 0,0-1 0,0 0 0,0 0 0,0 0 0,1 0 0,-1 0 0,0 0 0,0 0 0,0-1 0,0 1 0,0 0 0,0 0 0,0-1 0,0 1 0,0-1 0,0 1 0,0-1 0,0 0 0,0 1 0,0-1 0,0 0 0,-1 1 0,1-1 0,0 0 0,0 0 0,-1 0 0,1 0 0,-1 0 0,1 0 0,-1 0 0,1-1 0,9-22 39,-1 2-97,-6 18 16,0-1 1,-1 0-1,1 1 0,-1-1 1,2-7-1,-3 6 42,1 1 0,0 1 0,0-1 0,1 0 1,3-6-1,-2 5-27,0 1 0,1-1 0,-1 1 0,1 0 0,0 1 0,0-1 0,10-5 0,0-5-110,-14 14 92,0 0 1,0 0 0,0-1-1,0 1 1,0 0 0,0 0 0,0 0-1,0 0 1,0 0 0,1 1 0,-1-1-1,0 0 1,1 0 0,-1 1 0,0-1-1,1 1 1,-1-1 0,1 1 0,-1 0-1,1 0 1,-1-1 0,1 1 0,-1 0-1,1 0 1,-1 0 0,1 1 0,-1-1-1,2 1 1,26 6 49,-20-5 27,1 1 1,-1-1 0,0 1 0,0 1 0,9 5 0,-11-5 4,-1 1 1,0 0 0,8 9-1,5 4 82,-2-7-64,-14-10-67,0 1 0,1 0-1,-1 0 1,-1 0 0,1 1 0,0-1 0,0 1 0,-1-1 0,4 6-1,1 4 48,17 21 76,-23-31-81,1-1 1,-1 1 0,0-1 0,1 1 0,-1-1 0,1 0 0,0 0 0,-1 0 0,1 0 0,0 0 0,0 0 0,-1-1 0,1 1 0,0 0 0,0-1 0,0 1 0,2-1 0,-4 0-47,-1 0 1,1 0-1,0 0 1,0 0-1,-1 0 0,1 0 1,0 0-1,-1 0 0,1 0 1,0 0-1,-1 0 0,1 0 1,0 0-1,0 0 1,-1 0-1,1 0 0,0 0 1,-1 0-1,1-1 0,0 1 1,0 0-1,-1 0 1,1 0-1,0-1 0,0 1 1,-1 0-1,5-7 90,0 0-89,1-4-73,-4 8 51,0 1-1,0 0 0,0-1 0,1 1 1,-1 0-1,1 0 0,-1 0 0,3-2 1,-1 0 5,1 0 0,-1 0 0,-1 0 1,4-6-1,-4 5-47,1 0-1,0 1 1,0 0 0,4-5 0,-6 8 39,1-1-1,-1 1 1,0 0 0,1 0 0,-1 0 0,1 0-1,-1 1 1,1-1 0,-1 0 0,1 1-1,0-1 1,-1 1 0,1-1 0,0 1 0,-1 0-1,1-1 1,2 1 0,6 0-59,-7-1 38,0 1 0,0 0-1,0 0 1,0 0 0,0 0 0,0 0 0,0 1 0,0-1-1,-1 1 1,5 1 0,-1 12-47,24 49 186,2 5-117,-15-35-53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1568,'-30'0'837,"27"0"-586,3 0-96,3 0-65,109 0 76,-110-1-159,1 1 1,-1 0 0,1 0-1,-1 0 1,1 0 0,0 1-1,-1-1 1,1 1 0,-1 0 0,0-1-1,1 1 1,-1 0 0,1 1-1,-1-1 1,0 0 0,0 0 0,3 3-1,-2-1 47,-31-2 6,17 0-43,0-1 1,0 0 0,0-1 0,-16-3 0,18 1-27,5 2 4,1 0-1,-1 0 0,1 0 1,0 1-1,-6-1 0,-20 6-18,12-2 16,-19-1 0,26-2 23,0 0 1,0 1-1,-9 2 1,11-2 57,0 2 1,0-1 0,0 1 0,0 0 0,0 0 0,1 1 0,-1 0 0,1 1 0,0 0 0,1 0-1,-1 0 1,1 1 0,-7 8 0,1 1 115,2-2-230,-15 24 0,23-32 43,1 1-1,-1-1 1,1 0-1,1 1 1,-1-1 0,1 1-1,-1-1 1,1 1 0,2 8-1,-1 2 100,-1-8-40,0 0-1,0-1 1,1 1 0,0 0-1,1-1 1,4 15 0,-4-18-38,0 0 0,0-1 1,0 1-1,0-1 1,1 1-1,-1-1 0,1 0 1,0 0-1,0 0 1,0 0-1,1 0 0,-1-1 1,5 3-1,16 7 103,1-2 0,0 0-1,35 8 1,-52-16-117,8 2-6,1 0 1,0-1-1,0 0 0,28-1 0,-38-1-46,1-1-1,-1 0 1,1-1 0,-1 0-1,0 0 1,1 0 0,-1-1-1,0 0 1,0-1 0,0 1-1,0-1 1,0-1 0,-1 1 0,1-1-1,6-5 1,7-9-200,31-32 0,-24 22 62,3-5 43,-8 3 74,8 8 122,66-51 572,-81 66-590,-9 6-38,5-3-16,25-9-36,-29 9 100,0 1 56,-7 3-103,1 0 0,-1 1 1,0-1-1,0 1 1,1-1-1,-1 1 1,0-1-1,0 1 0,0-1 1,0 1-1,0-1 1,1 1-1,-1-1 1,0 1-1,0-1 0,0 1 1,0-1-1,0 1 1,-1 0-1,2 6-16,-2 0 0,1 0 0,-1 0-1,0 0 1,-3 11 0,1-10 59,-1 1 1,-1-1-1,-9 15 1,7-14-11,3-3-9,0-1 0,0 1 0,1 0 0,-6 11-1,4 8 60,-3-17 12,8-8-85,-1 1-1,1-1 1,-1 0-1,1 0 1,0 1-1,-1-1 1,1 0-1,0 1 1,0-1-1,-1 0 1,1 1-1,0-1 1,0 0-1,-1 1 0,1-1 1,0 0-1,0 1 1,0-1-1,0 1 1,-1-1-1,1 1 1,0-1-1,0 0 1,0 1-1,0-1 1,0 1-1,0 0 1,0-2-14,0 1 0,0 0 1,0-1-1,0 1 0,0-1 0,0 1 1,0 0-1,0-1 0,0 1 0,0-1 1,0 1-1,1-1 0,-1 1 0,0 0 1,0-1-1,0 1 0,0 0 0,1-1 1,-1 1-1,0 0 0,0-1 0,1 1 1,-1 0-1,0-1 0,1 1 0,-1 0 1,0 0-1,1-1 0,-1 1 1,1 0-1,10-8-19,0-8 14,-7 10 6,0 0 0,1 0 1,6-7-1,0 2 4,-4 3-12,1 0 0,0 1 1,10-8-1,22-10-83,59-27 0,-96 50 92,3-1-38,-1 1 0,1-1 1,-1 1-1,1 1 0,0-1 0,0 1 1,0 0-1,11 0 0,-15 0 35,-1 1 0,1 1 0,-1-1 0,1 0 0,0 0 0,-1 0 0,1 1 0,-1-1 0,1 1 0,-1 0 0,1-1 0,-1 1 0,0 0 0,1 0 0,-1 0 0,0-1 0,1 2 0,-1-1 0,0 0 0,0 0 0,0 0 0,0 0 0,0 1 0,0-1 0,-1 0 0,1 1 0,0-1 0,-1 1 0,2 2 0,-1-1 18,1 0 1,-1 0-1,1-1 0,0 1 0,4 5 0,3 0 60,-8-7-59,1 1-1,0-1 1,0 1 0,0 0 0,-1-1 0,1 1-1,-1 0 1,1 0 0,-1 0 0,0 0 0,0 0-1,0 0 1,0 1 0,0-1 0,0 0 0,-1 0 0,1 1-1,0 3 1,-1-1-39,1-1 0,0 1-1,0 0 1,1 0 0,-1-1-1,1 1 1,3 5 0,-5-9 13,3 7-214,-3 5 68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 2304,'0'-12'482,"0"16"367,0 20 540,0-19-1313,1 0-1,0 0 1,0-1 0,0 1 0,0 0-1,1-1 1,0 1 0,0-1-1,0 1 1,0-1 0,1 0 0,-1 0-1,5 4 1,15 29 229,-1 10-200,-11-23 29,25 44 0,-33-65-94,0 1-1,1-1 0,-1 1 1,-1-1-1,1 1 0,0 0 1,0 4-1,-2-8-34,0 1 0,0 0 1,0 0-1,0 0 0,0 0 0,0 0 0,0 0 0,-1 0 1,1 0-1,0-1 0,-1 1 0,1 0 0,-1 0 1,1 0-1,-1-1 0,1 1 0,-1 0 0,1-1 0,-1 1 1,0 0-1,1-1 0,-1 1 0,0-1 0,0 1 0,1-1 1,-1 1-1,0-1 0,0 0 0,0 1 0,0-1 1,1 0-1,-1 1 0,-2-1 0,-3 2 9,3-1-11,0 0 0,0 0 1,0 0-1,1 0 1,-1-1-1,-4 1 0,-13-5 2,7 0-4,-21-3 10,-14-5 36,23 3-185,-32-15-1,25 8-26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82 3392,'0'-65'1248,"0"65"-960,-16-17-64,0 17 576,-1 0-480,1 0-128,-1 0-128,1 17-704,0-1 352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1728,'-14'0'560,"12"0"-331,2-3 22,0 2-218,0 1-1,0-1 1,0 1-1,0-1 1,0 1 0,0-1-1,0 1 1,0-1 0,0 1-1,0-1 1,0 1 0,0-1-1,1 1 1,-1-1-1,0 1 1,0 0 0,1-1-1,-1 1 1,0-1 0,1 1-1,-1 0 1,0-1-1,1 1 1,-1 0 0,1-1-1,-1 1 1,0 0 0,1-1-1,-1 1 1,1 0 0,-1 0-1,1 0 1,-1-1-1,1 1 1,-1 0 0,1 0-1,-1 0 1,1 0 0,-1 0-1,1 0 1,0 0 0,5-2 953,-4 0-863,0 0-1,0 1 1,0 0 0,1-1-1,-1 1 1,0 0-1,1 0 1,-1 1 0,1-1-1,-1 0 1,6 0-1,5-2 375,99-24 2175,-104 25-2560,1 1 0,-1 0 0,0 1 1,0 0-1,1 0 0,-1 1 0,0 0 0,0 0 0,1 1 1,9 3-1,-1 0 78,15 0 13,1 6-59,30 6 197,-60-16-321,1-1 1,-1 1-1,0 0 1,1-1-1,-1 0 1,1 1-1,3-2 1,11 3-9,-8 2-19,-9-4 15,-1 0 1,1 1-1,0-1 1,-1 0-1,1 1 1,-1-1-1,1 0 1,0 0-1,-1 1 1,1-1-1,0 0 1,0 0-1,-1 0 1,1 0-1,0 0 1,-1 0-1,1 0 1,0 0-1,-1 0 1,1-1-1,0 1 1,-1 0-1,1 0 1,0-1-1,-1 1 1,1 0-1,-1-1 1,1 1-1,0 0 1,-1-1-1,1 1 1,-1-1-1,1 1 1,-1-1-1,1 0 1,2-2 65,-1 1-452,0-1 101,0 1 0,-1 0 0,0 0 0,1-1 0,-1 1 0,0-1 0,0 1 0,0-1 0,-1 1 0,1-1 0,-1 1 0,1-1 0,-1 0 0,0 1 0,0-5 0,0-12-2187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85 2080,'-1'0'57,"-1"0"0,0 0-1,0 0 1,1 1 0,-1-1 0,0 1 0,0-1-1,1 1 1,-1-1 0,1 1 0,-1 0 0,1 0-1,-1 0 1,1 0 0,-1 0 0,1 0 0,0 0-1,-1 1 1,0 1 0,2-3-57,-2 2 47,0 0 0,1 0 0,-1 0 0,1 0 0,0 0 0,0 0 0,-1 0 0,1 1 0,1-1 0,-1 0 0,0 1 0,1-1 0,-1 3 0,-3 9 74,-2-1 18,5-12-125,0 1 0,0-1 0,0 1 0,1-1 0,-1 1 0,1 0 0,-1-1 0,1 1 0,-1 0 0,1-1 0,0 1 0,0 0 0,0 2 1,0 1-24,0 1 0,1-1 0,-1 1 1,1-1-1,0 0 0,1 1 1,0-1-1,-1 0 0,2 0 0,-1 0 1,0 0-1,1 0 0,0-1 1,0 1-1,1-1 0,-1 0 0,1 0 1,0 0-1,0 0 0,0-1 1,0 1-1,1-1 0,-1 0 0,1 0 1,0-1-1,0 0 0,0 0 1,0 0-1,11 2 0,2-1-454,0-2 0,1 0 0,-1-1 1,34-5-1,-46 4 456,-1 0 1,1-1-1,-1 0 1,0 0-1,0 0 1,0-1-1,0 0 0,0 0 1,-1 0-1,1-1 1,-1 1-1,0-1 1,0 0-1,0 0 1,-1 0-1,1-1 1,2-5-1,8-6 195,-12 15-133,0-1 0,-1 0-1,1 0 1,0 1 0,-1-1 0,0 0 0,1-1 0,-1 1-1,1-3 1,4-22 399,1 12-32,-6 14-151,-1-1 0,1 1 0,0 0 0,0-1 0,-1 1 0,1-1 0,-1 1-1,0-1 1,1 1 0,-1-3 0,1 5-251,-1 1-1,0-1 1,1 0-1,-1 0 1,0 1-1,1-1 1,0 0-1,-1 0 1,1 0-1,0 0 1,0 0-1,-1 0 0,1 0 1,0 0-1,0 0 1,0 0-1,0 0 1,0 0-1,0-1 1,0 1-1,3 0 1,5 6 31,-9-6-46,1 0 0,0 0-1,-1 0 1,1 0 0,-1-1 0,1 1 0,-1 0-1,1 1 1,-1-1 0,0 0 0,1 1-1,1 4 14,0 0-8,1-1 1,0 1 0,0-1-1,1 1 1,-1-1 0,1-1-1,0 1 1,1 0 0,-1-1-1,7 5 1,19 13 112,-8 5-1,-16-21-51,0-2-1,0 1 1,0-1-1,14 7 0,-4-24-304,-15 12 230,-1 1 0,1-1 0,-1 1 1,0-1-1,1 0 0,-1 1 0,0-1 1,1 0-1,-1 1 0,0-1 0,0 0 1,0 1-1,1-1 0,-1 0 0,0 0 1,0 1-1,0-1 0,0 0 0,0 0 1,0 1-1,-1-1 0,1-1 0,-9-17 18,3 6 21,5 8-33,1 1-1,-1 0 1,0-1-1,1-8 1,1 7-24,-2 0 0,1 1 0,-2-10 0,-2 1-3,-6-28-201,10 39 217,-1 0 0,1 0 0,0 1 0,0-1 1,0 0-1,0 0 0,0 0 0,1 0 0,-1 1 1,1-1-1,1-3 0,-1 5 6,-1 1-1,1-1 1,0 1-1,0-1 1,-1 1-1,1-1 1,0 1 0,0-1-1,0 1 1,0 0-1,-1-1 1,1 1-1,0 0 1,0 0-1,0 0 1,0 0 0,0 0-1,1 0 1,21 0-67,-19 1 88,8-2 8,-8 1-23,-1 0 1,0 0-1,1 0 1,-1 0-1,0 0 1,0 1-1,1-1 1,-1 1-1,0 0 1,0 0-1,0 0 1,0 1-1,0-1 1,0 1-1,0-1 1,5 5-1,-4-4-4,0 1-1,1-1 0,-1 0 1,1-1-1,-1 1 1,6 0-1,-4 0-7,0-1 0,-1 1 0,1 0 0,-1 0 0,1 1 0,6 4-1,12 6 101,-24-13-88,1 0 0,-1 0-1,0 0 1,0 0 0,1 0 0,-1 1-1,0-1 1,0 0 0,0 0 0,1 0-1,-1 0 1,0 0 0,0 0 0,0 0-1,1 1 1,-1-1 0,0 0-1,0 0 1,0 0 0,0 0 0,1 1-1,-1-1 1,0 0 0,0 0 0,0 0-1,0 1 1,0-1 0,0 0 0,0 0-1,0 0 1,0 1 0,1-1 0,-1 0-1,0 1 1,0 5 44,-2 10 159,2-15-201,0-1-1,-1 1 1,1-1-1,0 1 1,-1-1-1,1 1 0,-1-1 1,1 1-1,-1-1 1,1 0-1,-1 1 1,1-1-1,-1 0 1,1 1-1,-1-1 0,0 0 1,1 0-1,-1 1 1,1-1-1,-1 0 1,0 0-1,1 0 1,-1 0-1,1 0 1,-1 0-1,-1 0 0,-11 0-41,12 0 36,1 0 1,0 0-1,0 0 0,0 0 0,0 0 1,0 0-1,0 0 0,0 0 0,0 0 1,0 0-1,0 0 0,-1 0 0,1 0 1,0 0-1,0 0 0,0 0 0,0 0 1,0 0-1,0 0 0,0 0 0,0 0 1,0 0-1,0 0 0,-1 0 0,1 0 1,0 0-1,0 0 0,0 0 0,0 0 1,0 0-1,0 0 0,0 0 0,0 0 1,0 1-1,0-1 0,0 0 0,0 0 1,0 0-1,0 0 0,0 0 0,0 0 1,0 0-1,0 0 0,0 0 0,0 0 1,0 1-1,0-1 0,0 0 0,0 0 1,0 0-1,0 0 0,0 0 0,0 0 1,0 0-1,0 0 0,0 1 0,0 2-16,0-1 0,-1 1 0,1-1 0,0 0 0,1 0 0,-1 0 0,0 0 0,1 0 1,-1 1-1,2 1 0,11 1-37,7 7 43,-14-7 14,0-2 0,1 1 0,6 2-1,29 14 41,12 4 42,-22-18 58,-15-4-67,9 3 11,-9-2-83,33 3 1,-47-6-13,0 0-1,1 0 0,-1 0 1,1-1-1,-1 1 1,0-1-1,0 0 1,1 0-1,-1 0 1,5-3-1,3-1-25,8 0-25,-18 4 60,0 1 0,0-1-1,0 0 1,0 0 0,0 1-1,0-1 1,-1 0 0,1 0-1,0 0 1,0 0 0,-1 0-1,1 0 1,0 0 0,-1 0-1,1-3 1,5-20 95,1 16-49,-6 8-49,-1-1-1,1 1 1,-1 0 0,1-1 0,-1 1 0,1-1 0,-1 1-1,0-1 1,1 1 0,-1-1 0,0 1 0,1-1 0,-1 1 0,0-1-1,0 0 1,1 1 0,-1-1 0,0 1 0,0-1 0,0 0-1,0 1 1,0-1 0,0 0 0,0 1 0,0-1 0,0 0-1,0 1 1,-1-2 0,1-3-41,0 2 15,-1-1 0,1 0 0,0 0 1,0 1-1,1-1 0,-1 0 0,1 1 1,1-6-1,1 8 39,0 0 1,0 0 0,0 0 0,-1 1-1,1 0 1,0-1 0,0 1-1,0 0 1,0 0 0,4 1-1,4 0 21,-8-1-39,1 0 0,-1 1 0,0-1 0,1 1 0,-1 0 0,0 0 1,1 0-1,4 3 0,3 0-43,-9-3 46,0-1 1,0 1-1,-1 0 0,1 0 1,0-1-1,0 1 1,-1 0-1,1 0 1,-1 1-1,1-1 0,-1 0 1,1 0-1,-1 1 1,0-1-1,1 1 1,0 2-1,8 8 17,-4-7-8,0-1 1,0 0-1,0 0 1,0-1-1,11 5 0,-1 0 0,-9-5-6,1 0-1,-1-1 1,12 3-1,3 1-51,-6 0 27,-13-5 31,1 1 0,-1-1 1,1 0-1,-1 0 0,1-1 1,-1 1-1,6 0 0,-1-1 24,-6 0-35,0 0 0,-1 0 0,1 1 0,0-1 0,0-1 0,0 1 1,-1 0-1,1 0 0,0-1 0,0 1 0,3-2 0,0-9 48,-1 9-25,3-4 14,-3-7 10,-4 11-38,1-1 1,0 1-1,-1 0 1,1-1 0,0 1-1,0-1 1,0 1-1,1 0 1,-1 0 0,1 0-1,-1 0 1,1 0 0,2-3-1,10-8-41,1 1 0,1 1 0,0 0 0,0 1 0,1 1 0,0 0 0,33-11 0,-40 17 51,0-1-1,17-8 0,-4-3 17,-17 10-3,0 1 1,0 1-1,0-1 1,1 1-1,-1 0 1,1 0-1,8-1 0,-9 3-24,0-1-1,0 1 1,0-1-1,0-1 1,0 1-1,-1-1 1,11-6 0,11-6-95,-24 13 104,-1 1 0,0-1 0,0 1 0,1-1 0,-1 0 0,0 0 0,0 0-1,-1 0 1,1 0 0,0 0 0,-1 0 0,3-5 0,-4 6-6,1 0 0,-1 0 1,1 0-1,-1 1 0,0-1 0,0 0 1,0 0-1,1 0 0,-1 0 0,0 0 1,0 0-1,0 0 0,0 0 0,0 0 1,-1 0-1,1 0 0,0 0 1,0 0-1,-1 0 0,1 0 0,0 1 1,-1-1-1,1 0 0,-1 0 0,1 0 1,-1 0-1,0 1 0,1-1 0,-1 0 1,0 1-1,1-1 0,-1 0 0,0 1 1,0-1-1,0 1 0,1-1 1,-2 1-1,-1-1-7,0 0 1,0 0-1,0 0 1,0 1-1,0-1 1,0 1-1,0 0 0,0 0 1,0 0-1,-4 1 1,-5 0 55,-2-1 99,1 0 1,0 1-1,-16 3 0,22-2-128,1 0 0,-1 1-1,0-1 1,1 1 0,0 0-1,-1 1 1,-10 7 0,13-8-17,1 1 1,-1-1-1,0 1 0,1 0 1,0-1-1,-6 9 0,5-3 5,-1 1-1,-5 18 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1728,'0'17'640,"0"-17"-480,-17 0-64,17 16 448,-16 0-320,0 1 192,-17-1-256,0 17-128,0 0-64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3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18 576,'0'0'171,"0"0"-91,3 0 85,17 1 1392,-13 0-1315,-1-1 1,1 0 0,0 0 0,0 0-1,-1-1 1,1 0 0,7-2 0,-1-1-158,1 1 0,-1 0 1,0 1-1,0 1 0,1 0 1,24 1-1,49 8-45,20 1-48,712-9 792,-556 8-539,18 0-154,126 9 58,-79-2-58,-219-11-75,109 7 21,12-6 16,10 6-5,-3-5 27,2 7-23,28 1 24,-132-10-50,249 11-4,424 34-145,-355-31-41,-37-3 216,48 0-31,-308-11-63,152 7-11,-5-6 69,11 6 10,136-8-7,-307-3-22,281-9-79,-285 4 111,-11 2 59,263-15 144,-141-17-201,-74 9-35,7 6 51,177-28-649,-275 32-779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1664,'0'-30'869,"0"28"-618,0 2-38,0 0 139,0 0-112,0 2-42,0 0-163,1 0 0,-1 0 0,1 0 0,-1 0 1,1-1-1,0 1 0,-1 0 0,1-1 0,0 1 1,0 0-1,0-1 0,0 1 0,1-1 0,1 3 1,-3-4-29,1 1 1,-1-1 0,0 1-1,1 0 1,-1-1 0,0 1-1,1-1 1,-1 1 0,0 0-1,0-1 1,0 1 0,0 0-1,1 0 1,-1-1 0,0 1-1,0 0 1,0-1 0,-1 1 0,1 0-1,0-1 1,0 1 0,0 0-1,0-1 1,-1 1 0,1 0-1,0-1 1,-1 2 0,0 0 6,-4 9-19,4-8 40,-1 0-1,1 1 1,0-1 0,0 0 0,0 0 0,0 1 0,1-1 0,-1 0 0,1 1 0,0 4 0,0 263 1714,-8-153-1432,0-1 11,8-64-204,1 60 259,-19 144 1,10-188-232,0 94 0,-1 22-28,4-108-72,0 63 76,-6-15-43,8 167 103,3-182-77,-1-9 7,5 150 580,7-114-213,-6-17-154,0-59-161,4 91 182,-9-101-155,3 111 220,8-45-359,-6 3-52,6-27-6,-5-3 32,16 60 354,-17-119-260,-2-10-55,-2 1 0,0 0 0,-2 22 1,0 0 347,-2-47-675,-8-8-998,8 5-298,3 3 892,0 0-1,-1 0 1,0 0 0,1 0-1,-1 0 1,-2-5-1,-4-15-742,5 13 571,1-1 0,1-14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52 736,'0'-11'224,"0"16"-128,0-10 43,-3 13 250,3-7-372,-1-1 0,0 0 0,1 1 0,-1-1 0,0 0 0,1 0 0,-1 0 0,0 1 1,1-1-1,-1 0 0,0 0 0,1 0 0,-1 0 0,-1 0 0,0 0 116,2 0-47,0 0 20,0 0-10,-3 0 54,-8 0-60,8 0-4,3 0-70,-3 0-198,-46 0 438,47 0-243,-1 1 0,1 0 0,-1 0 0,1-1 0,-1 1 0,1 1 0,0-1-1,0 0 1,-1 1 0,1-1 0,0 1 0,0-1 0,0 1 0,1 0 0,-1 0 0,-2 3-1,-1 0 58,0 0-1,0 0 0,-6 4 0,6-6-40,-3 2 60,0 1-1,0-1 1,1 1-1,0 1 1,-10 10-1,3 2 67,5-6 88,-20 21-1,17-21-183,1 0 0,-15 24-1,9-18-85,16-18 35,0 0 0,-1 0 0,1 1 0,0-1 0,0 1 0,-1-1 0,1 1 0,0-1 0,1 1 0,-1-1 0,0 1 0,0 0 0,1 0 0,-1-1 0,1 1 0,-1 0 1,1 2-1,0-2 424,3 1-187,-2-1-253,1-1 1,0 1-1,0-1 1,0 0-1,0 0 1,0 0-1,1 0 1,-1 0-1,0-1 0,0 1 1,1 0-1,-1-1 1,3 1-1,39-1-98,-22 0 126,-9 1 43,1 0-1,-1 1 1,22 7 0,-31-9-53,26 3 93,-24-3-85,1 0 0,-1 1 1,11 1-1,13 6-2,-17-12-6,-4 0-15,8 3-34,-15 1 39,1 0 1,-1 0 0,1 0 0,-1 0 0,1-1-1,-1 1 1,1 0 0,-1-1 0,5-2-1,-4 2 50,-1-1 0,1 0 0,0 0 0,-1 0 0,0 0 0,0 0 0,1-1 0,-1 1 0,0-1 0,-1 0 0,1 1 0,2-6 0,0-1 108,-1 0 1,5-18 0,-5 12 49,-2 0 1,1 0-1,-2 0 1,-2-20-1,1 2 163,1 30-345,0-1 1,0 1-1,-1-1 1,1 1-1,-1 0 0,0 0 1,0-1-1,0 1 0,-3-5 1,0-3 40,3 8-47,0 1 1,0 0-1,0 0 1,0 0-1,0 0 1,0-1-1,-1 2 1,1-1-1,-1 0 1,1 0-1,-1 0 1,0 1-1,0-1 1,0 1-1,1-1 1,-1 1-1,-4-2 1,-16-14 79,-4-7-66,24 20-26,0-1-7,1 5-2,1-1 0,0 1 1,0-1-1,-1 1 1,1-1-1,0 1 0,0-1 1,0 1-1,0-1 1,0 1-1,0-1 0,-1 1 1,1-1-1,1 1 0,-1-1 1,0 0-1,0 1 1,0-1-1,0 1 0,0-1 1,0 1-1,0-1 1,1 1-1,-1-1 0,1 0 1,1 1-69,1-1 0,-1 0 1,1 0-1,-1 1 1,1-1-1,-1 1 0,1 0 1,0 0-1,-1 0 0,1 0 1,3 1-1,9 0-1523,15-1-109,3 0-950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33 1312,'14'-13'421,"-11"10"-245,-6 0-58,-5-8 127,8 11-237,0 0 0,0 0-1,0-1 1,0 1 0,1 0 0,-1 0-1,0 0 1,0 0 0,0-1 0,0 1 0,1 0-1,-1 0 1,0 0 0,0 0 0,1 0 0,-1 0-1,0 0 1,0 0 0,0 0 0,1-1 0,-1 1-1,0 0 1,0 0 0,1 0 0,-1 0 0,-8 3 290,3 8-111,-9-5 0,-7 7-31,-5 1 34,-189 54 1293,204-64-1323,0 1 0,0 0 0,0 1 0,1 0 0,-18 15 0,27-21-146,-5 5 54,0-1 0,0 0 0,1 1 0,0 0 1,-5 7-1,8-10-48,1 0 1,0 1-1,0-1 0,0 0 1,0 0-1,0 1 1,0-1-1,1 0 0,-1 1 1,1-1-1,0 1 1,0-1-1,0 1 0,0-1 1,0 1-1,0-1 1,1 1-1,0 3 0,3 4 19,-1-1 0,2 0-1,-1-1 1,1 1 0,0-1-1,1 1 1,9 8 0,-6-5 21,0-1 0,1 0-1,1-1 1,0 0 0,0-1 0,1 0 0,0-1 0,0 0 0,1-1 0,0 0 0,0-1 0,15 4-1,-4-2-61,34 17-1,-51-22-216,0 0-1,1-1 0,10 3 1,4 1-1202,-20-5 1294,0 0 0,0 0-1,0 0 1,0 0-1,0 0 1,-1 0-1,1 1 1,-1-1-1,2 2 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3072,'0'0'1120,"0"-16"-864,17 16-64,-17 0 320,16 0-320,1 0 544,-1 0-416,0 0-288,17 0-32,0 0 96,0 0-32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1056,'0'0'357,"0"0"-229,0 0 43,0 0 272,-6 0-129,2 0-274,-1-1 54,0 1 0,0 0 0,0 0 1,0 1-1,0-1 0,-7 3 0,-13 8 51,17-7-92,0 0 0,-14 4 0,4-4 5,10-2 28,0 0-1,0 0 0,0 1 1,-8 3-1,-17 9 198,25-12-158,0 0 1,0 1-1,-11 7 0,16-9-82,1 0-1,-1 1 0,1 0 1,-1 0-1,-2 5 0,-2 1 46,-6 8 99,7-11-136,1 1-1,0 0 1,0 0-1,0 0 1,1 1 0,0-1-1,1 1 1,-1 0-1,-2 11 1,6-13-29,-1 0 1,1 0-1,0 0 1,1 0 0,-1 0-1,1 0 1,1 0-1,2 10 1,0-1 56,-3-11-61,-1 0-1,1 0 0,0 0 0,1-1 1,-1 1-1,0 0 0,1-1 1,0 1-1,0-1 0,0 1 0,0-1 1,1 0-1,-1 0 0,1 0 0,0 0 1,5 4-1,-1-2 25,1-1 0,0 1 0,0-1 0,1-1 0,11 4 1,-1 0 45,4 3-41,-10-5-303,0 0 1,20 5-1,2-7-245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1888,'0'0'704,"0"0"-544,16 0-32,0 16 352,1 0-288,-1 1 192,1-1-224,15 0 128,1 1-160,-16-1 160,15 1-192,1-17 32,-17 16-64,1 0 96,-1-16-96</inkml:trace>
  <inkml:trace contextRef="#ctx0" brushRef="#br0" timeOffset="1">312 1 1472,'0'0'544,"0"0"-416,-17 0-32,17 0 96,-16 16-128,0 0 544,16 1-352,-33-1 256,17 0-288,-1 1 64,-16 16-160,1-1 0,15 1-64,-32-16 160,33-1-128,-17 17 96,16-33-96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2240,'50'-16'832,"-50"16"-672,32 16 0,1-16 608,-17 17-448,17-1 832,0 1-640,-17 32 64,17-17-384,-16 34 32,-1-17-128,-16 17 352,-16-1-224,-34-16-480,18 17 160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2912,'-14'-14'923,"12"11"-550,2 3 70,0 0 884,0 0-217,0 14 1354,-1-14-2446,1 0-1,0 0 1,0 0 0,0 1 0,0-1 0,0 0 0,0 0 0,0 0 0,0 0-1,0 0 1,0 0 0,0 0 0,0 0 0,0 0 0,0 0 0,0 1 0,0-1-1,0 0 1,0 0 0,0 0 0,0 0 0,1 0 0,-1 0 0,0 0-1,0 0 1,0 0 0,0 0 0,0 0 0,0 1 0,0-1 0,0 0 0,0 0-1,0 0 1,0 0 0,0 0 0,0 0 0,0 0 0,1 0 0,-1 0 0,0 0-1,0 0 1,0 0 0,0 0 0,0 0 0,0 0 0,0 0 0,0 0-1,0 0 1,0 0 0,1 0 0,-1 0 0,0 0 0,0 0 0,0 0 0,0 0-1,0 0 1,5 0 271,-2-1-149,0 1 0,0 0 0,0 1 0,0-1 0,1 0 0,-1 1-1,3 1 1,1 0-14,0 0-48,-1 1-1,1-2 0,0 1 0,0-1 1,0 0-1,11 0 0,21-1 56,-3-1 62,47 5 0,-49 2-164,-19-3-249,0-1-1,22 1 1,-26-4-742,0 2 0,13 1 0,-18 0 537,0 0 1,0 0 0,-1 0-1,8 4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99 224,'55'0'123,"-40"0"-119,-6-1 1,1 1 1,0 0-1,-1 1 1,15 2 0,-8 2-2,-9-3-4,0 0 0,-1-1 1,1 1-1,0-1 0,14 0 0,399-1 1584,-305 2-1515,-78 2-61,43 1-5,1-10 5,-28 1 16,290 1 253,-194 4-181,4029-1-400,-3071 32 390,-1037-28-71,993 58-132,-282-13 405,-390-30-256,-267-11-32,978 44 144,-456-49 342,-434-3-342,211-3 288,677-44 731,-862 34-1004,235-9 81,-6-5-117,-9 7-37,-29 2-23,-268 8-21,107-5 39,9 9-13,-139 4-24,277-9 153,105 9-106,34-1-182,-229-8 59,-19 5 37,-143 1 22,204-3-6,-127 5-159,-43-8 68,-127 8 110,171-13 160,-121 2 120,-77 11-207,-10 2-74,1-3 0,34-7 0,-16-3-7,-45 13 8,0 0 0,0-1 0,0 0 0,0-1 0,9-4 0,-5 4-29,-22 1-44,3-3-2,7 4 3,-1 0 1,1 0 0,-1 0-1,1 0 1,-1 0 0,0 1-1,1-1 1,-1 0 0,1 1-1,-1 0 1,0-1 0,0 1-1,-1 0 1,-16 0-1601,-12 0 416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1 480,'-13'0'165,"12"0"-164,1 0 0,0 0 0,0 0 0,0 0 0,0 0 0,0 0 1,0 0-1,0 0 0,0 0 0,0 0 0,0 0 0,-1 0 0,1 0 0,0 0 0,0 0 0,0 0 0,0 0 0,0 0 0,0 0 0,0 0 0,0 0 0,0 0 0,0 0 0,-1 0 0,1 0 0,0 0 0,0 0 0,0 0 0,0 0 0,0 0 0,0 0 0,0 1 0,0-1 0,0 0 0,0 0 0,0 0 0,0 0 0,0 0 0,0 0 0,0 0 1,0 0-1,0 0 0,0 0 0,0 1 0,0-1 0,0 0 0,0 0 0,0 0 0,0 0 0,0 0 0,0 0 0,0 0 0,0 0 0,0 0 0,0 0 0,0 1 0,0 12 954,3-13-326,13 0 19,-5-1-353,0 1 1,1 1-1,17 2 0,-12 2-254,-10-3-31,-1 0 0,1-1 0,0 1 0,0-1 0,7 0 1,0-1-6,0 1 0,25 6 0,-26-4 31,0-1-1,25 1 1,-25-2-16,-1 0 0,1 1 0,-1 0 0,13 4 0,-18-4-13,6 0 1,-1-1-1,0 0 1,1 0 0,19-2 0,1 0 220,-9 1 45,-20 0-104,-16 0-126,8-1-55,-1 1 0,0 1 0,1-1 0,-1 1 0,0 0 0,1 0 0,-1 0 0,1 1 0,-1-1 0,1 1 0,-8 5 0,-29 15-23,16-9 65,-13 17-9,-6 6-64,6 8 22,-3-9 64,14-2 15,-12 0 65,28-21-97,10-11 11,0 1 1,-1 0-1,1-1 1,0 0 0,-1 1-1,1-1 1,-1 0-1,1 0 1,-1 1 0,0-1-1,1 0 1,-1-1-1,0 1 1,0 0 0,0 0-1,0-1 1,1 1-1,-1-1 1,0 0 0,0 0-1,0 1 1,-2-2-1,-29 1 955,27-2-640,5 0-304,0 1 0,-1-1-1,1 0 1,0 1-1,0-1 1,0 0-1,1 0 1,-1 0-1,0 0 1,1 0-1,-1 0 1,0-2 0,0-30 350,1 31-375,-1-13 86,1 10-51,0-1 1,0 0-1,0 1 0,1-1 1,1-7-1,9-10 86,-8 3-207,-1 0 0,-1 0 1,-3-27-1,1 0 186,1 18 106,0 27-447,0 3 58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2144,'27'-13'699,"-25"12"-596,0 0 1,0 0-1,0 1 1,0-1 0,0 1-1,0 0 1,0-1 0,0 1-1,0 0 1,0 0-1,0 0 1,0 0 0,0 1-1,0-1 1,0 0 0,0 1-1,0 0 1,1 0-1,-1 0-114,5 1 184,-1 2 1,0-1-1,0 0 1,0 1-1,0 0 1,10 10-1,34 37 426,-25-24-450,-12-14-10,26 20 0,21 5 58,-44-25-83,0 1 0,14 16 0,-15-14 168,26 21 1,-29-28-3,25 14 0,-25-19-888,-21-5-779,6 1-2058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17 3136,'0'-17'1184,"0"17"-928,-16 0-64,-1 0 1024,17 0-704,0 17 768,-16-1-736,-17 1 288,0-1-480,1 17-320,-18-17-64,1 17 576,0 0-320,0 16-288,0-33 32,49-16-5504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4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1248,'14'-14'389,"-14"14"-380,1-1 0,-1 1-1,1 0 1,0-1 0,-1 1 0,1 0-1,0-1 1,-1 1 0,1 0-1,0 0 1,-1-1 0,1 1 0,0 0-1,-1 0 1,1 0 0,0 0-1,-1 0 1,1 0 0,0 0 0,0 0-1,-1 0 1,1 1 0,0-1 0,2 1 32,-1-2-20,0 1 0,0 0 0,-1 0 1,1-1-1,0 1 0,0-1 0,0 1 0,-1-1 0,1 0 1,0 0-1,-1 1 0,3-3 0,-3 2 16,1 0 0,-1 0 0,1 1 0,0-1 1,-1 0-1,1 0 0,0 1 0,0-1 0,0 1 0,-1 0 0,1-1 0,2 1 0,-2 0-7,-1 0-1,1 0 1,-1 0-1,1-1 1,-1 1-1,1 0 1,-1-1-1,1 0 0,-1 1 1,1-1-1,1-1 1,15-5 171,13 4-70,-21 4-82,0-2 0,19-2-1,17-8 91,3 6 202,-33 2-258,8-1 44,1 0 0,25 1 0,-21 4-60,-9-1 47,-1 0 1,28-4 0,-32 2-59,10-3 46,-1 2 0,26 0 1,17 3 13,98-3 61,-72-8-49,-5 5-54,-45 2-54,97-5 46,34 1 70,4-1-187,-1 1 2,-7 0 77,-108 8-49,133 3-60,-75 8-41,-8-6 58,-56 0 68,103 4 61,-44-6 58,-78 0-89,44 2 76,22-10 181,23-1-38,47-3-395,-103 4 81,61 0-72,-60-1 81,88-2 24,-110 8 21,96 3-72,-64 8 53,10-3 78,32 6 178,-69-4-155,6-4-176,-32 0 57,-23-4 55,0-1 0,0 0 0,0 0-1,0 0 1,0-1 0,0 1 0,0-1-1,1 0 1,8-2 0,117-31 165,-122 30-162,1 0 1,-1 0 0,20-2-1,-29 6-12,1-1 0,-1 0 0,0 0 0,1 0 0,-1 0 0,0 0-1,1 0 1,-1 0 0,0 0 0,1 0 0,-1-1 0,0 1-1,1 0 1,-1 0 0,0 0 0,1 0 0,-1 0 0,0 0 0,1-1-1,-1 1 1,0 0 0,0 0 0,1 0 0,-1-1 0,0 1-1,1-2 9,1 1-1,-1 0 1,0 0-1,1 0 1,-1 0-1,1 0 1,-1 0-1,1 0 1,-1 0-1,1 1 1,-1-1-1,1 1 1,0-1-1,0 1 1,-1 0-1,1-1 1,2 1-1,-3 0 4,0 0 0,-1 0 0,1 0-1,-1 0 1,1 0 0,0 0 0,-1 0 0,1 0 0,0 0-1,-1 0 1,1-1 0,-1 1 0,1 0 0,-1 0 0,1-1-1,-1 1 1,1 0 0,-1-1 0,1 1 0,-1-1-1,1 1 1,-1 0 0,1-1 0,-1 1 0,0-1 0,1 0-1,1-16 260,-2 11-266,0 3 47,0 1-5,0-12 27,0 13-72,0 0 0,0 0 0,0 0 0,0 0 0,0 1 0,0-1 0,0 0 0,-1 0 1,1 0-1,0 0 0,0 0 0,-1 1 0,0-3 0,-1 2 7,0 1 0,0-1 0,-1 1 0,1-1 0,0 1 0,0 0 1,-1 0-1,1 0 0,-4 0 0,5 1-42,1-1 32,0 0-1,-1 0 0,1 0 1,0 0-1,0 0 1,0 0-1,0 0 1,0 0-1,0 0 0,0 0 1,0 0-1,0 0 1,-1 0-1,1 0 1,0 0-1,0 0 1,0 0-1,0 0 0,0 0 1,0 0-1,0 0 1,0 0-1,0-1 1,0 1-1,0 0 1,-1 0-1,1 0 0,0 0 1,0 0-1,0 0 1,0 0-1,0 0 1,0 0-1,0 0 0,0 0 1,0 0-1,0 0 1,0-1-1,0 1 1,0 0-1,0 0 1,0 0-1,0 0 0,0 0 1,0 0-1,0 0 1,0 0-1,0 0 1,0 0-1,0-1 0,0 1 1,0 0-1,0 0 1,0 0-1,0 0 1,0 0-1,0-1-6,0 0-1,0 1 1,0-1-1,0 0 1,0 1-1,0-1 1,0 0-1,-1 0 1,1 1-1,0-1 1,0 0 0,-1 1-1,1-1 1,-1 0-1,1 1 5,0 0-35,0-1 0,-1 1 0,1 0 0,-1-1 0,1 1-1,0 0 1,-1 0 0,1-1 0,-1 1 0,1 0 0,-1 0 0,1 0-1,-1 0 1,1-1 0,-1 1 0,1 0 0,-1 0 0,1 0 0,-1 0-1,1 0 1,-1 0 0,1 0 0,-1 1 0,1-1 0,0 0 0,-1 0-1,1 0 1,-1 0 0,1 1 0,-1-1 0,1 0 0,-1 0 0,1 1-1,0-1 1,-1 1 0,-13 13-3023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0 832,'0'0'288,"0"0"-224,0 0 0,0 0 320,16 17-224,-16-17-160,0 16 0,0 1 128,0 15-64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1263 480,'0'0'165,"0"0"-106,0 0 32,0 0 197,0 0-43,0 0 112,0 0-138,0 3-118,0-3-98,0 1-1,0 0 1,0-1-1,0 1 1,-1 0-1,1 0 1,0-1-1,0 1 1,0 0-1,-1-1 1,1 1-1,0 0 1,0-1-1,-1 1 1,-13 5 2,1 5 38,10-8 149,3-3 10,0 0 150,0 0-74,0 0 84,0 0-122,0 0-42,0 0-92,0 0-63,0 0 101,0 13 699,0-10-865,0-3 22,0 0 251,0-3-54,0-8-32,0 9-74,0-99 32,0 65-289,-1 32 181,1-1-1,-1 1 0,0 0 0,0 0 1,-1-1-1,1 1 0,-1 0 0,-3-6 0,5 9-10,-1 0 0,1-1 0,-1 1 0,1-1 0,0 1 0,-1-1 0,1 1 0,0 0 0,0-3 0,-2-15 4,-1 11-14,1 2 8,0-1 1,0 1-1,0-1 1,1 1-1,0-1 1,0-12-1,0 10 30,1 6-20,0 0 0,-1 0 0,1 0 0,0 0 0,1 0 1,-1 0-1,0 0 0,1 0 0,0 0 0,1-4 0,3-2 24,-4 8-28,0 0 1,0-1-1,0 1 1,-1-1-1,1 1 1,0-1 0,-1 0-1,1 1 1,-1-1-1,1 0 1,-1 1-1,0-1 1,0-2-1,1-23 88,0 18-97,-1 1 0,0 0 0,0-1 0,0 1 1,-4-16-1,-7 13 43,5-11 17,-1 14 42,6 8-98,1 0 0,-1 0-1,1-1 1,-1 1 0,1-1 0,0 1 0,-1 0 0,1-1 0,0 1 0,-1-1 0,1 1 0,0 0 0,0-1 0,-1 1 0,1-1 0,0 1 0,0-1 0,0 1 0,-1-1 0,1 1 0,0-1 0,0 0 0,0 1 0,0-1 0,0 1 0,0-1 0,0 1 0,1-1 0,-1-1-5,-1 0 1,1 1 0,0-1 0,0 0-1,-1 1 1,1-1 0,-1 1-1,1-1 1,-1 1 0,0-1-1,0 1 1,1-1 0,-1 1-1,0 0 1,0 0 0,0-1-1,-1 1 1,-1-2 0,1 2-2,1-1 1,-1 0 0,0 0 0,1 0-1,0 0 1,-1 0 0,1 0-1,0 0 1,-1-3 0,-4-23 2,-5 7 0,6-9 32,-6-3 112,7 14-77,2 11-46,0 1-1,0-1 1,-1 0 0,-3-8-1,3 9-13,0 0-1,0-1 0,1 1 0,0-1 0,-1-13 0,0 0-5,-4-4 5,5 19 16,1 0 0,-1-1 1,1 1-1,0-12 0,1-160 469,0 176-492,0 1-1,0-1 1,0 0 0,-1 0 0,1 1-1,0-1 1,-1 0 0,1 1 0,-1-1-1,0 0 1,1 1 0,-1-1 0,0 1-1,-2-3 1,-2-4-34,-5-14-15,7 16 92,0-1-1,-1 0 0,0 0 0,0 1 0,0 0 0,-1 0 0,0 0 0,-7-6 0,8 8-74,1 2 40,1 0 0,0 0 0,0 0 0,0 0 0,0-1-1,0 1 1,0 0 0,1-1 0,-1 0 0,1 1-1,-1-1 1,1 0 0,0 0 0,0-3 0,1 6-8,0 0 1,0 0 0,0 0 0,0 0-1,0 0 1,0 0 0,0 0 0,0 0-1,0-1 1,0 1 0,0 0-1,0 0 1,0 0 0,0 0 0,0 0-1,0 0 1,0 0 0,0 0-1,0 0 1,0 0 0,0-1 0,0 1-1,0 0 1,-1 0 0,1 0-1,0 0 1,0 0 0,0 0 0,0 0-1,0 0 1,0 0 0,0 0-1,0 0 1,0 0 0,0 0 0,0 0-1,0 0 1,0-1 0,-1 1 0,1 0-1,0 0 1,0 0 0,0 0-1,0 0 1,0 0 0,0 0 0,0 0-1,0 0 1,0 0 0,0 0-1,-1 0 1,1 0 0,0 0 0,0 0-1,0 0 1,0 1 0,-1-1-3,1 0 1,-1 0 0,1 0 0,-1 0-1,1 0 1,-1 0 0,1 0-1,-1-1 1,1 1 0,-1 0 0,1 0-1,-1 0 1,1 0 0,-1-1-1,1 1 1,-1 0 0,1 0 0,0-1-1,-1 1 1,1 0 0,-1-1-1,1 1 1,0-1 0,-1 1 0,1 0-1,0-1 1,0 1 0,-1-1-1,1 1 1,0-1 0,0 1 0,0-1-1,-1 1 1,1-1 0,0 1-1,0-1 1,0 1 0,0-1 0,0 1-1,0-1 1,0 0 0,0 1 1,0 0 0,0 0-1,0 0 1,0 0 0,0-1 0,0 1 0,0 0 0,0 0 0,0 0 0,0 0-1,0 0 1,0 0 0,0 0 0,0 0 0,0 0 0,0-1 0,0 1 0,0 0-1,0 0 1,0 0 0,0 0 0,0 0 0,0 0 0,0 0 0,0 0 0,0 0-1,0 0 1,0 0 0,0 0 0,0-1 0,0 1 0,0 0 0,0 0 0,-1 0-1,1 0 1,0 0 0,0 0 0,0 0 0,0 0 0,0 0 0,0 0 0,0 0-1,0 0 1,0 0 0,0 0 0,-1 0 0,1 0 0,0 0 0,0 0 0,0 0-1,0 0 1,0 0 0,0 0 0,0 0 0,0 0 0,-1 0 0,-12 0-213,13-3 188,0-7 68,0 7-4,0 3-1,0 0 16,0 0-15,13 0-92,-10 0 49,0 0 144,8 0-11,-8 0 32,-3-3-70,0 0-92,0 0-15,4 4 16,5-7 37,-6 3-14,-3 3-65,3 0 11,-3 0 32,1 1 1,0-1-1,0-1 1,-1 1-1,1 0 0,0 0 1,-1 0-1,1 0 0,0 0 1,-1-1-1,1 1 0,0 0 1,-1-1-1,2 1 0,-2-1 4,0 0-1,1 1 0,-1-1 0,0 1 0,1-1 1,-1 0-1,0 0 0,0 1 0,0-1 0,0 0 1,0 1-1,0-1 0,0 0 0,0 0 0,0-2 19,0 3-65,0 0-16,0 0-63,0 0 84,0 0 166,0 0-80,3 0-154,90 0 143,-90 0-208,-3 0 75,2 0 59,9 0 5,-8 0-85,0 0 63,24 0 417,-24 0-267,2 0-133,17 0-1,-22 0 41,1 0-1,-1 0 1,0 0-1,1 0 1,-1 0-1,0 0 1,1 0-1,-1 0 1,0 0-1,1 0 1,-1 0-1,0 0 0,1 0 1,-1 0-1,0 0 1,1 1-1,-1-1 1,0 0-1,1 0 1,-1 0-1,0 0 1,0 1-1,1-1 1,-1 0-1,0 1 0,1 0 8,0 0 1,1 0-1,-1 0 1,0 0-1,0 0 0,1 0 1,-1 0-1,0 0 1,1 0-1,-1-1 1,1 1-1,-1 0 1,1-1-1,-1 0 0,1 1 1,0-1-1,-1 0 1,1 1-1,-1-1 1,4-1-1,-4 1-9,0 0 0,-1 0 0,1 0 0,0 0 0,0 0 0,-1 0 0,1 0 0,0 1 0,0-1 0,-1 0 0,1 0 0,0 1 0,-1-1 0,1 0 0,0 1 0,0 0 0,4 2 6,0-1 1,0 1-1,0-1 0,11 4 0,-5-2 11,-8-2-11,1-1 0,-1 0 0,0 0 0,0 0 0,1 0 0,-1 0-1,0-1 1,7 1 0,7-1 25,-16 0-29,0-1 0,1 1 0,-1 0 0,1 0 1,-1 0-1,0 0 0,1 0 0,-1 0 0,1 1 1,-1-1-1,0 0 0,1 1 0,-1-1 0,0 1 0,1-1 1,-1 1-1,0 0 0,0-1 0,1 1 0,-1 0 1,0 0-1,0 0 0,0 0 0,0 0 0,0 0 1,1 2-1,-1-2-9,0-1 1,1 1 0,-1-1 0,1 1-1,0-1 1,-1 0 0,1 0 0,-1 0-1,1 1 1,-1-1 0,1-1 0,3 1-1,4 0-27,-4 0 15,-1 0-1,0 1 0,0 0 1,0-1-1,0 2 0,0-1 1,0 0-1,0 1 0,6 3 1,-7-4 21,0 0 1,-1 0-1,1 0 1,0-1-1,0 0 1,0 1-1,1-1 1,-1 0-1,0 0 1,4-1-1,5 0 17,18 1 47,-10-1-21,1 1-1,23 4 0,-28-1-27,17 2-20,0-10-56,-17 2 25,2 1 25,-1 1 0,22 1-1,-15 0 50,-6 1 14,0 0 0,18 5 0,-17-3-14,1 0 0,20-1 0,320-2-659,-257 8 769,2 1 487,192-9-915,-159 8 228,3 0 60,-100-8 12,85-3 34,-89 0-54,122-7 10,-108 9-39,108 4-38,-107 3 83,66 2 52,199-8 191,-153 9-164,-12-1-58,23-17-33,-5 1-8,-57 9-41,186-5-98,-230 1 181,184-7 110,894 10-231,-674 0 267,-463 0-158,1-1 1,-1 0-1,0-1 1,15-3-1,-17 3 91,0 0 0,0 1 0,0-1 0,11 1 0,-30 1-659,9 0 118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1408,'0'33'512,"16"-33"-384,1 16-64,-1-16 416,0 0-288,1 17-96,-1-1-32,1 0 128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1 832,'33'16'288,"-33"-16"-224,33 0 0,-33 16 32,16-16-64,-16 0-736</inkml:trace>
  <inkml:trace contextRef="#ctx0" brushRef="#br0" timeOffset="1">1 132 1824,'0'0'672,"16"16"-512,-16-16-64,16 0 32,1 16-96,-1-16 320,1 17-160,-1-17-1440,-16 0 672,0 16-352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1312,'-14'0'421,"11"0"-245,3 0-69,3 0 90,210 0 2593,-193 0-2649,20 3 0,-19 1-49,10 0 19,2-9-35,-17 2-51,12 0 201,0 1 1,34 3-1,-16 0-73,-46 2-169,0-3 13,0 1-1,0-1 0,0 1 1,0-1-1,0 1 1,0 0-1,0-1 1,0 1-1,0-1 1,0 1-1,0-1 0,0 1 1,-1-1-1,1 0 1,0 1-1,0-1 1,-1 1-1,1-1 1,0 1-1,-1-1 0,1 0 1,0 1-1,-1-1 1,1 0-1,-1 1 1,1-1-1,-1 0 1,1 0-1,0 1 0,-1-1 1,1 0-1,-1 0 1,1 0-1,-1 0 1,1 1-1,-1-1 1,1 0-1,-1 0 0,1 0 1,-1 0-1,0 0 1,1 0 2,-1 0 0,1-1-1,0 1 1,0 0 0,0 0 0,0 0 0,0 0 0,0 0 0,0 0 0,0 0-1,0 0 1,0 0 0,-1 0 0,1 0 0,0 0 0,0 0 0,0 0 0,0 0-1,0 0 1,0 1 0,0-1 0,0 0 0,0 0 0,0 0 0,-1 0 0,1 0 0,0 0-1,0 0 1,0 0 0,0 0 0,0 0 0,0 0 0,0 0 0,0 0 0,0 0-1,0 0 1,0 1 0,0-1 0,0 0 0,0 0 0,0 0 0,0 0 0,0 0-1,0 0 1,0 0 0,0 0 0,0 0 0,0 0 0,0 1 0,0-1 0,0 0-1,0 0 1,0 0 0,0 0 0,0 0 0,0 0 0,0 3 4,-1-1 0,1 0 0,-1 0 1,1 1-1,-1-1 0,0 0 0,0 0 0,0 0 1,-2 3-1,-7 19-46,-1-4 4,8-16 11,0 1-1,0-1 1,1 1-1,-4 7 1,1 10-30,3-14 61,0-1-1,-1 1 0,-4 9 1,-13 32-63,14-34-47,0 0 1,-14 24 0,1-9-20,-1-1-1,-2-1 0,-26 27 1,34-40 127,-17 24 1,23-28 29,-1 0 1,0-1-1,-1 0 0,-13 11 1,-56 42-283,49-41 235,16-6 50,13-14-18,-1 0-1,0 1 0,1-1 0,-1 0 0,0 0 0,0 0 0,0-1 0,0 1 0,-1 0 1,1-1-1,0 1 0,-1-1 0,1 0 0,-1 0 0,1 0 0,-1 0 0,0 0 0,1-1 1,-1 1-1,-4-1 0,1 3 209,-5 8-118,8-8-100,3-3 36,0 0-4,0 0 106,3 0 384,-2 0-504,-1 0-1,1 0 1,-1 0 0,0 0-1,1 0 1,-1 0 0,1 0-1,-1 0 1,1 0 0,-1 0 0,0 0-1,1 0 1,-1 1 0,1-1-1,-1 0 1,0 0 0,1 0-1,-1 1 1,0-1 0,1 0 0,-1 1-1,0-1 1,1 0 0,-1 0-1,0 1 1,1-1 0,-1 1 0,0-1-1,0 0 1,1 1 0,4 6 553,0-3-400,0-1 0,0 0 0,1-1 0,5 3 0,-2-3-49,0-1-1,0 0 1,0 0-1,-1-1 1,16-1 0,7 0 125,242 1 536,-272 0-780,1 0 0,0 0 0,-1 0 0,1-1-1,0 1 1,-1 0 0,1-1 0,0 1 0,-1-1 0,1 1 0,-1-1 0,1 0 0,-1 1 0,1-1-1,-1 0 1,0 0 0,1 0 0,-1 0 0,2-2 0,-2 2-6,1-2-195,-2 3-800,0 0 262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32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3392,'16'0'1248,"-16"0"-960,33 0-64,-17 17 704,17-17-544,-16 0-160,15 0-128,1 0 96,0 16-96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50 1408,'0'-30'1968,"0"30"-1964,0 0 0,0 0 0,0 0 0,0 0 0,0-1 0,0 1 0,0 0 0,0 0 0,0 0 0,0 0 0,0 0 0,0 0 0,0 0 0,0 0 0,0 0 0,0 0 0,0-1 0,0 1 0,0 0 0,0 0 0,0 0 0,0 0 0,0 0 0,0 0 0,0 0 1,0 0-1,0 0 0,-1 0 0,1 0 0,0-1 0,0 1 0,0 0 0,0 0 0,0 0 0,0 0 0,0 0 0,0 0 0,0 0 0,0 0 0,0 0 0,-1 0 0,1 0 0,0 0 0,0 0 0,0 0 0,0 0 0,0 0 0,0 0 0,0 0 0,0 0 0,0 0 0,0 0 0,-1 0 0,1 0 0,0 0 0,0 0 0,0 0 6,-1 0-1,1 0 0,-1 0 0,1 0 1,-1 0-1,1 0 0,0 0 1,-1 0-1,1 0 0,-1 1 0,1-1 1,0 0-1,-1 0 0,1 0 1,-1 1-1,1-1 0,0 0 0,-1 0 1,1 1-1,0-1 0,-1 0 1,1 0-1,0 1 0,0-1 0,-1 1 1,1-1-1,0 1 0,-9 7 126,0-7-82,1 1-1,-1-2 1,0 1 0,-15-2 0,9 1 19,-86 0 429,94 0-468,0 1 1,0 0-1,0 0 0,0 0 1,-6 3-1,-4 1 7,4-2-22,9-2 4,0 0 1,0 0-1,0 0 0,1 1 1,-1-1-1,0 1 0,1 0 1,-6 3-1,-3 3 32,5-4-25,1 0 0,0 0 0,-10 9 1,-11 9 93,25-21-102,-1 1 1,0 0-1,1-1 0,-1 1 1,1 0-1,0 1 0,0-1 0,-1 0 1,1 1-1,1-1 0,-1 1 0,0 0 1,1-1-1,-1 1 0,1 0 1,-2 5-1,-2 24 379,0-15-245,3-14-124,1 0 0,0 0 0,0 0 1,0 0-1,1 0 0,-1 1 0,1-1 0,0 0 0,0 0 0,0 0 1,0 0-1,1 6 0,2-3 28,-1 0 0,2 0 1,-1-1-1,0 1 0,1-1 1,0 0-1,6 5 0,-2-3 8,1-1-1,-1-1 0,2 0 0,-1 0 0,0 0 0,1-1 0,0-1 0,0 0 1,19 4-1,-10-5-55,0-1-1,28-1 1,-17-1-11,133 1 85,-150 0-70,-1-1 0,1-1 0,-1 0 0,13-5-1,-18 6-3,14-1 20,-18 2-12,1 0 0,-1 0 0,1 0 0,-1 0-1,1-1 1,-1 0 0,4-1 0,18-9 82,-24 11-86,1-1 0,-1 0 0,1 0 0,-1 0 0,0 0 0,1 0 0,-1 0 0,0 0 0,0 0 0,0-1 0,0 1 0,0 0 0,0-1 0,0 1 0,-1-1 0,1 1 0,0-1 0,0-2 0,0 0 15,-1 0-1,1 0 0,-1 0 0,0-1 0,-1-5 1,1-2 165,0 9-162,-1-1 0,1 1 0,-1 0 0,1-1-1,-1 1 1,0 0 0,0 0 0,-2-4 0,-3-9 87,1-8-2,4 14-63,-1 0-1,-4-12 0,5 20-48,0-1-1,0 0 1,-1 1-1,1-1 0,0 1 1,-1 0-1,0 0 1,1-1-1,-1 1 1,0 0-1,0 0 1,-4-2-1,-10-7 43,1 0 0,-14-14 0,26 22-42,0 0 1,-1 0-1,1 0 1,0 1-1,-1-1 0,0 1 1,1 0-1,-1 0 0,0 0 1,0 0-1,0 1 1,0-1-1,-1 1 0,1 0 1,0 1-1,-9-1 0,-18-4 3,12 0-32,9 3 5,0 0 0,0 0 1,-1 1-1,-11-1 0,-19 2-40,38 0 50,0 0 0,-1 0 0,1 0 0,0 0 1,0-1-1,0 0 0,0 1 0,0-1 0,0 0 0,0-1 0,-4-1 1,5 2-7,0 0 1,0 0-1,0 0 1,0 0-1,0 1 1,0-1-1,0 1 1,0-1-1,0 1 1,0 0-1,-3 0 1,9 0-14,-1-1 30,1 1-1,-1 0 1,0 1 0,0-1-1,0 0 1,0 1 0,3 1-1,0-1 48,1 2-391,0-1-1,0 0 0,1 0 1,-1-1-1,14 1 0,12-2-884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2656,'0'-16'960,"0"16"-736,-16 33-64,16-33 1408,0 0-896,0 16 512,0 0-704,0 1 224,-17-1-416,17 1 0,-16-1-192,-1 0 224,17 1-192,-16-17 32,16 16-96,-16-16-3360,16 0 1792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3552,'-2'-1'95,"1"0"-1,0-1 1,-1 1 0,1 0 0,-1 0-1,1-1 1,-1 1 0,1 0 0,-1 1-1,0-1 1,0 0 0,1 0 0,-1 1-1,0-1 1,0 1 0,-2-1 0,1 1 283,3 0 523,0 0-303,5 0-166,3 1-332,0 0 1,-1 1 0,12 3-1,-1 0 52,15 0 8,-16 0-107,-10-3-39,0 0 1,0 0-1,0-1 0,0 0 1,7 0-1,15-2 28,-13 1 51,0 0 1,0 0-1,16 4 1,-7 7 119,-15-9-150,-9-3-61,0 1 1,-1 0-1,1 0 0,0 0 0,0 0 0,-1 0 0,1 1 1,0-1-1,-1 0 0,1 0 0,0 0 0,-1 1 0,1-1 1,0 0-1,-1 0 0,1 1 0,0-1 0,-1 1 0,1-1 1,-1 1-1,1-1 0,-1 1 0,1-1 0,-1 1 0,1-1 0,-1 1 1,0-1-1,1 1 0,-1 0 0,0-1 0,1 1 0,-1 0 1,0-1-1,0 1 0,0 0 0,0-1 0,1 1 0,-1 0 1,0 1-1,0 3-27,0-4-96,0 1 0,0 0 0,0 0 0,0 0 0,0 0 0,0-1-1,0 1 1,0 0 0,-1 0 0,1 0 0,-1-1 0,1 1 0,-1 0 0,0-1 0,0 1 0,0 0-1,0-1 1,0 1 0,0-1 0,0 1 0,0-1 0,0 0 0,-1 1 0,1-1 0,-4 2-1,-22 13-1659,8 1-544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1312,'0'63'597,"0"-62"-572,0 1 0,0 0 0,0 0 0,1-1 0,-1 1 0,0 0 0,1 0 0,-1-1 0,1 1 0,0 0 0,-1-1 0,1 1 0,1 1 0,5 10 308,-6-5-254,1 1-1,-2-1 1,1 0 0,-1 1-1,0-1 1,-1 1 0,-2 11-1,-8 13 77,7-14-85,3-15-48,1 0 0,-1 0 0,0 0-1,-1 1 1,1-1 0,-1 0 0,0 0-1,0-1 1,-4 7 0,-21 23 138,20-23-77,5-7-59,0-1 0,1 1 1,-1 0-1,-1-1 0,1 1 1,0-1-1,0 0 0,-1 1 1,0-1-1,1 0 0,-1-1 0,0 1 1,0 0-1,0-1 0,0 0 1,-3 2-1,-27 2 8,16 0-32,14-3 0,0-1 0,0 0 0,0 0 0,0 0 0,0-1 0,0 1 0,0-1 0,0 0 0,-1 1 0,1-2 0,0 1 0,-6-1 0,-13-10 11,9 8 21,11 3-29,-1-1 0,1 1-1,0 0 1,0-1-1,0 0 1,0 0 0,0 1-1,-4-4 1,5 3 9,0 0-1,0 0 1,0 0 0,1 0 0,-1 0 0,0 0 0,0 0 0,1-1-1,-1 1 1,1 0 0,-1 0 0,1-1 0,-1 1 0,1-1 0,0 1-1,0 0 1,0-1 0,0 1 0,0-3 0,0 3 6,0 1 0,0-1 1,0 1-1,0-1 0,0 1 0,0-1 1,0 1-1,0-1 0,1 0 1,-1 1-1,0-1 0,0 1 0,1-1 1,-1 1-1,0-1 0,1 1 0,-1 0 1,0-1-1,1 1 0,-1-1 0,0 1 1,1 0-1,-1-1 0,1 1 1,0-1-1,0 1 20,1-1 0,-1 1 0,0 0 0,1-1 0,-1 1-1,1 0 1,-1 0 0,1 0 0,-1 0 0,2 0 0,7 2 171,0 0 1,14 5-1,-10-3-44,20 3 246,14 5-134,47 21 32,-84-29-170,0-1 0,0 0-1,18 2 1,-9-1-59,5 2-14,-19-4-101,1 0-1,-1-1 0,1 0 1,11 1-1,12-2-865,-11 0 245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66 2080,'-1'0'32,"0"0"-1,0 0 1,1 0 0,-1 0-1,0 0 1,1 0-1,-1 0 1,0 0 0,0-1-1,1 1 1,-1 0 0,0 0-1,1-1 1,-1 1 0,1 0-1,-1-1 1,0 1 0,1-1-1,-1 1 1,1-1 0,-1 1-1,1-1 1,-1 1 0,1-1-1,-1 0 1,1 0-22,-1 1 0,1-1 0,0 0 1,-1 1-1,1-1 0,-1 1 0,1-1 0,-1 1 1,0 0-1,1-1 0,-1 1 0,1-1 0,-1 1 1,0 0-1,1 0 0,-1-1 0,0 1 0,1 0 1,-1 0-1,0 0 0,0 0 0,1 0 0,-1-1 1,0 1-1,0 1 0,-11-2 226,8 1-16,-1 0 0,0 0 0,1 0 0,-1 0 0,1 1 0,-9 1 0,12-1-192,-8 1 310,1 1-1,0 0 1,0 1-1,0 0 1,-10 7-1,18-11-313,-1 0 1,1 1-1,0-1 0,-1 0 1,1 1-1,0-1 0,-1 0 1,1 1-1,0-1 0,-1 0 1,1 0-1,-1 0 0,1 1 1,-1-1-1,1 0 0,0 0 1,-1 0-1,1 0 0,-1 0 1,1 0-1,-1 0 0,1 0 0,-1 0 1,1 0-1,0 0 0,-2 0 1,-3 1 118,5 0-133,0-1 0,0 0 1,-1 1-1,1-1 0,0 1 0,0-1 0,0 1 0,-1-1 1,1 1-1,0-1 0,0 1 0,0-1 0,0 1 1,0-1-1,0 1 0,0-1 0,0 1 0,0-1 0,0 1 1,0-1-1,1 1 0,-1-1 0,0 1 0,0-1 0,0 1 1,1-1-1,-1 1 0,0-1 0,1 1 0,-1 0 0,13 10 203,20 6 118,-30-16-310,0 0-1,0-1 1,0 1 0,0 0 0,0-1-1,0 0 1,0 0 0,0 0 0,0 0 0,4-1-1,2 1 34,5 0 7,-6 0 50,0 0-1,0 0 0,0-1 0,10-2 0,-16 2-90,0 1 1,1-1-1,-1 0 1,0 0 0,0 0-1,0 0 1,0-1-1,0 1 1,-1 0 0,1-1-1,0 0 1,-1 1-1,1-1 1,-1 0 0,1 0-1,-1 1 1,0-1-1,2-3 1,-2 1-4,0 0 0,-1 0-1,1 0 1,-1 0 0,0-1 0,0 1-1,0-7 1,-1 4-28,1 6 8,1 0 0,-1 0 0,0 0 0,0 0-1,0 0 1,-1 0 0,1 0 0,0 0 0,0 0 0,-1-1 0,1 1 0,0 0 0,-1-1 0,-3-1-14,1-2-56,9-3-16,-5 8 87,-1-1-39,0 1 0,1 0 0,-1-1 0,0 1 0,1 0 0,-1-1 0,0 1 0,0 0 1,1-1-1,-1 1 0,0 0 0,0-1 0,1 1 0,-1-1 0,0 1 0,0-1 0,0 1 0,0 0 1,0-1-1,0 1 0,0-1 0,0 1 0,0-1 0,0 1 0,0-1 0,0 0 0,1-4-502,0 5 450,-1-1 0,1 1 0,0 0 1,-1 0-1,1-1 0,0 1 0,-1 0 0,1 0 1,0 0-1,-1-1 0,1 1 0,0 0 0,-1 0 1,2 0-1,1 0-2995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2816,'66'66'2309,"-64"-64"-2243,0 0-1,0 1 0,-1-1 1,1 1-1,-1-1 1,0 1-1,0-1 0,1 1 1,-2 0-1,1 0 1,0 0-1,0 0 0,-1 0 1,0-1-1,0 1 1,0 0-1,0 0 1,-1 5-1,1 1 9,1-8-64,-1 0 0,0 0 0,0 0 0,-1 0 0,1 0 0,0 0 0,0 0 0,0 0 0,-1 0 0,1 0 0,0 0 0,-1 0 0,1 0 0,-1 0 0,1 0 0,-1 0 0,0 0 0,1-1 0,-3 3 0,2-2-3,-1 0 0,0 0 0,-1 0-1,1 0 1,0-1 0,0 1 0,-3 0 0,-17 7 48,6 3 30,9-8 23,7-3-98,-1 0 0,1 0 0,-1 0 0,1 0 0,-1 1 0,1-1 0,-1 0 0,1 0 0,-1 0 0,1 1 0,0-1 0,-1 0 0,1 1 0,0-1 0,-1 0 0,1 1 0,0-1 1,-1 0-1,1 1 0,0-1 0,0 1 0,-1-1 0,1 1 0,0-1 0,0 1 0,0-1 0,0 0 0,-1 1 0,1-1 0,0 1 0,0-1 0,0 1 0,0-1 0,0 1 0,0 0 0,0-1-6,0 0-1,0 0 1,0 0-1,0 0 0,0 0 1,0 1-1,0-1 0,0 0 1,0 0-1,0 0 0,0 0 1,0 0-1,0 0 1,0 0-1,0 0 0,0 0 1,0 0-1,0 1 0,0-1 1,0 0-1,0 0 1,0 0-1,1 0 0,-1 0 1,0 0-1,0 0 0,0 0 1,0 0-1,0 0 0,0 0 1,0 0-1,0 1 1,0-1-1,0 0 0,0 0 1,0 0-1,0 0 0,1 0 1,-1 0-1,0 0 1,0 0-1,0 0 0,0 0 1,0 0-1,0 0 0,0 0 1,0 0-1,0 0 0,0 0 1,1 0-1,-1 0 1,0 0-1,0 0 0,0 0 1,0 0-1,0 0 0,30 0-18,1-1-91,-1 1 0,1 2 1,-1 1-1,42 9 0,-20 4-3328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1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3072,'-16'50'1120,"16"-34"-864,16 0-64,0-16 608,1 0-480,-1 0 352,1 0-384,-1 0 128,0-16-256,1 16-928,-17-16 416,0 16-3040</inkml:trace>
  <inkml:trace contextRef="#ctx0" brushRef="#br0" timeOffset="1">17 181 1408,'16'0'512,"1"0"-384,-1 16-64,1-16 192</inkml:trace>
  <inkml:trace contextRef="#ctx0" brushRef="#br0" timeOffset="2">165 345 3328,'-17'16'1216,"17"0"-928,17 1-96,-1-1 608,-16-16-480,16 16-224,1-16-64,-1-16-2144,-16 32 1152,0 1-896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0 361 896,'4'6'44,"0"0"1,0-1-1,0 0 1,1 0-1,-1 0 1,1 0-1,0-1 1,1 0-1,-1 0 0,1 0 1,8 3-1,17 4 238,-27-10-245,0 0-1,0 0 1,0 0 0,0 0-1,0 1 1,4 2 0,1 2 99,0 0 1,0-1 0,20 8-1,-20-10-95,4 2-8,1-2 0,-1 1 1,1-2-1,0 1 1,-1-2-1,1 0 0,0-1 1,20-2-1,9 1 40,36 2-21,137-4-200,-60-15-19,-50 6 115,619-56 194,-371 37 191,200 15-218,-502 16-177,4 1 44,101 14-1,-39-1 191,26 5-152,-64-3 161,149 50 1,-222-63-178,0 0 0,-1 0 0,1 1 0,-1 0 0,0 0 0,0 0 0,0 1 0,-1 0 0,0 0 1,0 0-1,0 1 0,6 9 0,5 17 263,-13-18-241,-3-11 113,0-3-22,0-3-5,0-57 16,3 54-32,4-1-32,0 0-124,-1 0 0,1 0 0,12-8 0,-12 12 54,1 0-1,-1 0 1,1 1-1,-1 0 1,11-1-1,9-3-18,9-5 20,13 6-32,-27 1-16,8 0-41,49-2 1,28-2 222,15 0-280,26-1-27,-6 1 164,8 16 144,-2 1-180,-108-10 14,83 4-24,-81 2 55,80 4-80,141-9 239,-159 8-50,-77-5-106,1 0 0,-1-2 0,30-2 0,-32-3-11,21-1 26,4 10 72,-21-1-31,93-2 121,-1 1-57,-77 3-107,-16-2-11,31 0 0,110-4-27,-155-1 62,-1-1 0,1 0 0,21-6 0,-31 7-31,3 0 1,1-1-1,-1 2 0,1-1 1,8 1-1,22-1 12,-17-3-8,10 0 36,46-2 0,-51 5 217,36-6-1,-35 3-195,38 0-1,-49 3-97,1-1-1,23-5 1,-15 3-21,-6 2 23,-15 1 32,0 1 0,-1-1 1,1 1-1,0-1 0,0 0 0,0 0 0,-1-1 1,1 1-1,-1-1 0,1 0 0,4-3 1,4-3 19,-5 5 128,-1-1 0,0-1 1,10-8-1,0-1 192,-13 13-309,-1 0-1,1-1 0,-1 1 0,0-1 1,1 1-1,-1-1 0,0 0 0,0 0 1,2-3-1,-2 3-6,-1 0-1,1 0 1,0 0 0,1 0 0,-1 0-1,0 1 1,0-1 0,1 1 0,2-2-1,-2 0 47,0 0 0,0 0-1,0 0 1,-1 0-1,0 0 1,1-1-1,-1 1 1,0-1 0,2-6-1,-1 3-45,0 2-77,-2 1 1,1 0-1,0-1 1,-1 1-1,1-7 0,-1 6 44,0 1 1,1-1-1,-1 1 0,1-1 0,2-5 0,1 2 22,7-19-28,-9 16-1,10-25-2,-11 32 43,0 0 0,0-1 1,0 1-1,0-1 0,-1 0 0,0 1 1,0-1-1,-1 0 0,1 0 0,-1 1 1,0-1-1,0-5 0,0 8-33,0 1-1,0-1 1,0 1-1,-1-1 1,1 1-1,0-1 1,0 1-1,-1-1 1,0-1-1,-13-13-66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1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28 540 320,'-13'27'112,"12"-26"-106,1-1 0,-1 1 0,1 0 0,0-1 0,-1 1 0,1 0 0,0-1 0,-1 1 0,1 0 0,0 0 0,0-1 0,0 1 0,0 0 0,0 0 0,0-1 0,0 1 0,0 0 0,0 0 0,0-1 0,0 1 0,0 1 0,1 0 113,-1-2-104,0 1 1,0-1 0,0 0 0,0 0 0,0 0 0,0 0-1,0 0 1,0 0 0,0 0 0,0 0 0,0 0-1,0 0 1,0 1 0,0-1 0,0 0 0,0 0-1,0 0 1,0 0 0,0 0 0,0 0 0,0 0 0,0 0-1,0 0 1,0 0 0,0 1 0,0-1 0,0 0-1,0 0 1,0 0 0,0 0 0,0 0 0,0 0-1,-1 0 1,1 0 0,0 0 0,0 0 0,0 0 0,0 0-1,0 0 1,0 0 0,0 0 0,0 0 0,0 0-1,0 0 1,-1 0 0,1 0 0,0 0 0,0 0-1,0 0 1,0 0 0,0 0 0,0 0 0,0 0 0,0 0-1,0 0 1,-1 0 0,-8 0 1346,18 0-655,-9 0-704,1 0-1,-1 0 1,0 0-1,0 0 1,0 0-1,0 0 1,0 0-1,0 0 1,0 0-1,0 0 1,0 0 0,0 0-1,1 0 1,-1 0-1,0 0 1,0 0-1,0 0 1,0 0-1,0 0 1,0 0-1,0 0 1,0 0-1,0 0 1,0 0-1,1 0 1,-1 0-1,0 0 1,0 0-1,0 0 1,0 0 0,0 0-1,0 0 1,0-1-1,0 1 1,0 0-1,0 0 1,0 0-1,0 0 1,0 0-1,0 0 1,0 0-1,0 0 1,0 0-1,0 0 1,0-1-1,0 1 1,0 0-1,0 0 1,0 0 0,0 0-1,0 0 1,0 0-1,0 0 1,0 0-1,0 0 1,0-1-1,1-4 3,1 0-1,0 0 1,0 0-1,0 0 1,1 0-1,0 1 0,-1-1 1,8-7-1,-4 3-1,5-9-24,2 1-1,0 0 1,15-15 0,2-1-43,-26 27 38,0 1 0,0 0 0,1 0 0,-1 1 1,11-9-1,-12 11 36,1 1 0,-1-1 1,0 1-1,1 0 0,0-1 0,-1 2 0,1-1 1,0 0-1,-1 1 0,1 0 0,6 0 1,-3 0 18,0 1 1,0 0 0,0 0 0,0 0 0,7 4 0,3-1 52,-7-2-42,12 5 59,11 14 103,-10-14-100,-13-5-49,-4-1-14,0 1 0,0 1 0,0-1 0,-1 1 0,1 0 1,8 6-1,-11-6-21,1 0 0,0-1 0,0 0 0,0 0 0,0 0 1,0 0-1,0 0 0,1-1 0,-1 0 0,1 0 0,-1 0 1,1-1-1,7 1 0,105-1 563,-111-1-555,0 1 0,0-1 0,-1-1 0,1 1-1,0-1 1,-1 0 0,1 0 0,-1-1 0,0 1 0,0-1-1,0 0 1,6-5 0,-11 7-19,0 1 0,1 0-1,-1-1 1,1 0 0,-1 1 0,0-1-1,0 1 1,1-1 0,-1 1 0,0-1-1,0 0 1,0 1 0,1-1 0,-1 0-1,0 1 1,0-1 0,0 1 0,0-1-1,0 0 1,0 1 0,-1-1-1,1 0 1,0 1 0,0-1 0,-1 0-1,1 1-5,0-1 0,0 0-1,0-1 0,0 1 1,0 0-1,0 0 1,0 0-1,0 0 1,-1 0-1,1 0 1,0 0-1,-1 0 0,1 1 1,-1-1-1,0-2 1,0 3-1,1 0 1,0-1 0,-1 1-1,1 0 1,-1-1 0,1 1-1,-1 0 1,1 0 0,-1-1-1,1 1 1,-1 0-1,1 0 1,-1 0 0,1 0-1,-1 0 1,0 0 0,1 0-1,-1 0 1,0 0 0,-3 0-1,1 1 0,0 0 0,-1 1 0,1-1 0,0 1 0,-5 2 0,2-1-15,0 0-7,1 0-1,-1 0 0,0 1 1,1-1-1,0 1 0,0 0 0,0 1 1,-4 5-1,-4 3-71,11-11 84,0 0 1,1 0-1,-1 0 1,1 0 0,-1 0-1,1 0 1,0 0-1,0 0 1,0 1-1,0-1 1,0 0-1,1 1 1,-1-1-1,1 1 1,-1-1-1,1 1 1,0-1-1,0 1 1,0-1 0,0 1-1,1 2 1,-1 10-2,0-12 22,0-1-1,0 1 1,1-1-1,-1 1 1,1-1-1,-1 1 1,1-1-1,0 1 1,0-1-1,0 0 1,0 1-1,0-1 1,0 0-1,1 0 1,-1 0-1,1 0 1,-1 0-1,1 0 1,0 0-1,0-1 1,0 1-1,0-1 1,0 1-1,0-1 1,0 0-1,0 1 1,1-1-1,-1-1 1,1 1-1,-1 0 1,4 0-1,3 1 14,0-1 0,-1 0-1,1 0 1,16-2 0,3 0-47,87-7-30,7 0 47,-93 8 27,75-4 54,-91 3-52,-1-2 0,1 0 0,0 0 0,-1-1 0,0 0 0,13-7-1,7-3 197,-4 9-70,-22-2-86,-4 3-35,3 1-1,3-2-13,-8 4-14,0 1 0,0 0 0,0 0 0,0-1 0,0 1 0,0 0 0,0 0 0,1-1 0,-1 1 0,0 0 0,0 0 0,0-1 1,0 1-1,0 0 0,0 0 0,0-1 0,-1 1 0,1 0 0,0 0 0,0-1 0,0 1 0,0 0 0,0 0 0,0 0 0,0-1 0,0 1 0,-1 0 0,1 0 0,0 0 1,0-1-1,0 1 0,0 0 0,-1 0 0,1 0 0,-1-1-2,1 1 0,-1-1 0,0 1 1,1 0-1,-1 0 0,0-1 0,1 1 1,-1 0-1,0 0 0,0 0 0,1 0 0,-1 0 1,0 0-1,0 0 0,-2 0-115,0 0-17,2 0 110,0 1-1,0-1 1,-1 1-1,1-1 1,0 1-1,0-1 1,0 1-1,0 0 1,-1 0-1,1 0 1,0 0-1,1-1 0,-1 1 1,0 0-1,0 1 1,0-1-1,0 0 1,1 0-1,-1 0 1,1 0-1,-1 1 1,1-1-1,-1 2 1,0 1 10,-1-1 1,1 1-1,1-1 1,-1 1 0,0 0-1,1-1 1,0 1 0,0 0-1,0-1 1,1 6-1,2 5 10,1 3 10,-2-1 1,1 1-1,-1 17 1,-2-34-7,2 63 144,2-40-99,1 17 16,-6-25-22,-1 1 0,0-1-1,-7 24 1,8-33-7,-1 0 0,0 0 0,-1 0-1,1 0 1,-1 0 0,0-1 0,0 1-1,-1-1 1,1 0 0,-1 0 0,-1 0 0,1 0-1,0-1 1,-1 0 0,0 0 0,0 0 0,-1 0-1,1-1 1,-1 0 0,1 0 0,-1 0-1,0-1 1,0 0 0,-8 2 0,4-3 6,0 0 0,0 0 0,1 0 1,-1-2-1,-19-1 0,23 1-15,1-1 0,0 1 0,0-1 0,0 0 0,0 0 0,0 0 0,0-1 0,1 1 0,-1-1 0,1 0 0,-1-1 0,-3-3 0,-2-5-17,1 0 0,0-1 0,1 0 0,0 0 0,1-1 0,-7-18 0,11 25-22,0 0 0,0 0 0,1 0 0,0-1 0,0 1 0,1 0 0,0-1 0,1 1 0,-1-1 0,2-7 0,0 6-14,1 0-1,1 0 0,-1 0 1,2 0-1,-1 1 0,1 0 1,7-13-1,-5 11-23,0-1-45,1 0 0,13-17-1,-9 17 20,20-17 0,-13 13 80,102-100 384,101-79-949,-90 79 517,-119 104 84,0 0 0,-2-1 0,19-24 0,-21 24-4,17-15 74,-25 27-102,1-1 0,-1 1 0,1-1 0,-1 1 0,1-1 0,-1 1 0,1-1-1,-1 1 1,0-1 0,1 0 0,-1 1 0,0-1 0,0 1 0,1-1 0,-1 0-1,0 1 1,0-1 0,0 0 0,0 1 0,0-1 0,0-1 0,-3-3-30,3 5 25,-1 0-3,1 0-1,0-1 1,0 1-1,-1 0 0,1 0 1,0 0-1,-1 0 1,1 0-1,0-1 1,-1 1-1,1 0 1,0 0-1,0 0 1,-1 0-1,1 0 1,0 0-1,-1 0 1,1 0-1,0 0 0,-1 0 1,1 0-1,0 0 1,-1 1-1,1-1 1,0 0-1,0 0 1,-1 0-1,1 0 1,0 0-1,-1 1 1,1-1-1,0 0 1,0 0-1,0 0 1,-1 1-1,1-1 0,0 0 1,0 0-1,0 1 1,-1-1-1,1 1 1,-11 17 35,3-6 117,4-5-167,0 0-1,0 0 0,0 0 1,1 1-1,0 0 0,1-1 1,-1 1-1,2 0 0,-1 0 1,1 1-1,0-1 0,1 14 0,0 109-465,-1-125 519,1 0-1,-1-1 1,0 1-1,0-1 1,0 0-1,-1 1 1,-4 8-1,-22 36-65,3-8 153,14-21-64,8-16-76,0-1 1,1 1-1,-1-1 1,1 1 0,0 0-1,0 0 1,1 0-1,0 1 1,-2 8-1,3-13 19,0 1 0,0-1-1,0 0 1,0 0 0,0 0-1,0 0 1,0 0-1,1 0 1,-1 0 0,0 0-1,0 0 1,1 0-1,-1 0 1,1 1 0,0-2 2,0 1 1,0-1-1,0 0 1,0 1-1,0-1 1,0 0-1,0 1 1,0-1-1,0 0 1,0 0-1,0 0 1,0 0-1,0 0 1,2 0-1,-1 0 16,94-2-350,-80 1-199,0-1 1,0 0-1,26-8 0,16-13-1182,-44 17 1292,-1 0 0,22-5 0,-21 8 317,-12 3 100,1-1 0,-1 1 0,1-1 0,-1 1 0,0-1 0,1 0-1,-1 0 1,0 0 0,0 0 0,0 0 0,0-1 0,0 1 0,0-1 0,2-1 0,3-4 293,-5 4-277,0 1 0,0 0 0,1 0 0,-1-1 0,1 1-1,0 1 1,-1-1 0,1 0 0,5-1 0,-4 2 536,0 0 0,0 0 0,1 0 0,-1 1 0,7 0 0,-11 0-530,1 0 0,-1 0 0,1 0 0,-1 0 0,1 0 0,-1 0 0,1 0 0,-1 0-1,0 0 1,1 0 0,-1 0 0,1 0 0,-1 1 0,1-1 0,-1 0 0,1 0 0,-1 1 0,0-1 0,1 0 0,-1 1 0,1-1 0,-1 0 0,0 1 0,1-1 0,-1 0 0,0 1 0,0-1 0,1 1 0,0 15 423,-2-14-418,1 0 1,0 1-1,0-1 1,0 0 0,0 0-1,1 1 1,-1-1-1,1 0 1,-1 0 0,2 3-1,1 1 65,0 0 0,-1 0 0,4 13 0,-6-2 531,0-8-619,0-6 202,-3-6-58,-8-8-53,8 8-70,3 0-85,0-2 62,0 1-57,-1 0-1,1 0 0,0 0 0,0 0 1,1 1-1,-1-1 0,3-7 0,-2 10 52,-1 1 0,1-1 0,0 1 0,0 0 0,0-1 0,0 1-1,-1 0 1,1 0 0,0 0 0,0 0 0,0 0 0,0 0-1,0 0 1,1 0 0,14-3-206,-8-2 134,-6 4 79,-1 0 0,1 0 0,-1 0 0,1 1 0,-1-1 0,1 0 0,0 1 0,-1-1 0,1 1 0,0-1 0,-1 1 0,1 0 0,0 0-1,3 0 1,0-1-2,1 0 0,0 0 0,0 0 0,9-4 0,-10 3-18,1 1 1,0-1 0,0 1-1,9-1 1,40 2-103,-55 0 127,0 0 0,1 0-1,-1 0 1,1 0-1,-1 0 1,1 0-1,-1 0 1,1 0-1,-1 0 1,0 0-1,1 1 1,-1-1-1,1 0 1,-1 0-1,0 0 1,1 1-1,-1-1 1,1 0-1,-1 0 1,0 1-1,1-1 1,-1 0 0,0 1-1,0-1 1,1 0-1,-1 1 1,0-1-1,0 0 1,1 1-1,-1 0 1,5 6 222,-2-4-125,1 3 28,-4-6-128,-1 1 1,1-1 0,-1 1-1,1 0 1,-1-1 0,1 1-1,-1-1 1,1 1 0,-1-1-1,1 0 1,-1 1 0,0-1-1,1 0 1,-1 1 0,-1-1-1,-11 6 15,7 5 32,-5-6-10,6 2-24,5-6-15,0-1 0,0 0 0,0 1 0,-1-1 0,1 1-1,0-1 1,0 0 0,-1 1 0,1-1 0,0 0 0,-1 1-1,1-1 1,0 0 0,-1 0 0,1 1 0,-1-1 0,1 0 0,0 0-1,-1 0 1,1 0 0,-1 1 0,1-1 0,0 0 0,-1 0-1,1 0 1,-1 0 0,1 0 0,-1 0 0,1 0 0,-1 0-1,94 0 1117,-90 0-1096,-1 0 0,1 0-1,0-1 1,0 1 0,0 0 0,0-1-1,-1 0 1,1 0 0,0 0-1,-1 0 1,4-2 0,-4 2-4,1 0 1,-1 0-1,0 0 1,1 0-1,-1 0 1,0 1-1,1-1 1,-1 1-1,1 0 1,-1-1-1,4 1 1,24 0 181,-27 0 27,-3 0-133,0 0-262,-3 0 0,-24 0-186,27 0 354,0 0-1,-1 0 0,1 0 1,0 0-1,0 0 1,0 0-1,0 0 1,0 0-1,0 0 1,0 0-1,0 0 0,0 0 1,0 0-1,-1 0 1,1 0-1,0 0 1,0 0-1,0 0 1,0 0-1,0 0 0,0 0 1,0 0-1,0 0 1,0 0-1,0 1 1,-1-1-1,1 0 1,0 0-1,0 0 0,0 0 1,0 0-1,0 0 1,0 0-1,0 0 1,0 0-1,0 0 1,0 0-1,0 0 0,0 1 1,0-1-1,0 0 1,0 0-1,0 0 1,0 0-1,0 0 1,0 0-1,0 0 0,0 0 1,0 0-1,0 0 1,0 1-1,0-1 1,0 0-1,0 0 1,0 0-1,0 0 0,0 11-134,0-11 135,0 0 0,0 0 0,0 0 1,0 0-1,0 1 0,0-1 0,0 0 0,0 0 1,0 0-1,0 0 0,0 0 0,0 0 0,0 0 0,0 0 1,0 0-1,0 0 0,0 1 0,0-1 0,0 0 1,0 0-1,0 0 0,0 0 0,0 0 0,0 0 1,0 0-1,0 0 0,0 0 0,0 0 0,0 0 1,0 1-1,0-1 0,1 0 0,-1 0 0,0 0 1,0 0-1,0 0 0,0 0 0,0 0 0,0 0 0,0 0 1,0 0-1,0 0 0,0 0 0,1 0 0,-1 0 1,0 0-1,0 0 0,0 0 0,0 0 0,0 0 1,0 0-1,0 0 0,0 0 0,0 0 0,0 0 1,1 0-1,3 0-53,-2-1 124,1 1 1,-1 0-1,1 0 1,-1 0-1,0 1 0,1-1 1,-1 1-1,5 1 1,1 3 147,-6-4-225,-1 0 0,0 0 0,1-1 0,-1 1 0,1 0 0,0 0 0,-1-1 0,1 1 0,0-1 0,-1 0 0,1 1 0,0-1 0,2 0 0,75 0 393,-77 0-629,-4 0 48,-2 0 107,2 0 52,0 0 0,0 0 0,-1 0 0,1 0 0,0 0 0,0 1 0,0-1 0,0 1 0,-3 0 0,0 13 12,-6-1-44,11-12 73,0-1-1,-1 0 0,1 0 0,0 1 0,-1-1 0,1 0 0,0 1 1,0-1-1,-1 0 0,1 0 0,0 0 0,-1 1 0,1-1 0,-1 0 1,1 0-1,0 0 0,-1 0 0,1 0 0,0 0 0,-1 0 0,1 0 1,-1 0-1,1 0 0,0 0 0,-1 0 0,1 0 0,-1 0 0,1 0 1,0 0-1,-1 0 0,0 0 0,1-1-1,0 1 0,0 0 0,0 0 0,0 0 0,0 0-1,0 0 1,0 0 0,0 0 0,0 0 0,0 0 0,0 0 0,0 0 0,0 0 0,0 0 0,0 0 0,-1 0 0,1 0 0,0 0 0,0 0-1,0 0 1,0 0 0,0 0 0,0 0 0,0 0 0,0 0 0,0 0 0,0 0 0,0 0 0,0 0 0,0 0 0,0 0 0,-1 0 0,1 0-1,0 0 1,0 1 0,0-1 0,0 0 0,0 0 0,0 0 0,0 0 0,0 0 0,0 0 0,0 0 0,0 0 0,0 0 0,0 0-1,0 0 1,0 0 0,0 0 0,0 0 0,0 0 0,0 1 0,0-1 0,0 0 0,0 0 0,0 0 0,0 0 0,0 0 0,0 0 0,0 0-1,0 0 1,0 0 0,0 0 0,0 0 0,0 0 0,0 0 0,0 0 0,0 1 0,0-1 0,9 11 116,-9-11-110,1 0 0,-1 1 0,1-1 0,-1 1-1,1-1 1,-1 0 0,1 0 0,-1 1 0,1-1 0,0 0-1,-1 0 1,1 0 0,-1 1 0,1-1 0,0 0 0,-1 0 0,1 0-1,0 0 1,-1 0 0,1 0 0,-1-1 0,1 1 0,0 0 0,-1 0-1,2-1 1,-2 1 7,1 0-7,0 1 0,-1-1 1,1 0-1,0 0 0,0 0 0,0-1 0,0 1 0,0 0 0,-1 0 1,1 0-1,0-1 0,0 1 0,0 0 0,-1-1 0,1 1 0,0 0 1,0-1-1,-1 1 0,1-1 0,0 1 0,-1-1 0,1 0 0,-1 1 1,1-1-1,0-1 0,0 1-4,-1 1 0,0-1 1,0 1-1,1 0 0,-1-1 1,1 1-1,-1-1 0,0 1 1,1 0-1,-1-1 0,1 1 1,-1 0-1,0-1 0,1 1 1,-1 0-1,1 0 0,-1 0 1,1-1-1,-1 1 0,1 0 1,0 0-1,-1 0 0,1 0 0,-1 0 1,2 0-1,0 0 120,-4 0-107,-1-1-99,0 1 0,0-1 1,0 0-1,1 0 0,-1-1 1,-3-1-1,1 1-10,5 2 86,0 1 0,-1-1 1,1 0-1,0 1 0,0-1 1,-1 1-1,1-1 0,0 0 1,0 1-1,0-1 0,0 1 1,-1-1-1,1 1 0,0-1 1,0 0-1,0 1 0,0-1 1,0 1-1,0-1 0,0 1 1,0-1-1,0 1 0,1 0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7:52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84 896,'0'0'304,"0"3"-192,0 24 1323,0-27-1428,0 0-1,0 0 1,0 0 0,0 0 0,0 0 0,0 1 0,0-1 0,0 0 0,0 0 0,0 0 0,0 0 0,0 0 0,0 0 0,0 0-1,0 0 1,0 0 0,0 1 0,0-1 0,0 0 0,0 0 0,0 0 0,0 0 0,0 0 0,0 0 0,0 0 0,-1 0 0,1 0-1,0 0 1,0 0 0,0 0 0,0 1 0,0-1 0,0 0 0,0 0 0,0 0 0,0 0 0,0 0 0,0 0 0,0 0 0,-1 0-1,1 0 1,0 0 0,0 0 0,0 0 0,0 0 0,0 0 0,0 0 0,0 0 0,0 0 0,0 0 0,0 0 0,-1 0 0,1 0-1,0 0 1,0 0 0,0 0 0,0 0 3,0 0 0,-1-1-1,1 1 1,0 0 0,0 0 0,0 0-1,-1 0 1,1 0 0,0 0 0,0 0-1,0 0 1,-1 0 0,1 0 0,0 0-1,0 0 1,0 0 0,-1 0 0,1 0-1,0 0 1,0 0 0,0 0 0,-1 0-1,1 1 1,0-1 0,0 0 0,0 0-1,-1 0 1,1 0 0,0 0 0,0 0-1,0 1 1,0-1 0,0 0 0,-1 0-1,1 0 1,0 0 0,0 1 0,0-1-1,0 0 1,0 0 0,0 0 0,0 1-1,0-1 1,0 0 0,0 0 0,0 0-1,0 1 1,7 8 200,-4-6-104,-1-3-36,-1 0-64,-1 0 0,1 0 0,-1 0 0,1 0 0,-1 0 0,0 0 0,1 0 0,-1 0 0,1 0 0,-1 0 1,1 0-1,-1 0 0,0-1 0,1 1 0,-1 0 0,1 0 0,-1 0 0,0-1 0,1 1 0,-1 0 0,0-1 1,1 1-1,-1 0 0,0-1 0,0 1 0,1 0 0,-1-1 0,0 1 0,0 0 0,1-1 0,4-7 83,11 3 71,-4 1-103,-1 0 1,0-1 0,-1 0-1,12-7 1,-8 2-39,1 0 1,19-19 0,-28 22-31,-3 3 48,1 1 0,0-1 0,0 1-1,7-5 1,-10 7-29,1 0-1,-1 1 1,0-1 0,1 1-1,-1-1 1,0 1-1,1-1 1,-1 1 0,1 0-1,-1 0 1,1 0 0,-1 0-1,1 0 1,-1 0-1,0 0 1,1 0 0,-1 1-1,1-1 1,-1 1 0,0-1-1,3 2 1,-2-1 55,1 0 0,-1 0 0,0 1 0,0-1 0,0 1 0,0-1 0,-1 1 0,1 0 0,0 0 1,-1 0-1,1 0 0,-1 0 0,0 0 0,1 0 0,-1 0 0,0 1 0,0-1 0,-1 0 0,1 1 0,0-1 0,-1 1 0,1 4 0,-1 53 780,0-57-630,0-3-117,0 0-330,-11 0-1265,22 0 726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29782-80FC-488F-90A4-8745D0249AA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0044-AE2D-48CD-A9F2-744220A4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0044-AE2D-48CD-A9F2-744220A4D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45" Type="http://schemas.openxmlformats.org/officeDocument/2006/relationships/image" Target="../media/image172.png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35" Type="http://schemas.openxmlformats.org/officeDocument/2006/relationships/image" Target="../media/image167.png"/><Relationship Id="rId356" Type="http://schemas.openxmlformats.org/officeDocument/2006/relationships/customXml" Target="../ink/ink178.xml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346" Type="http://schemas.openxmlformats.org/officeDocument/2006/relationships/customXml" Target="../ink/ink173.xml"/><Relationship Id="rId367" Type="http://schemas.openxmlformats.org/officeDocument/2006/relationships/image" Target="../media/image183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336" Type="http://schemas.openxmlformats.org/officeDocument/2006/relationships/customXml" Target="../ink/ink168.xml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customXml" Target="../ink/ink179.xml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369" Type="http://schemas.openxmlformats.org/officeDocument/2006/relationships/image" Target="../media/image184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359" Type="http://schemas.openxmlformats.org/officeDocument/2006/relationships/image" Target="../media/image179.png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334" Type="http://schemas.openxmlformats.org/officeDocument/2006/relationships/customXml" Target="../ink/ink167.xml"/><Relationship Id="rId350" Type="http://schemas.openxmlformats.org/officeDocument/2006/relationships/customXml" Target="../ink/ink175.xml"/><Relationship Id="rId355" Type="http://schemas.openxmlformats.org/officeDocument/2006/relationships/image" Target="../media/image177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7.png"/><Relationship Id="rId299" Type="http://schemas.openxmlformats.org/officeDocument/2006/relationships/customXml" Target="../ink/ink1795.xml"/><Relationship Id="rId303" Type="http://schemas.openxmlformats.org/officeDocument/2006/relationships/customXml" Target="../ink/ink1797.xml"/><Relationship Id="rId21" Type="http://schemas.openxmlformats.org/officeDocument/2006/relationships/image" Target="../media/image1641.png"/><Relationship Id="rId42" Type="http://schemas.openxmlformats.org/officeDocument/2006/relationships/customXml" Target="../ink/ink1666.xml"/><Relationship Id="rId63" Type="http://schemas.openxmlformats.org/officeDocument/2006/relationships/image" Target="../media/image1660.png"/><Relationship Id="rId84" Type="http://schemas.openxmlformats.org/officeDocument/2006/relationships/customXml" Target="../ink/ink1687.xml"/><Relationship Id="rId138" Type="http://schemas.openxmlformats.org/officeDocument/2006/relationships/customXml" Target="../ink/ink1714.xml"/><Relationship Id="rId159" Type="http://schemas.openxmlformats.org/officeDocument/2006/relationships/image" Target="../media/image1708.png"/><Relationship Id="rId324" Type="http://schemas.openxmlformats.org/officeDocument/2006/relationships/image" Target="../media/image1788.png"/><Relationship Id="rId345" Type="http://schemas.openxmlformats.org/officeDocument/2006/relationships/customXml" Target="../ink/ink1818.xml"/><Relationship Id="rId170" Type="http://schemas.openxmlformats.org/officeDocument/2006/relationships/customXml" Target="../ink/ink1730.xml"/><Relationship Id="rId191" Type="http://schemas.openxmlformats.org/officeDocument/2006/relationships/image" Target="../media/image1724.png"/><Relationship Id="rId205" Type="http://schemas.openxmlformats.org/officeDocument/2006/relationships/customXml" Target="../ink/ink1748.xml"/><Relationship Id="rId226" Type="http://schemas.openxmlformats.org/officeDocument/2006/relationships/image" Target="../media/image1740.png"/><Relationship Id="rId247" Type="http://schemas.openxmlformats.org/officeDocument/2006/relationships/customXml" Target="../ink/ink1769.xml"/><Relationship Id="rId107" Type="http://schemas.openxmlformats.org/officeDocument/2006/relationships/image" Target="../media/image1682.png"/><Relationship Id="rId268" Type="http://schemas.openxmlformats.org/officeDocument/2006/relationships/image" Target="../media/image1760.png"/><Relationship Id="rId289" Type="http://schemas.openxmlformats.org/officeDocument/2006/relationships/customXml" Target="../ink/ink1790.xml"/><Relationship Id="rId11" Type="http://schemas.openxmlformats.org/officeDocument/2006/relationships/image" Target="../media/image1636.png"/><Relationship Id="rId32" Type="http://schemas.openxmlformats.org/officeDocument/2006/relationships/customXml" Target="../ink/ink1661.xml"/><Relationship Id="rId53" Type="http://schemas.openxmlformats.org/officeDocument/2006/relationships/image" Target="../media/image1655.png"/><Relationship Id="rId74" Type="http://schemas.openxmlformats.org/officeDocument/2006/relationships/customXml" Target="../ink/ink1682.xml"/><Relationship Id="rId128" Type="http://schemas.openxmlformats.org/officeDocument/2006/relationships/customXml" Target="../ink/ink1709.xml"/><Relationship Id="rId149" Type="http://schemas.openxmlformats.org/officeDocument/2006/relationships/image" Target="../media/image1703.png"/><Relationship Id="rId314" Type="http://schemas.openxmlformats.org/officeDocument/2006/relationships/image" Target="../media/image1783.png"/><Relationship Id="rId335" Type="http://schemas.openxmlformats.org/officeDocument/2006/relationships/customXml" Target="../ink/ink1813.xml"/><Relationship Id="rId356" Type="http://schemas.openxmlformats.org/officeDocument/2006/relationships/image" Target="../media/image1804.png"/><Relationship Id="rId5" Type="http://schemas.openxmlformats.org/officeDocument/2006/relationships/image" Target="../media/image1633.png"/><Relationship Id="rId95" Type="http://schemas.openxmlformats.org/officeDocument/2006/relationships/image" Target="../media/image1676.png"/><Relationship Id="rId160" Type="http://schemas.openxmlformats.org/officeDocument/2006/relationships/customXml" Target="../ink/ink1725.xml"/><Relationship Id="rId181" Type="http://schemas.openxmlformats.org/officeDocument/2006/relationships/image" Target="../media/image1719.png"/><Relationship Id="rId216" Type="http://schemas.openxmlformats.org/officeDocument/2006/relationships/image" Target="../media/image1735.png"/><Relationship Id="rId237" Type="http://schemas.openxmlformats.org/officeDocument/2006/relationships/customXml" Target="../ink/ink1764.xml"/><Relationship Id="rId258" Type="http://schemas.openxmlformats.org/officeDocument/2006/relationships/image" Target="../media/image1755.png"/><Relationship Id="rId279" Type="http://schemas.openxmlformats.org/officeDocument/2006/relationships/customXml" Target="../ink/ink1785.xml"/><Relationship Id="rId22" Type="http://schemas.openxmlformats.org/officeDocument/2006/relationships/customXml" Target="../ink/ink1656.xml"/><Relationship Id="rId43" Type="http://schemas.openxmlformats.org/officeDocument/2006/relationships/image" Target="../media/image1651.png"/><Relationship Id="rId64" Type="http://schemas.openxmlformats.org/officeDocument/2006/relationships/customXml" Target="../ink/ink1677.xml"/><Relationship Id="rId118" Type="http://schemas.openxmlformats.org/officeDocument/2006/relationships/customXml" Target="../ink/ink1704.xml"/><Relationship Id="rId139" Type="http://schemas.openxmlformats.org/officeDocument/2006/relationships/image" Target="../media/image1698.png"/><Relationship Id="rId290" Type="http://schemas.openxmlformats.org/officeDocument/2006/relationships/image" Target="../media/image1771.png"/><Relationship Id="rId304" Type="http://schemas.openxmlformats.org/officeDocument/2006/relationships/image" Target="../media/image1778.png"/><Relationship Id="rId325" Type="http://schemas.openxmlformats.org/officeDocument/2006/relationships/customXml" Target="../ink/ink1808.xml"/><Relationship Id="rId346" Type="http://schemas.openxmlformats.org/officeDocument/2006/relationships/image" Target="../media/image1799.png"/><Relationship Id="rId85" Type="http://schemas.openxmlformats.org/officeDocument/2006/relationships/image" Target="../media/image1671.png"/><Relationship Id="rId150" Type="http://schemas.openxmlformats.org/officeDocument/2006/relationships/customXml" Target="../ink/ink1720.xml"/><Relationship Id="rId171" Type="http://schemas.openxmlformats.org/officeDocument/2006/relationships/image" Target="../media/image1714.png"/><Relationship Id="rId192" Type="http://schemas.openxmlformats.org/officeDocument/2006/relationships/customXml" Target="../ink/ink1741.xml"/><Relationship Id="rId206" Type="http://schemas.openxmlformats.org/officeDocument/2006/relationships/image" Target="../media/image1730.png"/><Relationship Id="rId227" Type="http://schemas.openxmlformats.org/officeDocument/2006/relationships/customXml" Target="../ink/ink1759.xml"/><Relationship Id="rId248" Type="http://schemas.openxmlformats.org/officeDocument/2006/relationships/image" Target="../media/image1750.png"/><Relationship Id="rId269" Type="http://schemas.openxmlformats.org/officeDocument/2006/relationships/customXml" Target="../ink/ink1780.xml"/><Relationship Id="rId12" Type="http://schemas.openxmlformats.org/officeDocument/2006/relationships/customXml" Target="../ink/ink1651.xml"/><Relationship Id="rId33" Type="http://schemas.openxmlformats.org/officeDocument/2006/relationships/image" Target="../media/image1647.png"/><Relationship Id="rId108" Type="http://schemas.openxmlformats.org/officeDocument/2006/relationships/customXml" Target="../ink/ink1699.xml"/><Relationship Id="rId129" Type="http://schemas.openxmlformats.org/officeDocument/2006/relationships/image" Target="../media/image1693.png"/><Relationship Id="rId280" Type="http://schemas.openxmlformats.org/officeDocument/2006/relationships/image" Target="../media/image1766.png"/><Relationship Id="rId315" Type="http://schemas.openxmlformats.org/officeDocument/2006/relationships/customXml" Target="../ink/ink1803.xml"/><Relationship Id="rId336" Type="http://schemas.openxmlformats.org/officeDocument/2006/relationships/image" Target="../media/image1794.png"/><Relationship Id="rId54" Type="http://schemas.openxmlformats.org/officeDocument/2006/relationships/customXml" Target="../ink/ink1672.xml"/><Relationship Id="rId75" Type="http://schemas.openxmlformats.org/officeDocument/2006/relationships/image" Target="../media/image1666.png"/><Relationship Id="rId96" Type="http://schemas.openxmlformats.org/officeDocument/2006/relationships/customXml" Target="../ink/ink1693.xml"/><Relationship Id="rId140" Type="http://schemas.openxmlformats.org/officeDocument/2006/relationships/customXml" Target="../ink/ink1715.xml"/><Relationship Id="rId161" Type="http://schemas.openxmlformats.org/officeDocument/2006/relationships/image" Target="../media/image1709.png"/><Relationship Id="rId182" Type="http://schemas.openxmlformats.org/officeDocument/2006/relationships/customXml" Target="../ink/ink1736.xml"/><Relationship Id="rId217" Type="http://schemas.openxmlformats.org/officeDocument/2006/relationships/customXml" Target="../ink/ink1754.xml"/><Relationship Id="rId6" Type="http://schemas.openxmlformats.org/officeDocument/2006/relationships/customXml" Target="../ink/ink1648.xml"/><Relationship Id="rId238" Type="http://schemas.openxmlformats.org/officeDocument/2006/relationships/image" Target="../media/image1746.png"/><Relationship Id="rId259" Type="http://schemas.openxmlformats.org/officeDocument/2006/relationships/customXml" Target="../ink/ink1775.xml"/><Relationship Id="rId23" Type="http://schemas.openxmlformats.org/officeDocument/2006/relationships/image" Target="../media/image1642.png"/><Relationship Id="rId119" Type="http://schemas.openxmlformats.org/officeDocument/2006/relationships/image" Target="../media/image1688.png"/><Relationship Id="rId270" Type="http://schemas.openxmlformats.org/officeDocument/2006/relationships/image" Target="../media/image1761.png"/><Relationship Id="rId291" Type="http://schemas.openxmlformats.org/officeDocument/2006/relationships/customXml" Target="../ink/ink1791.xml"/><Relationship Id="rId305" Type="http://schemas.openxmlformats.org/officeDocument/2006/relationships/customXml" Target="../ink/ink1798.xml"/><Relationship Id="rId326" Type="http://schemas.openxmlformats.org/officeDocument/2006/relationships/image" Target="../media/image1789.png"/><Relationship Id="rId347" Type="http://schemas.openxmlformats.org/officeDocument/2006/relationships/customXml" Target="../ink/ink1819.xml"/><Relationship Id="rId44" Type="http://schemas.openxmlformats.org/officeDocument/2006/relationships/customXml" Target="../ink/ink1667.xml"/><Relationship Id="rId65" Type="http://schemas.openxmlformats.org/officeDocument/2006/relationships/image" Target="../media/image1661.png"/><Relationship Id="rId86" Type="http://schemas.openxmlformats.org/officeDocument/2006/relationships/customXml" Target="../ink/ink1688.xml"/><Relationship Id="rId130" Type="http://schemas.openxmlformats.org/officeDocument/2006/relationships/customXml" Target="../ink/ink1710.xml"/><Relationship Id="rId151" Type="http://schemas.openxmlformats.org/officeDocument/2006/relationships/image" Target="../media/image1704.png"/><Relationship Id="rId172" Type="http://schemas.openxmlformats.org/officeDocument/2006/relationships/customXml" Target="../ink/ink1731.xml"/><Relationship Id="rId193" Type="http://schemas.openxmlformats.org/officeDocument/2006/relationships/image" Target="../media/image1725.png"/><Relationship Id="rId207" Type="http://schemas.openxmlformats.org/officeDocument/2006/relationships/customXml" Target="../ink/ink1749.xml"/><Relationship Id="rId228" Type="http://schemas.openxmlformats.org/officeDocument/2006/relationships/image" Target="../media/image1741.png"/><Relationship Id="rId249" Type="http://schemas.openxmlformats.org/officeDocument/2006/relationships/customXml" Target="../ink/ink1770.xml"/><Relationship Id="rId13" Type="http://schemas.openxmlformats.org/officeDocument/2006/relationships/image" Target="../media/image1637.png"/><Relationship Id="rId109" Type="http://schemas.openxmlformats.org/officeDocument/2006/relationships/image" Target="../media/image1683.png"/><Relationship Id="rId260" Type="http://schemas.openxmlformats.org/officeDocument/2006/relationships/image" Target="../media/image1756.png"/><Relationship Id="rId281" Type="http://schemas.openxmlformats.org/officeDocument/2006/relationships/customXml" Target="../ink/ink1786.xml"/><Relationship Id="rId316" Type="http://schemas.openxmlformats.org/officeDocument/2006/relationships/image" Target="../media/image1784.png"/><Relationship Id="rId337" Type="http://schemas.openxmlformats.org/officeDocument/2006/relationships/customXml" Target="../ink/ink1814.xml"/><Relationship Id="rId34" Type="http://schemas.openxmlformats.org/officeDocument/2006/relationships/customXml" Target="../ink/ink1662.xml"/><Relationship Id="rId55" Type="http://schemas.openxmlformats.org/officeDocument/2006/relationships/image" Target="../media/image1656.png"/><Relationship Id="rId76" Type="http://schemas.openxmlformats.org/officeDocument/2006/relationships/customXml" Target="../ink/ink1683.xml"/><Relationship Id="rId97" Type="http://schemas.openxmlformats.org/officeDocument/2006/relationships/image" Target="../media/image1677.png"/><Relationship Id="rId120" Type="http://schemas.openxmlformats.org/officeDocument/2006/relationships/customXml" Target="../ink/ink1705.xml"/><Relationship Id="rId141" Type="http://schemas.openxmlformats.org/officeDocument/2006/relationships/image" Target="../media/image1699.png"/><Relationship Id="rId7" Type="http://schemas.openxmlformats.org/officeDocument/2006/relationships/image" Target="../media/image1634.png"/><Relationship Id="rId162" Type="http://schemas.openxmlformats.org/officeDocument/2006/relationships/customXml" Target="../ink/ink1726.xml"/><Relationship Id="rId183" Type="http://schemas.openxmlformats.org/officeDocument/2006/relationships/image" Target="../media/image1720.png"/><Relationship Id="rId218" Type="http://schemas.openxmlformats.org/officeDocument/2006/relationships/image" Target="../media/image1736.png"/><Relationship Id="rId239" Type="http://schemas.openxmlformats.org/officeDocument/2006/relationships/customXml" Target="../ink/ink1765.xml"/><Relationship Id="rId250" Type="http://schemas.openxmlformats.org/officeDocument/2006/relationships/image" Target="../media/image1751.png"/><Relationship Id="rId271" Type="http://schemas.openxmlformats.org/officeDocument/2006/relationships/customXml" Target="../ink/ink1781.xml"/><Relationship Id="rId292" Type="http://schemas.openxmlformats.org/officeDocument/2006/relationships/image" Target="../media/image1772.png"/><Relationship Id="rId306" Type="http://schemas.openxmlformats.org/officeDocument/2006/relationships/image" Target="../media/image1779.png"/><Relationship Id="rId24" Type="http://schemas.openxmlformats.org/officeDocument/2006/relationships/customXml" Target="../ink/ink1657.xml"/><Relationship Id="rId45" Type="http://schemas.openxmlformats.org/officeDocument/2006/relationships/image" Target="../media/image1652.png"/><Relationship Id="rId66" Type="http://schemas.openxmlformats.org/officeDocument/2006/relationships/customXml" Target="../ink/ink1678.xml"/><Relationship Id="rId87" Type="http://schemas.openxmlformats.org/officeDocument/2006/relationships/image" Target="../media/image1672.png"/><Relationship Id="rId110" Type="http://schemas.openxmlformats.org/officeDocument/2006/relationships/customXml" Target="../ink/ink1700.xml"/><Relationship Id="rId131" Type="http://schemas.openxmlformats.org/officeDocument/2006/relationships/image" Target="../media/image1694.png"/><Relationship Id="rId327" Type="http://schemas.openxmlformats.org/officeDocument/2006/relationships/customXml" Target="../ink/ink1809.xml"/><Relationship Id="rId348" Type="http://schemas.openxmlformats.org/officeDocument/2006/relationships/image" Target="../media/image1800.png"/><Relationship Id="rId152" Type="http://schemas.openxmlformats.org/officeDocument/2006/relationships/customXml" Target="../ink/ink1721.xml"/><Relationship Id="rId173" Type="http://schemas.openxmlformats.org/officeDocument/2006/relationships/image" Target="../media/image1715.png"/><Relationship Id="rId194" Type="http://schemas.openxmlformats.org/officeDocument/2006/relationships/customXml" Target="../ink/ink1742.xml"/><Relationship Id="rId208" Type="http://schemas.openxmlformats.org/officeDocument/2006/relationships/image" Target="../media/image1731.png"/><Relationship Id="rId229" Type="http://schemas.openxmlformats.org/officeDocument/2006/relationships/customXml" Target="../ink/ink1760.xml"/><Relationship Id="rId240" Type="http://schemas.openxmlformats.org/officeDocument/2006/relationships/image" Target="../media/image1747.png"/><Relationship Id="rId261" Type="http://schemas.openxmlformats.org/officeDocument/2006/relationships/customXml" Target="../ink/ink1776.xml"/><Relationship Id="rId14" Type="http://schemas.openxmlformats.org/officeDocument/2006/relationships/customXml" Target="../ink/ink1652.xml"/><Relationship Id="rId35" Type="http://schemas.openxmlformats.org/officeDocument/2006/relationships/image" Target="../media/image1648.png"/><Relationship Id="rId56" Type="http://schemas.openxmlformats.org/officeDocument/2006/relationships/customXml" Target="../ink/ink1673.xml"/><Relationship Id="rId77" Type="http://schemas.openxmlformats.org/officeDocument/2006/relationships/image" Target="../media/image1667.png"/><Relationship Id="rId100" Type="http://schemas.openxmlformats.org/officeDocument/2006/relationships/customXml" Target="../ink/ink1695.xml"/><Relationship Id="rId282" Type="http://schemas.openxmlformats.org/officeDocument/2006/relationships/image" Target="../media/image1767.png"/><Relationship Id="rId317" Type="http://schemas.openxmlformats.org/officeDocument/2006/relationships/customXml" Target="../ink/ink1804.xml"/><Relationship Id="rId338" Type="http://schemas.openxmlformats.org/officeDocument/2006/relationships/image" Target="../media/image1795.png"/><Relationship Id="rId8" Type="http://schemas.openxmlformats.org/officeDocument/2006/relationships/customXml" Target="../ink/ink1649.xml"/><Relationship Id="rId98" Type="http://schemas.openxmlformats.org/officeDocument/2006/relationships/customXml" Target="../ink/ink1694.xml"/><Relationship Id="rId121" Type="http://schemas.openxmlformats.org/officeDocument/2006/relationships/image" Target="../media/image1689.png"/><Relationship Id="rId142" Type="http://schemas.openxmlformats.org/officeDocument/2006/relationships/customXml" Target="../ink/ink1716.xml"/><Relationship Id="rId163" Type="http://schemas.openxmlformats.org/officeDocument/2006/relationships/image" Target="../media/image1710.png"/><Relationship Id="rId184" Type="http://schemas.openxmlformats.org/officeDocument/2006/relationships/customXml" Target="../ink/ink1737.xml"/><Relationship Id="rId219" Type="http://schemas.openxmlformats.org/officeDocument/2006/relationships/customXml" Target="../ink/ink1755.xml"/><Relationship Id="rId230" Type="http://schemas.openxmlformats.org/officeDocument/2006/relationships/image" Target="../media/image1742.png"/><Relationship Id="rId251" Type="http://schemas.openxmlformats.org/officeDocument/2006/relationships/customXml" Target="../ink/ink1771.xml"/><Relationship Id="rId25" Type="http://schemas.openxmlformats.org/officeDocument/2006/relationships/image" Target="../media/image1643.png"/><Relationship Id="rId46" Type="http://schemas.openxmlformats.org/officeDocument/2006/relationships/customXml" Target="../ink/ink1668.xml"/><Relationship Id="rId67" Type="http://schemas.openxmlformats.org/officeDocument/2006/relationships/image" Target="../media/image1662.png"/><Relationship Id="rId272" Type="http://schemas.openxmlformats.org/officeDocument/2006/relationships/image" Target="../media/image1762.png"/><Relationship Id="rId293" Type="http://schemas.openxmlformats.org/officeDocument/2006/relationships/customXml" Target="../ink/ink1792.xml"/><Relationship Id="rId307" Type="http://schemas.openxmlformats.org/officeDocument/2006/relationships/customXml" Target="../ink/ink1799.xml"/><Relationship Id="rId328" Type="http://schemas.openxmlformats.org/officeDocument/2006/relationships/image" Target="../media/image1790.png"/><Relationship Id="rId349" Type="http://schemas.openxmlformats.org/officeDocument/2006/relationships/customXml" Target="../ink/ink1820.xml"/><Relationship Id="rId88" Type="http://schemas.openxmlformats.org/officeDocument/2006/relationships/customXml" Target="../ink/ink1689.xml"/><Relationship Id="rId111" Type="http://schemas.openxmlformats.org/officeDocument/2006/relationships/image" Target="../media/image1684.png"/><Relationship Id="rId132" Type="http://schemas.openxmlformats.org/officeDocument/2006/relationships/customXml" Target="../ink/ink1711.xml"/><Relationship Id="rId153" Type="http://schemas.openxmlformats.org/officeDocument/2006/relationships/image" Target="../media/image1705.png"/><Relationship Id="rId174" Type="http://schemas.openxmlformats.org/officeDocument/2006/relationships/customXml" Target="../ink/ink1732.xml"/><Relationship Id="rId195" Type="http://schemas.openxmlformats.org/officeDocument/2006/relationships/image" Target="../media/image1726.png"/><Relationship Id="rId209" Type="http://schemas.openxmlformats.org/officeDocument/2006/relationships/customXml" Target="../ink/ink1750.xml"/><Relationship Id="rId190" Type="http://schemas.openxmlformats.org/officeDocument/2006/relationships/customXml" Target="../ink/ink1740.xml"/><Relationship Id="rId204" Type="http://schemas.openxmlformats.org/officeDocument/2006/relationships/customXml" Target="../ink/ink1747.xml"/><Relationship Id="rId220" Type="http://schemas.openxmlformats.org/officeDocument/2006/relationships/image" Target="../media/image1737.png"/><Relationship Id="rId225" Type="http://schemas.openxmlformats.org/officeDocument/2006/relationships/customXml" Target="../ink/ink1758.xml"/><Relationship Id="rId241" Type="http://schemas.openxmlformats.org/officeDocument/2006/relationships/customXml" Target="../ink/ink1766.xml"/><Relationship Id="rId246" Type="http://schemas.openxmlformats.org/officeDocument/2006/relationships/image" Target="../media/image1749.png"/><Relationship Id="rId267" Type="http://schemas.openxmlformats.org/officeDocument/2006/relationships/customXml" Target="../ink/ink1779.xml"/><Relationship Id="rId288" Type="http://schemas.openxmlformats.org/officeDocument/2006/relationships/image" Target="../media/image1770.png"/><Relationship Id="rId15" Type="http://schemas.openxmlformats.org/officeDocument/2006/relationships/image" Target="../media/image1638.png"/><Relationship Id="rId36" Type="http://schemas.openxmlformats.org/officeDocument/2006/relationships/customXml" Target="../ink/ink1663.xml"/><Relationship Id="rId57" Type="http://schemas.openxmlformats.org/officeDocument/2006/relationships/image" Target="../media/image1657.png"/><Relationship Id="rId106" Type="http://schemas.openxmlformats.org/officeDocument/2006/relationships/customXml" Target="../ink/ink1698.xml"/><Relationship Id="rId127" Type="http://schemas.openxmlformats.org/officeDocument/2006/relationships/image" Target="../media/image1692.png"/><Relationship Id="rId262" Type="http://schemas.openxmlformats.org/officeDocument/2006/relationships/image" Target="../media/image1757.png"/><Relationship Id="rId283" Type="http://schemas.openxmlformats.org/officeDocument/2006/relationships/customXml" Target="../ink/ink1787.xml"/><Relationship Id="rId313" Type="http://schemas.openxmlformats.org/officeDocument/2006/relationships/customXml" Target="../ink/ink1802.xml"/><Relationship Id="rId318" Type="http://schemas.openxmlformats.org/officeDocument/2006/relationships/image" Target="../media/image1785.png"/><Relationship Id="rId339" Type="http://schemas.openxmlformats.org/officeDocument/2006/relationships/customXml" Target="../ink/ink1815.xml"/><Relationship Id="rId10" Type="http://schemas.openxmlformats.org/officeDocument/2006/relationships/customXml" Target="../ink/ink1650.xml"/><Relationship Id="rId31" Type="http://schemas.openxmlformats.org/officeDocument/2006/relationships/image" Target="../media/image1646.png"/><Relationship Id="rId52" Type="http://schemas.openxmlformats.org/officeDocument/2006/relationships/customXml" Target="../ink/ink1671.xml"/><Relationship Id="rId73" Type="http://schemas.openxmlformats.org/officeDocument/2006/relationships/image" Target="../media/image1665.png"/><Relationship Id="rId78" Type="http://schemas.openxmlformats.org/officeDocument/2006/relationships/customXml" Target="../ink/ink1684.xml"/><Relationship Id="rId94" Type="http://schemas.openxmlformats.org/officeDocument/2006/relationships/customXml" Target="../ink/ink1692.xml"/><Relationship Id="rId99" Type="http://schemas.openxmlformats.org/officeDocument/2006/relationships/image" Target="../media/image1678.png"/><Relationship Id="rId101" Type="http://schemas.openxmlformats.org/officeDocument/2006/relationships/image" Target="../media/image1679.png"/><Relationship Id="rId122" Type="http://schemas.openxmlformats.org/officeDocument/2006/relationships/customXml" Target="../ink/ink1706.xml"/><Relationship Id="rId143" Type="http://schemas.openxmlformats.org/officeDocument/2006/relationships/image" Target="../media/image1700.png"/><Relationship Id="rId148" Type="http://schemas.openxmlformats.org/officeDocument/2006/relationships/customXml" Target="../ink/ink1719.xml"/><Relationship Id="rId164" Type="http://schemas.openxmlformats.org/officeDocument/2006/relationships/customXml" Target="../ink/ink1727.xml"/><Relationship Id="rId169" Type="http://schemas.openxmlformats.org/officeDocument/2006/relationships/image" Target="../media/image1713.png"/><Relationship Id="rId185" Type="http://schemas.openxmlformats.org/officeDocument/2006/relationships/image" Target="../media/image1721.png"/><Relationship Id="rId334" Type="http://schemas.openxmlformats.org/officeDocument/2006/relationships/image" Target="../media/image1793.png"/><Relationship Id="rId350" Type="http://schemas.openxmlformats.org/officeDocument/2006/relationships/image" Target="../media/image1801.png"/><Relationship Id="rId355" Type="http://schemas.openxmlformats.org/officeDocument/2006/relationships/customXml" Target="../ink/ink1823.xml"/><Relationship Id="rId4" Type="http://schemas.openxmlformats.org/officeDocument/2006/relationships/customXml" Target="../ink/ink1647.xml"/><Relationship Id="rId9" Type="http://schemas.openxmlformats.org/officeDocument/2006/relationships/image" Target="../media/image1635.png"/><Relationship Id="rId180" Type="http://schemas.openxmlformats.org/officeDocument/2006/relationships/customXml" Target="../ink/ink1735.xml"/><Relationship Id="rId210" Type="http://schemas.openxmlformats.org/officeDocument/2006/relationships/image" Target="../media/image1732.png"/><Relationship Id="rId215" Type="http://schemas.openxmlformats.org/officeDocument/2006/relationships/customXml" Target="../ink/ink1753.xml"/><Relationship Id="rId236" Type="http://schemas.openxmlformats.org/officeDocument/2006/relationships/image" Target="../media/image1745.png"/><Relationship Id="rId257" Type="http://schemas.openxmlformats.org/officeDocument/2006/relationships/customXml" Target="../ink/ink1774.xml"/><Relationship Id="rId278" Type="http://schemas.openxmlformats.org/officeDocument/2006/relationships/image" Target="../media/image1765.png"/><Relationship Id="rId26" Type="http://schemas.openxmlformats.org/officeDocument/2006/relationships/customXml" Target="../ink/ink1658.xml"/><Relationship Id="rId231" Type="http://schemas.openxmlformats.org/officeDocument/2006/relationships/customXml" Target="../ink/ink1761.xml"/><Relationship Id="rId252" Type="http://schemas.openxmlformats.org/officeDocument/2006/relationships/image" Target="../media/image1752.png"/><Relationship Id="rId273" Type="http://schemas.openxmlformats.org/officeDocument/2006/relationships/customXml" Target="../ink/ink1782.xml"/><Relationship Id="rId294" Type="http://schemas.openxmlformats.org/officeDocument/2006/relationships/image" Target="../media/image1773.png"/><Relationship Id="rId308" Type="http://schemas.openxmlformats.org/officeDocument/2006/relationships/image" Target="../media/image1780.png"/><Relationship Id="rId329" Type="http://schemas.openxmlformats.org/officeDocument/2006/relationships/customXml" Target="../ink/ink1810.xml"/><Relationship Id="rId47" Type="http://schemas.openxmlformats.org/officeDocument/2006/relationships/image" Target="../media/image1653.png"/><Relationship Id="rId68" Type="http://schemas.openxmlformats.org/officeDocument/2006/relationships/customXml" Target="../ink/ink1679.xml"/><Relationship Id="rId89" Type="http://schemas.openxmlformats.org/officeDocument/2006/relationships/image" Target="../media/image1673.png"/><Relationship Id="rId112" Type="http://schemas.openxmlformats.org/officeDocument/2006/relationships/customXml" Target="../ink/ink1701.xml"/><Relationship Id="rId133" Type="http://schemas.openxmlformats.org/officeDocument/2006/relationships/image" Target="../media/image1695.png"/><Relationship Id="rId154" Type="http://schemas.openxmlformats.org/officeDocument/2006/relationships/customXml" Target="../ink/ink1722.xml"/><Relationship Id="rId175" Type="http://schemas.openxmlformats.org/officeDocument/2006/relationships/image" Target="../media/image1716.png"/><Relationship Id="rId340" Type="http://schemas.openxmlformats.org/officeDocument/2006/relationships/image" Target="../media/image1796.png"/><Relationship Id="rId196" Type="http://schemas.openxmlformats.org/officeDocument/2006/relationships/customXml" Target="../ink/ink1743.xml"/><Relationship Id="rId200" Type="http://schemas.openxmlformats.org/officeDocument/2006/relationships/customXml" Target="../ink/ink1745.xml"/><Relationship Id="rId16" Type="http://schemas.openxmlformats.org/officeDocument/2006/relationships/customXml" Target="../ink/ink1653.xml"/><Relationship Id="rId221" Type="http://schemas.openxmlformats.org/officeDocument/2006/relationships/customXml" Target="../ink/ink1756.xml"/><Relationship Id="rId242" Type="http://schemas.openxmlformats.org/officeDocument/2006/relationships/image" Target="../media/image1748.png"/><Relationship Id="rId263" Type="http://schemas.openxmlformats.org/officeDocument/2006/relationships/customXml" Target="../ink/ink1777.xml"/><Relationship Id="rId284" Type="http://schemas.openxmlformats.org/officeDocument/2006/relationships/image" Target="../media/image1768.png"/><Relationship Id="rId319" Type="http://schemas.openxmlformats.org/officeDocument/2006/relationships/customXml" Target="../ink/ink1805.xml"/><Relationship Id="rId37" Type="http://schemas.openxmlformats.org/officeDocument/2006/relationships/image" Target="../media/image650.png"/><Relationship Id="rId58" Type="http://schemas.openxmlformats.org/officeDocument/2006/relationships/customXml" Target="../ink/ink1674.xml"/><Relationship Id="rId79" Type="http://schemas.openxmlformats.org/officeDocument/2006/relationships/image" Target="../media/image1668.png"/><Relationship Id="rId102" Type="http://schemas.openxmlformats.org/officeDocument/2006/relationships/customXml" Target="../ink/ink1696.xml"/><Relationship Id="rId123" Type="http://schemas.openxmlformats.org/officeDocument/2006/relationships/image" Target="../media/image1690.png"/><Relationship Id="rId144" Type="http://schemas.openxmlformats.org/officeDocument/2006/relationships/customXml" Target="../ink/ink1717.xml"/><Relationship Id="rId330" Type="http://schemas.openxmlformats.org/officeDocument/2006/relationships/image" Target="../media/image1791.png"/><Relationship Id="rId90" Type="http://schemas.openxmlformats.org/officeDocument/2006/relationships/customXml" Target="../ink/ink1690.xml"/><Relationship Id="rId165" Type="http://schemas.openxmlformats.org/officeDocument/2006/relationships/image" Target="../media/image1711.png"/><Relationship Id="rId186" Type="http://schemas.openxmlformats.org/officeDocument/2006/relationships/customXml" Target="../ink/ink1738.xml"/><Relationship Id="rId351" Type="http://schemas.openxmlformats.org/officeDocument/2006/relationships/customXml" Target="../ink/ink1821.xml"/><Relationship Id="rId211" Type="http://schemas.openxmlformats.org/officeDocument/2006/relationships/customXml" Target="../ink/ink1751.xml"/><Relationship Id="rId232" Type="http://schemas.openxmlformats.org/officeDocument/2006/relationships/image" Target="../media/image1743.png"/><Relationship Id="rId253" Type="http://schemas.openxmlformats.org/officeDocument/2006/relationships/customXml" Target="../ink/ink1772.xml"/><Relationship Id="rId274" Type="http://schemas.openxmlformats.org/officeDocument/2006/relationships/image" Target="../media/image1763.png"/><Relationship Id="rId295" Type="http://schemas.openxmlformats.org/officeDocument/2006/relationships/customXml" Target="../ink/ink1793.xml"/><Relationship Id="rId309" Type="http://schemas.openxmlformats.org/officeDocument/2006/relationships/customXml" Target="../ink/ink1800.xml"/><Relationship Id="rId27" Type="http://schemas.openxmlformats.org/officeDocument/2006/relationships/image" Target="../media/image1644.png"/><Relationship Id="rId48" Type="http://schemas.openxmlformats.org/officeDocument/2006/relationships/customXml" Target="../ink/ink1669.xml"/><Relationship Id="rId69" Type="http://schemas.openxmlformats.org/officeDocument/2006/relationships/image" Target="../media/image1663.png"/><Relationship Id="rId113" Type="http://schemas.openxmlformats.org/officeDocument/2006/relationships/image" Target="../media/image1685.png"/><Relationship Id="rId134" Type="http://schemas.openxmlformats.org/officeDocument/2006/relationships/customXml" Target="../ink/ink1712.xml"/><Relationship Id="rId320" Type="http://schemas.openxmlformats.org/officeDocument/2006/relationships/image" Target="../media/image1786.png"/><Relationship Id="rId80" Type="http://schemas.openxmlformats.org/officeDocument/2006/relationships/customXml" Target="../ink/ink1685.xml"/><Relationship Id="rId155" Type="http://schemas.openxmlformats.org/officeDocument/2006/relationships/image" Target="../media/image1706.png"/><Relationship Id="rId176" Type="http://schemas.openxmlformats.org/officeDocument/2006/relationships/customXml" Target="../ink/ink1733.xml"/><Relationship Id="rId197" Type="http://schemas.openxmlformats.org/officeDocument/2006/relationships/image" Target="../media/image1727.png"/><Relationship Id="rId341" Type="http://schemas.openxmlformats.org/officeDocument/2006/relationships/customXml" Target="../ink/ink1816.xml"/><Relationship Id="rId201" Type="http://schemas.openxmlformats.org/officeDocument/2006/relationships/image" Target="../media/image1729.png"/><Relationship Id="rId222" Type="http://schemas.openxmlformats.org/officeDocument/2006/relationships/image" Target="../media/image1738.png"/><Relationship Id="rId243" Type="http://schemas.openxmlformats.org/officeDocument/2006/relationships/customXml" Target="../ink/ink1767.xml"/><Relationship Id="rId264" Type="http://schemas.openxmlformats.org/officeDocument/2006/relationships/image" Target="../media/image1758.png"/><Relationship Id="rId285" Type="http://schemas.openxmlformats.org/officeDocument/2006/relationships/customXml" Target="../ink/ink1788.xml"/><Relationship Id="rId17" Type="http://schemas.openxmlformats.org/officeDocument/2006/relationships/image" Target="../media/image1639.png"/><Relationship Id="rId38" Type="http://schemas.openxmlformats.org/officeDocument/2006/relationships/customXml" Target="../ink/ink1664.xml"/><Relationship Id="rId59" Type="http://schemas.openxmlformats.org/officeDocument/2006/relationships/image" Target="../media/image1658.png"/><Relationship Id="rId103" Type="http://schemas.openxmlformats.org/officeDocument/2006/relationships/image" Target="../media/image1680.png"/><Relationship Id="rId124" Type="http://schemas.openxmlformats.org/officeDocument/2006/relationships/customXml" Target="../ink/ink1707.xml"/><Relationship Id="rId310" Type="http://schemas.openxmlformats.org/officeDocument/2006/relationships/image" Target="../media/image1781.png"/><Relationship Id="rId70" Type="http://schemas.openxmlformats.org/officeDocument/2006/relationships/customXml" Target="../ink/ink1680.xml"/><Relationship Id="rId91" Type="http://schemas.openxmlformats.org/officeDocument/2006/relationships/image" Target="../media/image1674.png"/><Relationship Id="rId145" Type="http://schemas.openxmlformats.org/officeDocument/2006/relationships/image" Target="../media/image1701.png"/><Relationship Id="rId166" Type="http://schemas.openxmlformats.org/officeDocument/2006/relationships/customXml" Target="../ink/ink1728.xml"/><Relationship Id="rId187" Type="http://schemas.openxmlformats.org/officeDocument/2006/relationships/image" Target="../media/image1722.png"/><Relationship Id="rId331" Type="http://schemas.openxmlformats.org/officeDocument/2006/relationships/customXml" Target="../ink/ink1811.xml"/><Relationship Id="rId352" Type="http://schemas.openxmlformats.org/officeDocument/2006/relationships/image" Target="../media/image1802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733.png"/><Relationship Id="rId233" Type="http://schemas.openxmlformats.org/officeDocument/2006/relationships/customXml" Target="../ink/ink1762.xml"/><Relationship Id="rId254" Type="http://schemas.openxmlformats.org/officeDocument/2006/relationships/image" Target="../media/image1753.png"/><Relationship Id="rId28" Type="http://schemas.openxmlformats.org/officeDocument/2006/relationships/customXml" Target="../ink/ink1659.xml"/><Relationship Id="rId49" Type="http://schemas.openxmlformats.org/officeDocument/2006/relationships/image" Target="../media/image1432.png"/><Relationship Id="rId114" Type="http://schemas.openxmlformats.org/officeDocument/2006/relationships/customXml" Target="../ink/ink1702.xml"/><Relationship Id="rId275" Type="http://schemas.openxmlformats.org/officeDocument/2006/relationships/customXml" Target="../ink/ink1783.xml"/><Relationship Id="rId296" Type="http://schemas.openxmlformats.org/officeDocument/2006/relationships/image" Target="../media/image1774.png"/><Relationship Id="rId300" Type="http://schemas.openxmlformats.org/officeDocument/2006/relationships/image" Target="../media/image1776.png"/><Relationship Id="rId60" Type="http://schemas.openxmlformats.org/officeDocument/2006/relationships/customXml" Target="../ink/ink1675.xml"/><Relationship Id="rId81" Type="http://schemas.openxmlformats.org/officeDocument/2006/relationships/image" Target="../media/image1669.png"/><Relationship Id="rId135" Type="http://schemas.openxmlformats.org/officeDocument/2006/relationships/image" Target="../media/image1696.png"/><Relationship Id="rId156" Type="http://schemas.openxmlformats.org/officeDocument/2006/relationships/customXml" Target="../ink/ink1723.xml"/><Relationship Id="rId177" Type="http://schemas.openxmlformats.org/officeDocument/2006/relationships/image" Target="../media/image1717.png"/><Relationship Id="rId198" Type="http://schemas.openxmlformats.org/officeDocument/2006/relationships/customXml" Target="../ink/ink1744.xml"/><Relationship Id="rId321" Type="http://schemas.openxmlformats.org/officeDocument/2006/relationships/customXml" Target="../ink/ink1806.xml"/><Relationship Id="rId342" Type="http://schemas.openxmlformats.org/officeDocument/2006/relationships/image" Target="../media/image1797.png"/><Relationship Id="rId202" Type="http://schemas.openxmlformats.org/officeDocument/2006/relationships/customXml" Target="../ink/ink1746.xml"/><Relationship Id="rId223" Type="http://schemas.openxmlformats.org/officeDocument/2006/relationships/customXml" Target="../ink/ink1757.xml"/><Relationship Id="rId244" Type="http://schemas.openxmlformats.org/officeDocument/2006/relationships/image" Target="../media/image896.png"/><Relationship Id="rId18" Type="http://schemas.openxmlformats.org/officeDocument/2006/relationships/customXml" Target="../ink/ink1654.xml"/><Relationship Id="rId39" Type="http://schemas.openxmlformats.org/officeDocument/2006/relationships/image" Target="../media/image1649.png"/><Relationship Id="rId265" Type="http://schemas.openxmlformats.org/officeDocument/2006/relationships/customXml" Target="../ink/ink1778.xml"/><Relationship Id="rId286" Type="http://schemas.openxmlformats.org/officeDocument/2006/relationships/image" Target="../media/image1769.png"/><Relationship Id="rId50" Type="http://schemas.openxmlformats.org/officeDocument/2006/relationships/customXml" Target="../ink/ink1670.xml"/><Relationship Id="rId104" Type="http://schemas.openxmlformats.org/officeDocument/2006/relationships/customXml" Target="../ink/ink1697.xml"/><Relationship Id="rId125" Type="http://schemas.openxmlformats.org/officeDocument/2006/relationships/image" Target="../media/image1691.png"/><Relationship Id="rId146" Type="http://schemas.openxmlformats.org/officeDocument/2006/relationships/customXml" Target="../ink/ink1718.xml"/><Relationship Id="rId167" Type="http://schemas.openxmlformats.org/officeDocument/2006/relationships/image" Target="../media/image1712.png"/><Relationship Id="rId188" Type="http://schemas.openxmlformats.org/officeDocument/2006/relationships/customXml" Target="../ink/ink1739.xml"/><Relationship Id="rId311" Type="http://schemas.openxmlformats.org/officeDocument/2006/relationships/customXml" Target="../ink/ink1801.xml"/><Relationship Id="rId332" Type="http://schemas.openxmlformats.org/officeDocument/2006/relationships/image" Target="../media/image1792.png"/><Relationship Id="rId353" Type="http://schemas.openxmlformats.org/officeDocument/2006/relationships/customXml" Target="../ink/ink1822.xml"/><Relationship Id="rId71" Type="http://schemas.openxmlformats.org/officeDocument/2006/relationships/image" Target="../media/image1664.png"/><Relationship Id="rId92" Type="http://schemas.openxmlformats.org/officeDocument/2006/relationships/customXml" Target="../ink/ink1691.xml"/><Relationship Id="rId213" Type="http://schemas.openxmlformats.org/officeDocument/2006/relationships/customXml" Target="../ink/ink1752.xml"/><Relationship Id="rId234" Type="http://schemas.openxmlformats.org/officeDocument/2006/relationships/image" Target="../media/image1744.png"/><Relationship Id="rId2" Type="http://schemas.openxmlformats.org/officeDocument/2006/relationships/customXml" Target="../ink/ink1646.xml"/><Relationship Id="rId29" Type="http://schemas.openxmlformats.org/officeDocument/2006/relationships/image" Target="../media/image1645.png"/><Relationship Id="rId255" Type="http://schemas.openxmlformats.org/officeDocument/2006/relationships/customXml" Target="../ink/ink1773.xml"/><Relationship Id="rId276" Type="http://schemas.openxmlformats.org/officeDocument/2006/relationships/image" Target="../media/image1764.png"/><Relationship Id="rId297" Type="http://schemas.openxmlformats.org/officeDocument/2006/relationships/customXml" Target="../ink/ink1794.xml"/><Relationship Id="rId40" Type="http://schemas.openxmlformats.org/officeDocument/2006/relationships/customXml" Target="../ink/ink1665.xml"/><Relationship Id="rId115" Type="http://schemas.openxmlformats.org/officeDocument/2006/relationships/image" Target="../media/image1686.png"/><Relationship Id="rId136" Type="http://schemas.openxmlformats.org/officeDocument/2006/relationships/customXml" Target="../ink/ink1713.xml"/><Relationship Id="rId157" Type="http://schemas.openxmlformats.org/officeDocument/2006/relationships/image" Target="../media/image1707.png"/><Relationship Id="rId178" Type="http://schemas.openxmlformats.org/officeDocument/2006/relationships/customXml" Target="../ink/ink1734.xml"/><Relationship Id="rId301" Type="http://schemas.openxmlformats.org/officeDocument/2006/relationships/customXml" Target="../ink/ink1796.xml"/><Relationship Id="rId322" Type="http://schemas.openxmlformats.org/officeDocument/2006/relationships/image" Target="../media/image1787.png"/><Relationship Id="rId343" Type="http://schemas.openxmlformats.org/officeDocument/2006/relationships/customXml" Target="../ink/ink1817.xml"/><Relationship Id="rId61" Type="http://schemas.openxmlformats.org/officeDocument/2006/relationships/image" Target="../media/image1659.png"/><Relationship Id="rId82" Type="http://schemas.openxmlformats.org/officeDocument/2006/relationships/customXml" Target="../ink/ink1686.xml"/><Relationship Id="rId199" Type="http://schemas.openxmlformats.org/officeDocument/2006/relationships/image" Target="../media/image1728.png"/><Relationship Id="rId203" Type="http://schemas.openxmlformats.org/officeDocument/2006/relationships/image" Target="../media/image160.png"/><Relationship Id="rId19" Type="http://schemas.openxmlformats.org/officeDocument/2006/relationships/image" Target="../media/image1640.png"/><Relationship Id="rId224" Type="http://schemas.openxmlformats.org/officeDocument/2006/relationships/image" Target="../media/image1739.png"/><Relationship Id="rId245" Type="http://schemas.openxmlformats.org/officeDocument/2006/relationships/customXml" Target="../ink/ink1768.xml"/><Relationship Id="rId266" Type="http://schemas.openxmlformats.org/officeDocument/2006/relationships/image" Target="../media/image1759.png"/><Relationship Id="rId287" Type="http://schemas.openxmlformats.org/officeDocument/2006/relationships/customXml" Target="../ink/ink1789.xml"/><Relationship Id="rId30" Type="http://schemas.openxmlformats.org/officeDocument/2006/relationships/customXml" Target="../ink/ink1660.xml"/><Relationship Id="rId105" Type="http://schemas.openxmlformats.org/officeDocument/2006/relationships/image" Target="../media/image1681.png"/><Relationship Id="rId126" Type="http://schemas.openxmlformats.org/officeDocument/2006/relationships/customXml" Target="../ink/ink1708.xml"/><Relationship Id="rId147" Type="http://schemas.openxmlformats.org/officeDocument/2006/relationships/image" Target="../media/image1702.png"/><Relationship Id="rId168" Type="http://schemas.openxmlformats.org/officeDocument/2006/relationships/customXml" Target="../ink/ink1729.xml"/><Relationship Id="rId312" Type="http://schemas.openxmlformats.org/officeDocument/2006/relationships/image" Target="../media/image1782.png"/><Relationship Id="rId333" Type="http://schemas.openxmlformats.org/officeDocument/2006/relationships/customXml" Target="../ink/ink1812.xml"/><Relationship Id="rId354" Type="http://schemas.openxmlformats.org/officeDocument/2006/relationships/image" Target="../media/image1803.png"/><Relationship Id="rId51" Type="http://schemas.openxmlformats.org/officeDocument/2006/relationships/image" Target="../media/image1654.png"/><Relationship Id="rId72" Type="http://schemas.openxmlformats.org/officeDocument/2006/relationships/customXml" Target="../ink/ink1681.xml"/><Relationship Id="rId93" Type="http://schemas.openxmlformats.org/officeDocument/2006/relationships/image" Target="../media/image1675.png"/><Relationship Id="rId189" Type="http://schemas.openxmlformats.org/officeDocument/2006/relationships/image" Target="../media/image1723.png"/><Relationship Id="rId3" Type="http://schemas.openxmlformats.org/officeDocument/2006/relationships/image" Target="../media/image1632.png"/><Relationship Id="rId214" Type="http://schemas.openxmlformats.org/officeDocument/2006/relationships/image" Target="../media/image1734.png"/><Relationship Id="rId235" Type="http://schemas.openxmlformats.org/officeDocument/2006/relationships/customXml" Target="../ink/ink1763.xml"/><Relationship Id="rId256" Type="http://schemas.openxmlformats.org/officeDocument/2006/relationships/image" Target="../media/image1754.png"/><Relationship Id="rId277" Type="http://schemas.openxmlformats.org/officeDocument/2006/relationships/customXml" Target="../ink/ink1784.xml"/><Relationship Id="rId298" Type="http://schemas.openxmlformats.org/officeDocument/2006/relationships/image" Target="../media/image1775.png"/><Relationship Id="rId116" Type="http://schemas.openxmlformats.org/officeDocument/2006/relationships/customXml" Target="../ink/ink1703.xml"/><Relationship Id="rId137" Type="http://schemas.openxmlformats.org/officeDocument/2006/relationships/image" Target="../media/image1697.png"/><Relationship Id="rId158" Type="http://schemas.openxmlformats.org/officeDocument/2006/relationships/customXml" Target="../ink/ink1724.xml"/><Relationship Id="rId302" Type="http://schemas.openxmlformats.org/officeDocument/2006/relationships/image" Target="../media/image1777.png"/><Relationship Id="rId323" Type="http://schemas.openxmlformats.org/officeDocument/2006/relationships/customXml" Target="../ink/ink1807.xml"/><Relationship Id="rId344" Type="http://schemas.openxmlformats.org/officeDocument/2006/relationships/image" Target="../media/image1798.png"/><Relationship Id="rId20" Type="http://schemas.openxmlformats.org/officeDocument/2006/relationships/customXml" Target="../ink/ink1655.xml"/><Relationship Id="rId41" Type="http://schemas.openxmlformats.org/officeDocument/2006/relationships/image" Target="../media/image1650.png"/><Relationship Id="rId62" Type="http://schemas.openxmlformats.org/officeDocument/2006/relationships/customXml" Target="../ink/ink1676.xml"/><Relationship Id="rId83" Type="http://schemas.openxmlformats.org/officeDocument/2006/relationships/image" Target="../media/image1670.png"/><Relationship Id="rId179" Type="http://schemas.openxmlformats.org/officeDocument/2006/relationships/image" Target="../media/image171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2.png"/><Relationship Id="rId21" Type="http://schemas.openxmlformats.org/officeDocument/2006/relationships/image" Target="../media/image1814.png"/><Relationship Id="rId42" Type="http://schemas.openxmlformats.org/officeDocument/2006/relationships/customXml" Target="../ink/ink1844.xml"/><Relationship Id="rId63" Type="http://schemas.openxmlformats.org/officeDocument/2006/relationships/image" Target="../media/image1835.png"/><Relationship Id="rId84" Type="http://schemas.openxmlformats.org/officeDocument/2006/relationships/customXml" Target="../ink/ink1865.xml"/><Relationship Id="rId138" Type="http://schemas.openxmlformats.org/officeDocument/2006/relationships/customXml" Target="../ink/ink1892.xml"/><Relationship Id="rId159" Type="http://schemas.openxmlformats.org/officeDocument/2006/relationships/image" Target="../media/image1882.png"/><Relationship Id="rId170" Type="http://schemas.openxmlformats.org/officeDocument/2006/relationships/customXml" Target="../ink/ink1908.xml"/><Relationship Id="rId191" Type="http://schemas.openxmlformats.org/officeDocument/2006/relationships/image" Target="../media/image1898.png"/><Relationship Id="rId205" Type="http://schemas.openxmlformats.org/officeDocument/2006/relationships/image" Target="../media/image1905.png"/><Relationship Id="rId226" Type="http://schemas.openxmlformats.org/officeDocument/2006/relationships/customXml" Target="../ink/ink1936.xml"/><Relationship Id="rId247" Type="http://schemas.openxmlformats.org/officeDocument/2006/relationships/image" Target="../media/image1926.png"/><Relationship Id="rId107" Type="http://schemas.openxmlformats.org/officeDocument/2006/relationships/image" Target="../media/image1857.png"/><Relationship Id="rId11" Type="http://schemas.openxmlformats.org/officeDocument/2006/relationships/image" Target="../media/image1809.png"/><Relationship Id="rId32" Type="http://schemas.openxmlformats.org/officeDocument/2006/relationships/customXml" Target="../ink/ink1839.xml"/><Relationship Id="rId53" Type="http://schemas.openxmlformats.org/officeDocument/2006/relationships/image" Target="../media/image1830.png"/><Relationship Id="rId74" Type="http://schemas.openxmlformats.org/officeDocument/2006/relationships/customXml" Target="../ink/ink1860.xml"/><Relationship Id="rId128" Type="http://schemas.openxmlformats.org/officeDocument/2006/relationships/customXml" Target="../ink/ink1887.xml"/><Relationship Id="rId149" Type="http://schemas.openxmlformats.org/officeDocument/2006/relationships/image" Target="../media/image1878.png"/><Relationship Id="rId5" Type="http://schemas.openxmlformats.org/officeDocument/2006/relationships/image" Target="../media/image1806.png"/><Relationship Id="rId95" Type="http://schemas.openxmlformats.org/officeDocument/2006/relationships/image" Target="../media/image1851.png"/><Relationship Id="rId160" Type="http://schemas.openxmlformats.org/officeDocument/2006/relationships/customXml" Target="../ink/ink1903.xml"/><Relationship Id="rId181" Type="http://schemas.openxmlformats.org/officeDocument/2006/relationships/image" Target="../media/image1893.png"/><Relationship Id="rId216" Type="http://schemas.openxmlformats.org/officeDocument/2006/relationships/customXml" Target="../ink/ink1931.xml"/><Relationship Id="rId237" Type="http://schemas.openxmlformats.org/officeDocument/2006/relationships/image" Target="../media/image1921.png"/><Relationship Id="rId22" Type="http://schemas.openxmlformats.org/officeDocument/2006/relationships/customXml" Target="../ink/ink1834.xml"/><Relationship Id="rId43" Type="http://schemas.openxmlformats.org/officeDocument/2006/relationships/image" Target="../media/image1825.png"/><Relationship Id="rId64" Type="http://schemas.openxmlformats.org/officeDocument/2006/relationships/customXml" Target="../ink/ink1855.xml"/><Relationship Id="rId118" Type="http://schemas.openxmlformats.org/officeDocument/2006/relationships/customXml" Target="../ink/ink1882.xml"/><Relationship Id="rId139" Type="http://schemas.openxmlformats.org/officeDocument/2006/relationships/image" Target="../media/image1873.png"/><Relationship Id="rId85" Type="http://schemas.openxmlformats.org/officeDocument/2006/relationships/image" Target="../media/image1846.png"/><Relationship Id="rId150" Type="http://schemas.openxmlformats.org/officeDocument/2006/relationships/customXml" Target="../ink/ink1898.xml"/><Relationship Id="rId171" Type="http://schemas.openxmlformats.org/officeDocument/2006/relationships/image" Target="../media/image1888.png"/><Relationship Id="rId192" Type="http://schemas.openxmlformats.org/officeDocument/2006/relationships/customXml" Target="../ink/ink1919.xml"/><Relationship Id="rId206" Type="http://schemas.openxmlformats.org/officeDocument/2006/relationships/customXml" Target="../ink/ink1926.xml"/><Relationship Id="rId227" Type="http://schemas.openxmlformats.org/officeDocument/2006/relationships/image" Target="../media/image1916.png"/><Relationship Id="rId248" Type="http://schemas.openxmlformats.org/officeDocument/2006/relationships/customXml" Target="../ink/ink1947.xml"/><Relationship Id="rId12" Type="http://schemas.openxmlformats.org/officeDocument/2006/relationships/customXml" Target="../ink/ink1829.xml"/><Relationship Id="rId17" Type="http://schemas.openxmlformats.org/officeDocument/2006/relationships/image" Target="../media/image1812.png"/><Relationship Id="rId33" Type="http://schemas.openxmlformats.org/officeDocument/2006/relationships/image" Target="../media/image1820.png"/><Relationship Id="rId38" Type="http://schemas.openxmlformats.org/officeDocument/2006/relationships/customXml" Target="../ink/ink1842.xml"/><Relationship Id="rId59" Type="http://schemas.openxmlformats.org/officeDocument/2006/relationships/image" Target="../media/image1833.png"/><Relationship Id="rId103" Type="http://schemas.openxmlformats.org/officeDocument/2006/relationships/image" Target="../media/image1855.png"/><Relationship Id="rId108" Type="http://schemas.openxmlformats.org/officeDocument/2006/relationships/customXml" Target="../ink/ink1877.xml"/><Relationship Id="rId124" Type="http://schemas.openxmlformats.org/officeDocument/2006/relationships/customXml" Target="../ink/ink1885.xml"/><Relationship Id="rId129" Type="http://schemas.openxmlformats.org/officeDocument/2006/relationships/image" Target="../media/image1868.png"/><Relationship Id="rId54" Type="http://schemas.openxmlformats.org/officeDocument/2006/relationships/customXml" Target="../ink/ink1850.xml"/><Relationship Id="rId70" Type="http://schemas.openxmlformats.org/officeDocument/2006/relationships/customXml" Target="../ink/ink1858.xml"/><Relationship Id="rId75" Type="http://schemas.openxmlformats.org/officeDocument/2006/relationships/image" Target="../media/image1841.png"/><Relationship Id="rId91" Type="http://schemas.openxmlformats.org/officeDocument/2006/relationships/image" Target="../media/image1849.png"/><Relationship Id="rId96" Type="http://schemas.openxmlformats.org/officeDocument/2006/relationships/customXml" Target="../ink/ink1871.xml"/><Relationship Id="rId140" Type="http://schemas.openxmlformats.org/officeDocument/2006/relationships/customXml" Target="../ink/ink1893.xml"/><Relationship Id="rId145" Type="http://schemas.openxmlformats.org/officeDocument/2006/relationships/image" Target="../media/image1876.png"/><Relationship Id="rId161" Type="http://schemas.openxmlformats.org/officeDocument/2006/relationships/image" Target="../media/image1883.png"/><Relationship Id="rId166" Type="http://schemas.openxmlformats.org/officeDocument/2006/relationships/customXml" Target="../ink/ink1906.xml"/><Relationship Id="rId182" Type="http://schemas.openxmlformats.org/officeDocument/2006/relationships/customXml" Target="../ink/ink1914.xml"/><Relationship Id="rId187" Type="http://schemas.openxmlformats.org/officeDocument/2006/relationships/image" Target="../media/image1896.png"/><Relationship Id="rId217" Type="http://schemas.openxmlformats.org/officeDocument/2006/relationships/image" Target="../media/image191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26.xml"/><Relationship Id="rId212" Type="http://schemas.openxmlformats.org/officeDocument/2006/relationships/customXml" Target="../ink/ink1929.xml"/><Relationship Id="rId233" Type="http://schemas.openxmlformats.org/officeDocument/2006/relationships/image" Target="../media/image1919.png"/><Relationship Id="rId238" Type="http://schemas.openxmlformats.org/officeDocument/2006/relationships/customXml" Target="../ink/ink1942.xml"/><Relationship Id="rId23" Type="http://schemas.openxmlformats.org/officeDocument/2006/relationships/image" Target="../media/image1815.png"/><Relationship Id="rId28" Type="http://schemas.openxmlformats.org/officeDocument/2006/relationships/customXml" Target="../ink/ink1837.xml"/><Relationship Id="rId49" Type="http://schemas.openxmlformats.org/officeDocument/2006/relationships/image" Target="../media/image1828.png"/><Relationship Id="rId114" Type="http://schemas.openxmlformats.org/officeDocument/2006/relationships/customXml" Target="../ink/ink1880.xml"/><Relationship Id="rId119" Type="http://schemas.openxmlformats.org/officeDocument/2006/relationships/image" Target="../media/image1863.png"/><Relationship Id="rId44" Type="http://schemas.openxmlformats.org/officeDocument/2006/relationships/customXml" Target="../ink/ink1845.xml"/><Relationship Id="rId60" Type="http://schemas.openxmlformats.org/officeDocument/2006/relationships/customXml" Target="../ink/ink1853.xml"/><Relationship Id="rId65" Type="http://schemas.openxmlformats.org/officeDocument/2006/relationships/image" Target="../media/image1836.png"/><Relationship Id="rId81" Type="http://schemas.openxmlformats.org/officeDocument/2006/relationships/image" Target="../media/image1844.png"/><Relationship Id="rId86" Type="http://schemas.openxmlformats.org/officeDocument/2006/relationships/customXml" Target="../ink/ink1866.xml"/><Relationship Id="rId130" Type="http://schemas.openxmlformats.org/officeDocument/2006/relationships/customXml" Target="../ink/ink1888.xml"/><Relationship Id="rId135" Type="http://schemas.openxmlformats.org/officeDocument/2006/relationships/image" Target="../media/image1871.png"/><Relationship Id="rId151" Type="http://schemas.openxmlformats.org/officeDocument/2006/relationships/image" Target="../media/image1879.png"/><Relationship Id="rId156" Type="http://schemas.openxmlformats.org/officeDocument/2006/relationships/customXml" Target="../ink/ink1901.xml"/><Relationship Id="rId177" Type="http://schemas.openxmlformats.org/officeDocument/2006/relationships/image" Target="../media/image1891.png"/><Relationship Id="rId198" Type="http://schemas.openxmlformats.org/officeDocument/2006/relationships/customXml" Target="../ink/ink1922.xml"/><Relationship Id="rId172" Type="http://schemas.openxmlformats.org/officeDocument/2006/relationships/customXml" Target="../ink/ink1909.xml"/><Relationship Id="rId193" Type="http://schemas.openxmlformats.org/officeDocument/2006/relationships/image" Target="../media/image1899.png"/><Relationship Id="rId202" Type="http://schemas.openxmlformats.org/officeDocument/2006/relationships/customXml" Target="../ink/ink1924.xml"/><Relationship Id="rId207" Type="http://schemas.openxmlformats.org/officeDocument/2006/relationships/image" Target="../media/image1906.png"/><Relationship Id="rId223" Type="http://schemas.openxmlformats.org/officeDocument/2006/relationships/image" Target="../media/image1914.png"/><Relationship Id="rId228" Type="http://schemas.openxmlformats.org/officeDocument/2006/relationships/customXml" Target="../ink/ink1937.xml"/><Relationship Id="rId244" Type="http://schemas.openxmlformats.org/officeDocument/2006/relationships/customXml" Target="../ink/ink1945.xml"/><Relationship Id="rId249" Type="http://schemas.openxmlformats.org/officeDocument/2006/relationships/image" Target="../media/image1927.png"/><Relationship Id="rId13" Type="http://schemas.openxmlformats.org/officeDocument/2006/relationships/image" Target="../media/image1810.png"/><Relationship Id="rId18" Type="http://schemas.openxmlformats.org/officeDocument/2006/relationships/customXml" Target="../ink/ink1832.xml"/><Relationship Id="rId39" Type="http://schemas.openxmlformats.org/officeDocument/2006/relationships/image" Target="../media/image1823.png"/><Relationship Id="rId109" Type="http://schemas.openxmlformats.org/officeDocument/2006/relationships/image" Target="../media/image1858.png"/><Relationship Id="rId34" Type="http://schemas.openxmlformats.org/officeDocument/2006/relationships/customXml" Target="../ink/ink1840.xml"/><Relationship Id="rId50" Type="http://schemas.openxmlformats.org/officeDocument/2006/relationships/customXml" Target="../ink/ink1848.xml"/><Relationship Id="rId55" Type="http://schemas.openxmlformats.org/officeDocument/2006/relationships/image" Target="../media/image1831.png"/><Relationship Id="rId76" Type="http://schemas.openxmlformats.org/officeDocument/2006/relationships/customXml" Target="../ink/ink1861.xml"/><Relationship Id="rId97" Type="http://schemas.openxmlformats.org/officeDocument/2006/relationships/image" Target="../media/image1852.png"/><Relationship Id="rId104" Type="http://schemas.openxmlformats.org/officeDocument/2006/relationships/customXml" Target="../ink/ink1875.xml"/><Relationship Id="rId120" Type="http://schemas.openxmlformats.org/officeDocument/2006/relationships/customXml" Target="../ink/ink1883.xml"/><Relationship Id="rId125" Type="http://schemas.openxmlformats.org/officeDocument/2006/relationships/image" Target="../media/image1866.png"/><Relationship Id="rId141" Type="http://schemas.openxmlformats.org/officeDocument/2006/relationships/image" Target="../media/image1874.png"/><Relationship Id="rId146" Type="http://schemas.openxmlformats.org/officeDocument/2006/relationships/customXml" Target="../ink/ink1896.xml"/><Relationship Id="rId167" Type="http://schemas.openxmlformats.org/officeDocument/2006/relationships/image" Target="../media/image1886.png"/><Relationship Id="rId188" Type="http://schemas.openxmlformats.org/officeDocument/2006/relationships/customXml" Target="../ink/ink1917.xml"/><Relationship Id="rId7" Type="http://schemas.openxmlformats.org/officeDocument/2006/relationships/image" Target="../media/image1807.png"/><Relationship Id="rId71" Type="http://schemas.openxmlformats.org/officeDocument/2006/relationships/image" Target="../media/image1839.png"/><Relationship Id="rId92" Type="http://schemas.openxmlformats.org/officeDocument/2006/relationships/customXml" Target="../ink/ink1869.xml"/><Relationship Id="rId162" Type="http://schemas.openxmlformats.org/officeDocument/2006/relationships/customXml" Target="../ink/ink1904.xml"/><Relationship Id="rId183" Type="http://schemas.openxmlformats.org/officeDocument/2006/relationships/image" Target="../media/image1894.png"/><Relationship Id="rId213" Type="http://schemas.openxmlformats.org/officeDocument/2006/relationships/image" Target="../media/image1909.png"/><Relationship Id="rId218" Type="http://schemas.openxmlformats.org/officeDocument/2006/relationships/customXml" Target="../ink/ink1932.xml"/><Relationship Id="rId234" Type="http://schemas.openxmlformats.org/officeDocument/2006/relationships/customXml" Target="../ink/ink1940.xml"/><Relationship Id="rId239" Type="http://schemas.openxmlformats.org/officeDocument/2006/relationships/image" Target="../media/image1922.png"/><Relationship Id="rId2" Type="http://schemas.openxmlformats.org/officeDocument/2006/relationships/customXml" Target="../ink/ink1824.xml"/><Relationship Id="rId29" Type="http://schemas.openxmlformats.org/officeDocument/2006/relationships/image" Target="../media/image1818.png"/><Relationship Id="rId250" Type="http://schemas.openxmlformats.org/officeDocument/2006/relationships/customXml" Target="../ink/ink1948.xml"/><Relationship Id="rId24" Type="http://schemas.openxmlformats.org/officeDocument/2006/relationships/customXml" Target="../ink/ink1835.xml"/><Relationship Id="rId40" Type="http://schemas.openxmlformats.org/officeDocument/2006/relationships/customXml" Target="../ink/ink1843.xml"/><Relationship Id="rId45" Type="http://schemas.openxmlformats.org/officeDocument/2006/relationships/image" Target="../media/image1826.png"/><Relationship Id="rId66" Type="http://schemas.openxmlformats.org/officeDocument/2006/relationships/customXml" Target="../ink/ink1856.xml"/><Relationship Id="rId87" Type="http://schemas.openxmlformats.org/officeDocument/2006/relationships/image" Target="../media/image1847.png"/><Relationship Id="rId110" Type="http://schemas.openxmlformats.org/officeDocument/2006/relationships/customXml" Target="../ink/ink1878.xml"/><Relationship Id="rId115" Type="http://schemas.openxmlformats.org/officeDocument/2006/relationships/image" Target="../media/image1861.png"/><Relationship Id="rId131" Type="http://schemas.openxmlformats.org/officeDocument/2006/relationships/image" Target="../media/image1869.png"/><Relationship Id="rId136" Type="http://schemas.openxmlformats.org/officeDocument/2006/relationships/customXml" Target="../ink/ink1891.xml"/><Relationship Id="rId157" Type="http://schemas.openxmlformats.org/officeDocument/2006/relationships/image" Target="../media/image1881.png"/><Relationship Id="rId178" Type="http://schemas.openxmlformats.org/officeDocument/2006/relationships/customXml" Target="../ink/ink1912.xml"/><Relationship Id="rId61" Type="http://schemas.openxmlformats.org/officeDocument/2006/relationships/image" Target="../media/image1834.png"/><Relationship Id="rId82" Type="http://schemas.openxmlformats.org/officeDocument/2006/relationships/customXml" Target="../ink/ink1864.xml"/><Relationship Id="rId152" Type="http://schemas.openxmlformats.org/officeDocument/2006/relationships/customXml" Target="../ink/ink1899.xml"/><Relationship Id="rId173" Type="http://schemas.openxmlformats.org/officeDocument/2006/relationships/image" Target="../media/image1889.png"/><Relationship Id="rId194" Type="http://schemas.openxmlformats.org/officeDocument/2006/relationships/customXml" Target="../ink/ink1920.xml"/><Relationship Id="rId199" Type="http://schemas.openxmlformats.org/officeDocument/2006/relationships/image" Target="../media/image1902.png"/><Relationship Id="rId203" Type="http://schemas.openxmlformats.org/officeDocument/2006/relationships/image" Target="../media/image1904.png"/><Relationship Id="rId208" Type="http://schemas.openxmlformats.org/officeDocument/2006/relationships/customXml" Target="../ink/ink1927.xml"/><Relationship Id="rId229" Type="http://schemas.openxmlformats.org/officeDocument/2006/relationships/image" Target="../media/image1917.png"/><Relationship Id="rId19" Type="http://schemas.openxmlformats.org/officeDocument/2006/relationships/image" Target="../media/image1813.png"/><Relationship Id="rId224" Type="http://schemas.openxmlformats.org/officeDocument/2006/relationships/customXml" Target="../ink/ink1935.xml"/><Relationship Id="rId240" Type="http://schemas.openxmlformats.org/officeDocument/2006/relationships/customXml" Target="../ink/ink1943.xml"/><Relationship Id="rId245" Type="http://schemas.openxmlformats.org/officeDocument/2006/relationships/image" Target="../media/image1925.png"/><Relationship Id="rId14" Type="http://schemas.openxmlformats.org/officeDocument/2006/relationships/customXml" Target="../ink/ink1830.xml"/><Relationship Id="rId30" Type="http://schemas.openxmlformats.org/officeDocument/2006/relationships/customXml" Target="../ink/ink1838.xml"/><Relationship Id="rId35" Type="http://schemas.openxmlformats.org/officeDocument/2006/relationships/image" Target="../media/image1821.png"/><Relationship Id="rId56" Type="http://schemas.openxmlformats.org/officeDocument/2006/relationships/customXml" Target="../ink/ink1851.xml"/><Relationship Id="rId77" Type="http://schemas.openxmlformats.org/officeDocument/2006/relationships/image" Target="../media/image1842.png"/><Relationship Id="rId100" Type="http://schemas.openxmlformats.org/officeDocument/2006/relationships/customXml" Target="../ink/ink1873.xml"/><Relationship Id="rId105" Type="http://schemas.openxmlformats.org/officeDocument/2006/relationships/image" Target="../media/image1856.png"/><Relationship Id="rId126" Type="http://schemas.openxmlformats.org/officeDocument/2006/relationships/customXml" Target="../ink/ink1886.xml"/><Relationship Id="rId147" Type="http://schemas.openxmlformats.org/officeDocument/2006/relationships/image" Target="../media/image1877.png"/><Relationship Id="rId168" Type="http://schemas.openxmlformats.org/officeDocument/2006/relationships/customXml" Target="../ink/ink1907.xml"/><Relationship Id="rId8" Type="http://schemas.openxmlformats.org/officeDocument/2006/relationships/customXml" Target="../ink/ink1827.xml"/><Relationship Id="rId51" Type="http://schemas.openxmlformats.org/officeDocument/2006/relationships/image" Target="../media/image1829.png"/><Relationship Id="rId72" Type="http://schemas.openxmlformats.org/officeDocument/2006/relationships/customXml" Target="../ink/ink1859.xml"/><Relationship Id="rId93" Type="http://schemas.openxmlformats.org/officeDocument/2006/relationships/image" Target="../media/image1850.png"/><Relationship Id="rId98" Type="http://schemas.openxmlformats.org/officeDocument/2006/relationships/customXml" Target="../ink/ink1872.xml"/><Relationship Id="rId121" Type="http://schemas.openxmlformats.org/officeDocument/2006/relationships/image" Target="../media/image1864.png"/><Relationship Id="rId142" Type="http://schemas.openxmlformats.org/officeDocument/2006/relationships/customXml" Target="../ink/ink1894.xml"/><Relationship Id="rId163" Type="http://schemas.openxmlformats.org/officeDocument/2006/relationships/image" Target="../media/image1884.png"/><Relationship Id="rId184" Type="http://schemas.openxmlformats.org/officeDocument/2006/relationships/customXml" Target="../ink/ink1915.xml"/><Relationship Id="rId189" Type="http://schemas.openxmlformats.org/officeDocument/2006/relationships/image" Target="../media/image1897.png"/><Relationship Id="rId219" Type="http://schemas.openxmlformats.org/officeDocument/2006/relationships/image" Target="../media/image1912.png"/><Relationship Id="rId3" Type="http://schemas.openxmlformats.org/officeDocument/2006/relationships/image" Target="../media/image1805.png"/><Relationship Id="rId214" Type="http://schemas.openxmlformats.org/officeDocument/2006/relationships/customXml" Target="../ink/ink1930.xml"/><Relationship Id="rId230" Type="http://schemas.openxmlformats.org/officeDocument/2006/relationships/customXml" Target="../ink/ink1938.xml"/><Relationship Id="rId235" Type="http://schemas.openxmlformats.org/officeDocument/2006/relationships/image" Target="../media/image1920.png"/><Relationship Id="rId251" Type="http://schemas.openxmlformats.org/officeDocument/2006/relationships/image" Target="../media/image1928.png"/><Relationship Id="rId25" Type="http://schemas.openxmlformats.org/officeDocument/2006/relationships/image" Target="../media/image1816.png"/><Relationship Id="rId46" Type="http://schemas.openxmlformats.org/officeDocument/2006/relationships/customXml" Target="../ink/ink1846.xml"/><Relationship Id="rId67" Type="http://schemas.openxmlformats.org/officeDocument/2006/relationships/image" Target="../media/image1837.png"/><Relationship Id="rId116" Type="http://schemas.openxmlformats.org/officeDocument/2006/relationships/customXml" Target="../ink/ink1881.xml"/><Relationship Id="rId137" Type="http://schemas.openxmlformats.org/officeDocument/2006/relationships/image" Target="../media/image1872.png"/><Relationship Id="rId158" Type="http://schemas.openxmlformats.org/officeDocument/2006/relationships/customXml" Target="../ink/ink1902.xml"/><Relationship Id="rId20" Type="http://schemas.openxmlformats.org/officeDocument/2006/relationships/customXml" Target="../ink/ink1833.xml"/><Relationship Id="rId41" Type="http://schemas.openxmlformats.org/officeDocument/2006/relationships/image" Target="../media/image1824.png"/><Relationship Id="rId62" Type="http://schemas.openxmlformats.org/officeDocument/2006/relationships/customXml" Target="../ink/ink1854.xml"/><Relationship Id="rId83" Type="http://schemas.openxmlformats.org/officeDocument/2006/relationships/image" Target="../media/image1845.png"/><Relationship Id="rId88" Type="http://schemas.openxmlformats.org/officeDocument/2006/relationships/customXml" Target="../ink/ink1867.xml"/><Relationship Id="rId111" Type="http://schemas.openxmlformats.org/officeDocument/2006/relationships/image" Target="../media/image1859.png"/><Relationship Id="rId132" Type="http://schemas.openxmlformats.org/officeDocument/2006/relationships/customXml" Target="../ink/ink1889.xml"/><Relationship Id="rId153" Type="http://schemas.openxmlformats.org/officeDocument/2006/relationships/image" Target="../media/image1880.png"/><Relationship Id="rId174" Type="http://schemas.openxmlformats.org/officeDocument/2006/relationships/customXml" Target="../ink/ink1910.xml"/><Relationship Id="rId179" Type="http://schemas.openxmlformats.org/officeDocument/2006/relationships/image" Target="../media/image1892.png"/><Relationship Id="rId195" Type="http://schemas.openxmlformats.org/officeDocument/2006/relationships/image" Target="../media/image1900.png"/><Relationship Id="rId209" Type="http://schemas.openxmlformats.org/officeDocument/2006/relationships/image" Target="../media/image1907.png"/><Relationship Id="rId190" Type="http://schemas.openxmlformats.org/officeDocument/2006/relationships/customXml" Target="../ink/ink1918.xml"/><Relationship Id="rId204" Type="http://schemas.openxmlformats.org/officeDocument/2006/relationships/customXml" Target="../ink/ink1925.xml"/><Relationship Id="rId220" Type="http://schemas.openxmlformats.org/officeDocument/2006/relationships/customXml" Target="../ink/ink1933.xml"/><Relationship Id="rId225" Type="http://schemas.openxmlformats.org/officeDocument/2006/relationships/image" Target="../media/image1915.png"/><Relationship Id="rId241" Type="http://schemas.openxmlformats.org/officeDocument/2006/relationships/image" Target="../media/image1923.png"/><Relationship Id="rId246" Type="http://schemas.openxmlformats.org/officeDocument/2006/relationships/customXml" Target="../ink/ink1946.xml"/><Relationship Id="rId15" Type="http://schemas.openxmlformats.org/officeDocument/2006/relationships/image" Target="../media/image1811.png"/><Relationship Id="rId36" Type="http://schemas.openxmlformats.org/officeDocument/2006/relationships/customXml" Target="../ink/ink1841.xml"/><Relationship Id="rId57" Type="http://schemas.openxmlformats.org/officeDocument/2006/relationships/image" Target="../media/image1832.png"/><Relationship Id="rId106" Type="http://schemas.openxmlformats.org/officeDocument/2006/relationships/customXml" Target="../ink/ink1876.xml"/><Relationship Id="rId127" Type="http://schemas.openxmlformats.org/officeDocument/2006/relationships/image" Target="../media/image1867.png"/><Relationship Id="rId10" Type="http://schemas.openxmlformats.org/officeDocument/2006/relationships/customXml" Target="../ink/ink1828.xml"/><Relationship Id="rId31" Type="http://schemas.openxmlformats.org/officeDocument/2006/relationships/image" Target="../media/image1819.png"/><Relationship Id="rId52" Type="http://schemas.openxmlformats.org/officeDocument/2006/relationships/customXml" Target="../ink/ink1849.xml"/><Relationship Id="rId73" Type="http://schemas.openxmlformats.org/officeDocument/2006/relationships/image" Target="../media/image1840.png"/><Relationship Id="rId78" Type="http://schemas.openxmlformats.org/officeDocument/2006/relationships/customXml" Target="../ink/ink1862.xml"/><Relationship Id="rId94" Type="http://schemas.openxmlformats.org/officeDocument/2006/relationships/customXml" Target="../ink/ink1870.xml"/><Relationship Id="rId99" Type="http://schemas.openxmlformats.org/officeDocument/2006/relationships/image" Target="../media/image1853.png"/><Relationship Id="rId101" Type="http://schemas.openxmlformats.org/officeDocument/2006/relationships/image" Target="../media/image1854.png"/><Relationship Id="rId122" Type="http://schemas.openxmlformats.org/officeDocument/2006/relationships/customXml" Target="../ink/ink1884.xml"/><Relationship Id="rId143" Type="http://schemas.openxmlformats.org/officeDocument/2006/relationships/image" Target="../media/image1875.png"/><Relationship Id="rId148" Type="http://schemas.openxmlformats.org/officeDocument/2006/relationships/customXml" Target="../ink/ink1897.xml"/><Relationship Id="rId164" Type="http://schemas.openxmlformats.org/officeDocument/2006/relationships/customXml" Target="../ink/ink1905.xml"/><Relationship Id="rId169" Type="http://schemas.openxmlformats.org/officeDocument/2006/relationships/image" Target="../media/image1887.png"/><Relationship Id="rId185" Type="http://schemas.openxmlformats.org/officeDocument/2006/relationships/image" Target="../media/image1895.png"/><Relationship Id="rId4" Type="http://schemas.openxmlformats.org/officeDocument/2006/relationships/customXml" Target="../ink/ink1825.xml"/><Relationship Id="rId9" Type="http://schemas.openxmlformats.org/officeDocument/2006/relationships/image" Target="../media/image1808.png"/><Relationship Id="rId180" Type="http://schemas.openxmlformats.org/officeDocument/2006/relationships/customXml" Target="../ink/ink1913.xml"/><Relationship Id="rId210" Type="http://schemas.openxmlformats.org/officeDocument/2006/relationships/customXml" Target="../ink/ink1928.xml"/><Relationship Id="rId215" Type="http://schemas.openxmlformats.org/officeDocument/2006/relationships/image" Target="../media/image1910.png"/><Relationship Id="rId236" Type="http://schemas.openxmlformats.org/officeDocument/2006/relationships/customXml" Target="../ink/ink1941.xml"/><Relationship Id="rId26" Type="http://schemas.openxmlformats.org/officeDocument/2006/relationships/customXml" Target="../ink/ink1836.xml"/><Relationship Id="rId231" Type="http://schemas.openxmlformats.org/officeDocument/2006/relationships/image" Target="../media/image1918.png"/><Relationship Id="rId47" Type="http://schemas.openxmlformats.org/officeDocument/2006/relationships/image" Target="../media/image1827.png"/><Relationship Id="rId68" Type="http://schemas.openxmlformats.org/officeDocument/2006/relationships/customXml" Target="../ink/ink1857.xml"/><Relationship Id="rId89" Type="http://schemas.openxmlformats.org/officeDocument/2006/relationships/image" Target="../media/image1848.png"/><Relationship Id="rId112" Type="http://schemas.openxmlformats.org/officeDocument/2006/relationships/customXml" Target="../ink/ink1879.xml"/><Relationship Id="rId133" Type="http://schemas.openxmlformats.org/officeDocument/2006/relationships/image" Target="../media/image1870.png"/><Relationship Id="rId154" Type="http://schemas.openxmlformats.org/officeDocument/2006/relationships/customXml" Target="../ink/ink1900.xml"/><Relationship Id="rId175" Type="http://schemas.openxmlformats.org/officeDocument/2006/relationships/image" Target="../media/image1890.png"/><Relationship Id="rId196" Type="http://schemas.openxmlformats.org/officeDocument/2006/relationships/customXml" Target="../ink/ink1921.xml"/><Relationship Id="rId200" Type="http://schemas.openxmlformats.org/officeDocument/2006/relationships/customXml" Target="../ink/ink1923.xml"/><Relationship Id="rId16" Type="http://schemas.openxmlformats.org/officeDocument/2006/relationships/customXml" Target="../ink/ink1831.xml"/><Relationship Id="rId221" Type="http://schemas.openxmlformats.org/officeDocument/2006/relationships/image" Target="../media/image1913.png"/><Relationship Id="rId242" Type="http://schemas.openxmlformats.org/officeDocument/2006/relationships/customXml" Target="../ink/ink1944.xml"/><Relationship Id="rId37" Type="http://schemas.openxmlformats.org/officeDocument/2006/relationships/image" Target="../media/image1822.png"/><Relationship Id="rId58" Type="http://schemas.openxmlformats.org/officeDocument/2006/relationships/customXml" Target="../ink/ink1852.xml"/><Relationship Id="rId79" Type="http://schemas.openxmlformats.org/officeDocument/2006/relationships/image" Target="../media/image1843.png"/><Relationship Id="rId102" Type="http://schemas.openxmlformats.org/officeDocument/2006/relationships/customXml" Target="../ink/ink1874.xml"/><Relationship Id="rId123" Type="http://schemas.openxmlformats.org/officeDocument/2006/relationships/image" Target="../media/image1865.png"/><Relationship Id="rId144" Type="http://schemas.openxmlformats.org/officeDocument/2006/relationships/customXml" Target="../ink/ink1895.xml"/><Relationship Id="rId90" Type="http://schemas.openxmlformats.org/officeDocument/2006/relationships/customXml" Target="../ink/ink1868.xml"/><Relationship Id="rId165" Type="http://schemas.openxmlformats.org/officeDocument/2006/relationships/image" Target="../media/image1885.png"/><Relationship Id="rId186" Type="http://schemas.openxmlformats.org/officeDocument/2006/relationships/customXml" Target="../ink/ink1916.xml"/><Relationship Id="rId211" Type="http://schemas.openxmlformats.org/officeDocument/2006/relationships/image" Target="../media/image1908.png"/><Relationship Id="rId232" Type="http://schemas.openxmlformats.org/officeDocument/2006/relationships/customXml" Target="../ink/ink1939.xml"/><Relationship Id="rId27" Type="http://schemas.openxmlformats.org/officeDocument/2006/relationships/image" Target="../media/image1817.png"/><Relationship Id="rId48" Type="http://schemas.openxmlformats.org/officeDocument/2006/relationships/customXml" Target="../ink/ink1847.xml"/><Relationship Id="rId69" Type="http://schemas.openxmlformats.org/officeDocument/2006/relationships/image" Target="../media/image1838.png"/><Relationship Id="rId113" Type="http://schemas.openxmlformats.org/officeDocument/2006/relationships/image" Target="../media/image1860.png"/><Relationship Id="rId134" Type="http://schemas.openxmlformats.org/officeDocument/2006/relationships/customXml" Target="../ink/ink1890.xml"/><Relationship Id="rId80" Type="http://schemas.openxmlformats.org/officeDocument/2006/relationships/customXml" Target="../ink/ink1863.xml"/><Relationship Id="rId155" Type="http://schemas.openxmlformats.org/officeDocument/2006/relationships/image" Target="../media/image385.png"/><Relationship Id="rId176" Type="http://schemas.openxmlformats.org/officeDocument/2006/relationships/customXml" Target="../ink/ink1911.xml"/><Relationship Id="rId197" Type="http://schemas.openxmlformats.org/officeDocument/2006/relationships/image" Target="../media/image1901.png"/><Relationship Id="rId201" Type="http://schemas.openxmlformats.org/officeDocument/2006/relationships/image" Target="../media/image1903.png"/><Relationship Id="rId222" Type="http://schemas.openxmlformats.org/officeDocument/2006/relationships/customXml" Target="../ink/ink1934.xml"/><Relationship Id="rId243" Type="http://schemas.openxmlformats.org/officeDocument/2006/relationships/image" Target="../media/image1924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5.png"/><Relationship Id="rId21" Type="http://schemas.openxmlformats.org/officeDocument/2006/relationships/image" Target="../media/image1938.png"/><Relationship Id="rId42" Type="http://schemas.openxmlformats.org/officeDocument/2006/relationships/customXml" Target="../ink/ink1969.xml"/><Relationship Id="rId63" Type="http://schemas.openxmlformats.org/officeDocument/2006/relationships/image" Target="../media/image1958.png"/><Relationship Id="rId84" Type="http://schemas.openxmlformats.org/officeDocument/2006/relationships/customXml" Target="../ink/ink1990.xml"/><Relationship Id="rId138" Type="http://schemas.openxmlformats.org/officeDocument/2006/relationships/customXml" Target="../ink/ink2017.xml"/><Relationship Id="rId159" Type="http://schemas.openxmlformats.org/officeDocument/2006/relationships/image" Target="../media/image2006.png"/><Relationship Id="rId170" Type="http://schemas.openxmlformats.org/officeDocument/2006/relationships/customXml" Target="../ink/ink2033.xml"/><Relationship Id="rId191" Type="http://schemas.openxmlformats.org/officeDocument/2006/relationships/image" Target="../media/image2022.png"/><Relationship Id="rId205" Type="http://schemas.openxmlformats.org/officeDocument/2006/relationships/image" Target="../media/image2029.png"/><Relationship Id="rId226" Type="http://schemas.openxmlformats.org/officeDocument/2006/relationships/customXml" Target="../ink/ink2061.xml"/><Relationship Id="rId107" Type="http://schemas.openxmlformats.org/officeDocument/2006/relationships/image" Target="../media/image1980.png"/><Relationship Id="rId11" Type="http://schemas.openxmlformats.org/officeDocument/2006/relationships/image" Target="../media/image1933.png"/><Relationship Id="rId32" Type="http://schemas.openxmlformats.org/officeDocument/2006/relationships/customXml" Target="../ink/ink1964.xml"/><Relationship Id="rId53" Type="http://schemas.openxmlformats.org/officeDocument/2006/relationships/image" Target="../media/image1954.png"/><Relationship Id="rId74" Type="http://schemas.openxmlformats.org/officeDocument/2006/relationships/customXml" Target="../ink/ink1985.xml"/><Relationship Id="rId128" Type="http://schemas.openxmlformats.org/officeDocument/2006/relationships/customXml" Target="../ink/ink2012.xml"/><Relationship Id="rId149" Type="http://schemas.openxmlformats.org/officeDocument/2006/relationships/image" Target="../media/image2001.png"/><Relationship Id="rId5" Type="http://schemas.openxmlformats.org/officeDocument/2006/relationships/image" Target="../media/image1930.png"/><Relationship Id="rId95" Type="http://schemas.openxmlformats.org/officeDocument/2006/relationships/image" Target="../media/image1974.png"/><Relationship Id="rId160" Type="http://schemas.openxmlformats.org/officeDocument/2006/relationships/customXml" Target="../ink/ink2028.xml"/><Relationship Id="rId181" Type="http://schemas.openxmlformats.org/officeDocument/2006/relationships/image" Target="../media/image2017.png"/><Relationship Id="rId216" Type="http://schemas.openxmlformats.org/officeDocument/2006/relationships/customXml" Target="../ink/ink2056.xml"/><Relationship Id="rId22" Type="http://schemas.openxmlformats.org/officeDocument/2006/relationships/customXml" Target="../ink/ink1959.xml"/><Relationship Id="rId43" Type="http://schemas.openxmlformats.org/officeDocument/2006/relationships/image" Target="../media/image1949.png"/><Relationship Id="rId64" Type="http://schemas.openxmlformats.org/officeDocument/2006/relationships/customXml" Target="../ink/ink1980.xml"/><Relationship Id="rId118" Type="http://schemas.openxmlformats.org/officeDocument/2006/relationships/customXml" Target="../ink/ink2007.xml"/><Relationship Id="rId139" Type="http://schemas.openxmlformats.org/officeDocument/2006/relationships/image" Target="../media/image1996.png"/><Relationship Id="rId80" Type="http://schemas.openxmlformats.org/officeDocument/2006/relationships/customXml" Target="../ink/ink1988.xml"/><Relationship Id="rId85" Type="http://schemas.openxmlformats.org/officeDocument/2006/relationships/image" Target="../media/image1969.png"/><Relationship Id="rId150" Type="http://schemas.openxmlformats.org/officeDocument/2006/relationships/customXml" Target="../ink/ink2023.xml"/><Relationship Id="rId155" Type="http://schemas.openxmlformats.org/officeDocument/2006/relationships/image" Target="../media/image2004.png"/><Relationship Id="rId171" Type="http://schemas.openxmlformats.org/officeDocument/2006/relationships/image" Target="../media/image2012.png"/><Relationship Id="rId176" Type="http://schemas.openxmlformats.org/officeDocument/2006/relationships/customXml" Target="../ink/ink2036.xml"/><Relationship Id="rId192" Type="http://schemas.openxmlformats.org/officeDocument/2006/relationships/customXml" Target="../ink/ink2044.xml"/><Relationship Id="rId197" Type="http://schemas.openxmlformats.org/officeDocument/2006/relationships/image" Target="../media/image2025.png"/><Relationship Id="rId206" Type="http://schemas.openxmlformats.org/officeDocument/2006/relationships/customXml" Target="../ink/ink2051.xml"/><Relationship Id="rId227" Type="http://schemas.openxmlformats.org/officeDocument/2006/relationships/image" Target="../media/image2040.png"/><Relationship Id="rId201" Type="http://schemas.openxmlformats.org/officeDocument/2006/relationships/image" Target="../media/image2027.png"/><Relationship Id="rId222" Type="http://schemas.openxmlformats.org/officeDocument/2006/relationships/customXml" Target="../ink/ink2059.xml"/><Relationship Id="rId12" Type="http://schemas.openxmlformats.org/officeDocument/2006/relationships/customXml" Target="../ink/ink1954.xml"/><Relationship Id="rId17" Type="http://schemas.openxmlformats.org/officeDocument/2006/relationships/image" Target="../media/image1936.png"/><Relationship Id="rId33" Type="http://schemas.openxmlformats.org/officeDocument/2006/relationships/image" Target="../media/image1944.png"/><Relationship Id="rId38" Type="http://schemas.openxmlformats.org/officeDocument/2006/relationships/customXml" Target="../ink/ink1967.xml"/><Relationship Id="rId59" Type="http://schemas.openxmlformats.org/officeDocument/2006/relationships/image" Target="../media/image1957.png"/><Relationship Id="rId103" Type="http://schemas.openxmlformats.org/officeDocument/2006/relationships/image" Target="../media/image1978.png"/><Relationship Id="rId108" Type="http://schemas.openxmlformats.org/officeDocument/2006/relationships/customXml" Target="../ink/ink2002.xml"/><Relationship Id="rId124" Type="http://schemas.openxmlformats.org/officeDocument/2006/relationships/customXml" Target="../ink/ink2010.xml"/><Relationship Id="rId129" Type="http://schemas.openxmlformats.org/officeDocument/2006/relationships/image" Target="../media/image1991.png"/><Relationship Id="rId54" Type="http://schemas.openxmlformats.org/officeDocument/2006/relationships/customXml" Target="../ink/ink1975.xml"/><Relationship Id="rId70" Type="http://schemas.openxmlformats.org/officeDocument/2006/relationships/customXml" Target="../ink/ink1983.xml"/><Relationship Id="rId75" Type="http://schemas.openxmlformats.org/officeDocument/2006/relationships/image" Target="../media/image1964.png"/><Relationship Id="rId91" Type="http://schemas.openxmlformats.org/officeDocument/2006/relationships/image" Target="../media/image1972.png"/><Relationship Id="rId96" Type="http://schemas.openxmlformats.org/officeDocument/2006/relationships/customXml" Target="../ink/ink1996.xml"/><Relationship Id="rId140" Type="http://schemas.openxmlformats.org/officeDocument/2006/relationships/customXml" Target="../ink/ink2018.xml"/><Relationship Id="rId145" Type="http://schemas.openxmlformats.org/officeDocument/2006/relationships/image" Target="../media/image1999.png"/><Relationship Id="rId161" Type="http://schemas.openxmlformats.org/officeDocument/2006/relationships/image" Target="../media/image2007.png"/><Relationship Id="rId166" Type="http://schemas.openxmlformats.org/officeDocument/2006/relationships/customXml" Target="../ink/ink2031.xml"/><Relationship Id="rId182" Type="http://schemas.openxmlformats.org/officeDocument/2006/relationships/customXml" Target="../ink/ink2039.xml"/><Relationship Id="rId187" Type="http://schemas.openxmlformats.org/officeDocument/2006/relationships/image" Target="../media/image2020.png"/><Relationship Id="rId217" Type="http://schemas.openxmlformats.org/officeDocument/2006/relationships/image" Target="../media/image20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51.xml"/><Relationship Id="rId212" Type="http://schemas.openxmlformats.org/officeDocument/2006/relationships/customXml" Target="../ink/ink2054.xml"/><Relationship Id="rId233" Type="http://schemas.openxmlformats.org/officeDocument/2006/relationships/image" Target="../media/image2043.png"/><Relationship Id="rId23" Type="http://schemas.openxmlformats.org/officeDocument/2006/relationships/image" Target="../media/image1939.png"/><Relationship Id="rId28" Type="http://schemas.openxmlformats.org/officeDocument/2006/relationships/customXml" Target="../ink/ink1962.xml"/><Relationship Id="rId49" Type="http://schemas.openxmlformats.org/officeDocument/2006/relationships/image" Target="../media/image1952.png"/><Relationship Id="rId114" Type="http://schemas.openxmlformats.org/officeDocument/2006/relationships/customXml" Target="../ink/ink2005.xml"/><Relationship Id="rId119" Type="http://schemas.openxmlformats.org/officeDocument/2006/relationships/image" Target="../media/image1986.png"/><Relationship Id="rId44" Type="http://schemas.openxmlformats.org/officeDocument/2006/relationships/customXml" Target="../ink/ink1970.xml"/><Relationship Id="rId60" Type="http://schemas.openxmlformats.org/officeDocument/2006/relationships/customXml" Target="../ink/ink1978.xml"/><Relationship Id="rId65" Type="http://schemas.openxmlformats.org/officeDocument/2006/relationships/image" Target="../media/image1959.png"/><Relationship Id="rId81" Type="http://schemas.openxmlformats.org/officeDocument/2006/relationships/image" Target="../media/image1967.png"/><Relationship Id="rId86" Type="http://schemas.openxmlformats.org/officeDocument/2006/relationships/customXml" Target="../ink/ink1991.xml"/><Relationship Id="rId130" Type="http://schemas.openxmlformats.org/officeDocument/2006/relationships/customXml" Target="../ink/ink2013.xml"/><Relationship Id="rId135" Type="http://schemas.openxmlformats.org/officeDocument/2006/relationships/image" Target="../media/image1994.png"/><Relationship Id="rId151" Type="http://schemas.openxmlformats.org/officeDocument/2006/relationships/image" Target="../media/image2002.png"/><Relationship Id="rId156" Type="http://schemas.openxmlformats.org/officeDocument/2006/relationships/customXml" Target="../ink/ink2026.xml"/><Relationship Id="rId177" Type="http://schemas.openxmlformats.org/officeDocument/2006/relationships/image" Target="../media/image2015.png"/><Relationship Id="rId198" Type="http://schemas.openxmlformats.org/officeDocument/2006/relationships/customXml" Target="../ink/ink2047.xml"/><Relationship Id="rId172" Type="http://schemas.openxmlformats.org/officeDocument/2006/relationships/customXml" Target="../ink/ink2034.xml"/><Relationship Id="rId193" Type="http://schemas.openxmlformats.org/officeDocument/2006/relationships/image" Target="../media/image2023.png"/><Relationship Id="rId202" Type="http://schemas.openxmlformats.org/officeDocument/2006/relationships/customXml" Target="../ink/ink2049.xml"/><Relationship Id="rId207" Type="http://schemas.openxmlformats.org/officeDocument/2006/relationships/image" Target="../media/image2030.png"/><Relationship Id="rId223" Type="http://schemas.openxmlformats.org/officeDocument/2006/relationships/image" Target="../media/image2038.png"/><Relationship Id="rId228" Type="http://schemas.openxmlformats.org/officeDocument/2006/relationships/customXml" Target="../ink/ink2062.xml"/><Relationship Id="rId13" Type="http://schemas.openxmlformats.org/officeDocument/2006/relationships/image" Target="../media/image1934.png"/><Relationship Id="rId18" Type="http://schemas.openxmlformats.org/officeDocument/2006/relationships/customXml" Target="../ink/ink1957.xml"/><Relationship Id="rId39" Type="http://schemas.openxmlformats.org/officeDocument/2006/relationships/image" Target="../media/image1947.png"/><Relationship Id="rId109" Type="http://schemas.openxmlformats.org/officeDocument/2006/relationships/image" Target="../media/image1981.png"/><Relationship Id="rId34" Type="http://schemas.openxmlformats.org/officeDocument/2006/relationships/customXml" Target="../ink/ink1965.xml"/><Relationship Id="rId50" Type="http://schemas.openxmlformats.org/officeDocument/2006/relationships/customXml" Target="../ink/ink1973.xml"/><Relationship Id="rId55" Type="http://schemas.openxmlformats.org/officeDocument/2006/relationships/image" Target="../media/image1955.png"/><Relationship Id="rId76" Type="http://schemas.openxmlformats.org/officeDocument/2006/relationships/customXml" Target="../ink/ink1986.xml"/><Relationship Id="rId97" Type="http://schemas.openxmlformats.org/officeDocument/2006/relationships/image" Target="../media/image1975.png"/><Relationship Id="rId104" Type="http://schemas.openxmlformats.org/officeDocument/2006/relationships/customXml" Target="../ink/ink2000.xml"/><Relationship Id="rId120" Type="http://schemas.openxmlformats.org/officeDocument/2006/relationships/customXml" Target="../ink/ink2008.xml"/><Relationship Id="rId125" Type="http://schemas.openxmlformats.org/officeDocument/2006/relationships/image" Target="../media/image1989.png"/><Relationship Id="rId141" Type="http://schemas.openxmlformats.org/officeDocument/2006/relationships/image" Target="../media/image1997.png"/><Relationship Id="rId146" Type="http://schemas.openxmlformats.org/officeDocument/2006/relationships/customXml" Target="../ink/ink2021.xml"/><Relationship Id="rId167" Type="http://schemas.openxmlformats.org/officeDocument/2006/relationships/image" Target="../media/image2010.png"/><Relationship Id="rId188" Type="http://schemas.openxmlformats.org/officeDocument/2006/relationships/customXml" Target="../ink/ink2042.xml"/><Relationship Id="rId7" Type="http://schemas.openxmlformats.org/officeDocument/2006/relationships/image" Target="../media/image1931.png"/><Relationship Id="rId71" Type="http://schemas.openxmlformats.org/officeDocument/2006/relationships/image" Target="../media/image1962.png"/><Relationship Id="rId92" Type="http://schemas.openxmlformats.org/officeDocument/2006/relationships/customXml" Target="../ink/ink1994.xml"/><Relationship Id="rId162" Type="http://schemas.openxmlformats.org/officeDocument/2006/relationships/customXml" Target="../ink/ink2029.xml"/><Relationship Id="rId183" Type="http://schemas.openxmlformats.org/officeDocument/2006/relationships/image" Target="../media/image2018.png"/><Relationship Id="rId213" Type="http://schemas.openxmlformats.org/officeDocument/2006/relationships/image" Target="../media/image2033.png"/><Relationship Id="rId218" Type="http://schemas.openxmlformats.org/officeDocument/2006/relationships/customXml" Target="../ink/ink2057.xml"/><Relationship Id="rId234" Type="http://schemas.openxmlformats.org/officeDocument/2006/relationships/customXml" Target="../ink/ink2065.xml"/><Relationship Id="rId2" Type="http://schemas.openxmlformats.org/officeDocument/2006/relationships/customXml" Target="../ink/ink1949.xml"/><Relationship Id="rId29" Type="http://schemas.openxmlformats.org/officeDocument/2006/relationships/image" Target="../media/image1942.png"/><Relationship Id="rId24" Type="http://schemas.openxmlformats.org/officeDocument/2006/relationships/customXml" Target="../ink/ink1960.xml"/><Relationship Id="rId40" Type="http://schemas.openxmlformats.org/officeDocument/2006/relationships/customXml" Target="../ink/ink1968.xml"/><Relationship Id="rId45" Type="http://schemas.openxmlformats.org/officeDocument/2006/relationships/image" Target="../media/image1950.png"/><Relationship Id="rId66" Type="http://schemas.openxmlformats.org/officeDocument/2006/relationships/customXml" Target="../ink/ink1981.xml"/><Relationship Id="rId87" Type="http://schemas.openxmlformats.org/officeDocument/2006/relationships/image" Target="../media/image1970.png"/><Relationship Id="rId110" Type="http://schemas.openxmlformats.org/officeDocument/2006/relationships/customXml" Target="../ink/ink2003.xml"/><Relationship Id="rId115" Type="http://schemas.openxmlformats.org/officeDocument/2006/relationships/image" Target="../media/image1984.png"/><Relationship Id="rId131" Type="http://schemas.openxmlformats.org/officeDocument/2006/relationships/image" Target="../media/image1992.png"/><Relationship Id="rId136" Type="http://schemas.openxmlformats.org/officeDocument/2006/relationships/customXml" Target="../ink/ink2016.xml"/><Relationship Id="rId157" Type="http://schemas.openxmlformats.org/officeDocument/2006/relationships/image" Target="../media/image2005.png"/><Relationship Id="rId178" Type="http://schemas.openxmlformats.org/officeDocument/2006/relationships/customXml" Target="../ink/ink2037.xml"/><Relationship Id="rId61" Type="http://schemas.openxmlformats.org/officeDocument/2006/relationships/image" Target="../media/image1267.png"/><Relationship Id="rId82" Type="http://schemas.openxmlformats.org/officeDocument/2006/relationships/customXml" Target="../ink/ink1989.xml"/><Relationship Id="rId152" Type="http://schemas.openxmlformats.org/officeDocument/2006/relationships/customXml" Target="../ink/ink2024.xml"/><Relationship Id="rId173" Type="http://schemas.openxmlformats.org/officeDocument/2006/relationships/image" Target="../media/image2013.png"/><Relationship Id="rId194" Type="http://schemas.openxmlformats.org/officeDocument/2006/relationships/customXml" Target="../ink/ink2045.xml"/><Relationship Id="rId199" Type="http://schemas.openxmlformats.org/officeDocument/2006/relationships/image" Target="../media/image2026.png"/><Relationship Id="rId203" Type="http://schemas.openxmlformats.org/officeDocument/2006/relationships/image" Target="../media/image2028.png"/><Relationship Id="rId208" Type="http://schemas.openxmlformats.org/officeDocument/2006/relationships/customXml" Target="../ink/ink2052.xml"/><Relationship Id="rId229" Type="http://schemas.openxmlformats.org/officeDocument/2006/relationships/image" Target="../media/image2041.png"/><Relationship Id="rId19" Type="http://schemas.openxmlformats.org/officeDocument/2006/relationships/image" Target="../media/image1937.png"/><Relationship Id="rId224" Type="http://schemas.openxmlformats.org/officeDocument/2006/relationships/customXml" Target="../ink/ink2060.xml"/><Relationship Id="rId14" Type="http://schemas.openxmlformats.org/officeDocument/2006/relationships/customXml" Target="../ink/ink1955.xml"/><Relationship Id="rId30" Type="http://schemas.openxmlformats.org/officeDocument/2006/relationships/customXml" Target="../ink/ink1963.xml"/><Relationship Id="rId35" Type="http://schemas.openxmlformats.org/officeDocument/2006/relationships/image" Target="../media/image1945.png"/><Relationship Id="rId56" Type="http://schemas.openxmlformats.org/officeDocument/2006/relationships/customXml" Target="../ink/ink1976.xml"/><Relationship Id="rId77" Type="http://schemas.openxmlformats.org/officeDocument/2006/relationships/image" Target="../media/image1965.png"/><Relationship Id="rId100" Type="http://schemas.openxmlformats.org/officeDocument/2006/relationships/customXml" Target="../ink/ink1998.xml"/><Relationship Id="rId105" Type="http://schemas.openxmlformats.org/officeDocument/2006/relationships/image" Target="../media/image1979.png"/><Relationship Id="rId126" Type="http://schemas.openxmlformats.org/officeDocument/2006/relationships/customXml" Target="../ink/ink2011.xml"/><Relationship Id="rId147" Type="http://schemas.openxmlformats.org/officeDocument/2006/relationships/image" Target="../media/image2000.png"/><Relationship Id="rId168" Type="http://schemas.openxmlformats.org/officeDocument/2006/relationships/customXml" Target="../ink/ink2032.xml"/><Relationship Id="rId8" Type="http://schemas.openxmlformats.org/officeDocument/2006/relationships/customXml" Target="../ink/ink1952.xml"/><Relationship Id="rId51" Type="http://schemas.openxmlformats.org/officeDocument/2006/relationships/image" Target="../media/image1953.png"/><Relationship Id="rId72" Type="http://schemas.openxmlformats.org/officeDocument/2006/relationships/customXml" Target="../ink/ink1984.xml"/><Relationship Id="rId93" Type="http://schemas.openxmlformats.org/officeDocument/2006/relationships/image" Target="../media/image1973.png"/><Relationship Id="rId98" Type="http://schemas.openxmlformats.org/officeDocument/2006/relationships/customXml" Target="../ink/ink1997.xml"/><Relationship Id="rId121" Type="http://schemas.openxmlformats.org/officeDocument/2006/relationships/image" Target="../media/image1987.png"/><Relationship Id="rId142" Type="http://schemas.openxmlformats.org/officeDocument/2006/relationships/customXml" Target="../ink/ink2019.xml"/><Relationship Id="rId163" Type="http://schemas.openxmlformats.org/officeDocument/2006/relationships/image" Target="../media/image2008.png"/><Relationship Id="rId184" Type="http://schemas.openxmlformats.org/officeDocument/2006/relationships/customXml" Target="../ink/ink2040.xml"/><Relationship Id="rId189" Type="http://schemas.openxmlformats.org/officeDocument/2006/relationships/image" Target="../media/image2021.png"/><Relationship Id="rId219" Type="http://schemas.openxmlformats.org/officeDocument/2006/relationships/image" Target="../media/image2036.png"/><Relationship Id="rId3" Type="http://schemas.openxmlformats.org/officeDocument/2006/relationships/image" Target="../media/image1929.png"/><Relationship Id="rId214" Type="http://schemas.openxmlformats.org/officeDocument/2006/relationships/customXml" Target="../ink/ink2055.xml"/><Relationship Id="rId230" Type="http://schemas.openxmlformats.org/officeDocument/2006/relationships/customXml" Target="../ink/ink2063.xml"/><Relationship Id="rId235" Type="http://schemas.openxmlformats.org/officeDocument/2006/relationships/image" Target="../media/image2044.png"/><Relationship Id="rId25" Type="http://schemas.openxmlformats.org/officeDocument/2006/relationships/image" Target="../media/image1940.png"/><Relationship Id="rId46" Type="http://schemas.openxmlformats.org/officeDocument/2006/relationships/customXml" Target="../ink/ink1971.xml"/><Relationship Id="rId67" Type="http://schemas.openxmlformats.org/officeDocument/2006/relationships/image" Target="../media/image1960.png"/><Relationship Id="rId116" Type="http://schemas.openxmlformats.org/officeDocument/2006/relationships/customXml" Target="../ink/ink2006.xml"/><Relationship Id="rId137" Type="http://schemas.openxmlformats.org/officeDocument/2006/relationships/image" Target="../media/image1995.png"/><Relationship Id="rId158" Type="http://schemas.openxmlformats.org/officeDocument/2006/relationships/customXml" Target="../ink/ink2027.xml"/><Relationship Id="rId20" Type="http://schemas.openxmlformats.org/officeDocument/2006/relationships/customXml" Target="../ink/ink1958.xml"/><Relationship Id="rId41" Type="http://schemas.openxmlformats.org/officeDocument/2006/relationships/image" Target="../media/image1948.png"/><Relationship Id="rId62" Type="http://schemas.openxmlformats.org/officeDocument/2006/relationships/customXml" Target="../ink/ink1979.xml"/><Relationship Id="rId83" Type="http://schemas.openxmlformats.org/officeDocument/2006/relationships/image" Target="../media/image1968.png"/><Relationship Id="rId88" Type="http://schemas.openxmlformats.org/officeDocument/2006/relationships/customXml" Target="../ink/ink1992.xml"/><Relationship Id="rId111" Type="http://schemas.openxmlformats.org/officeDocument/2006/relationships/image" Target="../media/image1982.png"/><Relationship Id="rId132" Type="http://schemas.openxmlformats.org/officeDocument/2006/relationships/customXml" Target="../ink/ink2014.xml"/><Relationship Id="rId153" Type="http://schemas.openxmlformats.org/officeDocument/2006/relationships/image" Target="../media/image2003.png"/><Relationship Id="rId174" Type="http://schemas.openxmlformats.org/officeDocument/2006/relationships/customXml" Target="../ink/ink2035.xml"/><Relationship Id="rId179" Type="http://schemas.openxmlformats.org/officeDocument/2006/relationships/image" Target="../media/image2016.png"/><Relationship Id="rId195" Type="http://schemas.openxmlformats.org/officeDocument/2006/relationships/image" Target="../media/image2024.png"/><Relationship Id="rId209" Type="http://schemas.openxmlformats.org/officeDocument/2006/relationships/image" Target="../media/image2031.png"/><Relationship Id="rId190" Type="http://schemas.openxmlformats.org/officeDocument/2006/relationships/customXml" Target="../ink/ink2043.xml"/><Relationship Id="rId204" Type="http://schemas.openxmlformats.org/officeDocument/2006/relationships/customXml" Target="../ink/ink2050.xml"/><Relationship Id="rId220" Type="http://schemas.openxmlformats.org/officeDocument/2006/relationships/customXml" Target="../ink/ink2058.xml"/><Relationship Id="rId225" Type="http://schemas.openxmlformats.org/officeDocument/2006/relationships/image" Target="../media/image2039.png"/><Relationship Id="rId15" Type="http://schemas.openxmlformats.org/officeDocument/2006/relationships/image" Target="../media/image1935.png"/><Relationship Id="rId36" Type="http://schemas.openxmlformats.org/officeDocument/2006/relationships/customXml" Target="../ink/ink1966.xml"/><Relationship Id="rId57" Type="http://schemas.openxmlformats.org/officeDocument/2006/relationships/image" Target="../media/image1956.png"/><Relationship Id="rId106" Type="http://schemas.openxmlformats.org/officeDocument/2006/relationships/customXml" Target="../ink/ink2001.xml"/><Relationship Id="rId127" Type="http://schemas.openxmlformats.org/officeDocument/2006/relationships/image" Target="../media/image1990.png"/><Relationship Id="rId10" Type="http://schemas.openxmlformats.org/officeDocument/2006/relationships/customXml" Target="../ink/ink1953.xml"/><Relationship Id="rId31" Type="http://schemas.openxmlformats.org/officeDocument/2006/relationships/image" Target="../media/image1943.png"/><Relationship Id="rId52" Type="http://schemas.openxmlformats.org/officeDocument/2006/relationships/customXml" Target="../ink/ink1974.xml"/><Relationship Id="rId73" Type="http://schemas.openxmlformats.org/officeDocument/2006/relationships/image" Target="../media/image1963.png"/><Relationship Id="rId78" Type="http://schemas.openxmlformats.org/officeDocument/2006/relationships/customXml" Target="../ink/ink1987.xml"/><Relationship Id="rId94" Type="http://schemas.openxmlformats.org/officeDocument/2006/relationships/customXml" Target="../ink/ink1995.xml"/><Relationship Id="rId99" Type="http://schemas.openxmlformats.org/officeDocument/2006/relationships/image" Target="../media/image1976.png"/><Relationship Id="rId101" Type="http://schemas.openxmlformats.org/officeDocument/2006/relationships/image" Target="../media/image1977.png"/><Relationship Id="rId122" Type="http://schemas.openxmlformats.org/officeDocument/2006/relationships/customXml" Target="../ink/ink2009.xml"/><Relationship Id="rId143" Type="http://schemas.openxmlformats.org/officeDocument/2006/relationships/image" Target="../media/image1998.png"/><Relationship Id="rId148" Type="http://schemas.openxmlformats.org/officeDocument/2006/relationships/customXml" Target="../ink/ink2022.xml"/><Relationship Id="rId164" Type="http://schemas.openxmlformats.org/officeDocument/2006/relationships/customXml" Target="../ink/ink2030.xml"/><Relationship Id="rId169" Type="http://schemas.openxmlformats.org/officeDocument/2006/relationships/image" Target="../media/image2011.png"/><Relationship Id="rId185" Type="http://schemas.openxmlformats.org/officeDocument/2006/relationships/image" Target="../media/image2019.png"/><Relationship Id="rId4" Type="http://schemas.openxmlformats.org/officeDocument/2006/relationships/customXml" Target="../ink/ink1950.xml"/><Relationship Id="rId9" Type="http://schemas.openxmlformats.org/officeDocument/2006/relationships/image" Target="../media/image1932.png"/><Relationship Id="rId180" Type="http://schemas.openxmlformats.org/officeDocument/2006/relationships/customXml" Target="../ink/ink2038.xml"/><Relationship Id="rId210" Type="http://schemas.openxmlformats.org/officeDocument/2006/relationships/customXml" Target="../ink/ink2053.xml"/><Relationship Id="rId215" Type="http://schemas.openxmlformats.org/officeDocument/2006/relationships/image" Target="../media/image2034.png"/><Relationship Id="rId26" Type="http://schemas.openxmlformats.org/officeDocument/2006/relationships/customXml" Target="../ink/ink1961.xml"/><Relationship Id="rId231" Type="http://schemas.openxmlformats.org/officeDocument/2006/relationships/image" Target="../media/image2042.png"/><Relationship Id="rId47" Type="http://schemas.openxmlformats.org/officeDocument/2006/relationships/image" Target="../media/image1951.png"/><Relationship Id="rId68" Type="http://schemas.openxmlformats.org/officeDocument/2006/relationships/customXml" Target="../ink/ink1982.xml"/><Relationship Id="rId89" Type="http://schemas.openxmlformats.org/officeDocument/2006/relationships/image" Target="../media/image1971.png"/><Relationship Id="rId112" Type="http://schemas.openxmlformats.org/officeDocument/2006/relationships/customXml" Target="../ink/ink2004.xml"/><Relationship Id="rId133" Type="http://schemas.openxmlformats.org/officeDocument/2006/relationships/image" Target="../media/image1993.png"/><Relationship Id="rId154" Type="http://schemas.openxmlformats.org/officeDocument/2006/relationships/customXml" Target="../ink/ink2025.xml"/><Relationship Id="rId175" Type="http://schemas.openxmlformats.org/officeDocument/2006/relationships/image" Target="../media/image2014.png"/><Relationship Id="rId196" Type="http://schemas.openxmlformats.org/officeDocument/2006/relationships/customXml" Target="../ink/ink2046.xml"/><Relationship Id="rId200" Type="http://schemas.openxmlformats.org/officeDocument/2006/relationships/customXml" Target="../ink/ink2048.xml"/><Relationship Id="rId16" Type="http://schemas.openxmlformats.org/officeDocument/2006/relationships/customXml" Target="../ink/ink1956.xml"/><Relationship Id="rId221" Type="http://schemas.openxmlformats.org/officeDocument/2006/relationships/image" Target="../media/image2037.png"/><Relationship Id="rId37" Type="http://schemas.openxmlformats.org/officeDocument/2006/relationships/image" Target="../media/image1946.png"/><Relationship Id="rId58" Type="http://schemas.openxmlformats.org/officeDocument/2006/relationships/customXml" Target="../ink/ink1977.xml"/><Relationship Id="rId79" Type="http://schemas.openxmlformats.org/officeDocument/2006/relationships/image" Target="../media/image1966.png"/><Relationship Id="rId102" Type="http://schemas.openxmlformats.org/officeDocument/2006/relationships/customXml" Target="../ink/ink1999.xml"/><Relationship Id="rId123" Type="http://schemas.openxmlformats.org/officeDocument/2006/relationships/image" Target="../media/image1988.png"/><Relationship Id="rId144" Type="http://schemas.openxmlformats.org/officeDocument/2006/relationships/customXml" Target="../ink/ink2020.xml"/><Relationship Id="rId90" Type="http://schemas.openxmlformats.org/officeDocument/2006/relationships/customXml" Target="../ink/ink1993.xml"/><Relationship Id="rId165" Type="http://schemas.openxmlformats.org/officeDocument/2006/relationships/image" Target="../media/image2009.png"/><Relationship Id="rId186" Type="http://schemas.openxmlformats.org/officeDocument/2006/relationships/customXml" Target="../ink/ink2041.xml"/><Relationship Id="rId211" Type="http://schemas.openxmlformats.org/officeDocument/2006/relationships/image" Target="../media/image2032.png"/><Relationship Id="rId232" Type="http://schemas.openxmlformats.org/officeDocument/2006/relationships/customXml" Target="../ink/ink2064.xml"/><Relationship Id="rId27" Type="http://schemas.openxmlformats.org/officeDocument/2006/relationships/image" Target="../media/image1941.png"/><Relationship Id="rId48" Type="http://schemas.openxmlformats.org/officeDocument/2006/relationships/customXml" Target="../ink/ink1972.xml"/><Relationship Id="rId69" Type="http://schemas.openxmlformats.org/officeDocument/2006/relationships/image" Target="../media/image1961.png"/><Relationship Id="rId113" Type="http://schemas.openxmlformats.org/officeDocument/2006/relationships/image" Target="../media/image1983.png"/><Relationship Id="rId134" Type="http://schemas.openxmlformats.org/officeDocument/2006/relationships/customXml" Target="../ink/ink20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02.png"/><Relationship Id="rId299" Type="http://schemas.openxmlformats.org/officeDocument/2006/relationships/image" Target="../media/image2193.png"/><Relationship Id="rId21" Type="http://schemas.openxmlformats.org/officeDocument/2006/relationships/image" Target="../media/image2055.png"/><Relationship Id="rId63" Type="http://schemas.openxmlformats.org/officeDocument/2006/relationships/image" Target="../media/image2076.png"/><Relationship Id="rId159" Type="http://schemas.openxmlformats.org/officeDocument/2006/relationships/image" Target="../media/image2123.png"/><Relationship Id="rId324" Type="http://schemas.openxmlformats.org/officeDocument/2006/relationships/customXml" Target="../ink/ink2227.xml"/><Relationship Id="rId366" Type="http://schemas.openxmlformats.org/officeDocument/2006/relationships/customXml" Target="../ink/ink2248.xml"/><Relationship Id="rId531" Type="http://schemas.openxmlformats.org/officeDocument/2006/relationships/image" Target="../media/image2306.png"/><Relationship Id="rId170" Type="http://schemas.openxmlformats.org/officeDocument/2006/relationships/customXml" Target="../ink/ink2150.xml"/><Relationship Id="rId226" Type="http://schemas.openxmlformats.org/officeDocument/2006/relationships/customXml" Target="../ink/ink2178.xml"/><Relationship Id="rId433" Type="http://schemas.openxmlformats.org/officeDocument/2006/relationships/image" Target="../media/image2259.png"/><Relationship Id="rId268" Type="http://schemas.openxmlformats.org/officeDocument/2006/relationships/customXml" Target="../ink/ink2199.xml"/><Relationship Id="rId475" Type="http://schemas.openxmlformats.org/officeDocument/2006/relationships/image" Target="../media/image2280.png"/><Relationship Id="rId32" Type="http://schemas.openxmlformats.org/officeDocument/2006/relationships/customXml" Target="../ink/ink2081.xml"/><Relationship Id="rId74" Type="http://schemas.openxmlformats.org/officeDocument/2006/relationships/customXml" Target="../ink/ink2102.xml"/><Relationship Id="rId128" Type="http://schemas.openxmlformats.org/officeDocument/2006/relationships/customXml" Target="../ink/ink2129.xml"/><Relationship Id="rId335" Type="http://schemas.openxmlformats.org/officeDocument/2006/relationships/image" Target="../media/image2211.png"/><Relationship Id="rId377" Type="http://schemas.openxmlformats.org/officeDocument/2006/relationships/image" Target="../media/image2231.png"/><Relationship Id="rId500" Type="http://schemas.openxmlformats.org/officeDocument/2006/relationships/customXml" Target="../ink/ink2315.xml"/><Relationship Id="rId5" Type="http://schemas.openxmlformats.org/officeDocument/2006/relationships/image" Target="../media/image2047.png"/><Relationship Id="rId181" Type="http://schemas.openxmlformats.org/officeDocument/2006/relationships/image" Target="../media/image2134.png"/><Relationship Id="rId237" Type="http://schemas.openxmlformats.org/officeDocument/2006/relationships/image" Target="../media/image2162.png"/><Relationship Id="rId402" Type="http://schemas.openxmlformats.org/officeDocument/2006/relationships/customXml" Target="../ink/ink2266.xml"/><Relationship Id="rId279" Type="http://schemas.openxmlformats.org/officeDocument/2006/relationships/image" Target="../media/image2183.png"/><Relationship Id="rId444" Type="http://schemas.openxmlformats.org/officeDocument/2006/relationships/customXml" Target="../ink/ink2287.xml"/><Relationship Id="rId486" Type="http://schemas.openxmlformats.org/officeDocument/2006/relationships/customXml" Target="../ink/ink2308.xml"/><Relationship Id="rId43" Type="http://schemas.openxmlformats.org/officeDocument/2006/relationships/image" Target="../media/image2066.png"/><Relationship Id="rId139" Type="http://schemas.openxmlformats.org/officeDocument/2006/relationships/image" Target="../media/image2113.png"/><Relationship Id="rId290" Type="http://schemas.openxmlformats.org/officeDocument/2006/relationships/customXml" Target="../ink/ink2210.xml"/><Relationship Id="rId304" Type="http://schemas.openxmlformats.org/officeDocument/2006/relationships/customXml" Target="../ink/ink2217.xml"/><Relationship Id="rId346" Type="http://schemas.openxmlformats.org/officeDocument/2006/relationships/customXml" Target="../ink/ink2238.xml"/><Relationship Id="rId388" Type="http://schemas.openxmlformats.org/officeDocument/2006/relationships/customXml" Target="../ink/ink2259.xml"/><Relationship Id="rId511" Type="http://schemas.openxmlformats.org/officeDocument/2006/relationships/image" Target="../media/image2296.png"/><Relationship Id="rId85" Type="http://schemas.openxmlformats.org/officeDocument/2006/relationships/image" Target="../media/image2087.png"/><Relationship Id="rId150" Type="http://schemas.openxmlformats.org/officeDocument/2006/relationships/customXml" Target="../ink/ink2140.xml"/><Relationship Id="rId192" Type="http://schemas.openxmlformats.org/officeDocument/2006/relationships/customXml" Target="../ink/ink2161.xml"/><Relationship Id="rId206" Type="http://schemas.openxmlformats.org/officeDocument/2006/relationships/customXml" Target="../ink/ink2168.xml"/><Relationship Id="rId413" Type="http://schemas.openxmlformats.org/officeDocument/2006/relationships/image" Target="../media/image2249.png"/><Relationship Id="rId248" Type="http://schemas.openxmlformats.org/officeDocument/2006/relationships/customXml" Target="../ink/ink2189.xml"/><Relationship Id="rId455" Type="http://schemas.openxmlformats.org/officeDocument/2006/relationships/image" Target="../media/image2270.png"/><Relationship Id="rId497" Type="http://schemas.openxmlformats.org/officeDocument/2006/relationships/image" Target="../media/image2289.png"/><Relationship Id="rId12" Type="http://schemas.openxmlformats.org/officeDocument/2006/relationships/customXml" Target="../ink/ink2071.xml"/><Relationship Id="rId108" Type="http://schemas.openxmlformats.org/officeDocument/2006/relationships/customXml" Target="../ink/ink2119.xml"/><Relationship Id="rId315" Type="http://schemas.openxmlformats.org/officeDocument/2006/relationships/image" Target="../media/image2201.png"/><Relationship Id="rId357" Type="http://schemas.openxmlformats.org/officeDocument/2006/relationships/image" Target="../media/image2222.png"/><Relationship Id="rId522" Type="http://schemas.openxmlformats.org/officeDocument/2006/relationships/customXml" Target="../ink/ink2326.xml"/><Relationship Id="rId54" Type="http://schemas.openxmlformats.org/officeDocument/2006/relationships/customXml" Target="../ink/ink2092.xml"/><Relationship Id="rId96" Type="http://schemas.openxmlformats.org/officeDocument/2006/relationships/customXml" Target="../ink/ink2113.xml"/><Relationship Id="rId161" Type="http://schemas.openxmlformats.org/officeDocument/2006/relationships/image" Target="../media/image2124.png"/><Relationship Id="rId217" Type="http://schemas.openxmlformats.org/officeDocument/2006/relationships/image" Target="../media/image2152.png"/><Relationship Id="rId399" Type="http://schemas.openxmlformats.org/officeDocument/2006/relationships/image" Target="../media/image2242.png"/><Relationship Id="rId259" Type="http://schemas.openxmlformats.org/officeDocument/2006/relationships/image" Target="../media/image2173.png"/><Relationship Id="rId424" Type="http://schemas.openxmlformats.org/officeDocument/2006/relationships/customXml" Target="../ink/ink2277.xml"/><Relationship Id="rId466" Type="http://schemas.openxmlformats.org/officeDocument/2006/relationships/customXml" Target="../ink/ink2298.xml"/><Relationship Id="rId23" Type="http://schemas.openxmlformats.org/officeDocument/2006/relationships/image" Target="../media/image2056.png"/><Relationship Id="rId119" Type="http://schemas.openxmlformats.org/officeDocument/2006/relationships/image" Target="../media/image2103.png"/><Relationship Id="rId270" Type="http://schemas.openxmlformats.org/officeDocument/2006/relationships/customXml" Target="../ink/ink2200.xml"/><Relationship Id="rId326" Type="http://schemas.openxmlformats.org/officeDocument/2006/relationships/customXml" Target="../ink/ink2228.xml"/><Relationship Id="rId533" Type="http://schemas.openxmlformats.org/officeDocument/2006/relationships/image" Target="../media/image2307.png"/><Relationship Id="rId65" Type="http://schemas.openxmlformats.org/officeDocument/2006/relationships/image" Target="../media/image2077.png"/><Relationship Id="rId130" Type="http://schemas.openxmlformats.org/officeDocument/2006/relationships/customXml" Target="../ink/ink2130.xml"/><Relationship Id="rId368" Type="http://schemas.openxmlformats.org/officeDocument/2006/relationships/customXml" Target="../ink/ink2249.xml"/><Relationship Id="rId172" Type="http://schemas.openxmlformats.org/officeDocument/2006/relationships/customXml" Target="../ink/ink2151.xml"/><Relationship Id="rId228" Type="http://schemas.openxmlformats.org/officeDocument/2006/relationships/customXml" Target="../ink/ink2179.xml"/><Relationship Id="rId435" Type="http://schemas.openxmlformats.org/officeDocument/2006/relationships/image" Target="../media/image2260.png"/><Relationship Id="rId477" Type="http://schemas.openxmlformats.org/officeDocument/2006/relationships/image" Target="../media/image2281.png"/><Relationship Id="rId281" Type="http://schemas.openxmlformats.org/officeDocument/2006/relationships/image" Target="../media/image2184.png"/><Relationship Id="rId337" Type="http://schemas.openxmlformats.org/officeDocument/2006/relationships/image" Target="../media/image2212.png"/><Relationship Id="rId502" Type="http://schemas.openxmlformats.org/officeDocument/2006/relationships/customXml" Target="../ink/ink2316.xml"/><Relationship Id="rId34" Type="http://schemas.openxmlformats.org/officeDocument/2006/relationships/customXml" Target="../ink/ink2082.xml"/><Relationship Id="rId76" Type="http://schemas.openxmlformats.org/officeDocument/2006/relationships/customXml" Target="../ink/ink2103.xml"/><Relationship Id="rId141" Type="http://schemas.openxmlformats.org/officeDocument/2006/relationships/image" Target="../media/image2114.png"/><Relationship Id="rId379" Type="http://schemas.openxmlformats.org/officeDocument/2006/relationships/image" Target="../media/image2232.png"/><Relationship Id="rId7" Type="http://schemas.openxmlformats.org/officeDocument/2006/relationships/image" Target="../media/image2048.png"/><Relationship Id="rId183" Type="http://schemas.openxmlformats.org/officeDocument/2006/relationships/image" Target="../media/image2135.png"/><Relationship Id="rId239" Type="http://schemas.openxmlformats.org/officeDocument/2006/relationships/image" Target="../media/image2163.png"/><Relationship Id="rId390" Type="http://schemas.openxmlformats.org/officeDocument/2006/relationships/customXml" Target="../ink/ink2260.xml"/><Relationship Id="rId404" Type="http://schemas.openxmlformats.org/officeDocument/2006/relationships/customXml" Target="../ink/ink2267.xml"/><Relationship Id="rId446" Type="http://schemas.openxmlformats.org/officeDocument/2006/relationships/customXml" Target="../ink/ink2288.xml"/><Relationship Id="rId250" Type="http://schemas.openxmlformats.org/officeDocument/2006/relationships/customXml" Target="../ink/ink2190.xml"/><Relationship Id="rId292" Type="http://schemas.openxmlformats.org/officeDocument/2006/relationships/customXml" Target="../ink/ink2211.xml"/><Relationship Id="rId306" Type="http://schemas.openxmlformats.org/officeDocument/2006/relationships/customXml" Target="../ink/ink2218.xml"/><Relationship Id="rId488" Type="http://schemas.openxmlformats.org/officeDocument/2006/relationships/customXml" Target="../ink/ink2309.xml"/><Relationship Id="rId45" Type="http://schemas.openxmlformats.org/officeDocument/2006/relationships/image" Target="../media/image2067.png"/><Relationship Id="rId87" Type="http://schemas.openxmlformats.org/officeDocument/2006/relationships/image" Target="../media/image2088.png"/><Relationship Id="rId110" Type="http://schemas.openxmlformats.org/officeDocument/2006/relationships/customXml" Target="../ink/ink2120.xml"/><Relationship Id="rId348" Type="http://schemas.openxmlformats.org/officeDocument/2006/relationships/customXml" Target="../ink/ink2239.xml"/><Relationship Id="rId513" Type="http://schemas.openxmlformats.org/officeDocument/2006/relationships/image" Target="../media/image2297.png"/><Relationship Id="rId152" Type="http://schemas.openxmlformats.org/officeDocument/2006/relationships/customXml" Target="../ink/ink2141.xml"/><Relationship Id="rId194" Type="http://schemas.openxmlformats.org/officeDocument/2006/relationships/customXml" Target="../ink/ink2162.xml"/><Relationship Id="rId208" Type="http://schemas.openxmlformats.org/officeDocument/2006/relationships/customXml" Target="../ink/ink2169.xml"/><Relationship Id="rId415" Type="http://schemas.openxmlformats.org/officeDocument/2006/relationships/image" Target="../media/image2250.png"/><Relationship Id="rId457" Type="http://schemas.openxmlformats.org/officeDocument/2006/relationships/image" Target="../media/image2271.png"/><Relationship Id="rId261" Type="http://schemas.openxmlformats.org/officeDocument/2006/relationships/image" Target="../media/image2174.png"/><Relationship Id="rId499" Type="http://schemas.openxmlformats.org/officeDocument/2006/relationships/image" Target="../media/image2290.png"/><Relationship Id="rId14" Type="http://schemas.openxmlformats.org/officeDocument/2006/relationships/customXml" Target="../ink/ink2072.xml"/><Relationship Id="rId56" Type="http://schemas.openxmlformats.org/officeDocument/2006/relationships/customXml" Target="../ink/ink2093.xml"/><Relationship Id="rId317" Type="http://schemas.openxmlformats.org/officeDocument/2006/relationships/image" Target="../media/image2202.png"/><Relationship Id="rId359" Type="http://schemas.openxmlformats.org/officeDocument/2006/relationships/image" Target="../media/image2223.png"/><Relationship Id="rId524" Type="http://schemas.openxmlformats.org/officeDocument/2006/relationships/customXml" Target="../ink/ink2327.xml"/><Relationship Id="rId98" Type="http://schemas.openxmlformats.org/officeDocument/2006/relationships/customXml" Target="../ink/ink2114.xml"/><Relationship Id="rId121" Type="http://schemas.openxmlformats.org/officeDocument/2006/relationships/image" Target="../media/image2104.png"/><Relationship Id="rId163" Type="http://schemas.openxmlformats.org/officeDocument/2006/relationships/image" Target="../media/image2125.png"/><Relationship Id="rId219" Type="http://schemas.openxmlformats.org/officeDocument/2006/relationships/image" Target="../media/image2153.png"/><Relationship Id="rId370" Type="http://schemas.openxmlformats.org/officeDocument/2006/relationships/customXml" Target="../ink/ink2250.xml"/><Relationship Id="rId426" Type="http://schemas.openxmlformats.org/officeDocument/2006/relationships/customXml" Target="../ink/ink2278.xml"/><Relationship Id="rId230" Type="http://schemas.openxmlformats.org/officeDocument/2006/relationships/customXml" Target="../ink/ink2180.xml"/><Relationship Id="rId468" Type="http://schemas.openxmlformats.org/officeDocument/2006/relationships/customXml" Target="../ink/ink2299.xml"/><Relationship Id="rId25" Type="http://schemas.openxmlformats.org/officeDocument/2006/relationships/image" Target="../media/image2057.png"/><Relationship Id="rId46" Type="http://schemas.openxmlformats.org/officeDocument/2006/relationships/customXml" Target="../ink/ink2088.xml"/><Relationship Id="rId67" Type="http://schemas.openxmlformats.org/officeDocument/2006/relationships/image" Target="../media/image2078.png"/><Relationship Id="rId272" Type="http://schemas.openxmlformats.org/officeDocument/2006/relationships/customXml" Target="../ink/ink2201.xml"/><Relationship Id="rId293" Type="http://schemas.openxmlformats.org/officeDocument/2006/relationships/image" Target="../media/image2190.png"/><Relationship Id="rId307" Type="http://schemas.openxmlformats.org/officeDocument/2006/relationships/image" Target="../media/image2197.png"/><Relationship Id="rId328" Type="http://schemas.openxmlformats.org/officeDocument/2006/relationships/customXml" Target="../ink/ink2229.xml"/><Relationship Id="rId349" Type="http://schemas.openxmlformats.org/officeDocument/2006/relationships/image" Target="../media/image2218.png"/><Relationship Id="rId514" Type="http://schemas.openxmlformats.org/officeDocument/2006/relationships/customXml" Target="../ink/ink2322.xml"/><Relationship Id="rId535" Type="http://schemas.openxmlformats.org/officeDocument/2006/relationships/image" Target="../media/image2308.png"/><Relationship Id="rId88" Type="http://schemas.openxmlformats.org/officeDocument/2006/relationships/customXml" Target="../ink/ink2109.xml"/><Relationship Id="rId111" Type="http://schemas.openxmlformats.org/officeDocument/2006/relationships/image" Target="../media/image2099.png"/><Relationship Id="rId132" Type="http://schemas.openxmlformats.org/officeDocument/2006/relationships/customXml" Target="../ink/ink2131.xml"/><Relationship Id="rId153" Type="http://schemas.openxmlformats.org/officeDocument/2006/relationships/image" Target="../media/image2120.png"/><Relationship Id="rId174" Type="http://schemas.openxmlformats.org/officeDocument/2006/relationships/customXml" Target="../ink/ink2152.xml"/><Relationship Id="rId195" Type="http://schemas.openxmlformats.org/officeDocument/2006/relationships/image" Target="../media/image2141.png"/><Relationship Id="rId209" Type="http://schemas.openxmlformats.org/officeDocument/2006/relationships/image" Target="../media/image2148.png"/><Relationship Id="rId360" Type="http://schemas.openxmlformats.org/officeDocument/2006/relationships/customXml" Target="../ink/ink2245.xml"/><Relationship Id="rId381" Type="http://schemas.openxmlformats.org/officeDocument/2006/relationships/image" Target="../media/image2233.png"/><Relationship Id="rId416" Type="http://schemas.openxmlformats.org/officeDocument/2006/relationships/customXml" Target="../ink/ink2273.xml"/><Relationship Id="rId220" Type="http://schemas.openxmlformats.org/officeDocument/2006/relationships/customXml" Target="../ink/ink2175.xml"/><Relationship Id="rId241" Type="http://schemas.openxmlformats.org/officeDocument/2006/relationships/image" Target="../media/image2164.png"/><Relationship Id="rId437" Type="http://schemas.openxmlformats.org/officeDocument/2006/relationships/image" Target="../media/image2261.png"/><Relationship Id="rId458" Type="http://schemas.openxmlformats.org/officeDocument/2006/relationships/customXml" Target="../ink/ink2294.xml"/><Relationship Id="rId479" Type="http://schemas.openxmlformats.org/officeDocument/2006/relationships/image" Target="../media/image2282.png"/><Relationship Id="rId15" Type="http://schemas.openxmlformats.org/officeDocument/2006/relationships/image" Target="../media/image2052.png"/><Relationship Id="rId36" Type="http://schemas.openxmlformats.org/officeDocument/2006/relationships/customXml" Target="../ink/ink2083.xml"/><Relationship Id="rId57" Type="http://schemas.openxmlformats.org/officeDocument/2006/relationships/image" Target="../media/image2073.png"/><Relationship Id="rId262" Type="http://schemas.openxmlformats.org/officeDocument/2006/relationships/customXml" Target="../ink/ink2196.xml"/><Relationship Id="rId283" Type="http://schemas.openxmlformats.org/officeDocument/2006/relationships/image" Target="../media/image2185.png"/><Relationship Id="rId318" Type="http://schemas.openxmlformats.org/officeDocument/2006/relationships/customXml" Target="../ink/ink2224.xml"/><Relationship Id="rId339" Type="http://schemas.openxmlformats.org/officeDocument/2006/relationships/image" Target="../media/image2213.png"/><Relationship Id="rId490" Type="http://schemas.openxmlformats.org/officeDocument/2006/relationships/customXml" Target="../ink/ink2310.xml"/><Relationship Id="rId504" Type="http://schemas.openxmlformats.org/officeDocument/2006/relationships/customXml" Target="../ink/ink2317.xml"/><Relationship Id="rId525" Type="http://schemas.openxmlformats.org/officeDocument/2006/relationships/image" Target="../media/image2303.png"/><Relationship Id="rId78" Type="http://schemas.openxmlformats.org/officeDocument/2006/relationships/customXml" Target="../ink/ink2104.xml"/><Relationship Id="rId99" Type="http://schemas.openxmlformats.org/officeDocument/2006/relationships/image" Target="../media/image2093.png"/><Relationship Id="rId101" Type="http://schemas.openxmlformats.org/officeDocument/2006/relationships/image" Target="../media/image2094.png"/><Relationship Id="rId122" Type="http://schemas.openxmlformats.org/officeDocument/2006/relationships/customXml" Target="../ink/ink2126.xml"/><Relationship Id="rId143" Type="http://schemas.openxmlformats.org/officeDocument/2006/relationships/image" Target="../media/image2115.png"/><Relationship Id="rId164" Type="http://schemas.openxmlformats.org/officeDocument/2006/relationships/customXml" Target="../ink/ink2147.xml"/><Relationship Id="rId185" Type="http://schemas.openxmlformats.org/officeDocument/2006/relationships/image" Target="../media/image2136.png"/><Relationship Id="rId350" Type="http://schemas.openxmlformats.org/officeDocument/2006/relationships/customXml" Target="../ink/ink2240.xml"/><Relationship Id="rId371" Type="http://schemas.openxmlformats.org/officeDocument/2006/relationships/image" Target="../media/image1896.png"/><Relationship Id="rId406" Type="http://schemas.openxmlformats.org/officeDocument/2006/relationships/customXml" Target="../ink/ink2268.xml"/><Relationship Id="rId9" Type="http://schemas.openxmlformats.org/officeDocument/2006/relationships/image" Target="../media/image2049.png"/><Relationship Id="rId210" Type="http://schemas.openxmlformats.org/officeDocument/2006/relationships/customXml" Target="../ink/ink2170.xml"/><Relationship Id="rId392" Type="http://schemas.openxmlformats.org/officeDocument/2006/relationships/customXml" Target="../ink/ink2261.xml"/><Relationship Id="rId427" Type="http://schemas.openxmlformats.org/officeDocument/2006/relationships/image" Target="../media/image2256.png"/><Relationship Id="rId448" Type="http://schemas.openxmlformats.org/officeDocument/2006/relationships/customXml" Target="../ink/ink2289.xml"/><Relationship Id="rId469" Type="http://schemas.openxmlformats.org/officeDocument/2006/relationships/image" Target="../media/image2277.png"/><Relationship Id="rId26" Type="http://schemas.openxmlformats.org/officeDocument/2006/relationships/customXml" Target="../ink/ink2078.xml"/><Relationship Id="rId231" Type="http://schemas.openxmlformats.org/officeDocument/2006/relationships/image" Target="../media/image2159.png"/><Relationship Id="rId252" Type="http://schemas.openxmlformats.org/officeDocument/2006/relationships/customXml" Target="../ink/ink2191.xml"/><Relationship Id="rId273" Type="http://schemas.openxmlformats.org/officeDocument/2006/relationships/image" Target="../media/image2180.png"/><Relationship Id="rId294" Type="http://schemas.openxmlformats.org/officeDocument/2006/relationships/customXml" Target="../ink/ink2212.xml"/><Relationship Id="rId308" Type="http://schemas.openxmlformats.org/officeDocument/2006/relationships/customXml" Target="../ink/ink2219.xml"/><Relationship Id="rId329" Type="http://schemas.openxmlformats.org/officeDocument/2006/relationships/image" Target="../media/image2208.png"/><Relationship Id="rId480" Type="http://schemas.openxmlformats.org/officeDocument/2006/relationships/customXml" Target="../ink/ink2305.xml"/><Relationship Id="rId515" Type="http://schemas.openxmlformats.org/officeDocument/2006/relationships/image" Target="../media/image2298.png"/><Relationship Id="rId536" Type="http://schemas.openxmlformats.org/officeDocument/2006/relationships/customXml" Target="../ink/ink2333.xml"/><Relationship Id="rId47" Type="http://schemas.openxmlformats.org/officeDocument/2006/relationships/image" Target="../media/image2068.png"/><Relationship Id="rId68" Type="http://schemas.openxmlformats.org/officeDocument/2006/relationships/customXml" Target="../ink/ink2099.xml"/><Relationship Id="rId89" Type="http://schemas.openxmlformats.org/officeDocument/2006/relationships/image" Target="../media/image2089.png"/><Relationship Id="rId112" Type="http://schemas.openxmlformats.org/officeDocument/2006/relationships/customXml" Target="../ink/ink2121.xml"/><Relationship Id="rId133" Type="http://schemas.openxmlformats.org/officeDocument/2006/relationships/image" Target="../media/image2110.png"/><Relationship Id="rId154" Type="http://schemas.openxmlformats.org/officeDocument/2006/relationships/customXml" Target="../ink/ink2142.xml"/><Relationship Id="rId175" Type="http://schemas.openxmlformats.org/officeDocument/2006/relationships/image" Target="../media/image2131.png"/><Relationship Id="rId340" Type="http://schemas.openxmlformats.org/officeDocument/2006/relationships/customXml" Target="../ink/ink2235.xml"/><Relationship Id="rId361" Type="http://schemas.openxmlformats.org/officeDocument/2006/relationships/image" Target="../media/image2224.png"/><Relationship Id="rId196" Type="http://schemas.openxmlformats.org/officeDocument/2006/relationships/customXml" Target="../ink/ink2163.xml"/><Relationship Id="rId200" Type="http://schemas.openxmlformats.org/officeDocument/2006/relationships/customXml" Target="../ink/ink2165.xml"/><Relationship Id="rId382" Type="http://schemas.openxmlformats.org/officeDocument/2006/relationships/customXml" Target="../ink/ink2256.xml"/><Relationship Id="rId417" Type="http://schemas.openxmlformats.org/officeDocument/2006/relationships/image" Target="../media/image2251.png"/><Relationship Id="rId438" Type="http://schemas.openxmlformats.org/officeDocument/2006/relationships/customXml" Target="../ink/ink2284.xml"/><Relationship Id="rId459" Type="http://schemas.openxmlformats.org/officeDocument/2006/relationships/image" Target="../media/image2272.png"/><Relationship Id="rId16" Type="http://schemas.openxmlformats.org/officeDocument/2006/relationships/customXml" Target="../ink/ink2073.xml"/><Relationship Id="rId221" Type="http://schemas.openxmlformats.org/officeDocument/2006/relationships/image" Target="../media/image2154.png"/><Relationship Id="rId242" Type="http://schemas.openxmlformats.org/officeDocument/2006/relationships/customXml" Target="../ink/ink2186.xml"/><Relationship Id="rId263" Type="http://schemas.openxmlformats.org/officeDocument/2006/relationships/image" Target="../media/image2175.png"/><Relationship Id="rId284" Type="http://schemas.openxmlformats.org/officeDocument/2006/relationships/customXml" Target="../ink/ink2207.xml"/><Relationship Id="rId319" Type="http://schemas.openxmlformats.org/officeDocument/2006/relationships/image" Target="../media/image2203.png"/><Relationship Id="rId470" Type="http://schemas.openxmlformats.org/officeDocument/2006/relationships/customXml" Target="../ink/ink2300.xml"/><Relationship Id="rId491" Type="http://schemas.openxmlformats.org/officeDocument/2006/relationships/image" Target="../media/image2286.png"/><Relationship Id="rId505" Type="http://schemas.openxmlformats.org/officeDocument/2006/relationships/image" Target="../media/image2293.png"/><Relationship Id="rId526" Type="http://schemas.openxmlformats.org/officeDocument/2006/relationships/customXml" Target="../ink/ink2328.xml"/><Relationship Id="rId37" Type="http://schemas.openxmlformats.org/officeDocument/2006/relationships/image" Target="../media/image2063.png"/><Relationship Id="rId58" Type="http://schemas.openxmlformats.org/officeDocument/2006/relationships/customXml" Target="../ink/ink2094.xml"/><Relationship Id="rId79" Type="http://schemas.openxmlformats.org/officeDocument/2006/relationships/image" Target="../media/image2084.png"/><Relationship Id="rId102" Type="http://schemas.openxmlformats.org/officeDocument/2006/relationships/customXml" Target="../ink/ink2116.xml"/><Relationship Id="rId123" Type="http://schemas.openxmlformats.org/officeDocument/2006/relationships/image" Target="../media/image2105.png"/><Relationship Id="rId144" Type="http://schemas.openxmlformats.org/officeDocument/2006/relationships/customXml" Target="../ink/ink2137.xml"/><Relationship Id="rId330" Type="http://schemas.openxmlformats.org/officeDocument/2006/relationships/customXml" Target="../ink/ink2230.xml"/><Relationship Id="rId90" Type="http://schemas.openxmlformats.org/officeDocument/2006/relationships/customXml" Target="../ink/ink2110.xml"/><Relationship Id="rId165" Type="http://schemas.openxmlformats.org/officeDocument/2006/relationships/image" Target="../media/image2126.png"/><Relationship Id="rId186" Type="http://schemas.openxmlformats.org/officeDocument/2006/relationships/customXml" Target="../ink/ink2158.xml"/><Relationship Id="rId351" Type="http://schemas.openxmlformats.org/officeDocument/2006/relationships/image" Target="../media/image2219.png"/><Relationship Id="rId372" Type="http://schemas.openxmlformats.org/officeDocument/2006/relationships/customXml" Target="../ink/ink2251.xml"/><Relationship Id="rId393" Type="http://schemas.openxmlformats.org/officeDocument/2006/relationships/image" Target="../media/image2239.png"/><Relationship Id="rId407" Type="http://schemas.openxmlformats.org/officeDocument/2006/relationships/image" Target="../media/image2246.png"/><Relationship Id="rId428" Type="http://schemas.openxmlformats.org/officeDocument/2006/relationships/customXml" Target="../ink/ink2279.xml"/><Relationship Id="rId449" Type="http://schemas.openxmlformats.org/officeDocument/2006/relationships/image" Target="../media/image2267.png"/><Relationship Id="rId211" Type="http://schemas.openxmlformats.org/officeDocument/2006/relationships/image" Target="../media/image2149.png"/><Relationship Id="rId232" Type="http://schemas.openxmlformats.org/officeDocument/2006/relationships/customXml" Target="../ink/ink2181.xml"/><Relationship Id="rId253" Type="http://schemas.openxmlformats.org/officeDocument/2006/relationships/image" Target="../media/image2170.png"/><Relationship Id="rId274" Type="http://schemas.openxmlformats.org/officeDocument/2006/relationships/customXml" Target="../ink/ink2202.xml"/><Relationship Id="rId295" Type="http://schemas.openxmlformats.org/officeDocument/2006/relationships/image" Target="../media/image2191.png"/><Relationship Id="rId309" Type="http://schemas.openxmlformats.org/officeDocument/2006/relationships/image" Target="../media/image2198.png"/><Relationship Id="rId460" Type="http://schemas.openxmlformats.org/officeDocument/2006/relationships/customXml" Target="../ink/ink2295.xml"/><Relationship Id="rId481" Type="http://schemas.openxmlformats.org/officeDocument/2006/relationships/image" Target="../media/image350.png"/><Relationship Id="rId516" Type="http://schemas.openxmlformats.org/officeDocument/2006/relationships/customXml" Target="../ink/ink2323.xml"/><Relationship Id="rId27" Type="http://schemas.openxmlformats.org/officeDocument/2006/relationships/image" Target="../media/image2058.png"/><Relationship Id="rId48" Type="http://schemas.openxmlformats.org/officeDocument/2006/relationships/customXml" Target="../ink/ink2089.xml"/><Relationship Id="rId69" Type="http://schemas.openxmlformats.org/officeDocument/2006/relationships/image" Target="../media/image2079.png"/><Relationship Id="rId113" Type="http://schemas.openxmlformats.org/officeDocument/2006/relationships/image" Target="../media/image2100.png"/><Relationship Id="rId134" Type="http://schemas.openxmlformats.org/officeDocument/2006/relationships/customXml" Target="../ink/ink2132.xml"/><Relationship Id="rId320" Type="http://schemas.openxmlformats.org/officeDocument/2006/relationships/customXml" Target="../ink/ink2225.xml"/><Relationship Id="rId537" Type="http://schemas.openxmlformats.org/officeDocument/2006/relationships/image" Target="../media/image2309.png"/><Relationship Id="rId80" Type="http://schemas.openxmlformats.org/officeDocument/2006/relationships/customXml" Target="../ink/ink2105.xml"/><Relationship Id="rId155" Type="http://schemas.openxmlformats.org/officeDocument/2006/relationships/image" Target="../media/image2121.png"/><Relationship Id="rId176" Type="http://schemas.openxmlformats.org/officeDocument/2006/relationships/customXml" Target="../ink/ink2153.xml"/><Relationship Id="rId197" Type="http://schemas.openxmlformats.org/officeDocument/2006/relationships/image" Target="../media/image2142.png"/><Relationship Id="rId341" Type="http://schemas.openxmlformats.org/officeDocument/2006/relationships/image" Target="../media/image2214.png"/><Relationship Id="rId362" Type="http://schemas.openxmlformats.org/officeDocument/2006/relationships/customXml" Target="../ink/ink2246.xml"/><Relationship Id="rId383" Type="http://schemas.openxmlformats.org/officeDocument/2006/relationships/image" Target="../media/image2234.png"/><Relationship Id="rId418" Type="http://schemas.openxmlformats.org/officeDocument/2006/relationships/customXml" Target="../ink/ink2274.xml"/><Relationship Id="rId439" Type="http://schemas.openxmlformats.org/officeDocument/2006/relationships/image" Target="../media/image2262.png"/><Relationship Id="rId201" Type="http://schemas.openxmlformats.org/officeDocument/2006/relationships/image" Target="../media/image2144.png"/><Relationship Id="rId222" Type="http://schemas.openxmlformats.org/officeDocument/2006/relationships/customXml" Target="../ink/ink2176.xml"/><Relationship Id="rId243" Type="http://schemas.openxmlformats.org/officeDocument/2006/relationships/image" Target="../media/image2165.png"/><Relationship Id="rId264" Type="http://schemas.openxmlformats.org/officeDocument/2006/relationships/customXml" Target="../ink/ink2197.xml"/><Relationship Id="rId285" Type="http://schemas.openxmlformats.org/officeDocument/2006/relationships/image" Target="../media/image2186.png"/><Relationship Id="rId450" Type="http://schemas.openxmlformats.org/officeDocument/2006/relationships/customXml" Target="../ink/ink2290.xml"/><Relationship Id="rId471" Type="http://schemas.openxmlformats.org/officeDocument/2006/relationships/image" Target="../media/image2278.png"/><Relationship Id="rId506" Type="http://schemas.openxmlformats.org/officeDocument/2006/relationships/customXml" Target="../ink/ink2318.xml"/><Relationship Id="rId17" Type="http://schemas.openxmlformats.org/officeDocument/2006/relationships/image" Target="../media/image2053.png"/><Relationship Id="rId38" Type="http://schemas.openxmlformats.org/officeDocument/2006/relationships/customXml" Target="../ink/ink2084.xml"/><Relationship Id="rId59" Type="http://schemas.openxmlformats.org/officeDocument/2006/relationships/image" Target="../media/image2074.png"/><Relationship Id="rId103" Type="http://schemas.openxmlformats.org/officeDocument/2006/relationships/image" Target="../media/image2095.png"/><Relationship Id="rId124" Type="http://schemas.openxmlformats.org/officeDocument/2006/relationships/customXml" Target="../ink/ink2127.xml"/><Relationship Id="rId310" Type="http://schemas.openxmlformats.org/officeDocument/2006/relationships/customXml" Target="../ink/ink2220.xml"/><Relationship Id="rId492" Type="http://schemas.openxmlformats.org/officeDocument/2006/relationships/customXml" Target="../ink/ink2311.xml"/><Relationship Id="rId527" Type="http://schemas.openxmlformats.org/officeDocument/2006/relationships/image" Target="../media/image2304.png"/><Relationship Id="rId70" Type="http://schemas.openxmlformats.org/officeDocument/2006/relationships/customXml" Target="../ink/ink2100.xml"/><Relationship Id="rId91" Type="http://schemas.openxmlformats.org/officeDocument/2006/relationships/image" Target="../media/image1422.png"/><Relationship Id="rId145" Type="http://schemas.openxmlformats.org/officeDocument/2006/relationships/image" Target="../media/image2116.png"/><Relationship Id="rId166" Type="http://schemas.openxmlformats.org/officeDocument/2006/relationships/customXml" Target="../ink/ink2148.xml"/><Relationship Id="rId187" Type="http://schemas.openxmlformats.org/officeDocument/2006/relationships/image" Target="../media/image2137.png"/><Relationship Id="rId331" Type="http://schemas.openxmlformats.org/officeDocument/2006/relationships/image" Target="../media/image2209.png"/><Relationship Id="rId352" Type="http://schemas.openxmlformats.org/officeDocument/2006/relationships/customXml" Target="../ink/ink2241.xml"/><Relationship Id="rId373" Type="http://schemas.openxmlformats.org/officeDocument/2006/relationships/image" Target="../media/image2229.png"/><Relationship Id="rId394" Type="http://schemas.openxmlformats.org/officeDocument/2006/relationships/customXml" Target="../ink/ink2262.xml"/><Relationship Id="rId408" Type="http://schemas.openxmlformats.org/officeDocument/2006/relationships/customXml" Target="../ink/ink2269.xml"/><Relationship Id="rId429" Type="http://schemas.openxmlformats.org/officeDocument/2006/relationships/image" Target="../media/image22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1.xml"/><Relationship Id="rId233" Type="http://schemas.openxmlformats.org/officeDocument/2006/relationships/image" Target="../media/image2160.png"/><Relationship Id="rId254" Type="http://schemas.openxmlformats.org/officeDocument/2006/relationships/customXml" Target="../ink/ink2192.xml"/><Relationship Id="rId440" Type="http://schemas.openxmlformats.org/officeDocument/2006/relationships/customXml" Target="../ink/ink2285.xml"/><Relationship Id="rId28" Type="http://schemas.openxmlformats.org/officeDocument/2006/relationships/customXml" Target="../ink/ink2079.xml"/><Relationship Id="rId49" Type="http://schemas.openxmlformats.org/officeDocument/2006/relationships/image" Target="../media/image2069.png"/><Relationship Id="rId114" Type="http://schemas.openxmlformats.org/officeDocument/2006/relationships/customXml" Target="../ink/ink2122.xml"/><Relationship Id="rId275" Type="http://schemas.openxmlformats.org/officeDocument/2006/relationships/image" Target="../media/image2181.png"/><Relationship Id="rId296" Type="http://schemas.openxmlformats.org/officeDocument/2006/relationships/customXml" Target="../ink/ink2213.xml"/><Relationship Id="rId300" Type="http://schemas.openxmlformats.org/officeDocument/2006/relationships/customXml" Target="../ink/ink2215.xml"/><Relationship Id="rId461" Type="http://schemas.openxmlformats.org/officeDocument/2006/relationships/image" Target="../media/image2273.png"/><Relationship Id="rId482" Type="http://schemas.openxmlformats.org/officeDocument/2006/relationships/customXml" Target="../ink/ink2306.xml"/><Relationship Id="rId517" Type="http://schemas.openxmlformats.org/officeDocument/2006/relationships/image" Target="../media/image2299.png"/><Relationship Id="rId60" Type="http://schemas.openxmlformats.org/officeDocument/2006/relationships/customXml" Target="../ink/ink2095.xml"/><Relationship Id="rId81" Type="http://schemas.openxmlformats.org/officeDocument/2006/relationships/image" Target="../media/image2085.png"/><Relationship Id="rId135" Type="http://schemas.openxmlformats.org/officeDocument/2006/relationships/image" Target="../media/image2111.png"/><Relationship Id="rId156" Type="http://schemas.openxmlformats.org/officeDocument/2006/relationships/customXml" Target="../ink/ink2143.xml"/><Relationship Id="rId177" Type="http://schemas.openxmlformats.org/officeDocument/2006/relationships/image" Target="../media/image2132.png"/><Relationship Id="rId198" Type="http://schemas.openxmlformats.org/officeDocument/2006/relationships/customXml" Target="../ink/ink2164.xml"/><Relationship Id="rId321" Type="http://schemas.openxmlformats.org/officeDocument/2006/relationships/image" Target="../media/image2204.png"/><Relationship Id="rId342" Type="http://schemas.openxmlformats.org/officeDocument/2006/relationships/customXml" Target="../ink/ink2236.xml"/><Relationship Id="rId363" Type="http://schemas.openxmlformats.org/officeDocument/2006/relationships/image" Target="../media/image2225.png"/><Relationship Id="rId384" Type="http://schemas.openxmlformats.org/officeDocument/2006/relationships/customXml" Target="../ink/ink2257.xml"/><Relationship Id="rId419" Type="http://schemas.openxmlformats.org/officeDocument/2006/relationships/image" Target="../media/image2252.png"/><Relationship Id="rId202" Type="http://schemas.openxmlformats.org/officeDocument/2006/relationships/customXml" Target="../ink/ink2166.xml"/><Relationship Id="rId223" Type="http://schemas.openxmlformats.org/officeDocument/2006/relationships/image" Target="../media/image2155.png"/><Relationship Id="rId244" Type="http://schemas.openxmlformats.org/officeDocument/2006/relationships/customXml" Target="../ink/ink2187.xml"/><Relationship Id="rId430" Type="http://schemas.openxmlformats.org/officeDocument/2006/relationships/customXml" Target="../ink/ink2280.xml"/><Relationship Id="rId18" Type="http://schemas.openxmlformats.org/officeDocument/2006/relationships/customXml" Target="../ink/ink2074.xml"/><Relationship Id="rId39" Type="http://schemas.openxmlformats.org/officeDocument/2006/relationships/image" Target="../media/image2064.png"/><Relationship Id="rId265" Type="http://schemas.openxmlformats.org/officeDocument/2006/relationships/image" Target="../media/image2176.png"/><Relationship Id="rId286" Type="http://schemas.openxmlformats.org/officeDocument/2006/relationships/customXml" Target="../ink/ink2208.xml"/><Relationship Id="rId451" Type="http://schemas.openxmlformats.org/officeDocument/2006/relationships/image" Target="../media/image2268.png"/><Relationship Id="rId472" Type="http://schemas.openxmlformats.org/officeDocument/2006/relationships/customXml" Target="../ink/ink2301.xml"/><Relationship Id="rId493" Type="http://schemas.openxmlformats.org/officeDocument/2006/relationships/image" Target="../media/image2287.png"/><Relationship Id="rId507" Type="http://schemas.openxmlformats.org/officeDocument/2006/relationships/image" Target="../media/image2294.png"/><Relationship Id="rId528" Type="http://schemas.openxmlformats.org/officeDocument/2006/relationships/customXml" Target="../ink/ink2329.xml"/><Relationship Id="rId50" Type="http://schemas.openxmlformats.org/officeDocument/2006/relationships/customXml" Target="../ink/ink2090.xml"/><Relationship Id="rId104" Type="http://schemas.openxmlformats.org/officeDocument/2006/relationships/customXml" Target="../ink/ink2117.xml"/><Relationship Id="rId125" Type="http://schemas.openxmlformats.org/officeDocument/2006/relationships/image" Target="../media/image2106.png"/><Relationship Id="rId146" Type="http://schemas.openxmlformats.org/officeDocument/2006/relationships/customXml" Target="../ink/ink2138.xml"/><Relationship Id="rId167" Type="http://schemas.openxmlformats.org/officeDocument/2006/relationships/image" Target="../media/image2127.png"/><Relationship Id="rId188" Type="http://schemas.openxmlformats.org/officeDocument/2006/relationships/customXml" Target="../ink/ink2159.xml"/><Relationship Id="rId311" Type="http://schemas.openxmlformats.org/officeDocument/2006/relationships/image" Target="../media/image2199.png"/><Relationship Id="rId332" Type="http://schemas.openxmlformats.org/officeDocument/2006/relationships/customXml" Target="../ink/ink2231.xml"/><Relationship Id="rId353" Type="http://schemas.openxmlformats.org/officeDocument/2006/relationships/image" Target="../media/image2220.png"/><Relationship Id="rId374" Type="http://schemas.openxmlformats.org/officeDocument/2006/relationships/customXml" Target="../ink/ink2252.xml"/><Relationship Id="rId395" Type="http://schemas.openxmlformats.org/officeDocument/2006/relationships/image" Target="../media/image2240.png"/><Relationship Id="rId409" Type="http://schemas.openxmlformats.org/officeDocument/2006/relationships/image" Target="../media/image2247.png"/><Relationship Id="rId71" Type="http://schemas.openxmlformats.org/officeDocument/2006/relationships/image" Target="../media/image2080.png"/><Relationship Id="rId92" Type="http://schemas.openxmlformats.org/officeDocument/2006/relationships/customXml" Target="../ink/ink2111.xml"/><Relationship Id="rId213" Type="http://schemas.openxmlformats.org/officeDocument/2006/relationships/image" Target="../media/image2150.png"/><Relationship Id="rId234" Type="http://schemas.openxmlformats.org/officeDocument/2006/relationships/customXml" Target="../ink/ink2182.xml"/><Relationship Id="rId420" Type="http://schemas.openxmlformats.org/officeDocument/2006/relationships/customXml" Target="../ink/ink2275.xml"/><Relationship Id="rId2" Type="http://schemas.openxmlformats.org/officeDocument/2006/relationships/customXml" Target="../ink/ink2066.xml"/><Relationship Id="rId29" Type="http://schemas.openxmlformats.org/officeDocument/2006/relationships/image" Target="../media/image2059.png"/><Relationship Id="rId255" Type="http://schemas.openxmlformats.org/officeDocument/2006/relationships/image" Target="../media/image2171.png"/><Relationship Id="rId276" Type="http://schemas.openxmlformats.org/officeDocument/2006/relationships/customXml" Target="../ink/ink2203.xml"/><Relationship Id="rId297" Type="http://schemas.openxmlformats.org/officeDocument/2006/relationships/image" Target="../media/image2192.png"/><Relationship Id="rId441" Type="http://schemas.openxmlformats.org/officeDocument/2006/relationships/image" Target="../media/image2263.png"/><Relationship Id="rId462" Type="http://schemas.openxmlformats.org/officeDocument/2006/relationships/customXml" Target="../ink/ink2296.xml"/><Relationship Id="rId483" Type="http://schemas.openxmlformats.org/officeDocument/2006/relationships/image" Target="../media/image2283.png"/><Relationship Id="rId518" Type="http://schemas.openxmlformats.org/officeDocument/2006/relationships/customXml" Target="../ink/ink2324.xml"/><Relationship Id="rId40" Type="http://schemas.openxmlformats.org/officeDocument/2006/relationships/customXml" Target="../ink/ink2085.xml"/><Relationship Id="rId115" Type="http://schemas.openxmlformats.org/officeDocument/2006/relationships/image" Target="../media/image2101.png"/><Relationship Id="rId136" Type="http://schemas.openxmlformats.org/officeDocument/2006/relationships/customXml" Target="../ink/ink2133.xml"/><Relationship Id="rId157" Type="http://schemas.openxmlformats.org/officeDocument/2006/relationships/image" Target="../media/image2122.png"/><Relationship Id="rId178" Type="http://schemas.openxmlformats.org/officeDocument/2006/relationships/customXml" Target="../ink/ink2154.xml"/><Relationship Id="rId301" Type="http://schemas.openxmlformats.org/officeDocument/2006/relationships/image" Target="../media/image2194.png"/><Relationship Id="rId322" Type="http://schemas.openxmlformats.org/officeDocument/2006/relationships/customXml" Target="../ink/ink2226.xml"/><Relationship Id="rId343" Type="http://schemas.openxmlformats.org/officeDocument/2006/relationships/image" Target="../media/image2215.png"/><Relationship Id="rId364" Type="http://schemas.openxmlformats.org/officeDocument/2006/relationships/customXml" Target="../ink/ink2247.xml"/><Relationship Id="rId61" Type="http://schemas.openxmlformats.org/officeDocument/2006/relationships/image" Target="../media/image2075.png"/><Relationship Id="rId82" Type="http://schemas.openxmlformats.org/officeDocument/2006/relationships/customXml" Target="../ink/ink2106.xml"/><Relationship Id="rId199" Type="http://schemas.openxmlformats.org/officeDocument/2006/relationships/image" Target="../media/image2143.png"/><Relationship Id="rId203" Type="http://schemas.openxmlformats.org/officeDocument/2006/relationships/image" Target="../media/image2145.png"/><Relationship Id="rId385" Type="http://schemas.openxmlformats.org/officeDocument/2006/relationships/image" Target="../media/image2235.png"/><Relationship Id="rId19" Type="http://schemas.openxmlformats.org/officeDocument/2006/relationships/image" Target="../media/image2054.png"/><Relationship Id="rId224" Type="http://schemas.openxmlformats.org/officeDocument/2006/relationships/customXml" Target="../ink/ink2177.xml"/><Relationship Id="rId245" Type="http://schemas.openxmlformats.org/officeDocument/2006/relationships/image" Target="../media/image2166.png"/><Relationship Id="rId266" Type="http://schemas.openxmlformats.org/officeDocument/2006/relationships/customXml" Target="../ink/ink2198.xml"/><Relationship Id="rId287" Type="http://schemas.openxmlformats.org/officeDocument/2006/relationships/image" Target="../media/image2187.png"/><Relationship Id="rId410" Type="http://schemas.openxmlformats.org/officeDocument/2006/relationships/customXml" Target="../ink/ink2270.xml"/><Relationship Id="rId431" Type="http://schemas.openxmlformats.org/officeDocument/2006/relationships/image" Target="../media/image2258.png"/><Relationship Id="rId452" Type="http://schemas.openxmlformats.org/officeDocument/2006/relationships/customXml" Target="../ink/ink2291.xml"/><Relationship Id="rId473" Type="http://schemas.openxmlformats.org/officeDocument/2006/relationships/image" Target="../media/image2279.png"/><Relationship Id="rId494" Type="http://schemas.openxmlformats.org/officeDocument/2006/relationships/customXml" Target="../ink/ink2312.xml"/><Relationship Id="rId508" Type="http://schemas.openxmlformats.org/officeDocument/2006/relationships/customXml" Target="../ink/ink2319.xml"/><Relationship Id="rId529" Type="http://schemas.openxmlformats.org/officeDocument/2006/relationships/image" Target="../media/image2305.png"/><Relationship Id="rId30" Type="http://schemas.openxmlformats.org/officeDocument/2006/relationships/customXml" Target="../ink/ink2080.xml"/><Relationship Id="rId105" Type="http://schemas.openxmlformats.org/officeDocument/2006/relationships/image" Target="../media/image2096.png"/><Relationship Id="rId126" Type="http://schemas.openxmlformats.org/officeDocument/2006/relationships/customXml" Target="../ink/ink2128.xml"/><Relationship Id="rId147" Type="http://schemas.openxmlformats.org/officeDocument/2006/relationships/image" Target="../media/image2117.png"/><Relationship Id="rId168" Type="http://schemas.openxmlformats.org/officeDocument/2006/relationships/customXml" Target="../ink/ink2149.xml"/><Relationship Id="rId312" Type="http://schemas.openxmlformats.org/officeDocument/2006/relationships/customXml" Target="../ink/ink2221.xml"/><Relationship Id="rId333" Type="http://schemas.openxmlformats.org/officeDocument/2006/relationships/image" Target="../media/image2210.png"/><Relationship Id="rId354" Type="http://schemas.openxmlformats.org/officeDocument/2006/relationships/customXml" Target="../ink/ink2242.xml"/><Relationship Id="rId51" Type="http://schemas.openxmlformats.org/officeDocument/2006/relationships/image" Target="../media/image2070.png"/><Relationship Id="rId72" Type="http://schemas.openxmlformats.org/officeDocument/2006/relationships/customXml" Target="../ink/ink2101.xml"/><Relationship Id="rId93" Type="http://schemas.openxmlformats.org/officeDocument/2006/relationships/image" Target="../media/image2090.png"/><Relationship Id="rId189" Type="http://schemas.openxmlformats.org/officeDocument/2006/relationships/image" Target="../media/image2138.png"/><Relationship Id="rId375" Type="http://schemas.openxmlformats.org/officeDocument/2006/relationships/image" Target="../media/image2230.png"/><Relationship Id="rId396" Type="http://schemas.openxmlformats.org/officeDocument/2006/relationships/customXml" Target="../ink/ink2263.xml"/><Relationship Id="rId3" Type="http://schemas.openxmlformats.org/officeDocument/2006/relationships/image" Target="../media/image2046.png"/><Relationship Id="rId214" Type="http://schemas.openxmlformats.org/officeDocument/2006/relationships/customXml" Target="../ink/ink2172.xml"/><Relationship Id="rId235" Type="http://schemas.openxmlformats.org/officeDocument/2006/relationships/image" Target="../media/image2161.png"/><Relationship Id="rId256" Type="http://schemas.openxmlformats.org/officeDocument/2006/relationships/customXml" Target="../ink/ink2193.xml"/><Relationship Id="rId277" Type="http://schemas.openxmlformats.org/officeDocument/2006/relationships/image" Target="../media/image2182.png"/><Relationship Id="rId298" Type="http://schemas.openxmlformats.org/officeDocument/2006/relationships/customXml" Target="../ink/ink2214.xml"/><Relationship Id="rId400" Type="http://schemas.openxmlformats.org/officeDocument/2006/relationships/customXml" Target="../ink/ink2265.xml"/><Relationship Id="rId421" Type="http://schemas.openxmlformats.org/officeDocument/2006/relationships/image" Target="../media/image2253.png"/><Relationship Id="rId442" Type="http://schemas.openxmlformats.org/officeDocument/2006/relationships/customXml" Target="../ink/ink2286.xml"/><Relationship Id="rId463" Type="http://schemas.openxmlformats.org/officeDocument/2006/relationships/image" Target="../media/image2274.png"/><Relationship Id="rId484" Type="http://schemas.openxmlformats.org/officeDocument/2006/relationships/customXml" Target="../ink/ink2307.xml"/><Relationship Id="rId519" Type="http://schemas.openxmlformats.org/officeDocument/2006/relationships/image" Target="../media/image2300.png"/><Relationship Id="rId116" Type="http://schemas.openxmlformats.org/officeDocument/2006/relationships/customXml" Target="../ink/ink2123.xml"/><Relationship Id="rId137" Type="http://schemas.openxmlformats.org/officeDocument/2006/relationships/image" Target="../media/image2112.png"/><Relationship Id="rId158" Type="http://schemas.openxmlformats.org/officeDocument/2006/relationships/customXml" Target="../ink/ink2144.xml"/><Relationship Id="rId302" Type="http://schemas.openxmlformats.org/officeDocument/2006/relationships/customXml" Target="../ink/ink2216.xml"/><Relationship Id="rId323" Type="http://schemas.openxmlformats.org/officeDocument/2006/relationships/image" Target="../media/image2205.png"/><Relationship Id="rId344" Type="http://schemas.openxmlformats.org/officeDocument/2006/relationships/customXml" Target="../ink/ink2237.xml"/><Relationship Id="rId530" Type="http://schemas.openxmlformats.org/officeDocument/2006/relationships/customXml" Target="../ink/ink2330.xml"/><Relationship Id="rId20" Type="http://schemas.openxmlformats.org/officeDocument/2006/relationships/customXml" Target="../ink/ink2075.xml"/><Relationship Id="rId41" Type="http://schemas.openxmlformats.org/officeDocument/2006/relationships/image" Target="../media/image2065.png"/><Relationship Id="rId62" Type="http://schemas.openxmlformats.org/officeDocument/2006/relationships/customXml" Target="../ink/ink2096.xml"/><Relationship Id="rId83" Type="http://schemas.openxmlformats.org/officeDocument/2006/relationships/image" Target="../media/image2086.png"/><Relationship Id="rId179" Type="http://schemas.openxmlformats.org/officeDocument/2006/relationships/image" Target="../media/image2133.png"/><Relationship Id="rId365" Type="http://schemas.openxmlformats.org/officeDocument/2006/relationships/image" Target="../media/image2226.png"/><Relationship Id="rId386" Type="http://schemas.openxmlformats.org/officeDocument/2006/relationships/customXml" Target="../ink/ink2258.xml"/><Relationship Id="rId190" Type="http://schemas.openxmlformats.org/officeDocument/2006/relationships/customXml" Target="../ink/ink2160.xml"/><Relationship Id="rId204" Type="http://schemas.openxmlformats.org/officeDocument/2006/relationships/customXml" Target="../ink/ink2167.xml"/><Relationship Id="rId225" Type="http://schemas.openxmlformats.org/officeDocument/2006/relationships/image" Target="../media/image2156.png"/><Relationship Id="rId246" Type="http://schemas.openxmlformats.org/officeDocument/2006/relationships/customXml" Target="../ink/ink2188.xml"/><Relationship Id="rId267" Type="http://schemas.openxmlformats.org/officeDocument/2006/relationships/image" Target="../media/image2177.png"/><Relationship Id="rId288" Type="http://schemas.openxmlformats.org/officeDocument/2006/relationships/customXml" Target="../ink/ink2209.xml"/><Relationship Id="rId411" Type="http://schemas.openxmlformats.org/officeDocument/2006/relationships/image" Target="../media/image2248.png"/><Relationship Id="rId432" Type="http://schemas.openxmlformats.org/officeDocument/2006/relationships/customXml" Target="../ink/ink2281.xml"/><Relationship Id="rId453" Type="http://schemas.openxmlformats.org/officeDocument/2006/relationships/image" Target="../media/image2269.png"/><Relationship Id="rId474" Type="http://schemas.openxmlformats.org/officeDocument/2006/relationships/customXml" Target="../ink/ink2302.xml"/><Relationship Id="rId509" Type="http://schemas.openxmlformats.org/officeDocument/2006/relationships/image" Target="../media/image2295.png"/><Relationship Id="rId106" Type="http://schemas.openxmlformats.org/officeDocument/2006/relationships/customXml" Target="../ink/ink2118.xml"/><Relationship Id="rId127" Type="http://schemas.openxmlformats.org/officeDocument/2006/relationships/image" Target="../media/image2107.png"/><Relationship Id="rId313" Type="http://schemas.openxmlformats.org/officeDocument/2006/relationships/image" Target="../media/image2200.png"/><Relationship Id="rId495" Type="http://schemas.openxmlformats.org/officeDocument/2006/relationships/image" Target="../media/image2288.png"/><Relationship Id="rId10" Type="http://schemas.openxmlformats.org/officeDocument/2006/relationships/customXml" Target="../ink/ink2070.xml"/><Relationship Id="rId31" Type="http://schemas.openxmlformats.org/officeDocument/2006/relationships/image" Target="../media/image2060.png"/><Relationship Id="rId52" Type="http://schemas.openxmlformats.org/officeDocument/2006/relationships/customXml" Target="../ink/ink2091.xml"/><Relationship Id="rId73" Type="http://schemas.openxmlformats.org/officeDocument/2006/relationships/image" Target="../media/image2081.png"/><Relationship Id="rId94" Type="http://schemas.openxmlformats.org/officeDocument/2006/relationships/customXml" Target="../ink/ink2112.xml"/><Relationship Id="rId148" Type="http://schemas.openxmlformats.org/officeDocument/2006/relationships/customXml" Target="../ink/ink2139.xml"/><Relationship Id="rId169" Type="http://schemas.openxmlformats.org/officeDocument/2006/relationships/image" Target="../media/image2128.png"/><Relationship Id="rId334" Type="http://schemas.openxmlformats.org/officeDocument/2006/relationships/customXml" Target="../ink/ink2232.xml"/><Relationship Id="rId355" Type="http://schemas.openxmlformats.org/officeDocument/2006/relationships/image" Target="../media/image2221.png"/><Relationship Id="rId376" Type="http://schemas.openxmlformats.org/officeDocument/2006/relationships/customXml" Target="../ink/ink2253.xml"/><Relationship Id="rId397" Type="http://schemas.openxmlformats.org/officeDocument/2006/relationships/image" Target="../media/image2241.png"/><Relationship Id="rId520" Type="http://schemas.openxmlformats.org/officeDocument/2006/relationships/customXml" Target="../ink/ink2325.xml"/><Relationship Id="rId4" Type="http://schemas.openxmlformats.org/officeDocument/2006/relationships/customXml" Target="../ink/ink2067.xml"/><Relationship Id="rId180" Type="http://schemas.openxmlformats.org/officeDocument/2006/relationships/customXml" Target="../ink/ink2155.xml"/><Relationship Id="rId215" Type="http://schemas.openxmlformats.org/officeDocument/2006/relationships/image" Target="../media/image2151.png"/><Relationship Id="rId236" Type="http://schemas.openxmlformats.org/officeDocument/2006/relationships/customXml" Target="../ink/ink2183.xml"/><Relationship Id="rId257" Type="http://schemas.openxmlformats.org/officeDocument/2006/relationships/image" Target="../media/image2172.png"/><Relationship Id="rId278" Type="http://schemas.openxmlformats.org/officeDocument/2006/relationships/customXml" Target="../ink/ink2204.xml"/><Relationship Id="rId401" Type="http://schemas.openxmlformats.org/officeDocument/2006/relationships/image" Target="../media/image2243.png"/><Relationship Id="rId422" Type="http://schemas.openxmlformats.org/officeDocument/2006/relationships/customXml" Target="../ink/ink2276.xml"/><Relationship Id="rId443" Type="http://schemas.openxmlformats.org/officeDocument/2006/relationships/image" Target="../media/image2264.png"/><Relationship Id="rId464" Type="http://schemas.openxmlformats.org/officeDocument/2006/relationships/customXml" Target="../ink/ink2297.xml"/><Relationship Id="rId303" Type="http://schemas.openxmlformats.org/officeDocument/2006/relationships/image" Target="../media/image2195.png"/><Relationship Id="rId485" Type="http://schemas.openxmlformats.org/officeDocument/2006/relationships/image" Target="../media/image967.png"/><Relationship Id="rId42" Type="http://schemas.openxmlformats.org/officeDocument/2006/relationships/customXml" Target="../ink/ink2086.xml"/><Relationship Id="rId84" Type="http://schemas.openxmlformats.org/officeDocument/2006/relationships/customXml" Target="../ink/ink2107.xml"/><Relationship Id="rId138" Type="http://schemas.openxmlformats.org/officeDocument/2006/relationships/customXml" Target="../ink/ink2134.xml"/><Relationship Id="rId345" Type="http://schemas.openxmlformats.org/officeDocument/2006/relationships/image" Target="../media/image2216.png"/><Relationship Id="rId387" Type="http://schemas.openxmlformats.org/officeDocument/2006/relationships/image" Target="../media/image2236.png"/><Relationship Id="rId510" Type="http://schemas.openxmlformats.org/officeDocument/2006/relationships/customXml" Target="../ink/ink2320.xml"/><Relationship Id="rId191" Type="http://schemas.openxmlformats.org/officeDocument/2006/relationships/image" Target="../media/image2139.png"/><Relationship Id="rId205" Type="http://schemas.openxmlformats.org/officeDocument/2006/relationships/image" Target="../media/image2146.png"/><Relationship Id="rId247" Type="http://schemas.openxmlformats.org/officeDocument/2006/relationships/image" Target="../media/image2167.png"/><Relationship Id="rId412" Type="http://schemas.openxmlformats.org/officeDocument/2006/relationships/customXml" Target="../ink/ink2271.xml"/><Relationship Id="rId107" Type="http://schemas.openxmlformats.org/officeDocument/2006/relationships/image" Target="../media/image2097.png"/><Relationship Id="rId289" Type="http://schemas.openxmlformats.org/officeDocument/2006/relationships/image" Target="../media/image2188.png"/><Relationship Id="rId454" Type="http://schemas.openxmlformats.org/officeDocument/2006/relationships/customXml" Target="../ink/ink2292.xml"/><Relationship Id="rId496" Type="http://schemas.openxmlformats.org/officeDocument/2006/relationships/customXml" Target="../ink/ink2313.xml"/><Relationship Id="rId11" Type="http://schemas.openxmlformats.org/officeDocument/2006/relationships/image" Target="../media/image2050.png"/><Relationship Id="rId53" Type="http://schemas.openxmlformats.org/officeDocument/2006/relationships/image" Target="../media/image2071.png"/><Relationship Id="rId149" Type="http://schemas.openxmlformats.org/officeDocument/2006/relationships/image" Target="../media/image2118.png"/><Relationship Id="rId314" Type="http://schemas.openxmlformats.org/officeDocument/2006/relationships/customXml" Target="../ink/ink2222.xml"/><Relationship Id="rId356" Type="http://schemas.openxmlformats.org/officeDocument/2006/relationships/customXml" Target="../ink/ink2243.xml"/><Relationship Id="rId398" Type="http://schemas.openxmlformats.org/officeDocument/2006/relationships/customXml" Target="../ink/ink2264.xml"/><Relationship Id="rId521" Type="http://schemas.openxmlformats.org/officeDocument/2006/relationships/image" Target="../media/image2301.png"/><Relationship Id="rId95" Type="http://schemas.openxmlformats.org/officeDocument/2006/relationships/image" Target="../media/image2091.png"/><Relationship Id="rId160" Type="http://schemas.openxmlformats.org/officeDocument/2006/relationships/customXml" Target="../ink/ink2145.xml"/><Relationship Id="rId216" Type="http://schemas.openxmlformats.org/officeDocument/2006/relationships/customXml" Target="../ink/ink2173.xml"/><Relationship Id="rId423" Type="http://schemas.openxmlformats.org/officeDocument/2006/relationships/image" Target="../media/image2254.png"/><Relationship Id="rId258" Type="http://schemas.openxmlformats.org/officeDocument/2006/relationships/customXml" Target="../ink/ink2194.xml"/><Relationship Id="rId465" Type="http://schemas.openxmlformats.org/officeDocument/2006/relationships/image" Target="../media/image2275.png"/><Relationship Id="rId22" Type="http://schemas.openxmlformats.org/officeDocument/2006/relationships/customXml" Target="../ink/ink2076.xml"/><Relationship Id="rId64" Type="http://schemas.openxmlformats.org/officeDocument/2006/relationships/customXml" Target="../ink/ink2097.xml"/><Relationship Id="rId118" Type="http://schemas.openxmlformats.org/officeDocument/2006/relationships/customXml" Target="../ink/ink2124.xml"/><Relationship Id="rId325" Type="http://schemas.openxmlformats.org/officeDocument/2006/relationships/image" Target="../media/image2206.png"/><Relationship Id="rId367" Type="http://schemas.openxmlformats.org/officeDocument/2006/relationships/image" Target="../media/image2227.png"/><Relationship Id="rId532" Type="http://schemas.openxmlformats.org/officeDocument/2006/relationships/customXml" Target="../ink/ink2331.xml"/><Relationship Id="rId171" Type="http://schemas.openxmlformats.org/officeDocument/2006/relationships/image" Target="../media/image2129.png"/><Relationship Id="rId227" Type="http://schemas.openxmlformats.org/officeDocument/2006/relationships/image" Target="../media/image2157.png"/><Relationship Id="rId269" Type="http://schemas.openxmlformats.org/officeDocument/2006/relationships/image" Target="../media/image2178.png"/><Relationship Id="rId434" Type="http://schemas.openxmlformats.org/officeDocument/2006/relationships/customXml" Target="../ink/ink2282.xml"/><Relationship Id="rId476" Type="http://schemas.openxmlformats.org/officeDocument/2006/relationships/customXml" Target="../ink/ink2303.xml"/><Relationship Id="rId33" Type="http://schemas.openxmlformats.org/officeDocument/2006/relationships/image" Target="../media/image2061.png"/><Relationship Id="rId129" Type="http://schemas.openxmlformats.org/officeDocument/2006/relationships/image" Target="../media/image2108.png"/><Relationship Id="rId280" Type="http://schemas.openxmlformats.org/officeDocument/2006/relationships/customXml" Target="../ink/ink2205.xml"/><Relationship Id="rId336" Type="http://schemas.openxmlformats.org/officeDocument/2006/relationships/customXml" Target="../ink/ink2233.xml"/><Relationship Id="rId501" Type="http://schemas.openxmlformats.org/officeDocument/2006/relationships/image" Target="../media/image2291.png"/><Relationship Id="rId75" Type="http://schemas.openxmlformats.org/officeDocument/2006/relationships/image" Target="../media/image2082.png"/><Relationship Id="rId140" Type="http://schemas.openxmlformats.org/officeDocument/2006/relationships/customXml" Target="../ink/ink2135.xml"/><Relationship Id="rId182" Type="http://schemas.openxmlformats.org/officeDocument/2006/relationships/customXml" Target="../ink/ink2156.xml"/><Relationship Id="rId378" Type="http://schemas.openxmlformats.org/officeDocument/2006/relationships/customXml" Target="../ink/ink2254.xml"/><Relationship Id="rId403" Type="http://schemas.openxmlformats.org/officeDocument/2006/relationships/image" Target="../media/image2244.png"/><Relationship Id="rId6" Type="http://schemas.openxmlformats.org/officeDocument/2006/relationships/customXml" Target="../ink/ink2068.xml"/><Relationship Id="rId238" Type="http://schemas.openxmlformats.org/officeDocument/2006/relationships/customXml" Target="../ink/ink2184.xml"/><Relationship Id="rId445" Type="http://schemas.openxmlformats.org/officeDocument/2006/relationships/image" Target="../media/image2265.png"/><Relationship Id="rId487" Type="http://schemas.openxmlformats.org/officeDocument/2006/relationships/image" Target="../media/image2284.png"/><Relationship Id="rId291" Type="http://schemas.openxmlformats.org/officeDocument/2006/relationships/image" Target="../media/image2189.png"/><Relationship Id="rId305" Type="http://schemas.openxmlformats.org/officeDocument/2006/relationships/image" Target="../media/image2196.png"/><Relationship Id="rId347" Type="http://schemas.openxmlformats.org/officeDocument/2006/relationships/image" Target="../media/image2217.png"/><Relationship Id="rId512" Type="http://schemas.openxmlformats.org/officeDocument/2006/relationships/customXml" Target="../ink/ink2321.xml"/><Relationship Id="rId44" Type="http://schemas.openxmlformats.org/officeDocument/2006/relationships/customXml" Target="../ink/ink2087.xml"/><Relationship Id="rId86" Type="http://schemas.openxmlformats.org/officeDocument/2006/relationships/customXml" Target="../ink/ink2108.xml"/><Relationship Id="rId151" Type="http://schemas.openxmlformats.org/officeDocument/2006/relationships/image" Target="../media/image2119.png"/><Relationship Id="rId389" Type="http://schemas.openxmlformats.org/officeDocument/2006/relationships/image" Target="../media/image2237.png"/><Relationship Id="rId193" Type="http://schemas.openxmlformats.org/officeDocument/2006/relationships/image" Target="../media/image2140.png"/><Relationship Id="rId207" Type="http://schemas.openxmlformats.org/officeDocument/2006/relationships/image" Target="../media/image2147.png"/><Relationship Id="rId249" Type="http://schemas.openxmlformats.org/officeDocument/2006/relationships/image" Target="../media/image2168.png"/><Relationship Id="rId414" Type="http://schemas.openxmlformats.org/officeDocument/2006/relationships/customXml" Target="../ink/ink2272.xml"/><Relationship Id="rId456" Type="http://schemas.openxmlformats.org/officeDocument/2006/relationships/customXml" Target="../ink/ink2293.xml"/><Relationship Id="rId498" Type="http://schemas.openxmlformats.org/officeDocument/2006/relationships/customXml" Target="../ink/ink2314.xml"/><Relationship Id="rId13" Type="http://schemas.openxmlformats.org/officeDocument/2006/relationships/image" Target="../media/image2051.png"/><Relationship Id="rId109" Type="http://schemas.openxmlformats.org/officeDocument/2006/relationships/image" Target="../media/image2098.png"/><Relationship Id="rId260" Type="http://schemas.openxmlformats.org/officeDocument/2006/relationships/customXml" Target="../ink/ink2195.xml"/><Relationship Id="rId316" Type="http://schemas.openxmlformats.org/officeDocument/2006/relationships/customXml" Target="../ink/ink2223.xml"/><Relationship Id="rId523" Type="http://schemas.openxmlformats.org/officeDocument/2006/relationships/image" Target="../media/image2302.png"/><Relationship Id="rId55" Type="http://schemas.openxmlformats.org/officeDocument/2006/relationships/image" Target="../media/image2072.png"/><Relationship Id="rId97" Type="http://schemas.openxmlformats.org/officeDocument/2006/relationships/image" Target="../media/image2092.png"/><Relationship Id="rId120" Type="http://schemas.openxmlformats.org/officeDocument/2006/relationships/customXml" Target="../ink/ink2125.xml"/><Relationship Id="rId358" Type="http://schemas.openxmlformats.org/officeDocument/2006/relationships/customXml" Target="../ink/ink2244.xml"/><Relationship Id="rId162" Type="http://schemas.openxmlformats.org/officeDocument/2006/relationships/customXml" Target="../ink/ink2146.xml"/><Relationship Id="rId218" Type="http://schemas.openxmlformats.org/officeDocument/2006/relationships/customXml" Target="../ink/ink2174.xml"/><Relationship Id="rId425" Type="http://schemas.openxmlformats.org/officeDocument/2006/relationships/image" Target="../media/image2255.png"/><Relationship Id="rId467" Type="http://schemas.openxmlformats.org/officeDocument/2006/relationships/image" Target="../media/image2276.png"/><Relationship Id="rId271" Type="http://schemas.openxmlformats.org/officeDocument/2006/relationships/image" Target="../media/image2179.png"/><Relationship Id="rId24" Type="http://schemas.openxmlformats.org/officeDocument/2006/relationships/customXml" Target="../ink/ink2077.xml"/><Relationship Id="rId66" Type="http://schemas.openxmlformats.org/officeDocument/2006/relationships/customXml" Target="../ink/ink2098.xml"/><Relationship Id="rId131" Type="http://schemas.openxmlformats.org/officeDocument/2006/relationships/image" Target="../media/image2109.png"/><Relationship Id="rId327" Type="http://schemas.openxmlformats.org/officeDocument/2006/relationships/image" Target="../media/image2207.png"/><Relationship Id="rId369" Type="http://schemas.openxmlformats.org/officeDocument/2006/relationships/image" Target="../media/image2228.png"/><Relationship Id="rId534" Type="http://schemas.openxmlformats.org/officeDocument/2006/relationships/customXml" Target="../ink/ink2332.xml"/><Relationship Id="rId173" Type="http://schemas.openxmlformats.org/officeDocument/2006/relationships/image" Target="../media/image2130.png"/><Relationship Id="rId229" Type="http://schemas.openxmlformats.org/officeDocument/2006/relationships/image" Target="../media/image2158.png"/><Relationship Id="rId380" Type="http://schemas.openxmlformats.org/officeDocument/2006/relationships/customXml" Target="../ink/ink2255.xml"/><Relationship Id="rId436" Type="http://schemas.openxmlformats.org/officeDocument/2006/relationships/customXml" Target="../ink/ink2283.xml"/><Relationship Id="rId240" Type="http://schemas.openxmlformats.org/officeDocument/2006/relationships/customXml" Target="../ink/ink2185.xml"/><Relationship Id="rId478" Type="http://schemas.openxmlformats.org/officeDocument/2006/relationships/customXml" Target="../ink/ink2304.xml"/><Relationship Id="rId35" Type="http://schemas.openxmlformats.org/officeDocument/2006/relationships/image" Target="../media/image2062.png"/><Relationship Id="rId77" Type="http://schemas.openxmlformats.org/officeDocument/2006/relationships/image" Target="../media/image2083.png"/><Relationship Id="rId100" Type="http://schemas.openxmlformats.org/officeDocument/2006/relationships/customXml" Target="../ink/ink2115.xml"/><Relationship Id="rId282" Type="http://schemas.openxmlformats.org/officeDocument/2006/relationships/customXml" Target="../ink/ink2206.xml"/><Relationship Id="rId338" Type="http://schemas.openxmlformats.org/officeDocument/2006/relationships/customXml" Target="../ink/ink2234.xml"/><Relationship Id="rId503" Type="http://schemas.openxmlformats.org/officeDocument/2006/relationships/image" Target="../media/image2292.png"/><Relationship Id="rId8" Type="http://schemas.openxmlformats.org/officeDocument/2006/relationships/customXml" Target="../ink/ink2069.xml"/><Relationship Id="rId142" Type="http://schemas.openxmlformats.org/officeDocument/2006/relationships/customXml" Target="../ink/ink2136.xml"/><Relationship Id="rId184" Type="http://schemas.openxmlformats.org/officeDocument/2006/relationships/customXml" Target="../ink/ink2157.xml"/><Relationship Id="rId391" Type="http://schemas.openxmlformats.org/officeDocument/2006/relationships/image" Target="../media/image2238.png"/><Relationship Id="rId405" Type="http://schemas.openxmlformats.org/officeDocument/2006/relationships/image" Target="../media/image2245.png"/><Relationship Id="rId447" Type="http://schemas.openxmlformats.org/officeDocument/2006/relationships/image" Target="../media/image2266.png"/><Relationship Id="rId251" Type="http://schemas.openxmlformats.org/officeDocument/2006/relationships/image" Target="../media/image2169.png"/><Relationship Id="rId489" Type="http://schemas.openxmlformats.org/officeDocument/2006/relationships/image" Target="../media/image228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7.png"/><Relationship Id="rId21" Type="http://schemas.openxmlformats.org/officeDocument/2006/relationships/image" Target="../media/image2319.png"/><Relationship Id="rId42" Type="http://schemas.openxmlformats.org/officeDocument/2006/relationships/customXml" Target="../ink/ink2354.xml"/><Relationship Id="rId63" Type="http://schemas.openxmlformats.org/officeDocument/2006/relationships/image" Target="../media/image2340.png"/><Relationship Id="rId84" Type="http://schemas.openxmlformats.org/officeDocument/2006/relationships/customXml" Target="../ink/ink2375.xml"/><Relationship Id="rId138" Type="http://schemas.openxmlformats.org/officeDocument/2006/relationships/customXml" Target="../ink/ink2402.xml"/><Relationship Id="rId159" Type="http://schemas.openxmlformats.org/officeDocument/2006/relationships/image" Target="../media/image2388.png"/><Relationship Id="rId170" Type="http://schemas.openxmlformats.org/officeDocument/2006/relationships/customXml" Target="../ink/ink2418.xml"/><Relationship Id="rId191" Type="http://schemas.openxmlformats.org/officeDocument/2006/relationships/image" Target="../media/image2404.png"/><Relationship Id="rId205" Type="http://schemas.openxmlformats.org/officeDocument/2006/relationships/image" Target="../media/image2411.png"/><Relationship Id="rId107" Type="http://schemas.openxmlformats.org/officeDocument/2006/relationships/image" Target="../media/image2362.png"/><Relationship Id="rId11" Type="http://schemas.openxmlformats.org/officeDocument/2006/relationships/image" Target="../media/image2314.png"/><Relationship Id="rId32" Type="http://schemas.openxmlformats.org/officeDocument/2006/relationships/customXml" Target="../ink/ink2349.xml"/><Relationship Id="rId53" Type="http://schemas.openxmlformats.org/officeDocument/2006/relationships/image" Target="../media/image2335.png"/><Relationship Id="rId74" Type="http://schemas.openxmlformats.org/officeDocument/2006/relationships/customXml" Target="../ink/ink2370.xml"/><Relationship Id="rId128" Type="http://schemas.openxmlformats.org/officeDocument/2006/relationships/customXml" Target="../ink/ink2397.xml"/><Relationship Id="rId149" Type="http://schemas.openxmlformats.org/officeDocument/2006/relationships/image" Target="../media/image2383.png"/><Relationship Id="rId5" Type="http://schemas.openxmlformats.org/officeDocument/2006/relationships/image" Target="../media/image2311.png"/><Relationship Id="rId95" Type="http://schemas.openxmlformats.org/officeDocument/2006/relationships/image" Target="../media/image2356.png"/><Relationship Id="rId160" Type="http://schemas.openxmlformats.org/officeDocument/2006/relationships/customXml" Target="../ink/ink2413.xml"/><Relationship Id="rId181" Type="http://schemas.openxmlformats.org/officeDocument/2006/relationships/image" Target="../media/image2399.png"/><Relationship Id="rId216" Type="http://schemas.openxmlformats.org/officeDocument/2006/relationships/customXml" Target="../ink/ink2441.xml"/><Relationship Id="rId211" Type="http://schemas.openxmlformats.org/officeDocument/2006/relationships/image" Target="../media/image2413.png"/><Relationship Id="rId22" Type="http://schemas.openxmlformats.org/officeDocument/2006/relationships/customXml" Target="../ink/ink2344.xml"/><Relationship Id="rId27" Type="http://schemas.openxmlformats.org/officeDocument/2006/relationships/image" Target="../media/image2322.png"/><Relationship Id="rId43" Type="http://schemas.openxmlformats.org/officeDocument/2006/relationships/image" Target="../media/image2330.png"/><Relationship Id="rId48" Type="http://schemas.openxmlformats.org/officeDocument/2006/relationships/customXml" Target="../ink/ink2357.xml"/><Relationship Id="rId64" Type="http://schemas.openxmlformats.org/officeDocument/2006/relationships/customXml" Target="../ink/ink2365.xml"/><Relationship Id="rId69" Type="http://schemas.openxmlformats.org/officeDocument/2006/relationships/image" Target="../media/image2343.png"/><Relationship Id="rId113" Type="http://schemas.openxmlformats.org/officeDocument/2006/relationships/image" Target="../media/image2365.png"/><Relationship Id="rId118" Type="http://schemas.openxmlformats.org/officeDocument/2006/relationships/customXml" Target="../ink/ink2392.xml"/><Relationship Id="rId134" Type="http://schemas.openxmlformats.org/officeDocument/2006/relationships/customXml" Target="../ink/ink2400.xml"/><Relationship Id="rId139" Type="http://schemas.openxmlformats.org/officeDocument/2006/relationships/image" Target="../media/image2378.png"/><Relationship Id="rId80" Type="http://schemas.openxmlformats.org/officeDocument/2006/relationships/customXml" Target="../ink/ink2373.xml"/><Relationship Id="rId85" Type="http://schemas.openxmlformats.org/officeDocument/2006/relationships/image" Target="../media/image2351.png"/><Relationship Id="rId150" Type="http://schemas.openxmlformats.org/officeDocument/2006/relationships/customXml" Target="../ink/ink2408.xml"/><Relationship Id="rId155" Type="http://schemas.openxmlformats.org/officeDocument/2006/relationships/image" Target="../media/image2386.png"/><Relationship Id="rId171" Type="http://schemas.openxmlformats.org/officeDocument/2006/relationships/image" Target="../media/image2394.png"/><Relationship Id="rId176" Type="http://schemas.openxmlformats.org/officeDocument/2006/relationships/customXml" Target="../ink/ink2421.xml"/><Relationship Id="rId192" Type="http://schemas.openxmlformats.org/officeDocument/2006/relationships/customXml" Target="../ink/ink2429.xml"/><Relationship Id="rId197" Type="http://schemas.openxmlformats.org/officeDocument/2006/relationships/image" Target="../media/image2407.png"/><Relationship Id="rId206" Type="http://schemas.openxmlformats.org/officeDocument/2006/relationships/customXml" Target="../ink/ink2436.xml"/><Relationship Id="rId201" Type="http://schemas.openxmlformats.org/officeDocument/2006/relationships/image" Target="../media/image2409.png"/><Relationship Id="rId222" Type="http://schemas.openxmlformats.org/officeDocument/2006/relationships/customXml" Target="../ink/ink2444.xml"/><Relationship Id="rId12" Type="http://schemas.openxmlformats.org/officeDocument/2006/relationships/customXml" Target="../ink/ink2339.xml"/><Relationship Id="rId17" Type="http://schemas.openxmlformats.org/officeDocument/2006/relationships/image" Target="../media/image2317.png"/><Relationship Id="rId33" Type="http://schemas.openxmlformats.org/officeDocument/2006/relationships/image" Target="../media/image2325.png"/><Relationship Id="rId38" Type="http://schemas.openxmlformats.org/officeDocument/2006/relationships/customXml" Target="../ink/ink2352.xml"/><Relationship Id="rId59" Type="http://schemas.openxmlformats.org/officeDocument/2006/relationships/image" Target="../media/image2338.png"/><Relationship Id="rId103" Type="http://schemas.openxmlformats.org/officeDocument/2006/relationships/image" Target="../media/image2360.png"/><Relationship Id="rId108" Type="http://schemas.openxmlformats.org/officeDocument/2006/relationships/customXml" Target="../ink/ink2387.xml"/><Relationship Id="rId124" Type="http://schemas.openxmlformats.org/officeDocument/2006/relationships/customXml" Target="../ink/ink2395.xml"/><Relationship Id="rId129" Type="http://schemas.openxmlformats.org/officeDocument/2006/relationships/image" Target="../media/image2373.png"/><Relationship Id="rId54" Type="http://schemas.openxmlformats.org/officeDocument/2006/relationships/customXml" Target="../ink/ink2360.xml"/><Relationship Id="rId70" Type="http://schemas.openxmlformats.org/officeDocument/2006/relationships/customXml" Target="../ink/ink2368.xml"/><Relationship Id="rId75" Type="http://schemas.openxmlformats.org/officeDocument/2006/relationships/image" Target="../media/image2346.png"/><Relationship Id="rId91" Type="http://schemas.openxmlformats.org/officeDocument/2006/relationships/image" Target="../media/image2354.png"/><Relationship Id="rId96" Type="http://schemas.openxmlformats.org/officeDocument/2006/relationships/customXml" Target="../ink/ink2381.xml"/><Relationship Id="rId140" Type="http://schemas.openxmlformats.org/officeDocument/2006/relationships/customXml" Target="../ink/ink2403.xml"/><Relationship Id="rId145" Type="http://schemas.openxmlformats.org/officeDocument/2006/relationships/image" Target="../media/image2381.png"/><Relationship Id="rId161" Type="http://schemas.openxmlformats.org/officeDocument/2006/relationships/image" Target="../media/image2389.png"/><Relationship Id="rId166" Type="http://schemas.openxmlformats.org/officeDocument/2006/relationships/customXml" Target="../ink/ink2416.xml"/><Relationship Id="rId182" Type="http://schemas.openxmlformats.org/officeDocument/2006/relationships/customXml" Target="../ink/ink2424.xml"/><Relationship Id="rId187" Type="http://schemas.openxmlformats.org/officeDocument/2006/relationships/image" Target="../media/image2402.png"/><Relationship Id="rId217" Type="http://schemas.openxmlformats.org/officeDocument/2006/relationships/image" Target="../media/image241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36.xml"/><Relationship Id="rId212" Type="http://schemas.openxmlformats.org/officeDocument/2006/relationships/customXml" Target="../ink/ink2439.xml"/><Relationship Id="rId23" Type="http://schemas.openxmlformats.org/officeDocument/2006/relationships/image" Target="../media/image2320.png"/><Relationship Id="rId28" Type="http://schemas.openxmlformats.org/officeDocument/2006/relationships/customXml" Target="../ink/ink2347.xml"/><Relationship Id="rId49" Type="http://schemas.openxmlformats.org/officeDocument/2006/relationships/image" Target="../media/image2333.png"/><Relationship Id="rId114" Type="http://schemas.openxmlformats.org/officeDocument/2006/relationships/customXml" Target="../ink/ink2390.xml"/><Relationship Id="rId119" Type="http://schemas.openxmlformats.org/officeDocument/2006/relationships/image" Target="../media/image2368.png"/><Relationship Id="rId44" Type="http://schemas.openxmlformats.org/officeDocument/2006/relationships/customXml" Target="../ink/ink2355.xml"/><Relationship Id="rId60" Type="http://schemas.openxmlformats.org/officeDocument/2006/relationships/customXml" Target="../ink/ink2363.xml"/><Relationship Id="rId65" Type="http://schemas.openxmlformats.org/officeDocument/2006/relationships/image" Target="../media/image2341.png"/><Relationship Id="rId81" Type="http://schemas.openxmlformats.org/officeDocument/2006/relationships/image" Target="../media/image2349.png"/><Relationship Id="rId86" Type="http://schemas.openxmlformats.org/officeDocument/2006/relationships/customXml" Target="../ink/ink2376.xml"/><Relationship Id="rId130" Type="http://schemas.openxmlformats.org/officeDocument/2006/relationships/customXml" Target="../ink/ink2398.xml"/><Relationship Id="rId135" Type="http://schemas.openxmlformats.org/officeDocument/2006/relationships/image" Target="../media/image2376.png"/><Relationship Id="rId151" Type="http://schemas.openxmlformats.org/officeDocument/2006/relationships/image" Target="../media/image2384.png"/><Relationship Id="rId156" Type="http://schemas.openxmlformats.org/officeDocument/2006/relationships/customXml" Target="../ink/ink2411.xml"/><Relationship Id="rId177" Type="http://schemas.openxmlformats.org/officeDocument/2006/relationships/image" Target="../media/image2397.png"/><Relationship Id="rId198" Type="http://schemas.openxmlformats.org/officeDocument/2006/relationships/customXml" Target="../ink/ink2432.xml"/><Relationship Id="rId172" Type="http://schemas.openxmlformats.org/officeDocument/2006/relationships/customXml" Target="../ink/ink2419.xml"/><Relationship Id="rId193" Type="http://schemas.openxmlformats.org/officeDocument/2006/relationships/image" Target="../media/image2405.png"/><Relationship Id="rId202" Type="http://schemas.openxmlformats.org/officeDocument/2006/relationships/customXml" Target="../ink/ink2434.xml"/><Relationship Id="rId207" Type="http://schemas.openxmlformats.org/officeDocument/2006/relationships/image" Target="../media/image385.png"/><Relationship Id="rId223" Type="http://schemas.openxmlformats.org/officeDocument/2006/relationships/image" Target="../media/image2419.png"/><Relationship Id="rId13" Type="http://schemas.openxmlformats.org/officeDocument/2006/relationships/image" Target="../media/image2315.png"/><Relationship Id="rId18" Type="http://schemas.openxmlformats.org/officeDocument/2006/relationships/customXml" Target="../ink/ink2342.xml"/><Relationship Id="rId39" Type="http://schemas.openxmlformats.org/officeDocument/2006/relationships/image" Target="../media/image2328.png"/><Relationship Id="rId109" Type="http://schemas.openxmlformats.org/officeDocument/2006/relationships/image" Target="../media/image2363.png"/><Relationship Id="rId34" Type="http://schemas.openxmlformats.org/officeDocument/2006/relationships/customXml" Target="../ink/ink2350.xml"/><Relationship Id="rId50" Type="http://schemas.openxmlformats.org/officeDocument/2006/relationships/customXml" Target="../ink/ink2358.xml"/><Relationship Id="rId55" Type="http://schemas.openxmlformats.org/officeDocument/2006/relationships/image" Target="../media/image2336.png"/><Relationship Id="rId76" Type="http://schemas.openxmlformats.org/officeDocument/2006/relationships/customXml" Target="../ink/ink2371.xml"/><Relationship Id="rId97" Type="http://schemas.openxmlformats.org/officeDocument/2006/relationships/image" Target="../media/image2357.png"/><Relationship Id="rId104" Type="http://schemas.openxmlformats.org/officeDocument/2006/relationships/customXml" Target="../ink/ink2385.xml"/><Relationship Id="rId120" Type="http://schemas.openxmlformats.org/officeDocument/2006/relationships/customXml" Target="../ink/ink2393.xml"/><Relationship Id="rId125" Type="http://schemas.openxmlformats.org/officeDocument/2006/relationships/image" Target="../media/image2371.png"/><Relationship Id="rId141" Type="http://schemas.openxmlformats.org/officeDocument/2006/relationships/image" Target="../media/image2379.png"/><Relationship Id="rId146" Type="http://schemas.openxmlformats.org/officeDocument/2006/relationships/customXml" Target="../ink/ink2406.xml"/><Relationship Id="rId167" Type="http://schemas.openxmlformats.org/officeDocument/2006/relationships/image" Target="../media/image2392.png"/><Relationship Id="rId188" Type="http://schemas.openxmlformats.org/officeDocument/2006/relationships/customXml" Target="../ink/ink2427.xml"/><Relationship Id="rId7" Type="http://schemas.openxmlformats.org/officeDocument/2006/relationships/image" Target="../media/image2312.png"/><Relationship Id="rId71" Type="http://schemas.openxmlformats.org/officeDocument/2006/relationships/image" Target="../media/image2344.png"/><Relationship Id="rId92" Type="http://schemas.openxmlformats.org/officeDocument/2006/relationships/customXml" Target="../ink/ink2379.xml"/><Relationship Id="rId162" Type="http://schemas.openxmlformats.org/officeDocument/2006/relationships/customXml" Target="../ink/ink2414.xml"/><Relationship Id="rId183" Type="http://schemas.openxmlformats.org/officeDocument/2006/relationships/image" Target="../media/image2400.png"/><Relationship Id="rId213" Type="http://schemas.openxmlformats.org/officeDocument/2006/relationships/image" Target="../media/image2414.png"/><Relationship Id="rId218" Type="http://schemas.openxmlformats.org/officeDocument/2006/relationships/customXml" Target="../ink/ink2442.xml"/><Relationship Id="rId2" Type="http://schemas.openxmlformats.org/officeDocument/2006/relationships/customXml" Target="../ink/ink2334.xml"/><Relationship Id="rId29" Type="http://schemas.openxmlformats.org/officeDocument/2006/relationships/image" Target="../media/image2323.png"/><Relationship Id="rId24" Type="http://schemas.openxmlformats.org/officeDocument/2006/relationships/customXml" Target="../ink/ink2345.xml"/><Relationship Id="rId40" Type="http://schemas.openxmlformats.org/officeDocument/2006/relationships/customXml" Target="../ink/ink2353.xml"/><Relationship Id="rId45" Type="http://schemas.openxmlformats.org/officeDocument/2006/relationships/image" Target="../media/image2331.png"/><Relationship Id="rId66" Type="http://schemas.openxmlformats.org/officeDocument/2006/relationships/customXml" Target="../ink/ink2366.xml"/><Relationship Id="rId87" Type="http://schemas.openxmlformats.org/officeDocument/2006/relationships/image" Target="../media/image2352.png"/><Relationship Id="rId110" Type="http://schemas.openxmlformats.org/officeDocument/2006/relationships/customXml" Target="../ink/ink2388.xml"/><Relationship Id="rId115" Type="http://schemas.openxmlformats.org/officeDocument/2006/relationships/image" Target="../media/image2366.png"/><Relationship Id="rId131" Type="http://schemas.openxmlformats.org/officeDocument/2006/relationships/image" Target="../media/image2374.png"/><Relationship Id="rId136" Type="http://schemas.openxmlformats.org/officeDocument/2006/relationships/customXml" Target="../ink/ink2401.xml"/><Relationship Id="rId157" Type="http://schemas.openxmlformats.org/officeDocument/2006/relationships/image" Target="../media/image2387.png"/><Relationship Id="rId178" Type="http://schemas.openxmlformats.org/officeDocument/2006/relationships/customXml" Target="../ink/ink2422.xml"/><Relationship Id="rId61" Type="http://schemas.openxmlformats.org/officeDocument/2006/relationships/image" Target="../media/image2339.png"/><Relationship Id="rId82" Type="http://schemas.openxmlformats.org/officeDocument/2006/relationships/customXml" Target="../ink/ink2374.xml"/><Relationship Id="rId152" Type="http://schemas.openxmlformats.org/officeDocument/2006/relationships/customXml" Target="../ink/ink2409.xml"/><Relationship Id="rId173" Type="http://schemas.openxmlformats.org/officeDocument/2006/relationships/image" Target="../media/image2395.png"/><Relationship Id="rId194" Type="http://schemas.openxmlformats.org/officeDocument/2006/relationships/customXml" Target="../ink/ink2430.xml"/><Relationship Id="rId199" Type="http://schemas.openxmlformats.org/officeDocument/2006/relationships/image" Target="../media/image2408.png"/><Relationship Id="rId203" Type="http://schemas.openxmlformats.org/officeDocument/2006/relationships/image" Target="../media/image2410.png"/><Relationship Id="rId208" Type="http://schemas.openxmlformats.org/officeDocument/2006/relationships/customXml" Target="../ink/ink2437.xml"/><Relationship Id="rId19" Type="http://schemas.openxmlformats.org/officeDocument/2006/relationships/image" Target="../media/image2318.png"/><Relationship Id="rId224" Type="http://schemas.openxmlformats.org/officeDocument/2006/relationships/customXml" Target="../ink/ink2445.xml"/><Relationship Id="rId14" Type="http://schemas.openxmlformats.org/officeDocument/2006/relationships/customXml" Target="../ink/ink2340.xml"/><Relationship Id="rId30" Type="http://schemas.openxmlformats.org/officeDocument/2006/relationships/customXml" Target="../ink/ink2348.xml"/><Relationship Id="rId35" Type="http://schemas.openxmlformats.org/officeDocument/2006/relationships/image" Target="../media/image2326.png"/><Relationship Id="rId56" Type="http://schemas.openxmlformats.org/officeDocument/2006/relationships/customXml" Target="../ink/ink2361.xml"/><Relationship Id="rId77" Type="http://schemas.openxmlformats.org/officeDocument/2006/relationships/image" Target="../media/image2347.png"/><Relationship Id="rId100" Type="http://schemas.openxmlformats.org/officeDocument/2006/relationships/customXml" Target="../ink/ink2383.xml"/><Relationship Id="rId105" Type="http://schemas.openxmlformats.org/officeDocument/2006/relationships/image" Target="../media/image2361.png"/><Relationship Id="rId126" Type="http://schemas.openxmlformats.org/officeDocument/2006/relationships/customXml" Target="../ink/ink2396.xml"/><Relationship Id="rId147" Type="http://schemas.openxmlformats.org/officeDocument/2006/relationships/image" Target="../media/image2382.png"/><Relationship Id="rId168" Type="http://schemas.openxmlformats.org/officeDocument/2006/relationships/customXml" Target="../ink/ink2417.xml"/><Relationship Id="rId8" Type="http://schemas.openxmlformats.org/officeDocument/2006/relationships/customXml" Target="../ink/ink2337.xml"/><Relationship Id="rId51" Type="http://schemas.openxmlformats.org/officeDocument/2006/relationships/image" Target="../media/image2334.png"/><Relationship Id="rId72" Type="http://schemas.openxmlformats.org/officeDocument/2006/relationships/customXml" Target="../ink/ink2369.xml"/><Relationship Id="rId93" Type="http://schemas.openxmlformats.org/officeDocument/2006/relationships/image" Target="../media/image2355.png"/><Relationship Id="rId98" Type="http://schemas.openxmlformats.org/officeDocument/2006/relationships/customXml" Target="../ink/ink2382.xml"/><Relationship Id="rId121" Type="http://schemas.openxmlformats.org/officeDocument/2006/relationships/image" Target="../media/image2369.png"/><Relationship Id="rId142" Type="http://schemas.openxmlformats.org/officeDocument/2006/relationships/customXml" Target="../ink/ink2404.xml"/><Relationship Id="rId163" Type="http://schemas.openxmlformats.org/officeDocument/2006/relationships/image" Target="../media/image2390.png"/><Relationship Id="rId184" Type="http://schemas.openxmlformats.org/officeDocument/2006/relationships/customXml" Target="../ink/ink2425.xml"/><Relationship Id="rId189" Type="http://schemas.openxmlformats.org/officeDocument/2006/relationships/image" Target="../media/image2403.png"/><Relationship Id="rId219" Type="http://schemas.openxmlformats.org/officeDocument/2006/relationships/image" Target="../media/image2417.png"/><Relationship Id="rId3" Type="http://schemas.openxmlformats.org/officeDocument/2006/relationships/image" Target="../media/image2310.png"/><Relationship Id="rId214" Type="http://schemas.openxmlformats.org/officeDocument/2006/relationships/customXml" Target="../ink/ink2440.xml"/><Relationship Id="rId25" Type="http://schemas.openxmlformats.org/officeDocument/2006/relationships/image" Target="../media/image2321.png"/><Relationship Id="rId46" Type="http://schemas.openxmlformats.org/officeDocument/2006/relationships/customXml" Target="../ink/ink2356.xml"/><Relationship Id="rId67" Type="http://schemas.openxmlformats.org/officeDocument/2006/relationships/image" Target="../media/image2342.png"/><Relationship Id="rId116" Type="http://schemas.openxmlformats.org/officeDocument/2006/relationships/customXml" Target="../ink/ink2391.xml"/><Relationship Id="rId137" Type="http://schemas.openxmlformats.org/officeDocument/2006/relationships/image" Target="../media/image2377.png"/><Relationship Id="rId158" Type="http://schemas.openxmlformats.org/officeDocument/2006/relationships/customXml" Target="../ink/ink2412.xml"/><Relationship Id="rId20" Type="http://schemas.openxmlformats.org/officeDocument/2006/relationships/customXml" Target="../ink/ink2343.xml"/><Relationship Id="rId41" Type="http://schemas.openxmlformats.org/officeDocument/2006/relationships/image" Target="../media/image2329.png"/><Relationship Id="rId62" Type="http://schemas.openxmlformats.org/officeDocument/2006/relationships/customXml" Target="../ink/ink2364.xml"/><Relationship Id="rId83" Type="http://schemas.openxmlformats.org/officeDocument/2006/relationships/image" Target="../media/image2350.png"/><Relationship Id="rId88" Type="http://schemas.openxmlformats.org/officeDocument/2006/relationships/customXml" Target="../ink/ink2377.xml"/><Relationship Id="rId111" Type="http://schemas.openxmlformats.org/officeDocument/2006/relationships/image" Target="../media/image2364.png"/><Relationship Id="rId132" Type="http://schemas.openxmlformats.org/officeDocument/2006/relationships/customXml" Target="../ink/ink2399.xml"/><Relationship Id="rId153" Type="http://schemas.openxmlformats.org/officeDocument/2006/relationships/image" Target="../media/image2385.png"/><Relationship Id="rId174" Type="http://schemas.openxmlformats.org/officeDocument/2006/relationships/customXml" Target="../ink/ink2420.xml"/><Relationship Id="rId179" Type="http://schemas.openxmlformats.org/officeDocument/2006/relationships/image" Target="../media/image2398.png"/><Relationship Id="rId195" Type="http://schemas.openxmlformats.org/officeDocument/2006/relationships/image" Target="../media/image2406.png"/><Relationship Id="rId209" Type="http://schemas.openxmlformats.org/officeDocument/2006/relationships/image" Target="../media/image2412.png"/><Relationship Id="rId190" Type="http://schemas.openxmlformats.org/officeDocument/2006/relationships/customXml" Target="../ink/ink2428.xml"/><Relationship Id="rId204" Type="http://schemas.openxmlformats.org/officeDocument/2006/relationships/customXml" Target="../ink/ink2435.xml"/><Relationship Id="rId220" Type="http://schemas.openxmlformats.org/officeDocument/2006/relationships/customXml" Target="../ink/ink2443.xml"/><Relationship Id="rId225" Type="http://schemas.openxmlformats.org/officeDocument/2006/relationships/image" Target="../media/image100.png"/><Relationship Id="rId15" Type="http://schemas.openxmlformats.org/officeDocument/2006/relationships/image" Target="../media/image2316.png"/><Relationship Id="rId36" Type="http://schemas.openxmlformats.org/officeDocument/2006/relationships/customXml" Target="../ink/ink2351.xml"/><Relationship Id="rId57" Type="http://schemas.openxmlformats.org/officeDocument/2006/relationships/image" Target="../media/image2337.png"/><Relationship Id="rId106" Type="http://schemas.openxmlformats.org/officeDocument/2006/relationships/customXml" Target="../ink/ink2386.xml"/><Relationship Id="rId127" Type="http://schemas.openxmlformats.org/officeDocument/2006/relationships/image" Target="../media/image2372.png"/><Relationship Id="rId10" Type="http://schemas.openxmlformats.org/officeDocument/2006/relationships/customXml" Target="../ink/ink2338.xml"/><Relationship Id="rId31" Type="http://schemas.openxmlformats.org/officeDocument/2006/relationships/image" Target="../media/image2324.png"/><Relationship Id="rId52" Type="http://schemas.openxmlformats.org/officeDocument/2006/relationships/customXml" Target="../ink/ink2359.xml"/><Relationship Id="rId73" Type="http://schemas.openxmlformats.org/officeDocument/2006/relationships/image" Target="../media/image2345.png"/><Relationship Id="rId78" Type="http://schemas.openxmlformats.org/officeDocument/2006/relationships/customXml" Target="../ink/ink2372.xml"/><Relationship Id="rId94" Type="http://schemas.openxmlformats.org/officeDocument/2006/relationships/customXml" Target="../ink/ink2380.xml"/><Relationship Id="rId99" Type="http://schemas.openxmlformats.org/officeDocument/2006/relationships/image" Target="../media/image2358.png"/><Relationship Id="rId101" Type="http://schemas.openxmlformats.org/officeDocument/2006/relationships/image" Target="../media/image2359.png"/><Relationship Id="rId122" Type="http://schemas.openxmlformats.org/officeDocument/2006/relationships/customXml" Target="../ink/ink2394.xml"/><Relationship Id="rId143" Type="http://schemas.openxmlformats.org/officeDocument/2006/relationships/image" Target="../media/image2380.png"/><Relationship Id="rId148" Type="http://schemas.openxmlformats.org/officeDocument/2006/relationships/customXml" Target="../ink/ink2407.xml"/><Relationship Id="rId164" Type="http://schemas.openxmlformats.org/officeDocument/2006/relationships/customXml" Target="../ink/ink2415.xml"/><Relationship Id="rId169" Type="http://schemas.openxmlformats.org/officeDocument/2006/relationships/image" Target="../media/image2393.png"/><Relationship Id="rId185" Type="http://schemas.openxmlformats.org/officeDocument/2006/relationships/image" Target="../media/image2401.png"/><Relationship Id="rId4" Type="http://schemas.openxmlformats.org/officeDocument/2006/relationships/customXml" Target="../ink/ink2335.xml"/><Relationship Id="rId9" Type="http://schemas.openxmlformats.org/officeDocument/2006/relationships/image" Target="../media/image2313.png"/><Relationship Id="rId180" Type="http://schemas.openxmlformats.org/officeDocument/2006/relationships/customXml" Target="../ink/ink2423.xml"/><Relationship Id="rId210" Type="http://schemas.openxmlformats.org/officeDocument/2006/relationships/customXml" Target="../ink/ink2438.xml"/><Relationship Id="rId215" Type="http://schemas.openxmlformats.org/officeDocument/2006/relationships/image" Target="../media/image2415.png"/><Relationship Id="rId26" Type="http://schemas.openxmlformats.org/officeDocument/2006/relationships/customXml" Target="../ink/ink2346.xml"/><Relationship Id="rId47" Type="http://schemas.openxmlformats.org/officeDocument/2006/relationships/image" Target="../media/image2332.png"/><Relationship Id="rId68" Type="http://schemas.openxmlformats.org/officeDocument/2006/relationships/customXml" Target="../ink/ink2367.xml"/><Relationship Id="rId89" Type="http://schemas.openxmlformats.org/officeDocument/2006/relationships/image" Target="../media/image2353.png"/><Relationship Id="rId112" Type="http://schemas.openxmlformats.org/officeDocument/2006/relationships/customXml" Target="../ink/ink2389.xml"/><Relationship Id="rId133" Type="http://schemas.openxmlformats.org/officeDocument/2006/relationships/image" Target="../media/image2375.png"/><Relationship Id="rId154" Type="http://schemas.openxmlformats.org/officeDocument/2006/relationships/customXml" Target="../ink/ink2410.xml"/><Relationship Id="rId175" Type="http://schemas.openxmlformats.org/officeDocument/2006/relationships/image" Target="../media/image2396.png"/><Relationship Id="rId196" Type="http://schemas.openxmlformats.org/officeDocument/2006/relationships/customXml" Target="../ink/ink2431.xml"/><Relationship Id="rId200" Type="http://schemas.openxmlformats.org/officeDocument/2006/relationships/customXml" Target="../ink/ink2433.xml"/><Relationship Id="rId16" Type="http://schemas.openxmlformats.org/officeDocument/2006/relationships/customXml" Target="../ink/ink2341.xml"/><Relationship Id="rId221" Type="http://schemas.openxmlformats.org/officeDocument/2006/relationships/image" Target="../media/image2418.png"/><Relationship Id="rId37" Type="http://schemas.openxmlformats.org/officeDocument/2006/relationships/image" Target="../media/image2327.png"/><Relationship Id="rId58" Type="http://schemas.openxmlformats.org/officeDocument/2006/relationships/customXml" Target="../ink/ink2362.xml"/><Relationship Id="rId79" Type="http://schemas.openxmlformats.org/officeDocument/2006/relationships/image" Target="../media/image2348.png"/><Relationship Id="rId102" Type="http://schemas.openxmlformats.org/officeDocument/2006/relationships/customXml" Target="../ink/ink2384.xml"/><Relationship Id="rId123" Type="http://schemas.openxmlformats.org/officeDocument/2006/relationships/image" Target="../media/image2370.png"/><Relationship Id="rId144" Type="http://schemas.openxmlformats.org/officeDocument/2006/relationships/customXml" Target="../ink/ink2405.xml"/><Relationship Id="rId90" Type="http://schemas.openxmlformats.org/officeDocument/2006/relationships/customXml" Target="../ink/ink2378.xml"/><Relationship Id="rId165" Type="http://schemas.openxmlformats.org/officeDocument/2006/relationships/image" Target="../media/image2391.png"/><Relationship Id="rId186" Type="http://schemas.openxmlformats.org/officeDocument/2006/relationships/customXml" Target="../ink/ink242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75.png"/><Relationship Id="rId299" Type="http://schemas.openxmlformats.org/officeDocument/2006/relationships/image" Target="../media/image2564.png"/><Relationship Id="rId303" Type="http://schemas.openxmlformats.org/officeDocument/2006/relationships/image" Target="../media/image2566.png"/><Relationship Id="rId21" Type="http://schemas.openxmlformats.org/officeDocument/2006/relationships/image" Target="../media/image2427.png"/><Relationship Id="rId42" Type="http://schemas.openxmlformats.org/officeDocument/2006/relationships/customXml" Target="../ink/ink2466.xml"/><Relationship Id="rId63" Type="http://schemas.openxmlformats.org/officeDocument/2006/relationships/image" Target="../media/image2448.png"/><Relationship Id="rId84" Type="http://schemas.openxmlformats.org/officeDocument/2006/relationships/customXml" Target="../ink/ink2487.xml"/><Relationship Id="rId138" Type="http://schemas.openxmlformats.org/officeDocument/2006/relationships/customXml" Target="../ink/ink2514.xml"/><Relationship Id="rId159" Type="http://schemas.openxmlformats.org/officeDocument/2006/relationships/image" Target="../media/image2495.png"/><Relationship Id="rId170" Type="http://schemas.openxmlformats.org/officeDocument/2006/relationships/customXml" Target="../ink/ink2530.xml"/><Relationship Id="rId191" Type="http://schemas.openxmlformats.org/officeDocument/2006/relationships/image" Target="../media/image2511.png"/><Relationship Id="rId205" Type="http://schemas.openxmlformats.org/officeDocument/2006/relationships/image" Target="../media/image2518.png"/><Relationship Id="rId226" Type="http://schemas.openxmlformats.org/officeDocument/2006/relationships/customXml" Target="../ink/ink2558.xml"/><Relationship Id="rId247" Type="http://schemas.openxmlformats.org/officeDocument/2006/relationships/image" Target="../media/image2539.png"/><Relationship Id="rId107" Type="http://schemas.openxmlformats.org/officeDocument/2006/relationships/image" Target="../media/image2470.png"/><Relationship Id="rId268" Type="http://schemas.openxmlformats.org/officeDocument/2006/relationships/customXml" Target="../ink/ink2579.xml"/><Relationship Id="rId289" Type="http://schemas.openxmlformats.org/officeDocument/2006/relationships/image" Target="../media/image2559.png"/><Relationship Id="rId11" Type="http://schemas.openxmlformats.org/officeDocument/2006/relationships/image" Target="../media/image385.png"/><Relationship Id="rId32" Type="http://schemas.openxmlformats.org/officeDocument/2006/relationships/customXml" Target="../ink/ink2461.xml"/><Relationship Id="rId53" Type="http://schemas.openxmlformats.org/officeDocument/2006/relationships/image" Target="../media/image2443.png"/><Relationship Id="rId74" Type="http://schemas.openxmlformats.org/officeDocument/2006/relationships/customXml" Target="../ink/ink2482.xml"/><Relationship Id="rId128" Type="http://schemas.openxmlformats.org/officeDocument/2006/relationships/customXml" Target="../ink/ink2509.xml"/><Relationship Id="rId149" Type="http://schemas.openxmlformats.org/officeDocument/2006/relationships/image" Target="../media/image2490.png"/><Relationship Id="rId314" Type="http://schemas.openxmlformats.org/officeDocument/2006/relationships/customXml" Target="../ink/ink2602.xml"/><Relationship Id="rId5" Type="http://schemas.openxmlformats.org/officeDocument/2006/relationships/image" Target="../media/image2421.png"/><Relationship Id="rId95" Type="http://schemas.openxmlformats.org/officeDocument/2006/relationships/image" Target="../media/image2464.png"/><Relationship Id="rId160" Type="http://schemas.openxmlformats.org/officeDocument/2006/relationships/customXml" Target="../ink/ink2525.xml"/><Relationship Id="rId181" Type="http://schemas.openxmlformats.org/officeDocument/2006/relationships/image" Target="../media/image2506.png"/><Relationship Id="rId216" Type="http://schemas.openxmlformats.org/officeDocument/2006/relationships/customXml" Target="../ink/ink2553.xml"/><Relationship Id="rId237" Type="http://schemas.openxmlformats.org/officeDocument/2006/relationships/image" Target="../media/image2534.png"/><Relationship Id="rId258" Type="http://schemas.openxmlformats.org/officeDocument/2006/relationships/customXml" Target="../ink/ink2574.xml"/><Relationship Id="rId279" Type="http://schemas.openxmlformats.org/officeDocument/2006/relationships/image" Target="../media/image2555.png"/><Relationship Id="rId22" Type="http://schemas.openxmlformats.org/officeDocument/2006/relationships/customXml" Target="../ink/ink2456.xml"/><Relationship Id="rId43" Type="http://schemas.openxmlformats.org/officeDocument/2006/relationships/image" Target="../media/image2438.png"/><Relationship Id="rId64" Type="http://schemas.openxmlformats.org/officeDocument/2006/relationships/customXml" Target="../ink/ink2477.xml"/><Relationship Id="rId118" Type="http://schemas.openxmlformats.org/officeDocument/2006/relationships/customXml" Target="../ink/ink2504.xml"/><Relationship Id="rId139" Type="http://schemas.openxmlformats.org/officeDocument/2006/relationships/image" Target="../media/image2485.png"/><Relationship Id="rId290" Type="http://schemas.openxmlformats.org/officeDocument/2006/relationships/customXml" Target="../ink/ink2590.xml"/><Relationship Id="rId304" Type="http://schemas.openxmlformats.org/officeDocument/2006/relationships/customXml" Target="../ink/ink2597.xml"/><Relationship Id="rId85" Type="http://schemas.openxmlformats.org/officeDocument/2006/relationships/image" Target="../media/image2459.png"/><Relationship Id="rId150" Type="http://schemas.openxmlformats.org/officeDocument/2006/relationships/customXml" Target="../ink/ink2520.xml"/><Relationship Id="rId171" Type="http://schemas.openxmlformats.org/officeDocument/2006/relationships/image" Target="../media/image2501.png"/><Relationship Id="rId192" Type="http://schemas.openxmlformats.org/officeDocument/2006/relationships/customXml" Target="../ink/ink2541.xml"/><Relationship Id="rId206" Type="http://schemas.openxmlformats.org/officeDocument/2006/relationships/customXml" Target="../ink/ink2548.xml"/><Relationship Id="rId227" Type="http://schemas.openxmlformats.org/officeDocument/2006/relationships/image" Target="../media/image2529.png"/><Relationship Id="rId248" Type="http://schemas.openxmlformats.org/officeDocument/2006/relationships/customXml" Target="../ink/ink2569.xml"/><Relationship Id="rId269" Type="http://schemas.openxmlformats.org/officeDocument/2006/relationships/image" Target="../media/image2550.png"/><Relationship Id="rId12" Type="http://schemas.openxmlformats.org/officeDocument/2006/relationships/customXml" Target="../ink/ink2451.xml"/><Relationship Id="rId33" Type="http://schemas.openxmlformats.org/officeDocument/2006/relationships/image" Target="../media/image2433.png"/><Relationship Id="rId108" Type="http://schemas.openxmlformats.org/officeDocument/2006/relationships/customXml" Target="../ink/ink2499.xml"/><Relationship Id="rId129" Type="http://schemas.openxmlformats.org/officeDocument/2006/relationships/image" Target="../media/image2480.png"/><Relationship Id="rId280" Type="http://schemas.openxmlformats.org/officeDocument/2006/relationships/customXml" Target="../ink/ink2585.xml"/><Relationship Id="rId315" Type="http://schemas.openxmlformats.org/officeDocument/2006/relationships/image" Target="../media/image2572.png"/><Relationship Id="rId54" Type="http://schemas.openxmlformats.org/officeDocument/2006/relationships/customXml" Target="../ink/ink2472.xml"/><Relationship Id="rId75" Type="http://schemas.openxmlformats.org/officeDocument/2006/relationships/image" Target="../media/image2454.png"/><Relationship Id="rId96" Type="http://schemas.openxmlformats.org/officeDocument/2006/relationships/customXml" Target="../ink/ink2493.xml"/><Relationship Id="rId140" Type="http://schemas.openxmlformats.org/officeDocument/2006/relationships/customXml" Target="../ink/ink2515.xml"/><Relationship Id="rId161" Type="http://schemas.openxmlformats.org/officeDocument/2006/relationships/image" Target="../media/image2496.png"/><Relationship Id="rId182" Type="http://schemas.openxmlformats.org/officeDocument/2006/relationships/customXml" Target="../ink/ink2536.xml"/><Relationship Id="rId217" Type="http://schemas.openxmlformats.org/officeDocument/2006/relationships/image" Target="../media/image2524.png"/><Relationship Id="rId6" Type="http://schemas.openxmlformats.org/officeDocument/2006/relationships/customXml" Target="../ink/ink2448.xml"/><Relationship Id="rId238" Type="http://schemas.openxmlformats.org/officeDocument/2006/relationships/customXml" Target="../ink/ink2564.xml"/><Relationship Id="rId259" Type="http://schemas.openxmlformats.org/officeDocument/2006/relationships/image" Target="../media/image2545.png"/><Relationship Id="rId23" Type="http://schemas.openxmlformats.org/officeDocument/2006/relationships/image" Target="../media/image2428.png"/><Relationship Id="rId119" Type="http://schemas.openxmlformats.org/officeDocument/2006/relationships/image" Target="../media/image2476.png"/><Relationship Id="rId270" Type="http://schemas.openxmlformats.org/officeDocument/2006/relationships/customXml" Target="../ink/ink2580.xml"/><Relationship Id="rId291" Type="http://schemas.openxmlformats.org/officeDocument/2006/relationships/image" Target="../media/image2560.png"/><Relationship Id="rId305" Type="http://schemas.openxmlformats.org/officeDocument/2006/relationships/image" Target="../media/image2567.png"/><Relationship Id="rId44" Type="http://schemas.openxmlformats.org/officeDocument/2006/relationships/customXml" Target="../ink/ink2467.xml"/><Relationship Id="rId65" Type="http://schemas.openxmlformats.org/officeDocument/2006/relationships/image" Target="../media/image2449.png"/><Relationship Id="rId86" Type="http://schemas.openxmlformats.org/officeDocument/2006/relationships/customXml" Target="../ink/ink2488.xml"/><Relationship Id="rId130" Type="http://schemas.openxmlformats.org/officeDocument/2006/relationships/customXml" Target="../ink/ink2510.xml"/><Relationship Id="rId151" Type="http://schemas.openxmlformats.org/officeDocument/2006/relationships/image" Target="../media/image2491.png"/><Relationship Id="rId172" Type="http://schemas.openxmlformats.org/officeDocument/2006/relationships/customXml" Target="../ink/ink2531.xml"/><Relationship Id="rId193" Type="http://schemas.openxmlformats.org/officeDocument/2006/relationships/image" Target="../media/image2512.png"/><Relationship Id="rId207" Type="http://schemas.openxmlformats.org/officeDocument/2006/relationships/image" Target="../media/image2519.png"/><Relationship Id="rId228" Type="http://schemas.openxmlformats.org/officeDocument/2006/relationships/customXml" Target="../ink/ink2559.xml"/><Relationship Id="rId249" Type="http://schemas.openxmlformats.org/officeDocument/2006/relationships/image" Target="../media/image2540.png"/><Relationship Id="rId13" Type="http://schemas.openxmlformats.org/officeDocument/2006/relationships/image" Target="../media/image2423.png"/><Relationship Id="rId109" Type="http://schemas.openxmlformats.org/officeDocument/2006/relationships/image" Target="../media/image2471.png"/><Relationship Id="rId260" Type="http://schemas.openxmlformats.org/officeDocument/2006/relationships/customXml" Target="../ink/ink2575.xml"/><Relationship Id="rId281" Type="http://schemas.openxmlformats.org/officeDocument/2006/relationships/image" Target="../media/image2556.png"/><Relationship Id="rId316" Type="http://schemas.openxmlformats.org/officeDocument/2006/relationships/customXml" Target="../ink/ink2603.xml"/><Relationship Id="rId34" Type="http://schemas.openxmlformats.org/officeDocument/2006/relationships/customXml" Target="../ink/ink2462.xml"/><Relationship Id="rId55" Type="http://schemas.openxmlformats.org/officeDocument/2006/relationships/image" Target="../media/image2444.png"/><Relationship Id="rId76" Type="http://schemas.openxmlformats.org/officeDocument/2006/relationships/customXml" Target="../ink/ink2483.xml"/><Relationship Id="rId97" Type="http://schemas.openxmlformats.org/officeDocument/2006/relationships/image" Target="../media/image2465.png"/><Relationship Id="rId120" Type="http://schemas.openxmlformats.org/officeDocument/2006/relationships/customXml" Target="../ink/ink2505.xml"/><Relationship Id="rId141" Type="http://schemas.openxmlformats.org/officeDocument/2006/relationships/image" Target="../media/image2486.png"/><Relationship Id="rId7" Type="http://schemas.openxmlformats.org/officeDocument/2006/relationships/image" Target="../media/image788.png"/><Relationship Id="rId162" Type="http://schemas.openxmlformats.org/officeDocument/2006/relationships/customXml" Target="../ink/ink2526.xml"/><Relationship Id="rId183" Type="http://schemas.openxmlformats.org/officeDocument/2006/relationships/image" Target="../media/image2507.png"/><Relationship Id="rId218" Type="http://schemas.openxmlformats.org/officeDocument/2006/relationships/customXml" Target="../ink/ink2554.xml"/><Relationship Id="rId239" Type="http://schemas.openxmlformats.org/officeDocument/2006/relationships/image" Target="../media/image2535.png"/><Relationship Id="rId250" Type="http://schemas.openxmlformats.org/officeDocument/2006/relationships/customXml" Target="../ink/ink2570.xml"/><Relationship Id="rId271" Type="http://schemas.openxmlformats.org/officeDocument/2006/relationships/image" Target="../media/image2551.png"/><Relationship Id="rId292" Type="http://schemas.openxmlformats.org/officeDocument/2006/relationships/customXml" Target="../ink/ink2591.xml"/><Relationship Id="rId306" Type="http://schemas.openxmlformats.org/officeDocument/2006/relationships/customXml" Target="../ink/ink2598.xml"/><Relationship Id="rId24" Type="http://schemas.openxmlformats.org/officeDocument/2006/relationships/customXml" Target="../ink/ink2457.xml"/><Relationship Id="rId45" Type="http://schemas.openxmlformats.org/officeDocument/2006/relationships/image" Target="../media/image2439.png"/><Relationship Id="rId66" Type="http://schemas.openxmlformats.org/officeDocument/2006/relationships/customXml" Target="../ink/ink2478.xml"/><Relationship Id="rId87" Type="http://schemas.openxmlformats.org/officeDocument/2006/relationships/image" Target="../media/image2460.png"/><Relationship Id="rId110" Type="http://schemas.openxmlformats.org/officeDocument/2006/relationships/customXml" Target="../ink/ink2500.xml"/><Relationship Id="rId131" Type="http://schemas.openxmlformats.org/officeDocument/2006/relationships/image" Target="../media/image2481.png"/><Relationship Id="rId152" Type="http://schemas.openxmlformats.org/officeDocument/2006/relationships/customXml" Target="../ink/ink2521.xml"/><Relationship Id="rId173" Type="http://schemas.openxmlformats.org/officeDocument/2006/relationships/image" Target="../media/image2502.png"/><Relationship Id="rId194" Type="http://schemas.openxmlformats.org/officeDocument/2006/relationships/customXml" Target="../ink/ink2542.xml"/><Relationship Id="rId208" Type="http://schemas.openxmlformats.org/officeDocument/2006/relationships/customXml" Target="../ink/ink2549.xml"/><Relationship Id="rId229" Type="http://schemas.openxmlformats.org/officeDocument/2006/relationships/image" Target="../media/image2530.png"/><Relationship Id="rId19" Type="http://schemas.openxmlformats.org/officeDocument/2006/relationships/image" Target="../media/image2426.png"/><Relationship Id="rId224" Type="http://schemas.openxmlformats.org/officeDocument/2006/relationships/customXml" Target="../ink/ink2557.xml"/><Relationship Id="rId240" Type="http://schemas.openxmlformats.org/officeDocument/2006/relationships/customXml" Target="../ink/ink2565.xml"/><Relationship Id="rId245" Type="http://schemas.openxmlformats.org/officeDocument/2006/relationships/image" Target="../media/image2538.png"/><Relationship Id="rId261" Type="http://schemas.openxmlformats.org/officeDocument/2006/relationships/image" Target="../media/image2546.png"/><Relationship Id="rId266" Type="http://schemas.openxmlformats.org/officeDocument/2006/relationships/customXml" Target="../ink/ink2578.xml"/><Relationship Id="rId287" Type="http://schemas.openxmlformats.org/officeDocument/2006/relationships/image" Target="../media/image2558.png"/><Relationship Id="rId14" Type="http://schemas.openxmlformats.org/officeDocument/2006/relationships/customXml" Target="../ink/ink2452.xml"/><Relationship Id="rId30" Type="http://schemas.openxmlformats.org/officeDocument/2006/relationships/customXml" Target="../ink/ink2460.xml"/><Relationship Id="rId35" Type="http://schemas.openxmlformats.org/officeDocument/2006/relationships/image" Target="../media/image2434.png"/><Relationship Id="rId56" Type="http://schemas.openxmlformats.org/officeDocument/2006/relationships/customXml" Target="../ink/ink2473.xml"/><Relationship Id="rId77" Type="http://schemas.openxmlformats.org/officeDocument/2006/relationships/image" Target="../media/image2455.png"/><Relationship Id="rId100" Type="http://schemas.openxmlformats.org/officeDocument/2006/relationships/customXml" Target="../ink/ink2495.xml"/><Relationship Id="rId105" Type="http://schemas.openxmlformats.org/officeDocument/2006/relationships/image" Target="../media/image2469.png"/><Relationship Id="rId126" Type="http://schemas.openxmlformats.org/officeDocument/2006/relationships/customXml" Target="../ink/ink2508.xml"/><Relationship Id="rId147" Type="http://schemas.openxmlformats.org/officeDocument/2006/relationships/image" Target="../media/image2489.png"/><Relationship Id="rId168" Type="http://schemas.openxmlformats.org/officeDocument/2006/relationships/customXml" Target="../ink/ink2529.xml"/><Relationship Id="rId282" Type="http://schemas.openxmlformats.org/officeDocument/2006/relationships/customXml" Target="../ink/ink2586.xml"/><Relationship Id="rId312" Type="http://schemas.openxmlformats.org/officeDocument/2006/relationships/customXml" Target="../ink/ink2601.xml"/><Relationship Id="rId317" Type="http://schemas.openxmlformats.org/officeDocument/2006/relationships/image" Target="../media/image2573.png"/><Relationship Id="rId8" Type="http://schemas.openxmlformats.org/officeDocument/2006/relationships/customXml" Target="../ink/ink2449.xml"/><Relationship Id="rId51" Type="http://schemas.openxmlformats.org/officeDocument/2006/relationships/image" Target="../media/image2442.png"/><Relationship Id="rId72" Type="http://schemas.openxmlformats.org/officeDocument/2006/relationships/customXml" Target="../ink/ink2481.xml"/><Relationship Id="rId93" Type="http://schemas.openxmlformats.org/officeDocument/2006/relationships/image" Target="../media/image2463.png"/><Relationship Id="rId98" Type="http://schemas.openxmlformats.org/officeDocument/2006/relationships/customXml" Target="../ink/ink2494.xml"/><Relationship Id="rId121" Type="http://schemas.openxmlformats.org/officeDocument/2006/relationships/image" Target="../media/image2477.png"/><Relationship Id="rId142" Type="http://schemas.openxmlformats.org/officeDocument/2006/relationships/customXml" Target="../ink/ink2516.xml"/><Relationship Id="rId163" Type="http://schemas.openxmlformats.org/officeDocument/2006/relationships/image" Target="../media/image2497.png"/><Relationship Id="rId184" Type="http://schemas.openxmlformats.org/officeDocument/2006/relationships/customXml" Target="../ink/ink2537.xml"/><Relationship Id="rId189" Type="http://schemas.openxmlformats.org/officeDocument/2006/relationships/image" Target="../media/image2510.png"/><Relationship Id="rId219" Type="http://schemas.openxmlformats.org/officeDocument/2006/relationships/image" Target="../media/image2525.png"/><Relationship Id="rId3" Type="http://schemas.openxmlformats.org/officeDocument/2006/relationships/image" Target="../media/image2420.png"/><Relationship Id="rId214" Type="http://schemas.openxmlformats.org/officeDocument/2006/relationships/customXml" Target="../ink/ink2552.xml"/><Relationship Id="rId230" Type="http://schemas.openxmlformats.org/officeDocument/2006/relationships/customXml" Target="../ink/ink2560.xml"/><Relationship Id="rId235" Type="http://schemas.openxmlformats.org/officeDocument/2006/relationships/image" Target="../media/image2533.png"/><Relationship Id="rId251" Type="http://schemas.openxmlformats.org/officeDocument/2006/relationships/image" Target="../media/image2541.png"/><Relationship Id="rId256" Type="http://schemas.openxmlformats.org/officeDocument/2006/relationships/customXml" Target="../ink/ink2573.xml"/><Relationship Id="rId277" Type="http://schemas.openxmlformats.org/officeDocument/2006/relationships/image" Target="../media/image2554.png"/><Relationship Id="rId298" Type="http://schemas.openxmlformats.org/officeDocument/2006/relationships/customXml" Target="../ink/ink2594.xml"/><Relationship Id="rId25" Type="http://schemas.openxmlformats.org/officeDocument/2006/relationships/image" Target="../media/image2429.png"/><Relationship Id="rId46" Type="http://schemas.openxmlformats.org/officeDocument/2006/relationships/customXml" Target="../ink/ink2468.xml"/><Relationship Id="rId67" Type="http://schemas.openxmlformats.org/officeDocument/2006/relationships/image" Target="../media/image2450.png"/><Relationship Id="rId116" Type="http://schemas.openxmlformats.org/officeDocument/2006/relationships/customXml" Target="../ink/ink2503.xml"/><Relationship Id="rId137" Type="http://schemas.openxmlformats.org/officeDocument/2006/relationships/image" Target="../media/image2484.png"/><Relationship Id="rId158" Type="http://schemas.openxmlformats.org/officeDocument/2006/relationships/customXml" Target="../ink/ink2524.xml"/><Relationship Id="rId272" Type="http://schemas.openxmlformats.org/officeDocument/2006/relationships/customXml" Target="../ink/ink2581.xml"/><Relationship Id="rId293" Type="http://schemas.openxmlformats.org/officeDocument/2006/relationships/image" Target="../media/image2561.png"/><Relationship Id="rId302" Type="http://schemas.openxmlformats.org/officeDocument/2006/relationships/customXml" Target="../ink/ink2596.xml"/><Relationship Id="rId307" Type="http://schemas.openxmlformats.org/officeDocument/2006/relationships/image" Target="../media/image2568.png"/><Relationship Id="rId20" Type="http://schemas.openxmlformats.org/officeDocument/2006/relationships/customXml" Target="../ink/ink2455.xml"/><Relationship Id="rId41" Type="http://schemas.openxmlformats.org/officeDocument/2006/relationships/image" Target="../media/image2437.png"/><Relationship Id="rId62" Type="http://schemas.openxmlformats.org/officeDocument/2006/relationships/customXml" Target="../ink/ink2476.xml"/><Relationship Id="rId83" Type="http://schemas.openxmlformats.org/officeDocument/2006/relationships/image" Target="../media/image2458.png"/><Relationship Id="rId88" Type="http://schemas.openxmlformats.org/officeDocument/2006/relationships/customXml" Target="../ink/ink2489.xml"/><Relationship Id="rId111" Type="http://schemas.openxmlformats.org/officeDocument/2006/relationships/image" Target="../media/image2472.png"/><Relationship Id="rId132" Type="http://schemas.openxmlformats.org/officeDocument/2006/relationships/customXml" Target="../ink/ink2511.xml"/><Relationship Id="rId153" Type="http://schemas.openxmlformats.org/officeDocument/2006/relationships/image" Target="../media/image2492.png"/><Relationship Id="rId174" Type="http://schemas.openxmlformats.org/officeDocument/2006/relationships/customXml" Target="../ink/ink2532.xml"/><Relationship Id="rId179" Type="http://schemas.openxmlformats.org/officeDocument/2006/relationships/image" Target="../media/image2505.png"/><Relationship Id="rId195" Type="http://schemas.openxmlformats.org/officeDocument/2006/relationships/image" Target="../media/image2513.png"/><Relationship Id="rId209" Type="http://schemas.openxmlformats.org/officeDocument/2006/relationships/image" Target="../media/image2520.png"/><Relationship Id="rId190" Type="http://schemas.openxmlformats.org/officeDocument/2006/relationships/customXml" Target="../ink/ink2540.xml"/><Relationship Id="rId204" Type="http://schemas.openxmlformats.org/officeDocument/2006/relationships/customXml" Target="../ink/ink2547.xml"/><Relationship Id="rId220" Type="http://schemas.openxmlformats.org/officeDocument/2006/relationships/customXml" Target="../ink/ink2555.xml"/><Relationship Id="rId225" Type="http://schemas.openxmlformats.org/officeDocument/2006/relationships/image" Target="../media/image2528.png"/><Relationship Id="rId241" Type="http://schemas.openxmlformats.org/officeDocument/2006/relationships/image" Target="../media/image2536.png"/><Relationship Id="rId246" Type="http://schemas.openxmlformats.org/officeDocument/2006/relationships/customXml" Target="../ink/ink2568.xml"/><Relationship Id="rId267" Type="http://schemas.openxmlformats.org/officeDocument/2006/relationships/image" Target="../media/image2549.png"/><Relationship Id="rId288" Type="http://schemas.openxmlformats.org/officeDocument/2006/relationships/customXml" Target="../ink/ink2589.xml"/><Relationship Id="rId15" Type="http://schemas.openxmlformats.org/officeDocument/2006/relationships/image" Target="../media/image2424.png"/><Relationship Id="rId36" Type="http://schemas.openxmlformats.org/officeDocument/2006/relationships/customXml" Target="../ink/ink2463.xml"/><Relationship Id="rId57" Type="http://schemas.openxmlformats.org/officeDocument/2006/relationships/image" Target="../media/image2445.png"/><Relationship Id="rId106" Type="http://schemas.openxmlformats.org/officeDocument/2006/relationships/customXml" Target="../ink/ink2498.xml"/><Relationship Id="rId127" Type="http://schemas.openxmlformats.org/officeDocument/2006/relationships/image" Target="../media/image2479.png"/><Relationship Id="rId262" Type="http://schemas.openxmlformats.org/officeDocument/2006/relationships/customXml" Target="../ink/ink2576.xml"/><Relationship Id="rId283" Type="http://schemas.openxmlformats.org/officeDocument/2006/relationships/image" Target="../media/image2557.png"/><Relationship Id="rId313" Type="http://schemas.openxmlformats.org/officeDocument/2006/relationships/image" Target="../media/image2571.png"/><Relationship Id="rId318" Type="http://schemas.openxmlformats.org/officeDocument/2006/relationships/customXml" Target="../ink/ink2604.xml"/><Relationship Id="rId10" Type="http://schemas.openxmlformats.org/officeDocument/2006/relationships/customXml" Target="../ink/ink2450.xml"/><Relationship Id="rId31" Type="http://schemas.openxmlformats.org/officeDocument/2006/relationships/image" Target="../media/image2432.png"/><Relationship Id="rId52" Type="http://schemas.openxmlformats.org/officeDocument/2006/relationships/customXml" Target="../ink/ink2471.xml"/><Relationship Id="rId73" Type="http://schemas.openxmlformats.org/officeDocument/2006/relationships/image" Target="../media/image2453.png"/><Relationship Id="rId78" Type="http://schemas.openxmlformats.org/officeDocument/2006/relationships/customXml" Target="../ink/ink2484.xml"/><Relationship Id="rId94" Type="http://schemas.openxmlformats.org/officeDocument/2006/relationships/customXml" Target="../ink/ink2492.xml"/><Relationship Id="rId99" Type="http://schemas.openxmlformats.org/officeDocument/2006/relationships/image" Target="../media/image2466.png"/><Relationship Id="rId101" Type="http://schemas.openxmlformats.org/officeDocument/2006/relationships/image" Target="../media/image2467.png"/><Relationship Id="rId122" Type="http://schemas.openxmlformats.org/officeDocument/2006/relationships/customXml" Target="../ink/ink2506.xml"/><Relationship Id="rId143" Type="http://schemas.openxmlformats.org/officeDocument/2006/relationships/image" Target="../media/image2487.png"/><Relationship Id="rId148" Type="http://schemas.openxmlformats.org/officeDocument/2006/relationships/customXml" Target="../ink/ink2519.xml"/><Relationship Id="rId164" Type="http://schemas.openxmlformats.org/officeDocument/2006/relationships/customXml" Target="../ink/ink2527.xml"/><Relationship Id="rId169" Type="http://schemas.openxmlformats.org/officeDocument/2006/relationships/image" Target="../media/image2500.png"/><Relationship Id="rId185" Type="http://schemas.openxmlformats.org/officeDocument/2006/relationships/image" Target="../media/image2508.png"/><Relationship Id="rId4" Type="http://schemas.openxmlformats.org/officeDocument/2006/relationships/customXml" Target="../ink/ink2447.xml"/><Relationship Id="rId9" Type="http://schemas.openxmlformats.org/officeDocument/2006/relationships/image" Target="../media/image2422.png"/><Relationship Id="rId180" Type="http://schemas.openxmlformats.org/officeDocument/2006/relationships/customXml" Target="../ink/ink2535.xml"/><Relationship Id="rId210" Type="http://schemas.openxmlformats.org/officeDocument/2006/relationships/customXml" Target="../ink/ink2550.xml"/><Relationship Id="rId215" Type="http://schemas.openxmlformats.org/officeDocument/2006/relationships/image" Target="../media/image2523.png"/><Relationship Id="rId236" Type="http://schemas.openxmlformats.org/officeDocument/2006/relationships/customXml" Target="../ink/ink2563.xml"/><Relationship Id="rId257" Type="http://schemas.openxmlformats.org/officeDocument/2006/relationships/image" Target="../media/image2544.png"/><Relationship Id="rId278" Type="http://schemas.openxmlformats.org/officeDocument/2006/relationships/customXml" Target="../ink/ink2584.xml"/><Relationship Id="rId26" Type="http://schemas.openxmlformats.org/officeDocument/2006/relationships/customXml" Target="../ink/ink2458.xml"/><Relationship Id="rId231" Type="http://schemas.openxmlformats.org/officeDocument/2006/relationships/image" Target="../media/image2531.png"/><Relationship Id="rId252" Type="http://schemas.openxmlformats.org/officeDocument/2006/relationships/customXml" Target="../ink/ink2571.xml"/><Relationship Id="rId273" Type="http://schemas.openxmlformats.org/officeDocument/2006/relationships/image" Target="../media/image2552.png"/><Relationship Id="rId294" Type="http://schemas.openxmlformats.org/officeDocument/2006/relationships/customXml" Target="../ink/ink2592.xml"/><Relationship Id="rId308" Type="http://schemas.openxmlformats.org/officeDocument/2006/relationships/customXml" Target="../ink/ink2599.xml"/><Relationship Id="rId47" Type="http://schemas.openxmlformats.org/officeDocument/2006/relationships/image" Target="../media/image2440.png"/><Relationship Id="rId68" Type="http://schemas.openxmlformats.org/officeDocument/2006/relationships/customXml" Target="../ink/ink2479.xml"/><Relationship Id="rId89" Type="http://schemas.openxmlformats.org/officeDocument/2006/relationships/image" Target="../media/image2461.png"/><Relationship Id="rId112" Type="http://schemas.openxmlformats.org/officeDocument/2006/relationships/customXml" Target="../ink/ink2501.xml"/><Relationship Id="rId133" Type="http://schemas.openxmlformats.org/officeDocument/2006/relationships/image" Target="../media/image2482.png"/><Relationship Id="rId154" Type="http://schemas.openxmlformats.org/officeDocument/2006/relationships/customXml" Target="../ink/ink2522.xml"/><Relationship Id="rId175" Type="http://schemas.openxmlformats.org/officeDocument/2006/relationships/image" Target="../media/image2503.png"/><Relationship Id="rId196" Type="http://schemas.openxmlformats.org/officeDocument/2006/relationships/customXml" Target="../ink/ink2543.xml"/><Relationship Id="rId200" Type="http://schemas.openxmlformats.org/officeDocument/2006/relationships/customXml" Target="../ink/ink2545.xml"/><Relationship Id="rId16" Type="http://schemas.openxmlformats.org/officeDocument/2006/relationships/customXml" Target="../ink/ink2453.xml"/><Relationship Id="rId221" Type="http://schemas.openxmlformats.org/officeDocument/2006/relationships/image" Target="../media/image2526.png"/><Relationship Id="rId242" Type="http://schemas.openxmlformats.org/officeDocument/2006/relationships/customXml" Target="../ink/ink2566.xml"/><Relationship Id="rId263" Type="http://schemas.openxmlformats.org/officeDocument/2006/relationships/image" Target="../media/image2547.png"/><Relationship Id="rId284" Type="http://schemas.openxmlformats.org/officeDocument/2006/relationships/customXml" Target="../ink/ink2587.xml"/><Relationship Id="rId319" Type="http://schemas.openxmlformats.org/officeDocument/2006/relationships/image" Target="../media/image2574.png"/><Relationship Id="rId37" Type="http://schemas.openxmlformats.org/officeDocument/2006/relationships/image" Target="../media/image2435.png"/><Relationship Id="rId58" Type="http://schemas.openxmlformats.org/officeDocument/2006/relationships/customXml" Target="../ink/ink2474.xml"/><Relationship Id="rId79" Type="http://schemas.openxmlformats.org/officeDocument/2006/relationships/image" Target="../media/image2456.png"/><Relationship Id="rId102" Type="http://schemas.openxmlformats.org/officeDocument/2006/relationships/customXml" Target="../ink/ink2496.xml"/><Relationship Id="rId123" Type="http://schemas.openxmlformats.org/officeDocument/2006/relationships/image" Target="../media/image674.png"/><Relationship Id="rId144" Type="http://schemas.openxmlformats.org/officeDocument/2006/relationships/customXml" Target="../ink/ink2517.xml"/><Relationship Id="rId90" Type="http://schemas.openxmlformats.org/officeDocument/2006/relationships/customXml" Target="../ink/ink2490.xml"/><Relationship Id="rId165" Type="http://schemas.openxmlformats.org/officeDocument/2006/relationships/image" Target="../media/image2498.png"/><Relationship Id="rId186" Type="http://schemas.openxmlformats.org/officeDocument/2006/relationships/customXml" Target="../ink/ink2538.xml"/><Relationship Id="rId211" Type="http://schemas.openxmlformats.org/officeDocument/2006/relationships/image" Target="../media/image2521.png"/><Relationship Id="rId232" Type="http://schemas.openxmlformats.org/officeDocument/2006/relationships/customXml" Target="../ink/ink2561.xml"/><Relationship Id="rId253" Type="http://schemas.openxmlformats.org/officeDocument/2006/relationships/image" Target="../media/image2542.png"/><Relationship Id="rId274" Type="http://schemas.openxmlformats.org/officeDocument/2006/relationships/customXml" Target="../ink/ink2582.xml"/><Relationship Id="rId295" Type="http://schemas.openxmlformats.org/officeDocument/2006/relationships/image" Target="../media/image2562.png"/><Relationship Id="rId309" Type="http://schemas.openxmlformats.org/officeDocument/2006/relationships/image" Target="../media/image2569.png"/><Relationship Id="rId27" Type="http://schemas.openxmlformats.org/officeDocument/2006/relationships/image" Target="../media/image2430.png"/><Relationship Id="rId48" Type="http://schemas.openxmlformats.org/officeDocument/2006/relationships/customXml" Target="../ink/ink2469.xml"/><Relationship Id="rId69" Type="http://schemas.openxmlformats.org/officeDocument/2006/relationships/image" Target="../media/image2451.png"/><Relationship Id="rId113" Type="http://schemas.openxmlformats.org/officeDocument/2006/relationships/image" Target="../media/image2473.png"/><Relationship Id="rId134" Type="http://schemas.openxmlformats.org/officeDocument/2006/relationships/customXml" Target="../ink/ink2512.xml"/><Relationship Id="rId320" Type="http://schemas.openxmlformats.org/officeDocument/2006/relationships/customXml" Target="../ink/ink2605.xml"/><Relationship Id="rId80" Type="http://schemas.openxmlformats.org/officeDocument/2006/relationships/customXml" Target="../ink/ink2485.xml"/><Relationship Id="rId155" Type="http://schemas.openxmlformats.org/officeDocument/2006/relationships/image" Target="../media/image2493.png"/><Relationship Id="rId176" Type="http://schemas.openxmlformats.org/officeDocument/2006/relationships/customXml" Target="../ink/ink2533.xml"/><Relationship Id="rId197" Type="http://schemas.openxmlformats.org/officeDocument/2006/relationships/image" Target="../media/image2514.png"/><Relationship Id="rId201" Type="http://schemas.openxmlformats.org/officeDocument/2006/relationships/image" Target="../media/image2516.png"/><Relationship Id="rId222" Type="http://schemas.openxmlformats.org/officeDocument/2006/relationships/customXml" Target="../ink/ink2556.xml"/><Relationship Id="rId243" Type="http://schemas.openxmlformats.org/officeDocument/2006/relationships/image" Target="../media/image2537.png"/><Relationship Id="rId264" Type="http://schemas.openxmlformats.org/officeDocument/2006/relationships/customXml" Target="../ink/ink2577.xml"/><Relationship Id="rId285" Type="http://schemas.openxmlformats.org/officeDocument/2006/relationships/image" Target="../media/image896.png"/><Relationship Id="rId17" Type="http://schemas.openxmlformats.org/officeDocument/2006/relationships/image" Target="../media/image2425.png"/><Relationship Id="rId38" Type="http://schemas.openxmlformats.org/officeDocument/2006/relationships/customXml" Target="../ink/ink2464.xml"/><Relationship Id="rId59" Type="http://schemas.openxmlformats.org/officeDocument/2006/relationships/image" Target="../media/image2446.png"/><Relationship Id="rId103" Type="http://schemas.openxmlformats.org/officeDocument/2006/relationships/image" Target="../media/image2468.png"/><Relationship Id="rId124" Type="http://schemas.openxmlformats.org/officeDocument/2006/relationships/customXml" Target="../ink/ink2507.xml"/><Relationship Id="rId310" Type="http://schemas.openxmlformats.org/officeDocument/2006/relationships/customXml" Target="../ink/ink2600.xml"/><Relationship Id="rId70" Type="http://schemas.openxmlformats.org/officeDocument/2006/relationships/customXml" Target="../ink/ink2480.xml"/><Relationship Id="rId91" Type="http://schemas.openxmlformats.org/officeDocument/2006/relationships/image" Target="../media/image2462.png"/><Relationship Id="rId145" Type="http://schemas.openxmlformats.org/officeDocument/2006/relationships/image" Target="../media/image2488.png"/><Relationship Id="rId166" Type="http://schemas.openxmlformats.org/officeDocument/2006/relationships/customXml" Target="../ink/ink2528.xml"/><Relationship Id="rId187" Type="http://schemas.openxmlformats.org/officeDocument/2006/relationships/image" Target="../media/image25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551.xml"/><Relationship Id="rId233" Type="http://schemas.openxmlformats.org/officeDocument/2006/relationships/image" Target="../media/image2532.png"/><Relationship Id="rId254" Type="http://schemas.openxmlformats.org/officeDocument/2006/relationships/customXml" Target="../ink/ink2572.xml"/><Relationship Id="rId28" Type="http://schemas.openxmlformats.org/officeDocument/2006/relationships/customXml" Target="../ink/ink2459.xml"/><Relationship Id="rId49" Type="http://schemas.openxmlformats.org/officeDocument/2006/relationships/image" Target="../media/image2441.png"/><Relationship Id="rId114" Type="http://schemas.openxmlformats.org/officeDocument/2006/relationships/customXml" Target="../ink/ink2502.xml"/><Relationship Id="rId275" Type="http://schemas.openxmlformats.org/officeDocument/2006/relationships/image" Target="../media/image2553.png"/><Relationship Id="rId296" Type="http://schemas.openxmlformats.org/officeDocument/2006/relationships/customXml" Target="../ink/ink2593.xml"/><Relationship Id="rId300" Type="http://schemas.openxmlformats.org/officeDocument/2006/relationships/customXml" Target="../ink/ink2595.xml"/><Relationship Id="rId60" Type="http://schemas.openxmlformats.org/officeDocument/2006/relationships/customXml" Target="../ink/ink2475.xml"/><Relationship Id="rId81" Type="http://schemas.openxmlformats.org/officeDocument/2006/relationships/image" Target="../media/image2457.png"/><Relationship Id="rId135" Type="http://schemas.openxmlformats.org/officeDocument/2006/relationships/image" Target="../media/image2483.png"/><Relationship Id="rId156" Type="http://schemas.openxmlformats.org/officeDocument/2006/relationships/customXml" Target="../ink/ink2523.xml"/><Relationship Id="rId177" Type="http://schemas.openxmlformats.org/officeDocument/2006/relationships/image" Target="../media/image2504.png"/><Relationship Id="rId198" Type="http://schemas.openxmlformats.org/officeDocument/2006/relationships/customXml" Target="../ink/ink2544.xml"/><Relationship Id="rId321" Type="http://schemas.openxmlformats.org/officeDocument/2006/relationships/image" Target="../media/image2575.png"/><Relationship Id="rId202" Type="http://schemas.openxmlformats.org/officeDocument/2006/relationships/customXml" Target="../ink/ink2546.xml"/><Relationship Id="rId223" Type="http://schemas.openxmlformats.org/officeDocument/2006/relationships/image" Target="../media/image2527.png"/><Relationship Id="rId244" Type="http://schemas.openxmlformats.org/officeDocument/2006/relationships/customXml" Target="../ink/ink2567.xml"/><Relationship Id="rId18" Type="http://schemas.openxmlformats.org/officeDocument/2006/relationships/customXml" Target="../ink/ink2454.xml"/><Relationship Id="rId39" Type="http://schemas.openxmlformats.org/officeDocument/2006/relationships/image" Target="../media/image2436.png"/><Relationship Id="rId265" Type="http://schemas.openxmlformats.org/officeDocument/2006/relationships/image" Target="../media/image2548.png"/><Relationship Id="rId286" Type="http://schemas.openxmlformats.org/officeDocument/2006/relationships/customXml" Target="../ink/ink2588.xml"/><Relationship Id="rId50" Type="http://schemas.openxmlformats.org/officeDocument/2006/relationships/customXml" Target="../ink/ink2470.xml"/><Relationship Id="rId104" Type="http://schemas.openxmlformats.org/officeDocument/2006/relationships/customXml" Target="../ink/ink2497.xml"/><Relationship Id="rId125" Type="http://schemas.openxmlformats.org/officeDocument/2006/relationships/image" Target="../media/image2478.png"/><Relationship Id="rId146" Type="http://schemas.openxmlformats.org/officeDocument/2006/relationships/customXml" Target="../ink/ink2518.xml"/><Relationship Id="rId167" Type="http://schemas.openxmlformats.org/officeDocument/2006/relationships/image" Target="../media/image2499.png"/><Relationship Id="rId188" Type="http://schemas.openxmlformats.org/officeDocument/2006/relationships/customXml" Target="../ink/ink2539.xml"/><Relationship Id="rId311" Type="http://schemas.openxmlformats.org/officeDocument/2006/relationships/image" Target="../media/image2570.png"/><Relationship Id="rId71" Type="http://schemas.openxmlformats.org/officeDocument/2006/relationships/image" Target="../media/image2452.png"/><Relationship Id="rId92" Type="http://schemas.openxmlformats.org/officeDocument/2006/relationships/customXml" Target="../ink/ink2491.xml"/><Relationship Id="rId213" Type="http://schemas.openxmlformats.org/officeDocument/2006/relationships/image" Target="../media/image2522.png"/><Relationship Id="rId234" Type="http://schemas.openxmlformats.org/officeDocument/2006/relationships/customXml" Target="../ink/ink2562.xml"/><Relationship Id="rId2" Type="http://schemas.openxmlformats.org/officeDocument/2006/relationships/customXml" Target="../ink/ink2446.xml"/><Relationship Id="rId29" Type="http://schemas.openxmlformats.org/officeDocument/2006/relationships/image" Target="../media/image2431.png"/><Relationship Id="rId255" Type="http://schemas.openxmlformats.org/officeDocument/2006/relationships/image" Target="../media/image2543.png"/><Relationship Id="rId276" Type="http://schemas.openxmlformats.org/officeDocument/2006/relationships/customXml" Target="../ink/ink2583.xml"/><Relationship Id="rId297" Type="http://schemas.openxmlformats.org/officeDocument/2006/relationships/image" Target="../media/image2563.png"/><Relationship Id="rId40" Type="http://schemas.openxmlformats.org/officeDocument/2006/relationships/customXml" Target="../ink/ink2465.xml"/><Relationship Id="rId115" Type="http://schemas.openxmlformats.org/officeDocument/2006/relationships/image" Target="../media/image2474.png"/><Relationship Id="rId136" Type="http://schemas.openxmlformats.org/officeDocument/2006/relationships/customXml" Target="../ink/ink2513.xml"/><Relationship Id="rId157" Type="http://schemas.openxmlformats.org/officeDocument/2006/relationships/image" Target="../media/image2494.png"/><Relationship Id="rId178" Type="http://schemas.openxmlformats.org/officeDocument/2006/relationships/customXml" Target="../ink/ink2534.xml"/><Relationship Id="rId301" Type="http://schemas.openxmlformats.org/officeDocument/2006/relationships/image" Target="../media/image2565.png"/><Relationship Id="rId61" Type="http://schemas.openxmlformats.org/officeDocument/2006/relationships/image" Target="../media/image2447.png"/><Relationship Id="rId82" Type="http://schemas.openxmlformats.org/officeDocument/2006/relationships/customXml" Target="../ink/ink2486.xml"/><Relationship Id="rId199" Type="http://schemas.openxmlformats.org/officeDocument/2006/relationships/image" Target="../media/image2515.png"/><Relationship Id="rId203" Type="http://schemas.openxmlformats.org/officeDocument/2006/relationships/image" Target="../media/image25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18.xml"/><Relationship Id="rId117" Type="http://schemas.openxmlformats.org/officeDocument/2006/relationships/image" Target="../media/image2633.png"/><Relationship Id="rId21" Type="http://schemas.openxmlformats.org/officeDocument/2006/relationships/image" Target="../media/image2586.png"/><Relationship Id="rId42" Type="http://schemas.openxmlformats.org/officeDocument/2006/relationships/customXml" Target="../ink/ink2626.xml"/><Relationship Id="rId47" Type="http://schemas.openxmlformats.org/officeDocument/2006/relationships/image" Target="../media/image2599.png"/><Relationship Id="rId63" Type="http://schemas.openxmlformats.org/officeDocument/2006/relationships/image" Target="../media/image2607.png"/><Relationship Id="rId68" Type="http://schemas.openxmlformats.org/officeDocument/2006/relationships/customXml" Target="../ink/ink2639.xml"/><Relationship Id="rId84" Type="http://schemas.openxmlformats.org/officeDocument/2006/relationships/customXml" Target="../ink/ink2647.xml"/><Relationship Id="rId89" Type="http://schemas.openxmlformats.org/officeDocument/2006/relationships/image" Target="../media/image2619.png"/><Relationship Id="rId112" Type="http://schemas.openxmlformats.org/officeDocument/2006/relationships/customXml" Target="../ink/ink2661.xml"/><Relationship Id="rId133" Type="http://schemas.openxmlformats.org/officeDocument/2006/relationships/image" Target="../media/image2641.png"/><Relationship Id="rId138" Type="http://schemas.openxmlformats.org/officeDocument/2006/relationships/customXml" Target="../ink/ink2674.xml"/><Relationship Id="rId154" Type="http://schemas.openxmlformats.org/officeDocument/2006/relationships/customXml" Target="../ink/ink2682.xml"/><Relationship Id="rId159" Type="http://schemas.openxmlformats.org/officeDocument/2006/relationships/image" Target="../media/image2654.png"/><Relationship Id="rId170" Type="http://schemas.openxmlformats.org/officeDocument/2006/relationships/customXml" Target="../ink/ink2690.xml"/><Relationship Id="rId16" Type="http://schemas.openxmlformats.org/officeDocument/2006/relationships/customXml" Target="../ink/ink2613.xml"/><Relationship Id="rId107" Type="http://schemas.openxmlformats.org/officeDocument/2006/relationships/image" Target="../media/image2628.png"/><Relationship Id="rId11" Type="http://schemas.openxmlformats.org/officeDocument/2006/relationships/image" Target="../media/image2581.png"/><Relationship Id="rId32" Type="http://schemas.openxmlformats.org/officeDocument/2006/relationships/customXml" Target="../ink/ink2621.xml"/><Relationship Id="rId37" Type="http://schemas.openxmlformats.org/officeDocument/2006/relationships/image" Target="../media/image2594.png"/><Relationship Id="rId53" Type="http://schemas.openxmlformats.org/officeDocument/2006/relationships/image" Target="../media/image2602.png"/><Relationship Id="rId58" Type="http://schemas.openxmlformats.org/officeDocument/2006/relationships/customXml" Target="../ink/ink2634.xml"/><Relationship Id="rId74" Type="http://schemas.openxmlformats.org/officeDocument/2006/relationships/customXml" Target="../ink/ink2642.xml"/><Relationship Id="rId79" Type="http://schemas.openxmlformats.org/officeDocument/2006/relationships/image" Target="../media/image2614.png"/><Relationship Id="rId102" Type="http://schemas.openxmlformats.org/officeDocument/2006/relationships/customXml" Target="../ink/ink2656.xml"/><Relationship Id="rId123" Type="http://schemas.openxmlformats.org/officeDocument/2006/relationships/image" Target="../media/image2636.png"/><Relationship Id="rId128" Type="http://schemas.openxmlformats.org/officeDocument/2006/relationships/customXml" Target="../ink/ink2669.xml"/><Relationship Id="rId144" Type="http://schemas.openxmlformats.org/officeDocument/2006/relationships/customXml" Target="../ink/ink2677.xml"/><Relationship Id="rId149" Type="http://schemas.openxmlformats.org/officeDocument/2006/relationships/image" Target="../media/image2649.png"/><Relationship Id="rId5" Type="http://schemas.openxmlformats.org/officeDocument/2006/relationships/image" Target="../media/image2578.png"/><Relationship Id="rId90" Type="http://schemas.openxmlformats.org/officeDocument/2006/relationships/customXml" Target="../ink/ink2650.xml"/><Relationship Id="rId95" Type="http://schemas.openxmlformats.org/officeDocument/2006/relationships/image" Target="../media/image2622.png"/><Relationship Id="rId160" Type="http://schemas.openxmlformats.org/officeDocument/2006/relationships/customXml" Target="../ink/ink2685.xml"/><Relationship Id="rId165" Type="http://schemas.openxmlformats.org/officeDocument/2006/relationships/image" Target="../media/image2657.png"/><Relationship Id="rId22" Type="http://schemas.openxmlformats.org/officeDocument/2006/relationships/customXml" Target="../ink/ink2616.xml"/><Relationship Id="rId27" Type="http://schemas.openxmlformats.org/officeDocument/2006/relationships/image" Target="../media/image2589.png"/><Relationship Id="rId43" Type="http://schemas.openxmlformats.org/officeDocument/2006/relationships/image" Target="../media/image2597.png"/><Relationship Id="rId48" Type="http://schemas.openxmlformats.org/officeDocument/2006/relationships/customXml" Target="../ink/ink2629.xml"/><Relationship Id="rId64" Type="http://schemas.openxmlformats.org/officeDocument/2006/relationships/customXml" Target="../ink/ink2637.xml"/><Relationship Id="rId69" Type="http://schemas.openxmlformats.org/officeDocument/2006/relationships/image" Target="../media/image2609.png"/><Relationship Id="rId113" Type="http://schemas.openxmlformats.org/officeDocument/2006/relationships/image" Target="../media/image2631.png"/><Relationship Id="rId118" Type="http://schemas.openxmlformats.org/officeDocument/2006/relationships/customXml" Target="../ink/ink2664.xml"/><Relationship Id="rId134" Type="http://schemas.openxmlformats.org/officeDocument/2006/relationships/customXml" Target="../ink/ink2672.xml"/><Relationship Id="rId139" Type="http://schemas.openxmlformats.org/officeDocument/2006/relationships/image" Target="../media/image2644.png"/><Relationship Id="rId80" Type="http://schemas.openxmlformats.org/officeDocument/2006/relationships/customXml" Target="../ink/ink2645.xml"/><Relationship Id="rId85" Type="http://schemas.openxmlformats.org/officeDocument/2006/relationships/image" Target="../media/image2617.png"/><Relationship Id="rId150" Type="http://schemas.openxmlformats.org/officeDocument/2006/relationships/customXml" Target="../ink/ink2680.xml"/><Relationship Id="rId155" Type="http://schemas.openxmlformats.org/officeDocument/2006/relationships/image" Target="../media/image2652.png"/><Relationship Id="rId171" Type="http://schemas.openxmlformats.org/officeDocument/2006/relationships/image" Target="../media/image2660.png"/><Relationship Id="rId12" Type="http://schemas.openxmlformats.org/officeDocument/2006/relationships/customXml" Target="../ink/ink2611.xml"/><Relationship Id="rId17" Type="http://schemas.openxmlformats.org/officeDocument/2006/relationships/image" Target="../media/image2584.png"/><Relationship Id="rId33" Type="http://schemas.openxmlformats.org/officeDocument/2006/relationships/image" Target="../media/image2592.png"/><Relationship Id="rId38" Type="http://schemas.openxmlformats.org/officeDocument/2006/relationships/customXml" Target="../ink/ink2624.xml"/><Relationship Id="rId59" Type="http://schemas.openxmlformats.org/officeDocument/2006/relationships/image" Target="../media/image2605.png"/><Relationship Id="rId103" Type="http://schemas.openxmlformats.org/officeDocument/2006/relationships/image" Target="../media/image2626.png"/><Relationship Id="rId108" Type="http://schemas.openxmlformats.org/officeDocument/2006/relationships/customXml" Target="../ink/ink2659.xml"/><Relationship Id="rId124" Type="http://schemas.openxmlformats.org/officeDocument/2006/relationships/customXml" Target="../ink/ink2667.xml"/><Relationship Id="rId129" Type="http://schemas.openxmlformats.org/officeDocument/2006/relationships/image" Target="../media/image2639.png"/><Relationship Id="rId54" Type="http://schemas.openxmlformats.org/officeDocument/2006/relationships/customXml" Target="../ink/ink2632.xml"/><Relationship Id="rId70" Type="http://schemas.openxmlformats.org/officeDocument/2006/relationships/customXml" Target="../ink/ink2640.xml"/><Relationship Id="rId75" Type="http://schemas.openxmlformats.org/officeDocument/2006/relationships/image" Target="../media/image2612.png"/><Relationship Id="rId91" Type="http://schemas.openxmlformats.org/officeDocument/2006/relationships/image" Target="../media/image2620.png"/><Relationship Id="rId96" Type="http://schemas.openxmlformats.org/officeDocument/2006/relationships/customXml" Target="../ink/ink2653.xml"/><Relationship Id="rId140" Type="http://schemas.openxmlformats.org/officeDocument/2006/relationships/customXml" Target="../ink/ink2675.xml"/><Relationship Id="rId145" Type="http://schemas.openxmlformats.org/officeDocument/2006/relationships/image" Target="../media/image2647.png"/><Relationship Id="rId161" Type="http://schemas.openxmlformats.org/officeDocument/2006/relationships/image" Target="../media/image2655.png"/><Relationship Id="rId166" Type="http://schemas.openxmlformats.org/officeDocument/2006/relationships/customXml" Target="../ink/ink268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08.xml"/><Relationship Id="rId15" Type="http://schemas.openxmlformats.org/officeDocument/2006/relationships/image" Target="../media/image2583.png"/><Relationship Id="rId23" Type="http://schemas.openxmlformats.org/officeDocument/2006/relationships/image" Target="../media/image2587.png"/><Relationship Id="rId28" Type="http://schemas.openxmlformats.org/officeDocument/2006/relationships/customXml" Target="../ink/ink2619.xml"/><Relationship Id="rId36" Type="http://schemas.openxmlformats.org/officeDocument/2006/relationships/customXml" Target="../ink/ink2623.xml"/><Relationship Id="rId49" Type="http://schemas.openxmlformats.org/officeDocument/2006/relationships/image" Target="../media/image2600.png"/><Relationship Id="rId57" Type="http://schemas.openxmlformats.org/officeDocument/2006/relationships/image" Target="../media/image2604.png"/><Relationship Id="rId106" Type="http://schemas.openxmlformats.org/officeDocument/2006/relationships/customXml" Target="../ink/ink2658.xml"/><Relationship Id="rId114" Type="http://schemas.openxmlformats.org/officeDocument/2006/relationships/customXml" Target="../ink/ink2662.xml"/><Relationship Id="rId119" Type="http://schemas.openxmlformats.org/officeDocument/2006/relationships/image" Target="../media/image2634.png"/><Relationship Id="rId127" Type="http://schemas.openxmlformats.org/officeDocument/2006/relationships/image" Target="../media/image2638.png"/><Relationship Id="rId10" Type="http://schemas.openxmlformats.org/officeDocument/2006/relationships/customXml" Target="../ink/ink2610.xml"/><Relationship Id="rId31" Type="http://schemas.openxmlformats.org/officeDocument/2006/relationships/image" Target="../media/image2591.png"/><Relationship Id="rId44" Type="http://schemas.openxmlformats.org/officeDocument/2006/relationships/customXml" Target="../ink/ink2627.xml"/><Relationship Id="rId52" Type="http://schemas.openxmlformats.org/officeDocument/2006/relationships/customXml" Target="../ink/ink2631.xml"/><Relationship Id="rId60" Type="http://schemas.openxmlformats.org/officeDocument/2006/relationships/customXml" Target="../ink/ink2635.xml"/><Relationship Id="rId65" Type="http://schemas.openxmlformats.org/officeDocument/2006/relationships/image" Target="../media/image1423.png"/><Relationship Id="rId73" Type="http://schemas.openxmlformats.org/officeDocument/2006/relationships/image" Target="../media/image2611.png"/><Relationship Id="rId78" Type="http://schemas.openxmlformats.org/officeDocument/2006/relationships/customXml" Target="../ink/ink2644.xml"/><Relationship Id="rId81" Type="http://schemas.openxmlformats.org/officeDocument/2006/relationships/image" Target="../media/image2615.png"/><Relationship Id="rId86" Type="http://schemas.openxmlformats.org/officeDocument/2006/relationships/customXml" Target="../ink/ink2648.xml"/><Relationship Id="rId94" Type="http://schemas.openxmlformats.org/officeDocument/2006/relationships/customXml" Target="../ink/ink2652.xml"/><Relationship Id="rId99" Type="http://schemas.openxmlformats.org/officeDocument/2006/relationships/image" Target="../media/image2624.png"/><Relationship Id="rId101" Type="http://schemas.openxmlformats.org/officeDocument/2006/relationships/image" Target="../media/image2625.png"/><Relationship Id="rId122" Type="http://schemas.openxmlformats.org/officeDocument/2006/relationships/customXml" Target="../ink/ink2666.xml"/><Relationship Id="rId130" Type="http://schemas.openxmlformats.org/officeDocument/2006/relationships/customXml" Target="../ink/ink2670.xml"/><Relationship Id="rId135" Type="http://schemas.openxmlformats.org/officeDocument/2006/relationships/image" Target="../media/image2642.png"/><Relationship Id="rId143" Type="http://schemas.openxmlformats.org/officeDocument/2006/relationships/image" Target="../media/image2646.png"/><Relationship Id="rId148" Type="http://schemas.openxmlformats.org/officeDocument/2006/relationships/customXml" Target="../ink/ink2679.xml"/><Relationship Id="rId151" Type="http://schemas.openxmlformats.org/officeDocument/2006/relationships/image" Target="../media/image2650.png"/><Relationship Id="rId156" Type="http://schemas.openxmlformats.org/officeDocument/2006/relationships/customXml" Target="../ink/ink2683.xml"/><Relationship Id="rId164" Type="http://schemas.openxmlformats.org/officeDocument/2006/relationships/customXml" Target="../ink/ink2687.xml"/><Relationship Id="rId169" Type="http://schemas.openxmlformats.org/officeDocument/2006/relationships/image" Target="../media/image2659.png"/><Relationship Id="rId4" Type="http://schemas.openxmlformats.org/officeDocument/2006/relationships/customXml" Target="../ink/ink2607.xml"/><Relationship Id="rId9" Type="http://schemas.openxmlformats.org/officeDocument/2006/relationships/image" Target="../media/image2580.png"/><Relationship Id="rId13" Type="http://schemas.openxmlformats.org/officeDocument/2006/relationships/image" Target="../media/image2582.png"/><Relationship Id="rId18" Type="http://schemas.openxmlformats.org/officeDocument/2006/relationships/customXml" Target="../ink/ink2614.xml"/><Relationship Id="rId39" Type="http://schemas.openxmlformats.org/officeDocument/2006/relationships/image" Target="../media/image2595.png"/><Relationship Id="rId109" Type="http://schemas.openxmlformats.org/officeDocument/2006/relationships/image" Target="../media/image2629.png"/><Relationship Id="rId34" Type="http://schemas.openxmlformats.org/officeDocument/2006/relationships/customXml" Target="../ink/ink2622.xml"/><Relationship Id="rId50" Type="http://schemas.openxmlformats.org/officeDocument/2006/relationships/customXml" Target="../ink/ink2630.xml"/><Relationship Id="rId55" Type="http://schemas.openxmlformats.org/officeDocument/2006/relationships/image" Target="../media/image2603.png"/><Relationship Id="rId76" Type="http://schemas.openxmlformats.org/officeDocument/2006/relationships/customXml" Target="../ink/ink2643.xml"/><Relationship Id="rId97" Type="http://schemas.openxmlformats.org/officeDocument/2006/relationships/image" Target="../media/image2623.png"/><Relationship Id="rId104" Type="http://schemas.openxmlformats.org/officeDocument/2006/relationships/customXml" Target="../ink/ink2657.xml"/><Relationship Id="rId120" Type="http://schemas.openxmlformats.org/officeDocument/2006/relationships/customXml" Target="../ink/ink2665.xml"/><Relationship Id="rId125" Type="http://schemas.openxmlformats.org/officeDocument/2006/relationships/image" Target="../media/image2637.png"/><Relationship Id="rId141" Type="http://schemas.openxmlformats.org/officeDocument/2006/relationships/image" Target="../media/image2645.png"/><Relationship Id="rId146" Type="http://schemas.openxmlformats.org/officeDocument/2006/relationships/customXml" Target="../ink/ink2678.xml"/><Relationship Id="rId167" Type="http://schemas.openxmlformats.org/officeDocument/2006/relationships/image" Target="../media/image2658.png"/><Relationship Id="rId7" Type="http://schemas.openxmlformats.org/officeDocument/2006/relationships/image" Target="../media/image2579.png"/><Relationship Id="rId71" Type="http://schemas.openxmlformats.org/officeDocument/2006/relationships/image" Target="../media/image2610.png"/><Relationship Id="rId92" Type="http://schemas.openxmlformats.org/officeDocument/2006/relationships/customXml" Target="../ink/ink2651.xml"/><Relationship Id="rId162" Type="http://schemas.openxmlformats.org/officeDocument/2006/relationships/customXml" Target="../ink/ink2686.xml"/><Relationship Id="rId2" Type="http://schemas.openxmlformats.org/officeDocument/2006/relationships/customXml" Target="../ink/ink2606.xml"/><Relationship Id="rId29" Type="http://schemas.openxmlformats.org/officeDocument/2006/relationships/image" Target="../media/image2590.png"/><Relationship Id="rId24" Type="http://schemas.openxmlformats.org/officeDocument/2006/relationships/customXml" Target="../ink/ink2617.xml"/><Relationship Id="rId40" Type="http://schemas.openxmlformats.org/officeDocument/2006/relationships/customXml" Target="../ink/ink2625.xml"/><Relationship Id="rId45" Type="http://schemas.openxmlformats.org/officeDocument/2006/relationships/image" Target="../media/image2598.png"/><Relationship Id="rId66" Type="http://schemas.openxmlformats.org/officeDocument/2006/relationships/customXml" Target="../ink/ink2638.xml"/><Relationship Id="rId87" Type="http://schemas.openxmlformats.org/officeDocument/2006/relationships/image" Target="../media/image2618.png"/><Relationship Id="rId110" Type="http://schemas.openxmlformats.org/officeDocument/2006/relationships/customXml" Target="../ink/ink2660.xml"/><Relationship Id="rId115" Type="http://schemas.openxmlformats.org/officeDocument/2006/relationships/image" Target="../media/image2632.png"/><Relationship Id="rId131" Type="http://schemas.openxmlformats.org/officeDocument/2006/relationships/image" Target="../media/image2640.png"/><Relationship Id="rId136" Type="http://schemas.openxmlformats.org/officeDocument/2006/relationships/customXml" Target="../ink/ink2673.xml"/><Relationship Id="rId157" Type="http://schemas.openxmlformats.org/officeDocument/2006/relationships/image" Target="../media/image2653.png"/><Relationship Id="rId61" Type="http://schemas.openxmlformats.org/officeDocument/2006/relationships/image" Target="../media/image2606.png"/><Relationship Id="rId82" Type="http://schemas.openxmlformats.org/officeDocument/2006/relationships/customXml" Target="../ink/ink2646.xml"/><Relationship Id="rId152" Type="http://schemas.openxmlformats.org/officeDocument/2006/relationships/customXml" Target="../ink/ink2681.xml"/><Relationship Id="rId19" Type="http://schemas.openxmlformats.org/officeDocument/2006/relationships/image" Target="../media/image2585.png"/><Relationship Id="rId14" Type="http://schemas.openxmlformats.org/officeDocument/2006/relationships/customXml" Target="../ink/ink2612.xml"/><Relationship Id="rId30" Type="http://schemas.openxmlformats.org/officeDocument/2006/relationships/customXml" Target="../ink/ink2620.xml"/><Relationship Id="rId35" Type="http://schemas.openxmlformats.org/officeDocument/2006/relationships/image" Target="../media/image2593.png"/><Relationship Id="rId56" Type="http://schemas.openxmlformats.org/officeDocument/2006/relationships/customXml" Target="../ink/ink2633.xml"/><Relationship Id="rId77" Type="http://schemas.openxmlformats.org/officeDocument/2006/relationships/image" Target="../media/image2613.png"/><Relationship Id="rId100" Type="http://schemas.openxmlformats.org/officeDocument/2006/relationships/customXml" Target="../ink/ink2655.xml"/><Relationship Id="rId105" Type="http://schemas.openxmlformats.org/officeDocument/2006/relationships/image" Target="../media/image2627.png"/><Relationship Id="rId126" Type="http://schemas.openxmlformats.org/officeDocument/2006/relationships/customXml" Target="../ink/ink2668.xml"/><Relationship Id="rId147" Type="http://schemas.openxmlformats.org/officeDocument/2006/relationships/image" Target="../media/image2648.png"/><Relationship Id="rId168" Type="http://schemas.openxmlformats.org/officeDocument/2006/relationships/customXml" Target="../ink/ink2689.xml"/><Relationship Id="rId8" Type="http://schemas.openxmlformats.org/officeDocument/2006/relationships/customXml" Target="../ink/ink2609.xml"/><Relationship Id="rId51" Type="http://schemas.openxmlformats.org/officeDocument/2006/relationships/image" Target="../media/image2601.png"/><Relationship Id="rId72" Type="http://schemas.openxmlformats.org/officeDocument/2006/relationships/customXml" Target="../ink/ink2641.xml"/><Relationship Id="rId93" Type="http://schemas.openxmlformats.org/officeDocument/2006/relationships/image" Target="../media/image2621.png"/><Relationship Id="rId98" Type="http://schemas.openxmlformats.org/officeDocument/2006/relationships/customXml" Target="../ink/ink2654.xml"/><Relationship Id="rId121" Type="http://schemas.openxmlformats.org/officeDocument/2006/relationships/image" Target="../media/image2635.png"/><Relationship Id="rId142" Type="http://schemas.openxmlformats.org/officeDocument/2006/relationships/customXml" Target="../ink/ink2676.xml"/><Relationship Id="rId163" Type="http://schemas.openxmlformats.org/officeDocument/2006/relationships/image" Target="../media/image2656.png"/><Relationship Id="rId3" Type="http://schemas.openxmlformats.org/officeDocument/2006/relationships/image" Target="../media/image2577.png"/><Relationship Id="rId25" Type="http://schemas.openxmlformats.org/officeDocument/2006/relationships/image" Target="../media/image2588.png"/><Relationship Id="rId46" Type="http://schemas.openxmlformats.org/officeDocument/2006/relationships/customXml" Target="../ink/ink2628.xml"/><Relationship Id="rId67" Type="http://schemas.openxmlformats.org/officeDocument/2006/relationships/image" Target="../media/image2608.png"/><Relationship Id="rId116" Type="http://schemas.openxmlformats.org/officeDocument/2006/relationships/customXml" Target="../ink/ink2663.xml"/><Relationship Id="rId137" Type="http://schemas.openxmlformats.org/officeDocument/2006/relationships/image" Target="../media/image2643.png"/><Relationship Id="rId158" Type="http://schemas.openxmlformats.org/officeDocument/2006/relationships/customXml" Target="../ink/ink2684.xml"/><Relationship Id="rId20" Type="http://schemas.openxmlformats.org/officeDocument/2006/relationships/customXml" Target="../ink/ink2615.xml"/><Relationship Id="rId41" Type="http://schemas.openxmlformats.org/officeDocument/2006/relationships/image" Target="../media/image2596.png"/><Relationship Id="rId62" Type="http://schemas.openxmlformats.org/officeDocument/2006/relationships/customXml" Target="../ink/ink2636.xml"/><Relationship Id="rId83" Type="http://schemas.openxmlformats.org/officeDocument/2006/relationships/image" Target="../media/image2616.png"/><Relationship Id="rId88" Type="http://schemas.openxmlformats.org/officeDocument/2006/relationships/customXml" Target="../ink/ink2649.xml"/><Relationship Id="rId111" Type="http://schemas.openxmlformats.org/officeDocument/2006/relationships/image" Target="../media/image2630.png"/><Relationship Id="rId132" Type="http://schemas.openxmlformats.org/officeDocument/2006/relationships/customXml" Target="../ink/ink2671.xml"/><Relationship Id="rId153" Type="http://schemas.openxmlformats.org/officeDocument/2006/relationships/image" Target="../media/image265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.png"/><Relationship Id="rId299" Type="http://schemas.openxmlformats.org/officeDocument/2006/relationships/image" Target="../media/image332.png"/><Relationship Id="rId21" Type="http://schemas.openxmlformats.org/officeDocument/2006/relationships/image" Target="../media/image194.png"/><Relationship Id="rId63" Type="http://schemas.openxmlformats.org/officeDocument/2006/relationships/image" Target="../media/image214.png"/><Relationship Id="rId159" Type="http://schemas.openxmlformats.org/officeDocument/2006/relationships/image" Target="../media/image262.png"/><Relationship Id="rId324" Type="http://schemas.openxmlformats.org/officeDocument/2006/relationships/customXml" Target="../ink/ink346.xml"/><Relationship Id="rId366" Type="http://schemas.openxmlformats.org/officeDocument/2006/relationships/customXml" Target="../ink/ink367.xml"/><Relationship Id="rId531" Type="http://schemas.openxmlformats.org/officeDocument/2006/relationships/image" Target="../media/image446.png"/><Relationship Id="rId573" Type="http://schemas.openxmlformats.org/officeDocument/2006/relationships/image" Target="../media/image467.png"/><Relationship Id="rId170" Type="http://schemas.openxmlformats.org/officeDocument/2006/relationships/customXml" Target="../ink/ink269.xml"/><Relationship Id="rId226" Type="http://schemas.openxmlformats.org/officeDocument/2006/relationships/customXml" Target="../ink/ink297.xml"/><Relationship Id="rId433" Type="http://schemas.openxmlformats.org/officeDocument/2006/relationships/image" Target="../media/image399.png"/><Relationship Id="rId268" Type="http://schemas.openxmlformats.org/officeDocument/2006/relationships/customXml" Target="../ink/ink318.xml"/><Relationship Id="rId475" Type="http://schemas.openxmlformats.org/officeDocument/2006/relationships/image" Target="../media/image420.png"/><Relationship Id="rId32" Type="http://schemas.openxmlformats.org/officeDocument/2006/relationships/customXml" Target="../ink/ink200.xml"/><Relationship Id="rId74" Type="http://schemas.openxmlformats.org/officeDocument/2006/relationships/customXml" Target="../ink/ink221.xml"/><Relationship Id="rId128" Type="http://schemas.openxmlformats.org/officeDocument/2006/relationships/customXml" Target="../ink/ink248.xml"/><Relationship Id="rId335" Type="http://schemas.openxmlformats.org/officeDocument/2006/relationships/image" Target="../media/image350.png"/><Relationship Id="rId377" Type="http://schemas.openxmlformats.org/officeDocument/2006/relationships/image" Target="../media/image371.png"/><Relationship Id="rId500" Type="http://schemas.openxmlformats.org/officeDocument/2006/relationships/customXml" Target="../ink/ink434.xml"/><Relationship Id="rId542" Type="http://schemas.openxmlformats.org/officeDocument/2006/relationships/customXml" Target="../ink/ink455.xml"/><Relationship Id="rId584" Type="http://schemas.openxmlformats.org/officeDocument/2006/relationships/customXml" Target="../ink/ink476.xml"/><Relationship Id="rId5" Type="http://schemas.openxmlformats.org/officeDocument/2006/relationships/image" Target="../media/image186.png"/><Relationship Id="rId181" Type="http://schemas.openxmlformats.org/officeDocument/2006/relationships/image" Target="../media/image273.png"/><Relationship Id="rId237" Type="http://schemas.openxmlformats.org/officeDocument/2006/relationships/image" Target="../media/image301.png"/><Relationship Id="rId402" Type="http://schemas.openxmlformats.org/officeDocument/2006/relationships/customXml" Target="../ink/ink385.xml"/><Relationship Id="rId279" Type="http://schemas.openxmlformats.org/officeDocument/2006/relationships/image" Target="../media/image322.png"/><Relationship Id="rId444" Type="http://schemas.openxmlformats.org/officeDocument/2006/relationships/customXml" Target="../ink/ink406.xml"/><Relationship Id="rId486" Type="http://schemas.openxmlformats.org/officeDocument/2006/relationships/customXml" Target="../ink/ink427.xml"/><Relationship Id="rId43" Type="http://schemas.openxmlformats.org/officeDocument/2006/relationships/image" Target="../media/image204.png"/><Relationship Id="rId139" Type="http://schemas.openxmlformats.org/officeDocument/2006/relationships/image" Target="../media/image252.png"/><Relationship Id="rId290" Type="http://schemas.openxmlformats.org/officeDocument/2006/relationships/customXml" Target="../ink/ink329.xml"/><Relationship Id="rId304" Type="http://schemas.openxmlformats.org/officeDocument/2006/relationships/customXml" Target="../ink/ink336.xml"/><Relationship Id="rId346" Type="http://schemas.openxmlformats.org/officeDocument/2006/relationships/customXml" Target="../ink/ink357.xml"/><Relationship Id="rId388" Type="http://schemas.openxmlformats.org/officeDocument/2006/relationships/customXml" Target="../ink/ink378.xml"/><Relationship Id="rId511" Type="http://schemas.openxmlformats.org/officeDocument/2006/relationships/image" Target="../media/image436.png"/><Relationship Id="rId553" Type="http://schemas.openxmlformats.org/officeDocument/2006/relationships/image" Target="../media/image457.png"/><Relationship Id="rId85" Type="http://schemas.openxmlformats.org/officeDocument/2006/relationships/image" Target="../media/image225.png"/><Relationship Id="rId150" Type="http://schemas.openxmlformats.org/officeDocument/2006/relationships/customXml" Target="../ink/ink259.xml"/><Relationship Id="rId192" Type="http://schemas.openxmlformats.org/officeDocument/2006/relationships/customXml" Target="../ink/ink280.xml"/><Relationship Id="rId206" Type="http://schemas.openxmlformats.org/officeDocument/2006/relationships/customXml" Target="../ink/ink287.xml"/><Relationship Id="rId413" Type="http://schemas.openxmlformats.org/officeDocument/2006/relationships/image" Target="../media/image389.png"/><Relationship Id="rId595" Type="http://schemas.openxmlformats.org/officeDocument/2006/relationships/image" Target="../media/image478.png"/><Relationship Id="rId248" Type="http://schemas.openxmlformats.org/officeDocument/2006/relationships/customXml" Target="../ink/ink308.xml"/><Relationship Id="rId455" Type="http://schemas.openxmlformats.org/officeDocument/2006/relationships/image" Target="../media/image410.png"/><Relationship Id="rId497" Type="http://schemas.openxmlformats.org/officeDocument/2006/relationships/image" Target="../media/image429.png"/><Relationship Id="rId12" Type="http://schemas.openxmlformats.org/officeDocument/2006/relationships/customXml" Target="../ink/ink190.xml"/><Relationship Id="rId108" Type="http://schemas.openxmlformats.org/officeDocument/2006/relationships/customXml" Target="../ink/ink238.xml"/><Relationship Id="rId315" Type="http://schemas.openxmlformats.org/officeDocument/2006/relationships/image" Target="../media/image340.png"/><Relationship Id="rId357" Type="http://schemas.openxmlformats.org/officeDocument/2006/relationships/image" Target="../media/image361.png"/><Relationship Id="rId522" Type="http://schemas.openxmlformats.org/officeDocument/2006/relationships/customXml" Target="../ink/ink445.xml"/><Relationship Id="rId54" Type="http://schemas.openxmlformats.org/officeDocument/2006/relationships/customXml" Target="../ink/ink211.xml"/><Relationship Id="rId96" Type="http://schemas.openxmlformats.org/officeDocument/2006/relationships/customXml" Target="../ink/ink232.xml"/><Relationship Id="rId161" Type="http://schemas.openxmlformats.org/officeDocument/2006/relationships/image" Target="../media/image263.png"/><Relationship Id="rId217" Type="http://schemas.openxmlformats.org/officeDocument/2006/relationships/image" Target="../media/image291.png"/><Relationship Id="rId399" Type="http://schemas.openxmlformats.org/officeDocument/2006/relationships/image" Target="../media/image382.png"/><Relationship Id="rId564" Type="http://schemas.openxmlformats.org/officeDocument/2006/relationships/customXml" Target="../ink/ink466.xml"/><Relationship Id="rId259" Type="http://schemas.openxmlformats.org/officeDocument/2006/relationships/image" Target="../media/image312.png"/><Relationship Id="rId424" Type="http://schemas.openxmlformats.org/officeDocument/2006/relationships/customXml" Target="../ink/ink396.xml"/><Relationship Id="rId466" Type="http://schemas.openxmlformats.org/officeDocument/2006/relationships/customXml" Target="../ink/ink417.xml"/><Relationship Id="rId23" Type="http://schemas.openxmlformats.org/officeDocument/2006/relationships/image" Target="../media/image195.png"/><Relationship Id="rId119" Type="http://schemas.openxmlformats.org/officeDocument/2006/relationships/image" Target="../media/image242.png"/><Relationship Id="rId270" Type="http://schemas.openxmlformats.org/officeDocument/2006/relationships/customXml" Target="../ink/ink319.xml"/><Relationship Id="rId326" Type="http://schemas.openxmlformats.org/officeDocument/2006/relationships/customXml" Target="../ink/ink347.xml"/><Relationship Id="rId533" Type="http://schemas.openxmlformats.org/officeDocument/2006/relationships/image" Target="../media/image447.png"/><Relationship Id="rId65" Type="http://schemas.openxmlformats.org/officeDocument/2006/relationships/image" Target="../media/image215.png"/><Relationship Id="rId130" Type="http://schemas.openxmlformats.org/officeDocument/2006/relationships/customXml" Target="../ink/ink249.xml"/><Relationship Id="rId368" Type="http://schemas.openxmlformats.org/officeDocument/2006/relationships/customXml" Target="../ink/ink368.xml"/><Relationship Id="rId575" Type="http://schemas.openxmlformats.org/officeDocument/2006/relationships/image" Target="../media/image468.png"/><Relationship Id="rId172" Type="http://schemas.openxmlformats.org/officeDocument/2006/relationships/customXml" Target="../ink/ink270.xml"/><Relationship Id="rId228" Type="http://schemas.openxmlformats.org/officeDocument/2006/relationships/customXml" Target="../ink/ink298.xml"/><Relationship Id="rId435" Type="http://schemas.openxmlformats.org/officeDocument/2006/relationships/image" Target="../media/image400.png"/><Relationship Id="rId477" Type="http://schemas.openxmlformats.org/officeDocument/2006/relationships/image" Target="../media/image421.png"/><Relationship Id="rId281" Type="http://schemas.openxmlformats.org/officeDocument/2006/relationships/image" Target="../media/image323.png"/><Relationship Id="rId337" Type="http://schemas.openxmlformats.org/officeDocument/2006/relationships/image" Target="../media/image351.png"/><Relationship Id="rId502" Type="http://schemas.openxmlformats.org/officeDocument/2006/relationships/customXml" Target="../ink/ink435.xml"/><Relationship Id="rId34" Type="http://schemas.openxmlformats.org/officeDocument/2006/relationships/customXml" Target="../ink/ink201.xml"/><Relationship Id="rId76" Type="http://schemas.openxmlformats.org/officeDocument/2006/relationships/customXml" Target="../ink/ink222.xml"/><Relationship Id="rId141" Type="http://schemas.openxmlformats.org/officeDocument/2006/relationships/image" Target="../media/image253.png"/><Relationship Id="rId379" Type="http://schemas.openxmlformats.org/officeDocument/2006/relationships/image" Target="../media/image372.png"/><Relationship Id="rId544" Type="http://schemas.openxmlformats.org/officeDocument/2006/relationships/customXml" Target="../ink/ink456.xml"/><Relationship Id="rId586" Type="http://schemas.openxmlformats.org/officeDocument/2006/relationships/customXml" Target="../ink/ink477.xml"/><Relationship Id="rId7" Type="http://schemas.openxmlformats.org/officeDocument/2006/relationships/image" Target="../media/image187.png"/><Relationship Id="rId183" Type="http://schemas.openxmlformats.org/officeDocument/2006/relationships/image" Target="../media/image274.png"/><Relationship Id="rId239" Type="http://schemas.openxmlformats.org/officeDocument/2006/relationships/image" Target="../media/image302.png"/><Relationship Id="rId390" Type="http://schemas.openxmlformats.org/officeDocument/2006/relationships/customXml" Target="../ink/ink379.xml"/><Relationship Id="rId404" Type="http://schemas.openxmlformats.org/officeDocument/2006/relationships/customXml" Target="../ink/ink386.xml"/><Relationship Id="rId446" Type="http://schemas.openxmlformats.org/officeDocument/2006/relationships/customXml" Target="../ink/ink407.xml"/><Relationship Id="rId250" Type="http://schemas.openxmlformats.org/officeDocument/2006/relationships/customXml" Target="../ink/ink309.xml"/><Relationship Id="rId292" Type="http://schemas.openxmlformats.org/officeDocument/2006/relationships/customXml" Target="../ink/ink330.xml"/><Relationship Id="rId306" Type="http://schemas.openxmlformats.org/officeDocument/2006/relationships/customXml" Target="../ink/ink337.xml"/><Relationship Id="rId488" Type="http://schemas.openxmlformats.org/officeDocument/2006/relationships/customXml" Target="../ink/ink428.xml"/><Relationship Id="rId45" Type="http://schemas.openxmlformats.org/officeDocument/2006/relationships/image" Target="../media/image205.png"/><Relationship Id="rId87" Type="http://schemas.openxmlformats.org/officeDocument/2006/relationships/image" Target="../media/image226.png"/><Relationship Id="rId110" Type="http://schemas.openxmlformats.org/officeDocument/2006/relationships/customXml" Target="../ink/ink239.xml"/><Relationship Id="rId348" Type="http://schemas.openxmlformats.org/officeDocument/2006/relationships/customXml" Target="../ink/ink358.xml"/><Relationship Id="rId513" Type="http://schemas.openxmlformats.org/officeDocument/2006/relationships/image" Target="../media/image437.png"/><Relationship Id="rId555" Type="http://schemas.openxmlformats.org/officeDocument/2006/relationships/image" Target="../media/image458.png"/><Relationship Id="rId152" Type="http://schemas.openxmlformats.org/officeDocument/2006/relationships/customXml" Target="../ink/ink260.xml"/><Relationship Id="rId194" Type="http://schemas.openxmlformats.org/officeDocument/2006/relationships/customXml" Target="../ink/ink281.xml"/><Relationship Id="rId208" Type="http://schemas.openxmlformats.org/officeDocument/2006/relationships/customXml" Target="../ink/ink288.xml"/><Relationship Id="rId415" Type="http://schemas.openxmlformats.org/officeDocument/2006/relationships/image" Target="../media/image390.png"/><Relationship Id="rId457" Type="http://schemas.openxmlformats.org/officeDocument/2006/relationships/image" Target="../media/image411.png"/><Relationship Id="rId261" Type="http://schemas.openxmlformats.org/officeDocument/2006/relationships/image" Target="../media/image313.png"/><Relationship Id="rId499" Type="http://schemas.openxmlformats.org/officeDocument/2006/relationships/image" Target="../media/image430.png"/><Relationship Id="rId14" Type="http://schemas.openxmlformats.org/officeDocument/2006/relationships/customXml" Target="../ink/ink191.xml"/><Relationship Id="rId56" Type="http://schemas.openxmlformats.org/officeDocument/2006/relationships/customXml" Target="../ink/ink212.xml"/><Relationship Id="rId317" Type="http://schemas.openxmlformats.org/officeDocument/2006/relationships/image" Target="../media/image341.png"/><Relationship Id="rId359" Type="http://schemas.openxmlformats.org/officeDocument/2006/relationships/image" Target="../media/image362.png"/><Relationship Id="rId524" Type="http://schemas.openxmlformats.org/officeDocument/2006/relationships/customXml" Target="../ink/ink446.xml"/><Relationship Id="rId566" Type="http://schemas.openxmlformats.org/officeDocument/2006/relationships/customXml" Target="../ink/ink467.xml"/><Relationship Id="rId98" Type="http://schemas.openxmlformats.org/officeDocument/2006/relationships/customXml" Target="../ink/ink233.xml"/><Relationship Id="rId121" Type="http://schemas.openxmlformats.org/officeDocument/2006/relationships/image" Target="../media/image243.png"/><Relationship Id="rId163" Type="http://schemas.openxmlformats.org/officeDocument/2006/relationships/image" Target="../media/image264.png"/><Relationship Id="rId219" Type="http://schemas.openxmlformats.org/officeDocument/2006/relationships/image" Target="../media/image292.png"/><Relationship Id="rId370" Type="http://schemas.openxmlformats.org/officeDocument/2006/relationships/customXml" Target="../ink/ink369.xml"/><Relationship Id="rId426" Type="http://schemas.openxmlformats.org/officeDocument/2006/relationships/customXml" Target="../ink/ink397.xml"/><Relationship Id="rId230" Type="http://schemas.openxmlformats.org/officeDocument/2006/relationships/customXml" Target="../ink/ink299.xml"/><Relationship Id="rId468" Type="http://schemas.openxmlformats.org/officeDocument/2006/relationships/customXml" Target="../ink/ink418.xml"/><Relationship Id="rId25" Type="http://schemas.openxmlformats.org/officeDocument/2006/relationships/image" Target="../media/image196.png"/><Relationship Id="rId67" Type="http://schemas.openxmlformats.org/officeDocument/2006/relationships/image" Target="../media/image216.png"/><Relationship Id="rId272" Type="http://schemas.openxmlformats.org/officeDocument/2006/relationships/customXml" Target="../ink/ink320.xml"/><Relationship Id="rId328" Type="http://schemas.openxmlformats.org/officeDocument/2006/relationships/customXml" Target="../ink/ink348.xml"/><Relationship Id="rId535" Type="http://schemas.openxmlformats.org/officeDocument/2006/relationships/image" Target="../media/image448.png"/><Relationship Id="rId577" Type="http://schemas.openxmlformats.org/officeDocument/2006/relationships/image" Target="../media/image469.png"/><Relationship Id="rId132" Type="http://schemas.openxmlformats.org/officeDocument/2006/relationships/customXml" Target="../ink/ink250.xml"/><Relationship Id="rId174" Type="http://schemas.openxmlformats.org/officeDocument/2006/relationships/customXml" Target="../ink/ink271.xml"/><Relationship Id="rId381" Type="http://schemas.openxmlformats.org/officeDocument/2006/relationships/image" Target="../media/image373.png"/><Relationship Id="rId241" Type="http://schemas.openxmlformats.org/officeDocument/2006/relationships/image" Target="../media/image303.png"/><Relationship Id="rId437" Type="http://schemas.openxmlformats.org/officeDocument/2006/relationships/image" Target="../media/image401.png"/><Relationship Id="rId479" Type="http://schemas.openxmlformats.org/officeDocument/2006/relationships/image" Target="../media/image168.png"/><Relationship Id="rId36" Type="http://schemas.openxmlformats.org/officeDocument/2006/relationships/customXml" Target="../ink/ink202.xml"/><Relationship Id="rId283" Type="http://schemas.openxmlformats.org/officeDocument/2006/relationships/image" Target="../media/image324.png"/><Relationship Id="rId339" Type="http://schemas.openxmlformats.org/officeDocument/2006/relationships/image" Target="../media/image352.png"/><Relationship Id="rId490" Type="http://schemas.openxmlformats.org/officeDocument/2006/relationships/customXml" Target="../ink/ink429.xml"/><Relationship Id="rId504" Type="http://schemas.openxmlformats.org/officeDocument/2006/relationships/customXml" Target="../ink/ink436.xml"/><Relationship Id="rId546" Type="http://schemas.openxmlformats.org/officeDocument/2006/relationships/customXml" Target="../ink/ink457.xml"/><Relationship Id="rId78" Type="http://schemas.openxmlformats.org/officeDocument/2006/relationships/customXml" Target="../ink/ink223.xml"/><Relationship Id="rId101" Type="http://schemas.openxmlformats.org/officeDocument/2006/relationships/image" Target="../media/image233.png"/><Relationship Id="rId143" Type="http://schemas.openxmlformats.org/officeDocument/2006/relationships/image" Target="../media/image254.png"/><Relationship Id="rId185" Type="http://schemas.openxmlformats.org/officeDocument/2006/relationships/image" Target="../media/image275.png"/><Relationship Id="rId350" Type="http://schemas.openxmlformats.org/officeDocument/2006/relationships/customXml" Target="../ink/ink359.xml"/><Relationship Id="rId406" Type="http://schemas.openxmlformats.org/officeDocument/2006/relationships/customXml" Target="../ink/ink387.xml"/><Relationship Id="rId588" Type="http://schemas.openxmlformats.org/officeDocument/2006/relationships/customXml" Target="../ink/ink478.xml"/><Relationship Id="rId9" Type="http://schemas.openxmlformats.org/officeDocument/2006/relationships/image" Target="../media/image188.png"/><Relationship Id="rId210" Type="http://schemas.openxmlformats.org/officeDocument/2006/relationships/customXml" Target="../ink/ink289.xml"/><Relationship Id="rId392" Type="http://schemas.openxmlformats.org/officeDocument/2006/relationships/customXml" Target="../ink/ink380.xml"/><Relationship Id="rId448" Type="http://schemas.openxmlformats.org/officeDocument/2006/relationships/customXml" Target="../ink/ink408.xml"/><Relationship Id="rId252" Type="http://schemas.openxmlformats.org/officeDocument/2006/relationships/customXml" Target="../ink/ink310.xml"/><Relationship Id="rId294" Type="http://schemas.openxmlformats.org/officeDocument/2006/relationships/customXml" Target="../ink/ink331.xml"/><Relationship Id="rId308" Type="http://schemas.openxmlformats.org/officeDocument/2006/relationships/customXml" Target="../ink/ink338.xml"/><Relationship Id="rId515" Type="http://schemas.openxmlformats.org/officeDocument/2006/relationships/image" Target="../media/image438.png"/><Relationship Id="rId47" Type="http://schemas.openxmlformats.org/officeDocument/2006/relationships/image" Target="../media/image206.png"/><Relationship Id="rId89" Type="http://schemas.openxmlformats.org/officeDocument/2006/relationships/image" Target="../media/image227.png"/><Relationship Id="rId112" Type="http://schemas.openxmlformats.org/officeDocument/2006/relationships/customXml" Target="../ink/ink240.xml"/><Relationship Id="rId154" Type="http://schemas.openxmlformats.org/officeDocument/2006/relationships/customXml" Target="../ink/ink261.xml"/><Relationship Id="rId361" Type="http://schemas.openxmlformats.org/officeDocument/2006/relationships/image" Target="../media/image363.png"/><Relationship Id="rId557" Type="http://schemas.openxmlformats.org/officeDocument/2006/relationships/image" Target="../media/image459.png"/><Relationship Id="rId196" Type="http://schemas.openxmlformats.org/officeDocument/2006/relationships/customXml" Target="../ink/ink282.xml"/><Relationship Id="rId417" Type="http://schemas.openxmlformats.org/officeDocument/2006/relationships/image" Target="../media/image391.png"/><Relationship Id="rId459" Type="http://schemas.openxmlformats.org/officeDocument/2006/relationships/image" Target="../media/image412.png"/><Relationship Id="rId16" Type="http://schemas.openxmlformats.org/officeDocument/2006/relationships/customXml" Target="../ink/ink192.xml"/><Relationship Id="rId221" Type="http://schemas.openxmlformats.org/officeDocument/2006/relationships/image" Target="../media/image293.png"/><Relationship Id="rId263" Type="http://schemas.openxmlformats.org/officeDocument/2006/relationships/image" Target="../media/image314.png"/><Relationship Id="rId319" Type="http://schemas.openxmlformats.org/officeDocument/2006/relationships/image" Target="../media/image342.png"/><Relationship Id="rId470" Type="http://schemas.openxmlformats.org/officeDocument/2006/relationships/customXml" Target="../ink/ink419.xml"/><Relationship Id="rId526" Type="http://schemas.openxmlformats.org/officeDocument/2006/relationships/customXml" Target="../ink/ink447.xml"/><Relationship Id="rId37" Type="http://schemas.openxmlformats.org/officeDocument/2006/relationships/image" Target="../media/image201.png"/><Relationship Id="rId58" Type="http://schemas.openxmlformats.org/officeDocument/2006/relationships/customXml" Target="../ink/ink213.xml"/><Relationship Id="rId79" Type="http://schemas.openxmlformats.org/officeDocument/2006/relationships/image" Target="../media/image222.png"/><Relationship Id="rId102" Type="http://schemas.openxmlformats.org/officeDocument/2006/relationships/customXml" Target="../ink/ink235.xml"/><Relationship Id="rId123" Type="http://schemas.openxmlformats.org/officeDocument/2006/relationships/image" Target="../media/image244.png"/><Relationship Id="rId144" Type="http://schemas.openxmlformats.org/officeDocument/2006/relationships/customXml" Target="../ink/ink256.xml"/><Relationship Id="rId330" Type="http://schemas.openxmlformats.org/officeDocument/2006/relationships/customXml" Target="../ink/ink349.xml"/><Relationship Id="rId547" Type="http://schemas.openxmlformats.org/officeDocument/2006/relationships/image" Target="../media/image454.png"/><Relationship Id="rId568" Type="http://schemas.openxmlformats.org/officeDocument/2006/relationships/customXml" Target="../ink/ink468.xml"/><Relationship Id="rId589" Type="http://schemas.openxmlformats.org/officeDocument/2006/relationships/image" Target="../media/image475.png"/><Relationship Id="rId90" Type="http://schemas.openxmlformats.org/officeDocument/2006/relationships/customXml" Target="../ink/ink229.xml"/><Relationship Id="rId165" Type="http://schemas.openxmlformats.org/officeDocument/2006/relationships/image" Target="../media/image265.png"/><Relationship Id="rId186" Type="http://schemas.openxmlformats.org/officeDocument/2006/relationships/customXml" Target="../ink/ink277.xml"/><Relationship Id="rId351" Type="http://schemas.openxmlformats.org/officeDocument/2006/relationships/image" Target="../media/image358.png"/><Relationship Id="rId372" Type="http://schemas.openxmlformats.org/officeDocument/2006/relationships/customXml" Target="../ink/ink370.xml"/><Relationship Id="rId393" Type="http://schemas.openxmlformats.org/officeDocument/2006/relationships/image" Target="../media/image379.png"/><Relationship Id="rId407" Type="http://schemas.openxmlformats.org/officeDocument/2006/relationships/image" Target="../media/image386.png"/><Relationship Id="rId428" Type="http://schemas.openxmlformats.org/officeDocument/2006/relationships/customXml" Target="../ink/ink398.xml"/><Relationship Id="rId449" Type="http://schemas.openxmlformats.org/officeDocument/2006/relationships/image" Target="../media/image407.png"/><Relationship Id="rId211" Type="http://schemas.openxmlformats.org/officeDocument/2006/relationships/image" Target="../media/image288.png"/><Relationship Id="rId232" Type="http://schemas.openxmlformats.org/officeDocument/2006/relationships/customXml" Target="../ink/ink300.xml"/><Relationship Id="rId253" Type="http://schemas.openxmlformats.org/officeDocument/2006/relationships/image" Target="../media/image309.png"/><Relationship Id="rId274" Type="http://schemas.openxmlformats.org/officeDocument/2006/relationships/customXml" Target="../ink/ink321.xml"/><Relationship Id="rId295" Type="http://schemas.openxmlformats.org/officeDocument/2006/relationships/image" Target="../media/image330.png"/><Relationship Id="rId309" Type="http://schemas.openxmlformats.org/officeDocument/2006/relationships/image" Target="../media/image337.png"/><Relationship Id="rId460" Type="http://schemas.openxmlformats.org/officeDocument/2006/relationships/customXml" Target="../ink/ink414.xml"/><Relationship Id="rId481" Type="http://schemas.openxmlformats.org/officeDocument/2006/relationships/image" Target="../media/image422.png"/><Relationship Id="rId516" Type="http://schemas.openxmlformats.org/officeDocument/2006/relationships/customXml" Target="../ink/ink442.xml"/><Relationship Id="rId27" Type="http://schemas.openxmlformats.org/officeDocument/2006/relationships/image" Target="../media/image166.png"/><Relationship Id="rId48" Type="http://schemas.openxmlformats.org/officeDocument/2006/relationships/customXml" Target="../ink/ink208.xml"/><Relationship Id="rId69" Type="http://schemas.openxmlformats.org/officeDocument/2006/relationships/image" Target="../media/image217.png"/><Relationship Id="rId113" Type="http://schemas.openxmlformats.org/officeDocument/2006/relationships/image" Target="../media/image239.png"/><Relationship Id="rId134" Type="http://schemas.openxmlformats.org/officeDocument/2006/relationships/customXml" Target="../ink/ink251.xml"/><Relationship Id="rId320" Type="http://schemas.openxmlformats.org/officeDocument/2006/relationships/customXml" Target="../ink/ink344.xml"/><Relationship Id="rId537" Type="http://schemas.openxmlformats.org/officeDocument/2006/relationships/image" Target="../media/image449.png"/><Relationship Id="rId558" Type="http://schemas.openxmlformats.org/officeDocument/2006/relationships/customXml" Target="../ink/ink463.xml"/><Relationship Id="rId579" Type="http://schemas.openxmlformats.org/officeDocument/2006/relationships/image" Target="../media/image470.png"/><Relationship Id="rId80" Type="http://schemas.openxmlformats.org/officeDocument/2006/relationships/customXml" Target="../ink/ink224.xml"/><Relationship Id="rId155" Type="http://schemas.openxmlformats.org/officeDocument/2006/relationships/image" Target="../media/image260.png"/><Relationship Id="rId176" Type="http://schemas.openxmlformats.org/officeDocument/2006/relationships/customXml" Target="../ink/ink272.xml"/><Relationship Id="rId197" Type="http://schemas.openxmlformats.org/officeDocument/2006/relationships/image" Target="../media/image281.png"/><Relationship Id="rId341" Type="http://schemas.openxmlformats.org/officeDocument/2006/relationships/image" Target="../media/image353.png"/><Relationship Id="rId362" Type="http://schemas.openxmlformats.org/officeDocument/2006/relationships/customXml" Target="../ink/ink365.xml"/><Relationship Id="rId383" Type="http://schemas.openxmlformats.org/officeDocument/2006/relationships/image" Target="../media/image374.png"/><Relationship Id="rId418" Type="http://schemas.openxmlformats.org/officeDocument/2006/relationships/customXml" Target="../ink/ink393.xml"/><Relationship Id="rId439" Type="http://schemas.openxmlformats.org/officeDocument/2006/relationships/image" Target="../media/image402.png"/><Relationship Id="rId590" Type="http://schemas.openxmlformats.org/officeDocument/2006/relationships/customXml" Target="../ink/ink479.xml"/><Relationship Id="rId201" Type="http://schemas.openxmlformats.org/officeDocument/2006/relationships/image" Target="../media/image283.png"/><Relationship Id="rId222" Type="http://schemas.openxmlformats.org/officeDocument/2006/relationships/customXml" Target="../ink/ink295.xml"/><Relationship Id="rId243" Type="http://schemas.openxmlformats.org/officeDocument/2006/relationships/image" Target="../media/image304.png"/><Relationship Id="rId264" Type="http://schemas.openxmlformats.org/officeDocument/2006/relationships/customXml" Target="../ink/ink316.xml"/><Relationship Id="rId285" Type="http://schemas.openxmlformats.org/officeDocument/2006/relationships/image" Target="../media/image325.png"/><Relationship Id="rId450" Type="http://schemas.openxmlformats.org/officeDocument/2006/relationships/customXml" Target="../ink/ink409.xml"/><Relationship Id="rId471" Type="http://schemas.openxmlformats.org/officeDocument/2006/relationships/image" Target="../media/image418.png"/><Relationship Id="rId506" Type="http://schemas.openxmlformats.org/officeDocument/2006/relationships/customXml" Target="../ink/ink437.xml"/><Relationship Id="rId17" Type="http://schemas.openxmlformats.org/officeDocument/2006/relationships/image" Target="../media/image192.png"/><Relationship Id="rId38" Type="http://schemas.openxmlformats.org/officeDocument/2006/relationships/customXml" Target="../ink/ink203.xml"/><Relationship Id="rId59" Type="http://schemas.openxmlformats.org/officeDocument/2006/relationships/image" Target="../media/image212.png"/><Relationship Id="rId103" Type="http://schemas.openxmlformats.org/officeDocument/2006/relationships/image" Target="../media/image234.png"/><Relationship Id="rId124" Type="http://schemas.openxmlformats.org/officeDocument/2006/relationships/customXml" Target="../ink/ink246.xml"/><Relationship Id="rId310" Type="http://schemas.openxmlformats.org/officeDocument/2006/relationships/customXml" Target="../ink/ink339.xml"/><Relationship Id="rId492" Type="http://schemas.openxmlformats.org/officeDocument/2006/relationships/customXml" Target="../ink/ink430.xml"/><Relationship Id="rId527" Type="http://schemas.openxmlformats.org/officeDocument/2006/relationships/image" Target="../media/image444.png"/><Relationship Id="rId548" Type="http://schemas.openxmlformats.org/officeDocument/2006/relationships/customXml" Target="../ink/ink458.xml"/><Relationship Id="rId569" Type="http://schemas.openxmlformats.org/officeDocument/2006/relationships/image" Target="../media/image465.png"/><Relationship Id="rId70" Type="http://schemas.openxmlformats.org/officeDocument/2006/relationships/customXml" Target="../ink/ink219.xml"/><Relationship Id="rId91" Type="http://schemas.openxmlformats.org/officeDocument/2006/relationships/image" Target="../media/image228.png"/><Relationship Id="rId145" Type="http://schemas.openxmlformats.org/officeDocument/2006/relationships/image" Target="../media/image255.png"/><Relationship Id="rId166" Type="http://schemas.openxmlformats.org/officeDocument/2006/relationships/customXml" Target="../ink/ink267.xml"/><Relationship Id="rId187" Type="http://schemas.openxmlformats.org/officeDocument/2006/relationships/image" Target="../media/image276.png"/><Relationship Id="rId331" Type="http://schemas.openxmlformats.org/officeDocument/2006/relationships/image" Target="../media/image348.png"/><Relationship Id="rId352" Type="http://schemas.openxmlformats.org/officeDocument/2006/relationships/customXml" Target="../ink/ink360.xml"/><Relationship Id="rId373" Type="http://schemas.openxmlformats.org/officeDocument/2006/relationships/image" Target="../media/image369.png"/><Relationship Id="rId394" Type="http://schemas.openxmlformats.org/officeDocument/2006/relationships/customXml" Target="../ink/ink381.xml"/><Relationship Id="rId408" Type="http://schemas.openxmlformats.org/officeDocument/2006/relationships/customXml" Target="../ink/ink388.xml"/><Relationship Id="rId429" Type="http://schemas.openxmlformats.org/officeDocument/2006/relationships/image" Target="../media/image397.png"/><Relationship Id="rId580" Type="http://schemas.openxmlformats.org/officeDocument/2006/relationships/customXml" Target="../ink/ink47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0.xml"/><Relationship Id="rId233" Type="http://schemas.openxmlformats.org/officeDocument/2006/relationships/image" Target="../media/image299.png"/><Relationship Id="rId254" Type="http://schemas.openxmlformats.org/officeDocument/2006/relationships/customXml" Target="../ink/ink311.xml"/><Relationship Id="rId440" Type="http://schemas.openxmlformats.org/officeDocument/2006/relationships/customXml" Target="../ink/ink404.xml"/><Relationship Id="rId28" Type="http://schemas.openxmlformats.org/officeDocument/2006/relationships/customXml" Target="../ink/ink198.xml"/><Relationship Id="rId49" Type="http://schemas.openxmlformats.org/officeDocument/2006/relationships/image" Target="../media/image207.png"/><Relationship Id="rId114" Type="http://schemas.openxmlformats.org/officeDocument/2006/relationships/customXml" Target="../ink/ink241.xml"/><Relationship Id="rId275" Type="http://schemas.openxmlformats.org/officeDocument/2006/relationships/image" Target="../media/image320.png"/><Relationship Id="rId296" Type="http://schemas.openxmlformats.org/officeDocument/2006/relationships/customXml" Target="../ink/ink332.xml"/><Relationship Id="rId300" Type="http://schemas.openxmlformats.org/officeDocument/2006/relationships/customXml" Target="../ink/ink334.xml"/><Relationship Id="rId461" Type="http://schemas.openxmlformats.org/officeDocument/2006/relationships/image" Target="../media/image413.png"/><Relationship Id="rId482" Type="http://schemas.openxmlformats.org/officeDocument/2006/relationships/customXml" Target="../ink/ink425.xml"/><Relationship Id="rId517" Type="http://schemas.openxmlformats.org/officeDocument/2006/relationships/image" Target="../media/image439.png"/><Relationship Id="rId538" Type="http://schemas.openxmlformats.org/officeDocument/2006/relationships/customXml" Target="../ink/ink453.xml"/><Relationship Id="rId559" Type="http://schemas.openxmlformats.org/officeDocument/2006/relationships/image" Target="../media/image460.png"/><Relationship Id="rId60" Type="http://schemas.openxmlformats.org/officeDocument/2006/relationships/customXml" Target="../ink/ink214.xml"/><Relationship Id="rId81" Type="http://schemas.openxmlformats.org/officeDocument/2006/relationships/image" Target="../media/image223.png"/><Relationship Id="rId135" Type="http://schemas.openxmlformats.org/officeDocument/2006/relationships/image" Target="../media/image250.png"/><Relationship Id="rId156" Type="http://schemas.openxmlformats.org/officeDocument/2006/relationships/customXml" Target="../ink/ink262.xml"/><Relationship Id="rId177" Type="http://schemas.openxmlformats.org/officeDocument/2006/relationships/image" Target="../media/image271.png"/><Relationship Id="rId198" Type="http://schemas.openxmlformats.org/officeDocument/2006/relationships/customXml" Target="../ink/ink283.xml"/><Relationship Id="rId321" Type="http://schemas.openxmlformats.org/officeDocument/2006/relationships/image" Target="../media/image343.png"/><Relationship Id="rId342" Type="http://schemas.openxmlformats.org/officeDocument/2006/relationships/customXml" Target="../ink/ink355.xml"/><Relationship Id="rId363" Type="http://schemas.openxmlformats.org/officeDocument/2006/relationships/image" Target="../media/image364.png"/><Relationship Id="rId384" Type="http://schemas.openxmlformats.org/officeDocument/2006/relationships/customXml" Target="../ink/ink376.xml"/><Relationship Id="rId419" Type="http://schemas.openxmlformats.org/officeDocument/2006/relationships/image" Target="../media/image392.png"/><Relationship Id="rId570" Type="http://schemas.openxmlformats.org/officeDocument/2006/relationships/customXml" Target="../ink/ink469.xml"/><Relationship Id="rId591" Type="http://schemas.openxmlformats.org/officeDocument/2006/relationships/image" Target="../media/image476.png"/><Relationship Id="rId202" Type="http://schemas.openxmlformats.org/officeDocument/2006/relationships/customXml" Target="../ink/ink285.xml"/><Relationship Id="rId223" Type="http://schemas.openxmlformats.org/officeDocument/2006/relationships/image" Target="../media/image294.png"/><Relationship Id="rId244" Type="http://schemas.openxmlformats.org/officeDocument/2006/relationships/customXml" Target="../ink/ink306.xml"/><Relationship Id="rId430" Type="http://schemas.openxmlformats.org/officeDocument/2006/relationships/customXml" Target="../ink/ink399.xml"/><Relationship Id="rId18" Type="http://schemas.openxmlformats.org/officeDocument/2006/relationships/customXml" Target="../ink/ink193.xml"/><Relationship Id="rId39" Type="http://schemas.openxmlformats.org/officeDocument/2006/relationships/image" Target="../media/image202.png"/><Relationship Id="rId265" Type="http://schemas.openxmlformats.org/officeDocument/2006/relationships/image" Target="../media/image315.png"/><Relationship Id="rId286" Type="http://schemas.openxmlformats.org/officeDocument/2006/relationships/customXml" Target="../ink/ink327.xml"/><Relationship Id="rId451" Type="http://schemas.openxmlformats.org/officeDocument/2006/relationships/image" Target="../media/image408.png"/><Relationship Id="rId472" Type="http://schemas.openxmlformats.org/officeDocument/2006/relationships/customXml" Target="../ink/ink420.xml"/><Relationship Id="rId493" Type="http://schemas.openxmlformats.org/officeDocument/2006/relationships/image" Target="../media/image9.png"/><Relationship Id="rId507" Type="http://schemas.openxmlformats.org/officeDocument/2006/relationships/image" Target="../media/image434.png"/><Relationship Id="rId528" Type="http://schemas.openxmlformats.org/officeDocument/2006/relationships/customXml" Target="../ink/ink448.xml"/><Relationship Id="rId549" Type="http://schemas.openxmlformats.org/officeDocument/2006/relationships/image" Target="../media/image455.png"/><Relationship Id="rId50" Type="http://schemas.openxmlformats.org/officeDocument/2006/relationships/customXml" Target="../ink/ink209.xml"/><Relationship Id="rId104" Type="http://schemas.openxmlformats.org/officeDocument/2006/relationships/customXml" Target="../ink/ink236.xml"/><Relationship Id="rId125" Type="http://schemas.openxmlformats.org/officeDocument/2006/relationships/image" Target="../media/image245.png"/><Relationship Id="rId146" Type="http://schemas.openxmlformats.org/officeDocument/2006/relationships/customXml" Target="../ink/ink257.xml"/><Relationship Id="rId167" Type="http://schemas.openxmlformats.org/officeDocument/2006/relationships/image" Target="../media/image266.png"/><Relationship Id="rId188" Type="http://schemas.openxmlformats.org/officeDocument/2006/relationships/customXml" Target="../ink/ink278.xml"/><Relationship Id="rId311" Type="http://schemas.openxmlformats.org/officeDocument/2006/relationships/image" Target="../media/image338.png"/><Relationship Id="rId332" Type="http://schemas.openxmlformats.org/officeDocument/2006/relationships/customXml" Target="../ink/ink350.xml"/><Relationship Id="rId353" Type="http://schemas.openxmlformats.org/officeDocument/2006/relationships/image" Target="../media/image359.png"/><Relationship Id="rId374" Type="http://schemas.openxmlformats.org/officeDocument/2006/relationships/customXml" Target="../ink/ink371.xml"/><Relationship Id="rId395" Type="http://schemas.openxmlformats.org/officeDocument/2006/relationships/image" Target="../media/image380.png"/><Relationship Id="rId409" Type="http://schemas.openxmlformats.org/officeDocument/2006/relationships/image" Target="../media/image387.png"/><Relationship Id="rId560" Type="http://schemas.openxmlformats.org/officeDocument/2006/relationships/customXml" Target="../ink/ink464.xml"/><Relationship Id="rId581" Type="http://schemas.openxmlformats.org/officeDocument/2006/relationships/image" Target="../media/image471.png"/><Relationship Id="rId71" Type="http://schemas.openxmlformats.org/officeDocument/2006/relationships/image" Target="../media/image218.png"/><Relationship Id="rId92" Type="http://schemas.openxmlformats.org/officeDocument/2006/relationships/customXml" Target="../ink/ink230.xml"/><Relationship Id="rId213" Type="http://schemas.openxmlformats.org/officeDocument/2006/relationships/image" Target="../media/image289.png"/><Relationship Id="rId234" Type="http://schemas.openxmlformats.org/officeDocument/2006/relationships/customXml" Target="../ink/ink301.xml"/><Relationship Id="rId420" Type="http://schemas.openxmlformats.org/officeDocument/2006/relationships/customXml" Target="../ink/ink394.xml"/><Relationship Id="rId2" Type="http://schemas.openxmlformats.org/officeDocument/2006/relationships/customXml" Target="../ink/ink185.xml"/><Relationship Id="rId29" Type="http://schemas.openxmlformats.org/officeDocument/2006/relationships/image" Target="../media/image197.png"/><Relationship Id="rId255" Type="http://schemas.openxmlformats.org/officeDocument/2006/relationships/image" Target="../media/image310.png"/><Relationship Id="rId276" Type="http://schemas.openxmlformats.org/officeDocument/2006/relationships/customXml" Target="../ink/ink322.xml"/><Relationship Id="rId297" Type="http://schemas.openxmlformats.org/officeDocument/2006/relationships/image" Target="../media/image331.png"/><Relationship Id="rId441" Type="http://schemas.openxmlformats.org/officeDocument/2006/relationships/image" Target="../media/image403.png"/><Relationship Id="rId462" Type="http://schemas.openxmlformats.org/officeDocument/2006/relationships/customXml" Target="../ink/ink415.xml"/><Relationship Id="rId483" Type="http://schemas.openxmlformats.org/officeDocument/2006/relationships/image" Target="../media/image423.png"/><Relationship Id="rId518" Type="http://schemas.openxmlformats.org/officeDocument/2006/relationships/customXml" Target="../ink/ink443.xml"/><Relationship Id="rId539" Type="http://schemas.openxmlformats.org/officeDocument/2006/relationships/image" Target="../media/image450.png"/><Relationship Id="rId40" Type="http://schemas.openxmlformats.org/officeDocument/2006/relationships/customXml" Target="../ink/ink204.xml"/><Relationship Id="rId115" Type="http://schemas.openxmlformats.org/officeDocument/2006/relationships/image" Target="../media/image240.png"/><Relationship Id="rId136" Type="http://schemas.openxmlformats.org/officeDocument/2006/relationships/customXml" Target="../ink/ink252.xml"/><Relationship Id="rId157" Type="http://schemas.openxmlformats.org/officeDocument/2006/relationships/image" Target="../media/image261.png"/><Relationship Id="rId178" Type="http://schemas.openxmlformats.org/officeDocument/2006/relationships/customXml" Target="../ink/ink273.xml"/><Relationship Id="rId301" Type="http://schemas.openxmlformats.org/officeDocument/2006/relationships/image" Target="../media/image333.png"/><Relationship Id="rId322" Type="http://schemas.openxmlformats.org/officeDocument/2006/relationships/customXml" Target="../ink/ink345.xml"/><Relationship Id="rId343" Type="http://schemas.openxmlformats.org/officeDocument/2006/relationships/image" Target="../media/image354.png"/><Relationship Id="rId364" Type="http://schemas.openxmlformats.org/officeDocument/2006/relationships/customXml" Target="../ink/ink366.xml"/><Relationship Id="rId550" Type="http://schemas.openxmlformats.org/officeDocument/2006/relationships/customXml" Target="../ink/ink459.xml"/><Relationship Id="rId61" Type="http://schemas.openxmlformats.org/officeDocument/2006/relationships/image" Target="../media/image213.png"/><Relationship Id="rId82" Type="http://schemas.openxmlformats.org/officeDocument/2006/relationships/customXml" Target="../ink/ink225.xml"/><Relationship Id="rId199" Type="http://schemas.openxmlformats.org/officeDocument/2006/relationships/image" Target="../media/image282.png"/><Relationship Id="rId203" Type="http://schemas.openxmlformats.org/officeDocument/2006/relationships/image" Target="../media/image284.png"/><Relationship Id="rId385" Type="http://schemas.openxmlformats.org/officeDocument/2006/relationships/image" Target="../media/image375.png"/><Relationship Id="rId571" Type="http://schemas.openxmlformats.org/officeDocument/2006/relationships/image" Target="../media/image466.png"/><Relationship Id="rId592" Type="http://schemas.openxmlformats.org/officeDocument/2006/relationships/customXml" Target="../ink/ink480.xml"/><Relationship Id="rId19" Type="http://schemas.openxmlformats.org/officeDocument/2006/relationships/image" Target="../media/image193.png"/><Relationship Id="rId224" Type="http://schemas.openxmlformats.org/officeDocument/2006/relationships/customXml" Target="../ink/ink296.xml"/><Relationship Id="rId245" Type="http://schemas.openxmlformats.org/officeDocument/2006/relationships/image" Target="../media/image305.png"/><Relationship Id="rId266" Type="http://schemas.openxmlformats.org/officeDocument/2006/relationships/customXml" Target="../ink/ink317.xml"/><Relationship Id="rId287" Type="http://schemas.openxmlformats.org/officeDocument/2006/relationships/image" Target="../media/image326.png"/><Relationship Id="rId410" Type="http://schemas.openxmlformats.org/officeDocument/2006/relationships/customXml" Target="../ink/ink389.xml"/><Relationship Id="rId431" Type="http://schemas.openxmlformats.org/officeDocument/2006/relationships/image" Target="../media/image398.png"/><Relationship Id="rId452" Type="http://schemas.openxmlformats.org/officeDocument/2006/relationships/customXml" Target="../ink/ink410.xml"/><Relationship Id="rId473" Type="http://schemas.openxmlformats.org/officeDocument/2006/relationships/image" Target="../media/image419.png"/><Relationship Id="rId494" Type="http://schemas.openxmlformats.org/officeDocument/2006/relationships/customXml" Target="../ink/ink431.xml"/><Relationship Id="rId508" Type="http://schemas.openxmlformats.org/officeDocument/2006/relationships/customXml" Target="../ink/ink438.xml"/><Relationship Id="rId529" Type="http://schemas.openxmlformats.org/officeDocument/2006/relationships/image" Target="../media/image445.png"/><Relationship Id="rId30" Type="http://schemas.openxmlformats.org/officeDocument/2006/relationships/customXml" Target="../ink/ink199.xml"/><Relationship Id="rId105" Type="http://schemas.openxmlformats.org/officeDocument/2006/relationships/image" Target="../media/image235.png"/><Relationship Id="rId126" Type="http://schemas.openxmlformats.org/officeDocument/2006/relationships/customXml" Target="../ink/ink247.xml"/><Relationship Id="rId147" Type="http://schemas.openxmlformats.org/officeDocument/2006/relationships/image" Target="../media/image256.png"/><Relationship Id="rId168" Type="http://schemas.openxmlformats.org/officeDocument/2006/relationships/customXml" Target="../ink/ink268.xml"/><Relationship Id="rId312" Type="http://schemas.openxmlformats.org/officeDocument/2006/relationships/customXml" Target="../ink/ink340.xml"/><Relationship Id="rId333" Type="http://schemas.openxmlformats.org/officeDocument/2006/relationships/image" Target="../media/image349.png"/><Relationship Id="rId354" Type="http://schemas.openxmlformats.org/officeDocument/2006/relationships/customXml" Target="../ink/ink361.xml"/><Relationship Id="rId540" Type="http://schemas.openxmlformats.org/officeDocument/2006/relationships/customXml" Target="../ink/ink454.xml"/><Relationship Id="rId51" Type="http://schemas.openxmlformats.org/officeDocument/2006/relationships/image" Target="../media/image208.png"/><Relationship Id="rId72" Type="http://schemas.openxmlformats.org/officeDocument/2006/relationships/customXml" Target="../ink/ink220.xml"/><Relationship Id="rId93" Type="http://schemas.openxmlformats.org/officeDocument/2006/relationships/image" Target="../media/image229.png"/><Relationship Id="rId189" Type="http://schemas.openxmlformats.org/officeDocument/2006/relationships/image" Target="../media/image277.png"/><Relationship Id="rId375" Type="http://schemas.openxmlformats.org/officeDocument/2006/relationships/image" Target="../media/image370.png"/><Relationship Id="rId396" Type="http://schemas.openxmlformats.org/officeDocument/2006/relationships/customXml" Target="../ink/ink382.xml"/><Relationship Id="rId561" Type="http://schemas.openxmlformats.org/officeDocument/2006/relationships/image" Target="../media/image461.png"/><Relationship Id="rId582" Type="http://schemas.openxmlformats.org/officeDocument/2006/relationships/customXml" Target="../ink/ink475.xml"/><Relationship Id="rId3" Type="http://schemas.openxmlformats.org/officeDocument/2006/relationships/image" Target="../media/image185.png"/><Relationship Id="rId214" Type="http://schemas.openxmlformats.org/officeDocument/2006/relationships/customXml" Target="../ink/ink291.xml"/><Relationship Id="rId235" Type="http://schemas.openxmlformats.org/officeDocument/2006/relationships/image" Target="../media/image300.png"/><Relationship Id="rId256" Type="http://schemas.openxmlformats.org/officeDocument/2006/relationships/customXml" Target="../ink/ink312.xml"/><Relationship Id="rId277" Type="http://schemas.openxmlformats.org/officeDocument/2006/relationships/image" Target="../media/image321.png"/><Relationship Id="rId298" Type="http://schemas.openxmlformats.org/officeDocument/2006/relationships/customXml" Target="../ink/ink333.xml"/><Relationship Id="rId400" Type="http://schemas.openxmlformats.org/officeDocument/2006/relationships/customXml" Target="../ink/ink384.xml"/><Relationship Id="rId421" Type="http://schemas.openxmlformats.org/officeDocument/2006/relationships/image" Target="../media/image393.png"/><Relationship Id="rId442" Type="http://schemas.openxmlformats.org/officeDocument/2006/relationships/customXml" Target="../ink/ink405.xml"/><Relationship Id="rId463" Type="http://schemas.openxmlformats.org/officeDocument/2006/relationships/image" Target="../media/image414.png"/><Relationship Id="rId484" Type="http://schemas.openxmlformats.org/officeDocument/2006/relationships/customXml" Target="../ink/ink426.xml"/><Relationship Id="rId519" Type="http://schemas.openxmlformats.org/officeDocument/2006/relationships/image" Target="../media/image440.png"/><Relationship Id="rId116" Type="http://schemas.openxmlformats.org/officeDocument/2006/relationships/customXml" Target="../ink/ink242.xml"/><Relationship Id="rId137" Type="http://schemas.openxmlformats.org/officeDocument/2006/relationships/image" Target="../media/image251.png"/><Relationship Id="rId158" Type="http://schemas.openxmlformats.org/officeDocument/2006/relationships/customXml" Target="../ink/ink263.xml"/><Relationship Id="rId302" Type="http://schemas.openxmlformats.org/officeDocument/2006/relationships/customXml" Target="../ink/ink335.xml"/><Relationship Id="rId323" Type="http://schemas.openxmlformats.org/officeDocument/2006/relationships/image" Target="../media/image344.png"/><Relationship Id="rId344" Type="http://schemas.openxmlformats.org/officeDocument/2006/relationships/customXml" Target="../ink/ink356.xml"/><Relationship Id="rId530" Type="http://schemas.openxmlformats.org/officeDocument/2006/relationships/customXml" Target="../ink/ink449.xml"/><Relationship Id="rId20" Type="http://schemas.openxmlformats.org/officeDocument/2006/relationships/customXml" Target="../ink/ink194.xml"/><Relationship Id="rId41" Type="http://schemas.openxmlformats.org/officeDocument/2006/relationships/image" Target="../media/image203.png"/><Relationship Id="rId62" Type="http://schemas.openxmlformats.org/officeDocument/2006/relationships/customXml" Target="../ink/ink215.xml"/><Relationship Id="rId83" Type="http://schemas.openxmlformats.org/officeDocument/2006/relationships/image" Target="../media/image224.png"/><Relationship Id="rId179" Type="http://schemas.openxmlformats.org/officeDocument/2006/relationships/image" Target="../media/image272.png"/><Relationship Id="rId365" Type="http://schemas.openxmlformats.org/officeDocument/2006/relationships/image" Target="../media/image365.png"/><Relationship Id="rId386" Type="http://schemas.openxmlformats.org/officeDocument/2006/relationships/customXml" Target="../ink/ink377.xml"/><Relationship Id="rId551" Type="http://schemas.openxmlformats.org/officeDocument/2006/relationships/image" Target="../media/image456.png"/><Relationship Id="rId572" Type="http://schemas.openxmlformats.org/officeDocument/2006/relationships/customXml" Target="../ink/ink470.xml"/><Relationship Id="rId593" Type="http://schemas.openxmlformats.org/officeDocument/2006/relationships/image" Target="../media/image477.png"/><Relationship Id="rId190" Type="http://schemas.openxmlformats.org/officeDocument/2006/relationships/customXml" Target="../ink/ink279.xml"/><Relationship Id="rId204" Type="http://schemas.openxmlformats.org/officeDocument/2006/relationships/customXml" Target="../ink/ink286.xml"/><Relationship Id="rId225" Type="http://schemas.openxmlformats.org/officeDocument/2006/relationships/image" Target="../media/image295.png"/><Relationship Id="rId246" Type="http://schemas.openxmlformats.org/officeDocument/2006/relationships/customXml" Target="../ink/ink307.xml"/><Relationship Id="rId267" Type="http://schemas.openxmlformats.org/officeDocument/2006/relationships/image" Target="../media/image316.png"/><Relationship Id="rId288" Type="http://schemas.openxmlformats.org/officeDocument/2006/relationships/customXml" Target="../ink/ink328.xml"/><Relationship Id="rId411" Type="http://schemas.openxmlformats.org/officeDocument/2006/relationships/image" Target="../media/image388.png"/><Relationship Id="rId432" Type="http://schemas.openxmlformats.org/officeDocument/2006/relationships/customXml" Target="../ink/ink400.xml"/><Relationship Id="rId453" Type="http://schemas.openxmlformats.org/officeDocument/2006/relationships/image" Target="../media/image409.png"/><Relationship Id="rId474" Type="http://schemas.openxmlformats.org/officeDocument/2006/relationships/customXml" Target="../ink/ink421.xml"/><Relationship Id="rId509" Type="http://schemas.openxmlformats.org/officeDocument/2006/relationships/image" Target="../media/image435.png"/><Relationship Id="rId106" Type="http://schemas.openxmlformats.org/officeDocument/2006/relationships/customXml" Target="../ink/ink237.xml"/><Relationship Id="rId127" Type="http://schemas.openxmlformats.org/officeDocument/2006/relationships/image" Target="../media/image246.png"/><Relationship Id="rId313" Type="http://schemas.openxmlformats.org/officeDocument/2006/relationships/image" Target="../media/image339.png"/><Relationship Id="rId495" Type="http://schemas.openxmlformats.org/officeDocument/2006/relationships/image" Target="../media/image428.png"/><Relationship Id="rId10" Type="http://schemas.openxmlformats.org/officeDocument/2006/relationships/customXml" Target="../ink/ink189.xml"/><Relationship Id="rId31" Type="http://schemas.openxmlformats.org/officeDocument/2006/relationships/image" Target="../media/image198.png"/><Relationship Id="rId52" Type="http://schemas.openxmlformats.org/officeDocument/2006/relationships/customXml" Target="../ink/ink210.xml"/><Relationship Id="rId73" Type="http://schemas.openxmlformats.org/officeDocument/2006/relationships/image" Target="../media/image219.png"/><Relationship Id="rId94" Type="http://schemas.openxmlformats.org/officeDocument/2006/relationships/customXml" Target="../ink/ink231.xml"/><Relationship Id="rId148" Type="http://schemas.openxmlformats.org/officeDocument/2006/relationships/customXml" Target="../ink/ink258.xml"/><Relationship Id="rId169" Type="http://schemas.openxmlformats.org/officeDocument/2006/relationships/image" Target="../media/image267.png"/><Relationship Id="rId334" Type="http://schemas.openxmlformats.org/officeDocument/2006/relationships/customXml" Target="../ink/ink351.xml"/><Relationship Id="rId355" Type="http://schemas.openxmlformats.org/officeDocument/2006/relationships/image" Target="../media/image360.png"/><Relationship Id="rId376" Type="http://schemas.openxmlformats.org/officeDocument/2006/relationships/customXml" Target="../ink/ink372.xml"/><Relationship Id="rId397" Type="http://schemas.openxmlformats.org/officeDocument/2006/relationships/image" Target="../media/image381.png"/><Relationship Id="rId520" Type="http://schemas.openxmlformats.org/officeDocument/2006/relationships/customXml" Target="../ink/ink444.xml"/><Relationship Id="rId541" Type="http://schemas.openxmlformats.org/officeDocument/2006/relationships/image" Target="../media/image451.png"/><Relationship Id="rId562" Type="http://schemas.openxmlformats.org/officeDocument/2006/relationships/customXml" Target="../ink/ink465.xml"/><Relationship Id="rId583" Type="http://schemas.openxmlformats.org/officeDocument/2006/relationships/image" Target="../media/image472.png"/><Relationship Id="rId4" Type="http://schemas.openxmlformats.org/officeDocument/2006/relationships/customXml" Target="../ink/ink186.xml"/><Relationship Id="rId180" Type="http://schemas.openxmlformats.org/officeDocument/2006/relationships/customXml" Target="../ink/ink274.xml"/><Relationship Id="rId215" Type="http://schemas.openxmlformats.org/officeDocument/2006/relationships/image" Target="../media/image290.png"/><Relationship Id="rId236" Type="http://schemas.openxmlformats.org/officeDocument/2006/relationships/customXml" Target="../ink/ink302.xml"/><Relationship Id="rId257" Type="http://schemas.openxmlformats.org/officeDocument/2006/relationships/image" Target="../media/image311.png"/><Relationship Id="rId278" Type="http://schemas.openxmlformats.org/officeDocument/2006/relationships/customXml" Target="../ink/ink323.xml"/><Relationship Id="rId401" Type="http://schemas.openxmlformats.org/officeDocument/2006/relationships/image" Target="../media/image383.png"/><Relationship Id="rId422" Type="http://schemas.openxmlformats.org/officeDocument/2006/relationships/customXml" Target="../ink/ink395.xml"/><Relationship Id="rId443" Type="http://schemas.openxmlformats.org/officeDocument/2006/relationships/image" Target="../media/image404.png"/><Relationship Id="rId464" Type="http://schemas.openxmlformats.org/officeDocument/2006/relationships/customXml" Target="../ink/ink416.xml"/><Relationship Id="rId303" Type="http://schemas.openxmlformats.org/officeDocument/2006/relationships/image" Target="../media/image334.png"/><Relationship Id="rId485" Type="http://schemas.openxmlformats.org/officeDocument/2006/relationships/image" Target="../media/image424.png"/><Relationship Id="rId42" Type="http://schemas.openxmlformats.org/officeDocument/2006/relationships/customXml" Target="../ink/ink205.xml"/><Relationship Id="rId84" Type="http://schemas.openxmlformats.org/officeDocument/2006/relationships/customXml" Target="../ink/ink226.xml"/><Relationship Id="rId138" Type="http://schemas.openxmlformats.org/officeDocument/2006/relationships/customXml" Target="../ink/ink253.xml"/><Relationship Id="rId345" Type="http://schemas.openxmlformats.org/officeDocument/2006/relationships/image" Target="../media/image355.png"/><Relationship Id="rId387" Type="http://schemas.openxmlformats.org/officeDocument/2006/relationships/image" Target="../media/image376.png"/><Relationship Id="rId510" Type="http://schemas.openxmlformats.org/officeDocument/2006/relationships/customXml" Target="../ink/ink439.xml"/><Relationship Id="rId552" Type="http://schemas.openxmlformats.org/officeDocument/2006/relationships/customXml" Target="../ink/ink460.xml"/><Relationship Id="rId594" Type="http://schemas.openxmlformats.org/officeDocument/2006/relationships/customXml" Target="../ink/ink481.xml"/><Relationship Id="rId191" Type="http://schemas.openxmlformats.org/officeDocument/2006/relationships/image" Target="../media/image278.png"/><Relationship Id="rId205" Type="http://schemas.openxmlformats.org/officeDocument/2006/relationships/image" Target="../media/image285.png"/><Relationship Id="rId247" Type="http://schemas.openxmlformats.org/officeDocument/2006/relationships/image" Target="../media/image306.png"/><Relationship Id="rId412" Type="http://schemas.openxmlformats.org/officeDocument/2006/relationships/customXml" Target="../ink/ink390.xml"/><Relationship Id="rId107" Type="http://schemas.openxmlformats.org/officeDocument/2006/relationships/image" Target="../media/image236.png"/><Relationship Id="rId289" Type="http://schemas.openxmlformats.org/officeDocument/2006/relationships/image" Target="../media/image327.png"/><Relationship Id="rId454" Type="http://schemas.openxmlformats.org/officeDocument/2006/relationships/customXml" Target="../ink/ink411.xml"/><Relationship Id="rId496" Type="http://schemas.openxmlformats.org/officeDocument/2006/relationships/customXml" Target="../ink/ink432.xml"/><Relationship Id="rId11" Type="http://schemas.openxmlformats.org/officeDocument/2006/relationships/image" Target="../media/image189.png"/><Relationship Id="rId53" Type="http://schemas.openxmlformats.org/officeDocument/2006/relationships/image" Target="../media/image209.png"/><Relationship Id="rId149" Type="http://schemas.openxmlformats.org/officeDocument/2006/relationships/image" Target="../media/image257.png"/><Relationship Id="rId314" Type="http://schemas.openxmlformats.org/officeDocument/2006/relationships/customXml" Target="../ink/ink341.xml"/><Relationship Id="rId356" Type="http://schemas.openxmlformats.org/officeDocument/2006/relationships/customXml" Target="../ink/ink362.xml"/><Relationship Id="rId398" Type="http://schemas.openxmlformats.org/officeDocument/2006/relationships/customXml" Target="../ink/ink383.xml"/><Relationship Id="rId521" Type="http://schemas.openxmlformats.org/officeDocument/2006/relationships/image" Target="../media/image441.png"/><Relationship Id="rId563" Type="http://schemas.openxmlformats.org/officeDocument/2006/relationships/image" Target="../media/image462.png"/><Relationship Id="rId95" Type="http://schemas.openxmlformats.org/officeDocument/2006/relationships/image" Target="../media/image230.png"/><Relationship Id="rId160" Type="http://schemas.openxmlformats.org/officeDocument/2006/relationships/customXml" Target="../ink/ink264.xml"/><Relationship Id="rId216" Type="http://schemas.openxmlformats.org/officeDocument/2006/relationships/customXml" Target="../ink/ink292.xml"/><Relationship Id="rId423" Type="http://schemas.openxmlformats.org/officeDocument/2006/relationships/image" Target="../media/image394.png"/><Relationship Id="rId258" Type="http://schemas.openxmlformats.org/officeDocument/2006/relationships/customXml" Target="../ink/ink313.xml"/><Relationship Id="rId465" Type="http://schemas.openxmlformats.org/officeDocument/2006/relationships/image" Target="../media/image415.png"/><Relationship Id="rId22" Type="http://schemas.openxmlformats.org/officeDocument/2006/relationships/customXml" Target="../ink/ink195.xml"/><Relationship Id="rId64" Type="http://schemas.openxmlformats.org/officeDocument/2006/relationships/customXml" Target="../ink/ink216.xml"/><Relationship Id="rId118" Type="http://schemas.openxmlformats.org/officeDocument/2006/relationships/customXml" Target="../ink/ink243.xml"/><Relationship Id="rId325" Type="http://schemas.openxmlformats.org/officeDocument/2006/relationships/image" Target="../media/image345.png"/><Relationship Id="rId367" Type="http://schemas.openxmlformats.org/officeDocument/2006/relationships/image" Target="../media/image366.png"/><Relationship Id="rId532" Type="http://schemas.openxmlformats.org/officeDocument/2006/relationships/customXml" Target="../ink/ink450.xml"/><Relationship Id="rId574" Type="http://schemas.openxmlformats.org/officeDocument/2006/relationships/customXml" Target="../ink/ink471.xml"/><Relationship Id="rId171" Type="http://schemas.openxmlformats.org/officeDocument/2006/relationships/image" Target="../media/image268.png"/><Relationship Id="rId227" Type="http://schemas.openxmlformats.org/officeDocument/2006/relationships/image" Target="../media/image296.png"/><Relationship Id="rId269" Type="http://schemas.openxmlformats.org/officeDocument/2006/relationships/image" Target="../media/image317.png"/><Relationship Id="rId434" Type="http://schemas.openxmlformats.org/officeDocument/2006/relationships/customXml" Target="../ink/ink401.xml"/><Relationship Id="rId476" Type="http://schemas.openxmlformats.org/officeDocument/2006/relationships/customXml" Target="../ink/ink422.xml"/><Relationship Id="rId33" Type="http://schemas.openxmlformats.org/officeDocument/2006/relationships/image" Target="../media/image199.png"/><Relationship Id="rId129" Type="http://schemas.openxmlformats.org/officeDocument/2006/relationships/image" Target="../media/image247.png"/><Relationship Id="rId280" Type="http://schemas.openxmlformats.org/officeDocument/2006/relationships/customXml" Target="../ink/ink324.xml"/><Relationship Id="rId336" Type="http://schemas.openxmlformats.org/officeDocument/2006/relationships/customXml" Target="../ink/ink352.xml"/><Relationship Id="rId501" Type="http://schemas.openxmlformats.org/officeDocument/2006/relationships/image" Target="../media/image431.png"/><Relationship Id="rId543" Type="http://schemas.openxmlformats.org/officeDocument/2006/relationships/image" Target="../media/image452.png"/><Relationship Id="rId75" Type="http://schemas.openxmlformats.org/officeDocument/2006/relationships/image" Target="../media/image220.png"/><Relationship Id="rId140" Type="http://schemas.openxmlformats.org/officeDocument/2006/relationships/customXml" Target="../ink/ink254.xml"/><Relationship Id="rId182" Type="http://schemas.openxmlformats.org/officeDocument/2006/relationships/customXml" Target="../ink/ink275.xml"/><Relationship Id="rId378" Type="http://schemas.openxmlformats.org/officeDocument/2006/relationships/customXml" Target="../ink/ink373.xml"/><Relationship Id="rId403" Type="http://schemas.openxmlformats.org/officeDocument/2006/relationships/image" Target="../media/image384.png"/><Relationship Id="rId585" Type="http://schemas.openxmlformats.org/officeDocument/2006/relationships/image" Target="../media/image473.png"/><Relationship Id="rId6" Type="http://schemas.openxmlformats.org/officeDocument/2006/relationships/customXml" Target="../ink/ink187.xml"/><Relationship Id="rId238" Type="http://schemas.openxmlformats.org/officeDocument/2006/relationships/customXml" Target="../ink/ink303.xml"/><Relationship Id="rId445" Type="http://schemas.openxmlformats.org/officeDocument/2006/relationships/image" Target="../media/image405.png"/><Relationship Id="rId487" Type="http://schemas.openxmlformats.org/officeDocument/2006/relationships/image" Target="../media/image425.png"/><Relationship Id="rId291" Type="http://schemas.openxmlformats.org/officeDocument/2006/relationships/image" Target="../media/image328.png"/><Relationship Id="rId305" Type="http://schemas.openxmlformats.org/officeDocument/2006/relationships/image" Target="../media/image335.png"/><Relationship Id="rId347" Type="http://schemas.openxmlformats.org/officeDocument/2006/relationships/image" Target="../media/image356.png"/><Relationship Id="rId512" Type="http://schemas.openxmlformats.org/officeDocument/2006/relationships/customXml" Target="../ink/ink440.xml"/><Relationship Id="rId44" Type="http://schemas.openxmlformats.org/officeDocument/2006/relationships/customXml" Target="../ink/ink206.xml"/><Relationship Id="rId86" Type="http://schemas.openxmlformats.org/officeDocument/2006/relationships/customXml" Target="../ink/ink227.xml"/><Relationship Id="rId151" Type="http://schemas.openxmlformats.org/officeDocument/2006/relationships/image" Target="../media/image258.png"/><Relationship Id="rId389" Type="http://schemas.openxmlformats.org/officeDocument/2006/relationships/image" Target="../media/image377.png"/><Relationship Id="rId554" Type="http://schemas.openxmlformats.org/officeDocument/2006/relationships/customXml" Target="../ink/ink461.xml"/><Relationship Id="rId193" Type="http://schemas.openxmlformats.org/officeDocument/2006/relationships/image" Target="../media/image279.png"/><Relationship Id="rId207" Type="http://schemas.openxmlformats.org/officeDocument/2006/relationships/image" Target="../media/image286.png"/><Relationship Id="rId249" Type="http://schemas.openxmlformats.org/officeDocument/2006/relationships/image" Target="../media/image307.png"/><Relationship Id="rId414" Type="http://schemas.openxmlformats.org/officeDocument/2006/relationships/customXml" Target="../ink/ink391.xml"/><Relationship Id="rId456" Type="http://schemas.openxmlformats.org/officeDocument/2006/relationships/customXml" Target="../ink/ink412.xml"/><Relationship Id="rId498" Type="http://schemas.openxmlformats.org/officeDocument/2006/relationships/customXml" Target="../ink/ink433.xml"/><Relationship Id="rId13" Type="http://schemas.openxmlformats.org/officeDocument/2006/relationships/image" Target="../media/image190.png"/><Relationship Id="rId109" Type="http://schemas.openxmlformats.org/officeDocument/2006/relationships/image" Target="../media/image237.png"/><Relationship Id="rId260" Type="http://schemas.openxmlformats.org/officeDocument/2006/relationships/customXml" Target="../ink/ink314.xml"/><Relationship Id="rId316" Type="http://schemas.openxmlformats.org/officeDocument/2006/relationships/customXml" Target="../ink/ink342.xml"/><Relationship Id="rId523" Type="http://schemas.openxmlformats.org/officeDocument/2006/relationships/image" Target="../media/image442.png"/><Relationship Id="rId55" Type="http://schemas.openxmlformats.org/officeDocument/2006/relationships/image" Target="../media/image210.png"/><Relationship Id="rId97" Type="http://schemas.openxmlformats.org/officeDocument/2006/relationships/image" Target="../media/image231.png"/><Relationship Id="rId120" Type="http://schemas.openxmlformats.org/officeDocument/2006/relationships/customXml" Target="../ink/ink244.xml"/><Relationship Id="rId358" Type="http://schemas.openxmlformats.org/officeDocument/2006/relationships/customXml" Target="../ink/ink363.xml"/><Relationship Id="rId565" Type="http://schemas.openxmlformats.org/officeDocument/2006/relationships/image" Target="../media/image463.png"/><Relationship Id="rId162" Type="http://schemas.openxmlformats.org/officeDocument/2006/relationships/customXml" Target="../ink/ink265.xml"/><Relationship Id="rId218" Type="http://schemas.openxmlformats.org/officeDocument/2006/relationships/customXml" Target="../ink/ink293.xml"/><Relationship Id="rId425" Type="http://schemas.openxmlformats.org/officeDocument/2006/relationships/image" Target="../media/image395.png"/><Relationship Id="rId467" Type="http://schemas.openxmlformats.org/officeDocument/2006/relationships/image" Target="../media/image416.png"/><Relationship Id="rId271" Type="http://schemas.openxmlformats.org/officeDocument/2006/relationships/image" Target="../media/image318.png"/><Relationship Id="rId24" Type="http://schemas.openxmlformats.org/officeDocument/2006/relationships/customXml" Target="../ink/ink196.xml"/><Relationship Id="rId66" Type="http://schemas.openxmlformats.org/officeDocument/2006/relationships/customXml" Target="../ink/ink217.xml"/><Relationship Id="rId131" Type="http://schemas.openxmlformats.org/officeDocument/2006/relationships/image" Target="../media/image248.png"/><Relationship Id="rId327" Type="http://schemas.openxmlformats.org/officeDocument/2006/relationships/image" Target="../media/image346.png"/><Relationship Id="rId369" Type="http://schemas.openxmlformats.org/officeDocument/2006/relationships/image" Target="../media/image367.png"/><Relationship Id="rId534" Type="http://schemas.openxmlformats.org/officeDocument/2006/relationships/customXml" Target="../ink/ink451.xml"/><Relationship Id="rId576" Type="http://schemas.openxmlformats.org/officeDocument/2006/relationships/customXml" Target="../ink/ink472.xml"/><Relationship Id="rId173" Type="http://schemas.openxmlformats.org/officeDocument/2006/relationships/image" Target="../media/image269.png"/><Relationship Id="rId229" Type="http://schemas.openxmlformats.org/officeDocument/2006/relationships/image" Target="../media/image297.png"/><Relationship Id="rId380" Type="http://schemas.openxmlformats.org/officeDocument/2006/relationships/customXml" Target="../ink/ink374.xml"/><Relationship Id="rId436" Type="http://schemas.openxmlformats.org/officeDocument/2006/relationships/customXml" Target="../ink/ink402.xml"/><Relationship Id="rId240" Type="http://schemas.openxmlformats.org/officeDocument/2006/relationships/customXml" Target="../ink/ink304.xml"/><Relationship Id="rId478" Type="http://schemas.openxmlformats.org/officeDocument/2006/relationships/customXml" Target="../ink/ink423.xml"/><Relationship Id="rId35" Type="http://schemas.openxmlformats.org/officeDocument/2006/relationships/image" Target="../media/image200.png"/><Relationship Id="rId77" Type="http://schemas.openxmlformats.org/officeDocument/2006/relationships/image" Target="../media/image221.png"/><Relationship Id="rId100" Type="http://schemas.openxmlformats.org/officeDocument/2006/relationships/customXml" Target="../ink/ink234.xml"/><Relationship Id="rId282" Type="http://schemas.openxmlformats.org/officeDocument/2006/relationships/customXml" Target="../ink/ink325.xml"/><Relationship Id="rId338" Type="http://schemas.openxmlformats.org/officeDocument/2006/relationships/customXml" Target="../ink/ink353.xml"/><Relationship Id="rId503" Type="http://schemas.openxmlformats.org/officeDocument/2006/relationships/image" Target="../media/image432.png"/><Relationship Id="rId545" Type="http://schemas.openxmlformats.org/officeDocument/2006/relationships/image" Target="../media/image453.png"/><Relationship Id="rId587" Type="http://schemas.openxmlformats.org/officeDocument/2006/relationships/image" Target="../media/image474.png"/><Relationship Id="rId8" Type="http://schemas.openxmlformats.org/officeDocument/2006/relationships/customXml" Target="../ink/ink188.xml"/><Relationship Id="rId142" Type="http://schemas.openxmlformats.org/officeDocument/2006/relationships/customXml" Target="../ink/ink255.xml"/><Relationship Id="rId184" Type="http://schemas.openxmlformats.org/officeDocument/2006/relationships/customXml" Target="../ink/ink276.xml"/><Relationship Id="rId391" Type="http://schemas.openxmlformats.org/officeDocument/2006/relationships/image" Target="../media/image378.png"/><Relationship Id="rId405" Type="http://schemas.openxmlformats.org/officeDocument/2006/relationships/image" Target="../media/image385.png"/><Relationship Id="rId447" Type="http://schemas.openxmlformats.org/officeDocument/2006/relationships/image" Target="../media/image406.png"/><Relationship Id="rId251" Type="http://schemas.openxmlformats.org/officeDocument/2006/relationships/image" Target="../media/image308.png"/><Relationship Id="rId489" Type="http://schemas.openxmlformats.org/officeDocument/2006/relationships/image" Target="../media/image426.png"/><Relationship Id="rId46" Type="http://schemas.openxmlformats.org/officeDocument/2006/relationships/customXml" Target="../ink/ink207.xml"/><Relationship Id="rId293" Type="http://schemas.openxmlformats.org/officeDocument/2006/relationships/image" Target="../media/image329.png"/><Relationship Id="rId307" Type="http://schemas.openxmlformats.org/officeDocument/2006/relationships/image" Target="../media/image336.png"/><Relationship Id="rId349" Type="http://schemas.openxmlformats.org/officeDocument/2006/relationships/image" Target="../media/image357.png"/><Relationship Id="rId514" Type="http://schemas.openxmlformats.org/officeDocument/2006/relationships/customXml" Target="../ink/ink441.xml"/><Relationship Id="rId556" Type="http://schemas.openxmlformats.org/officeDocument/2006/relationships/customXml" Target="../ink/ink462.xml"/><Relationship Id="rId88" Type="http://schemas.openxmlformats.org/officeDocument/2006/relationships/customXml" Target="../ink/ink228.xml"/><Relationship Id="rId111" Type="http://schemas.openxmlformats.org/officeDocument/2006/relationships/image" Target="../media/image238.png"/><Relationship Id="rId153" Type="http://schemas.openxmlformats.org/officeDocument/2006/relationships/image" Target="../media/image259.png"/><Relationship Id="rId195" Type="http://schemas.openxmlformats.org/officeDocument/2006/relationships/image" Target="../media/image280.png"/><Relationship Id="rId209" Type="http://schemas.openxmlformats.org/officeDocument/2006/relationships/image" Target="../media/image287.png"/><Relationship Id="rId360" Type="http://schemas.openxmlformats.org/officeDocument/2006/relationships/customXml" Target="../ink/ink364.xml"/><Relationship Id="rId416" Type="http://schemas.openxmlformats.org/officeDocument/2006/relationships/customXml" Target="../ink/ink392.xml"/><Relationship Id="rId220" Type="http://schemas.openxmlformats.org/officeDocument/2006/relationships/customXml" Target="../ink/ink294.xml"/><Relationship Id="rId458" Type="http://schemas.openxmlformats.org/officeDocument/2006/relationships/customXml" Target="../ink/ink413.xml"/><Relationship Id="rId15" Type="http://schemas.openxmlformats.org/officeDocument/2006/relationships/image" Target="../media/image191.png"/><Relationship Id="rId57" Type="http://schemas.openxmlformats.org/officeDocument/2006/relationships/image" Target="../media/image211.png"/><Relationship Id="rId262" Type="http://schemas.openxmlformats.org/officeDocument/2006/relationships/customXml" Target="../ink/ink315.xml"/><Relationship Id="rId318" Type="http://schemas.openxmlformats.org/officeDocument/2006/relationships/customXml" Target="../ink/ink343.xml"/><Relationship Id="rId525" Type="http://schemas.openxmlformats.org/officeDocument/2006/relationships/image" Target="../media/image443.png"/><Relationship Id="rId567" Type="http://schemas.openxmlformats.org/officeDocument/2006/relationships/image" Target="../media/image464.png"/><Relationship Id="rId99" Type="http://schemas.openxmlformats.org/officeDocument/2006/relationships/image" Target="../media/image232.png"/><Relationship Id="rId122" Type="http://schemas.openxmlformats.org/officeDocument/2006/relationships/customXml" Target="../ink/ink245.xml"/><Relationship Id="rId164" Type="http://schemas.openxmlformats.org/officeDocument/2006/relationships/customXml" Target="../ink/ink266.xml"/><Relationship Id="rId371" Type="http://schemas.openxmlformats.org/officeDocument/2006/relationships/image" Target="../media/image368.png"/><Relationship Id="rId427" Type="http://schemas.openxmlformats.org/officeDocument/2006/relationships/image" Target="../media/image396.png"/><Relationship Id="rId469" Type="http://schemas.openxmlformats.org/officeDocument/2006/relationships/image" Target="../media/image417.png"/><Relationship Id="rId26" Type="http://schemas.openxmlformats.org/officeDocument/2006/relationships/customXml" Target="../ink/ink197.xml"/><Relationship Id="rId231" Type="http://schemas.openxmlformats.org/officeDocument/2006/relationships/image" Target="../media/image298.png"/><Relationship Id="rId273" Type="http://schemas.openxmlformats.org/officeDocument/2006/relationships/image" Target="../media/image319.png"/><Relationship Id="rId329" Type="http://schemas.openxmlformats.org/officeDocument/2006/relationships/image" Target="../media/image347.png"/><Relationship Id="rId480" Type="http://schemas.openxmlformats.org/officeDocument/2006/relationships/customXml" Target="../ink/ink424.xml"/><Relationship Id="rId536" Type="http://schemas.openxmlformats.org/officeDocument/2006/relationships/customXml" Target="../ink/ink452.xml"/><Relationship Id="rId68" Type="http://schemas.openxmlformats.org/officeDocument/2006/relationships/customXml" Target="../ink/ink218.xml"/><Relationship Id="rId133" Type="http://schemas.openxmlformats.org/officeDocument/2006/relationships/image" Target="../media/image249.png"/><Relationship Id="rId175" Type="http://schemas.openxmlformats.org/officeDocument/2006/relationships/image" Target="../media/image270.png"/><Relationship Id="rId340" Type="http://schemas.openxmlformats.org/officeDocument/2006/relationships/customXml" Target="../ink/ink354.xml"/><Relationship Id="rId578" Type="http://schemas.openxmlformats.org/officeDocument/2006/relationships/customXml" Target="../ink/ink473.xml"/><Relationship Id="rId200" Type="http://schemas.openxmlformats.org/officeDocument/2006/relationships/customXml" Target="../ink/ink284.xml"/><Relationship Id="rId382" Type="http://schemas.openxmlformats.org/officeDocument/2006/relationships/customXml" Target="../ink/ink375.xml"/><Relationship Id="rId438" Type="http://schemas.openxmlformats.org/officeDocument/2006/relationships/customXml" Target="../ink/ink403.xml"/><Relationship Id="rId242" Type="http://schemas.openxmlformats.org/officeDocument/2006/relationships/customXml" Target="../ink/ink305.xml"/><Relationship Id="rId284" Type="http://schemas.openxmlformats.org/officeDocument/2006/relationships/customXml" Target="../ink/ink326.xml"/><Relationship Id="rId491" Type="http://schemas.openxmlformats.org/officeDocument/2006/relationships/image" Target="../media/image427.png"/><Relationship Id="rId505" Type="http://schemas.openxmlformats.org/officeDocument/2006/relationships/image" Target="../media/image43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4.png"/><Relationship Id="rId299" Type="http://schemas.openxmlformats.org/officeDocument/2006/relationships/customXml" Target="../ink/ink631.xml"/><Relationship Id="rId21" Type="http://schemas.openxmlformats.org/officeDocument/2006/relationships/image" Target="../media/image488.png"/><Relationship Id="rId63" Type="http://schemas.openxmlformats.org/officeDocument/2006/relationships/image" Target="../media/image509.png"/><Relationship Id="rId159" Type="http://schemas.openxmlformats.org/officeDocument/2006/relationships/image" Target="../media/image555.png"/><Relationship Id="rId324" Type="http://schemas.openxmlformats.org/officeDocument/2006/relationships/image" Target="../media/image637.png"/><Relationship Id="rId366" Type="http://schemas.openxmlformats.org/officeDocument/2006/relationships/image" Target="../media/image658.png"/><Relationship Id="rId531" Type="http://schemas.openxmlformats.org/officeDocument/2006/relationships/customXml" Target="../ink/ink747.xml"/><Relationship Id="rId170" Type="http://schemas.openxmlformats.org/officeDocument/2006/relationships/customXml" Target="../ink/ink566.xml"/><Relationship Id="rId226" Type="http://schemas.openxmlformats.org/officeDocument/2006/relationships/image" Target="../media/image588.png"/><Relationship Id="rId433" Type="http://schemas.openxmlformats.org/officeDocument/2006/relationships/customXml" Target="../ink/ink698.xml"/><Relationship Id="rId268" Type="http://schemas.openxmlformats.org/officeDocument/2006/relationships/image" Target="../media/image609.png"/><Relationship Id="rId475" Type="http://schemas.openxmlformats.org/officeDocument/2006/relationships/customXml" Target="../ink/ink719.xml"/><Relationship Id="rId32" Type="http://schemas.openxmlformats.org/officeDocument/2006/relationships/customXml" Target="../ink/ink497.xml"/><Relationship Id="rId74" Type="http://schemas.openxmlformats.org/officeDocument/2006/relationships/customXml" Target="../ink/ink518.xml"/><Relationship Id="rId128" Type="http://schemas.openxmlformats.org/officeDocument/2006/relationships/customXml" Target="../ink/ink545.xml"/><Relationship Id="rId335" Type="http://schemas.openxmlformats.org/officeDocument/2006/relationships/customXml" Target="../ink/ink649.xml"/><Relationship Id="rId377" Type="http://schemas.openxmlformats.org/officeDocument/2006/relationships/customXml" Target="../ink/ink670.xml"/><Relationship Id="rId500" Type="http://schemas.openxmlformats.org/officeDocument/2006/relationships/image" Target="../media/image725.png"/><Relationship Id="rId542" Type="http://schemas.openxmlformats.org/officeDocument/2006/relationships/image" Target="../media/image746.png"/><Relationship Id="rId5" Type="http://schemas.openxmlformats.org/officeDocument/2006/relationships/image" Target="../media/image480.png"/><Relationship Id="rId181" Type="http://schemas.openxmlformats.org/officeDocument/2006/relationships/image" Target="../media/image566.png"/><Relationship Id="rId237" Type="http://schemas.openxmlformats.org/officeDocument/2006/relationships/customXml" Target="../ink/ink600.xml"/><Relationship Id="rId402" Type="http://schemas.openxmlformats.org/officeDocument/2006/relationships/image" Target="../media/image676.png"/><Relationship Id="rId279" Type="http://schemas.openxmlformats.org/officeDocument/2006/relationships/customXml" Target="../ink/ink621.xml"/><Relationship Id="rId444" Type="http://schemas.openxmlformats.org/officeDocument/2006/relationships/image" Target="../media/image697.png"/><Relationship Id="rId486" Type="http://schemas.openxmlformats.org/officeDocument/2006/relationships/image" Target="../media/image718.png"/><Relationship Id="rId43" Type="http://schemas.openxmlformats.org/officeDocument/2006/relationships/image" Target="../media/image499.png"/><Relationship Id="rId139" Type="http://schemas.openxmlformats.org/officeDocument/2006/relationships/image" Target="../media/image545.png"/><Relationship Id="rId290" Type="http://schemas.openxmlformats.org/officeDocument/2006/relationships/image" Target="../media/image620.png"/><Relationship Id="rId304" Type="http://schemas.openxmlformats.org/officeDocument/2006/relationships/image" Target="../media/image627.png"/><Relationship Id="rId346" Type="http://schemas.openxmlformats.org/officeDocument/2006/relationships/image" Target="../media/image648.png"/><Relationship Id="rId388" Type="http://schemas.openxmlformats.org/officeDocument/2006/relationships/image" Target="../media/image669.png"/><Relationship Id="rId511" Type="http://schemas.openxmlformats.org/officeDocument/2006/relationships/customXml" Target="../ink/ink737.xml"/><Relationship Id="rId553" Type="http://schemas.openxmlformats.org/officeDocument/2006/relationships/customXml" Target="../ink/ink758.xml"/><Relationship Id="rId85" Type="http://schemas.openxmlformats.org/officeDocument/2006/relationships/image" Target="../media/image519.png"/><Relationship Id="rId150" Type="http://schemas.openxmlformats.org/officeDocument/2006/relationships/customXml" Target="../ink/ink556.xml"/><Relationship Id="rId192" Type="http://schemas.openxmlformats.org/officeDocument/2006/relationships/image" Target="../media/image571.png"/><Relationship Id="rId206" Type="http://schemas.openxmlformats.org/officeDocument/2006/relationships/image" Target="../media/image578.png"/><Relationship Id="rId413" Type="http://schemas.openxmlformats.org/officeDocument/2006/relationships/customXml" Target="../ink/ink688.xml"/><Relationship Id="rId248" Type="http://schemas.openxmlformats.org/officeDocument/2006/relationships/image" Target="../media/image599.png"/><Relationship Id="rId455" Type="http://schemas.openxmlformats.org/officeDocument/2006/relationships/customXml" Target="../ink/ink709.xml"/><Relationship Id="rId497" Type="http://schemas.openxmlformats.org/officeDocument/2006/relationships/customXml" Target="../ink/ink730.xml"/><Relationship Id="rId12" Type="http://schemas.openxmlformats.org/officeDocument/2006/relationships/customXml" Target="../ink/ink487.xml"/><Relationship Id="rId108" Type="http://schemas.openxmlformats.org/officeDocument/2006/relationships/customXml" Target="../ink/ink535.xml"/><Relationship Id="rId315" Type="http://schemas.openxmlformats.org/officeDocument/2006/relationships/customXml" Target="../ink/ink639.xml"/><Relationship Id="rId357" Type="http://schemas.openxmlformats.org/officeDocument/2006/relationships/customXml" Target="../ink/ink660.xml"/><Relationship Id="rId522" Type="http://schemas.openxmlformats.org/officeDocument/2006/relationships/image" Target="../media/image736.png"/><Relationship Id="rId54" Type="http://schemas.openxmlformats.org/officeDocument/2006/relationships/customXml" Target="../ink/ink508.xml"/><Relationship Id="rId96" Type="http://schemas.openxmlformats.org/officeDocument/2006/relationships/customXml" Target="../ink/ink529.xml"/><Relationship Id="rId161" Type="http://schemas.openxmlformats.org/officeDocument/2006/relationships/image" Target="../media/image556.png"/><Relationship Id="rId217" Type="http://schemas.openxmlformats.org/officeDocument/2006/relationships/customXml" Target="../ink/ink590.xml"/><Relationship Id="rId399" Type="http://schemas.openxmlformats.org/officeDocument/2006/relationships/customXml" Target="../ink/ink681.xml"/><Relationship Id="rId564" Type="http://schemas.openxmlformats.org/officeDocument/2006/relationships/image" Target="../media/image757.png"/><Relationship Id="rId259" Type="http://schemas.openxmlformats.org/officeDocument/2006/relationships/customXml" Target="../ink/ink611.xml"/><Relationship Id="rId424" Type="http://schemas.openxmlformats.org/officeDocument/2006/relationships/image" Target="../media/image687.png"/><Relationship Id="rId466" Type="http://schemas.openxmlformats.org/officeDocument/2006/relationships/image" Target="../media/image708.png"/><Relationship Id="rId23" Type="http://schemas.openxmlformats.org/officeDocument/2006/relationships/image" Target="../media/image489.png"/><Relationship Id="rId119" Type="http://schemas.openxmlformats.org/officeDocument/2006/relationships/image" Target="../media/image535.png"/><Relationship Id="rId270" Type="http://schemas.openxmlformats.org/officeDocument/2006/relationships/image" Target="../media/image610.png"/><Relationship Id="rId326" Type="http://schemas.openxmlformats.org/officeDocument/2006/relationships/image" Target="../media/image638.png"/><Relationship Id="rId533" Type="http://schemas.openxmlformats.org/officeDocument/2006/relationships/customXml" Target="../ink/ink748.xml"/><Relationship Id="rId65" Type="http://schemas.openxmlformats.org/officeDocument/2006/relationships/image" Target="../media/image510.png"/><Relationship Id="rId130" Type="http://schemas.openxmlformats.org/officeDocument/2006/relationships/customXml" Target="../ink/ink546.xml"/><Relationship Id="rId368" Type="http://schemas.openxmlformats.org/officeDocument/2006/relationships/image" Target="../media/image659.png"/><Relationship Id="rId172" Type="http://schemas.openxmlformats.org/officeDocument/2006/relationships/customXml" Target="../ink/ink567.xml"/><Relationship Id="rId228" Type="http://schemas.openxmlformats.org/officeDocument/2006/relationships/image" Target="../media/image589.png"/><Relationship Id="rId435" Type="http://schemas.openxmlformats.org/officeDocument/2006/relationships/customXml" Target="../ink/ink699.xml"/><Relationship Id="rId477" Type="http://schemas.openxmlformats.org/officeDocument/2006/relationships/customXml" Target="../ink/ink720.xml"/><Relationship Id="rId281" Type="http://schemas.openxmlformats.org/officeDocument/2006/relationships/customXml" Target="../ink/ink622.xml"/><Relationship Id="rId337" Type="http://schemas.openxmlformats.org/officeDocument/2006/relationships/customXml" Target="../ink/ink650.xml"/><Relationship Id="rId502" Type="http://schemas.openxmlformats.org/officeDocument/2006/relationships/image" Target="../media/image726.png"/><Relationship Id="rId34" Type="http://schemas.openxmlformats.org/officeDocument/2006/relationships/customXml" Target="../ink/ink498.xml"/><Relationship Id="rId76" Type="http://schemas.openxmlformats.org/officeDocument/2006/relationships/customXml" Target="../ink/ink519.xml"/><Relationship Id="rId141" Type="http://schemas.openxmlformats.org/officeDocument/2006/relationships/image" Target="../media/image546.png"/><Relationship Id="rId379" Type="http://schemas.openxmlformats.org/officeDocument/2006/relationships/customXml" Target="../ink/ink671.xml"/><Relationship Id="rId544" Type="http://schemas.openxmlformats.org/officeDocument/2006/relationships/image" Target="../media/image747.png"/><Relationship Id="rId7" Type="http://schemas.openxmlformats.org/officeDocument/2006/relationships/image" Target="../media/image481.png"/><Relationship Id="rId183" Type="http://schemas.openxmlformats.org/officeDocument/2006/relationships/image" Target="../media/image567.png"/><Relationship Id="rId239" Type="http://schemas.openxmlformats.org/officeDocument/2006/relationships/customXml" Target="../ink/ink601.xml"/><Relationship Id="rId390" Type="http://schemas.openxmlformats.org/officeDocument/2006/relationships/image" Target="../media/image670.png"/><Relationship Id="rId404" Type="http://schemas.openxmlformats.org/officeDocument/2006/relationships/image" Target="../media/image677.png"/><Relationship Id="rId446" Type="http://schemas.openxmlformats.org/officeDocument/2006/relationships/image" Target="../media/image698.png"/><Relationship Id="rId250" Type="http://schemas.openxmlformats.org/officeDocument/2006/relationships/image" Target="../media/image600.png"/><Relationship Id="rId292" Type="http://schemas.openxmlformats.org/officeDocument/2006/relationships/image" Target="../media/image621.png"/><Relationship Id="rId306" Type="http://schemas.openxmlformats.org/officeDocument/2006/relationships/image" Target="../media/image628.png"/><Relationship Id="rId488" Type="http://schemas.openxmlformats.org/officeDocument/2006/relationships/image" Target="../media/image719.png"/><Relationship Id="rId45" Type="http://schemas.openxmlformats.org/officeDocument/2006/relationships/image" Target="../media/image500.png"/><Relationship Id="rId87" Type="http://schemas.openxmlformats.org/officeDocument/2006/relationships/image" Target="../media/image520.png"/><Relationship Id="rId110" Type="http://schemas.openxmlformats.org/officeDocument/2006/relationships/customXml" Target="../ink/ink536.xml"/><Relationship Id="rId348" Type="http://schemas.openxmlformats.org/officeDocument/2006/relationships/image" Target="../media/image649.png"/><Relationship Id="rId513" Type="http://schemas.openxmlformats.org/officeDocument/2006/relationships/customXml" Target="../ink/ink738.xml"/><Relationship Id="rId555" Type="http://schemas.openxmlformats.org/officeDocument/2006/relationships/customXml" Target="../ink/ink759.xml"/><Relationship Id="rId152" Type="http://schemas.openxmlformats.org/officeDocument/2006/relationships/customXml" Target="../ink/ink557.xml"/><Relationship Id="rId194" Type="http://schemas.openxmlformats.org/officeDocument/2006/relationships/image" Target="../media/image572.png"/><Relationship Id="rId208" Type="http://schemas.openxmlformats.org/officeDocument/2006/relationships/image" Target="../media/image579.png"/><Relationship Id="rId415" Type="http://schemas.openxmlformats.org/officeDocument/2006/relationships/customXml" Target="../ink/ink689.xml"/><Relationship Id="rId457" Type="http://schemas.openxmlformats.org/officeDocument/2006/relationships/customXml" Target="../ink/ink710.xml"/><Relationship Id="rId261" Type="http://schemas.openxmlformats.org/officeDocument/2006/relationships/customXml" Target="../ink/ink612.xml"/><Relationship Id="rId499" Type="http://schemas.openxmlformats.org/officeDocument/2006/relationships/customXml" Target="../ink/ink731.xml"/><Relationship Id="rId14" Type="http://schemas.openxmlformats.org/officeDocument/2006/relationships/customXml" Target="../ink/ink488.xml"/><Relationship Id="rId56" Type="http://schemas.openxmlformats.org/officeDocument/2006/relationships/customXml" Target="../ink/ink509.xml"/><Relationship Id="rId317" Type="http://schemas.openxmlformats.org/officeDocument/2006/relationships/customXml" Target="../ink/ink640.xml"/><Relationship Id="rId359" Type="http://schemas.openxmlformats.org/officeDocument/2006/relationships/customXml" Target="../ink/ink661.xml"/><Relationship Id="rId524" Type="http://schemas.openxmlformats.org/officeDocument/2006/relationships/image" Target="../media/image737.png"/><Relationship Id="rId566" Type="http://schemas.openxmlformats.org/officeDocument/2006/relationships/image" Target="../media/image758.png"/><Relationship Id="rId98" Type="http://schemas.openxmlformats.org/officeDocument/2006/relationships/customXml" Target="../ink/ink530.xml"/><Relationship Id="rId121" Type="http://schemas.openxmlformats.org/officeDocument/2006/relationships/image" Target="../media/image536.png"/><Relationship Id="rId163" Type="http://schemas.openxmlformats.org/officeDocument/2006/relationships/image" Target="../media/image557.png"/><Relationship Id="rId219" Type="http://schemas.openxmlformats.org/officeDocument/2006/relationships/customXml" Target="../ink/ink591.xml"/><Relationship Id="rId370" Type="http://schemas.openxmlformats.org/officeDocument/2006/relationships/image" Target="../media/image660.png"/><Relationship Id="rId426" Type="http://schemas.openxmlformats.org/officeDocument/2006/relationships/image" Target="../media/image688.png"/><Relationship Id="rId230" Type="http://schemas.openxmlformats.org/officeDocument/2006/relationships/image" Target="../media/image590.png"/><Relationship Id="rId468" Type="http://schemas.openxmlformats.org/officeDocument/2006/relationships/image" Target="../media/image709.png"/><Relationship Id="rId25" Type="http://schemas.openxmlformats.org/officeDocument/2006/relationships/image" Target="../media/image490.png"/><Relationship Id="rId67" Type="http://schemas.openxmlformats.org/officeDocument/2006/relationships/image" Target="../media/image511.png"/><Relationship Id="rId272" Type="http://schemas.openxmlformats.org/officeDocument/2006/relationships/image" Target="../media/image611.png"/><Relationship Id="rId328" Type="http://schemas.openxmlformats.org/officeDocument/2006/relationships/image" Target="../media/image639.png"/><Relationship Id="rId535" Type="http://schemas.openxmlformats.org/officeDocument/2006/relationships/customXml" Target="../ink/ink749.xml"/><Relationship Id="rId132" Type="http://schemas.openxmlformats.org/officeDocument/2006/relationships/customXml" Target="../ink/ink547.xml"/><Relationship Id="rId174" Type="http://schemas.openxmlformats.org/officeDocument/2006/relationships/customXml" Target="../ink/ink568.xml"/><Relationship Id="rId381" Type="http://schemas.openxmlformats.org/officeDocument/2006/relationships/customXml" Target="../ink/ink672.xml"/><Relationship Id="rId241" Type="http://schemas.openxmlformats.org/officeDocument/2006/relationships/customXml" Target="../ink/ink602.xml"/><Relationship Id="rId437" Type="http://schemas.openxmlformats.org/officeDocument/2006/relationships/customXml" Target="../ink/ink700.xml"/><Relationship Id="rId479" Type="http://schemas.openxmlformats.org/officeDocument/2006/relationships/customXml" Target="../ink/ink721.xml"/><Relationship Id="rId36" Type="http://schemas.openxmlformats.org/officeDocument/2006/relationships/customXml" Target="../ink/ink499.xml"/><Relationship Id="rId283" Type="http://schemas.openxmlformats.org/officeDocument/2006/relationships/customXml" Target="../ink/ink623.xml"/><Relationship Id="rId339" Type="http://schemas.openxmlformats.org/officeDocument/2006/relationships/customXml" Target="../ink/ink651.xml"/><Relationship Id="rId490" Type="http://schemas.openxmlformats.org/officeDocument/2006/relationships/image" Target="../media/image720.png"/><Relationship Id="rId504" Type="http://schemas.openxmlformats.org/officeDocument/2006/relationships/image" Target="../media/image727.png"/><Relationship Id="rId546" Type="http://schemas.openxmlformats.org/officeDocument/2006/relationships/image" Target="../media/image748.png"/><Relationship Id="rId78" Type="http://schemas.openxmlformats.org/officeDocument/2006/relationships/customXml" Target="../ink/ink520.xml"/><Relationship Id="rId101" Type="http://schemas.openxmlformats.org/officeDocument/2006/relationships/image" Target="../media/image527.png"/><Relationship Id="rId143" Type="http://schemas.openxmlformats.org/officeDocument/2006/relationships/image" Target="../media/image547.png"/><Relationship Id="rId185" Type="http://schemas.openxmlformats.org/officeDocument/2006/relationships/image" Target="../media/image568.png"/><Relationship Id="rId350" Type="http://schemas.openxmlformats.org/officeDocument/2006/relationships/image" Target="../media/image650.png"/><Relationship Id="rId406" Type="http://schemas.openxmlformats.org/officeDocument/2006/relationships/image" Target="../media/image678.png"/><Relationship Id="rId9" Type="http://schemas.openxmlformats.org/officeDocument/2006/relationships/image" Target="../media/image482.png"/><Relationship Id="rId210" Type="http://schemas.openxmlformats.org/officeDocument/2006/relationships/image" Target="../media/image580.png"/><Relationship Id="rId392" Type="http://schemas.openxmlformats.org/officeDocument/2006/relationships/image" Target="../media/image671.png"/><Relationship Id="rId448" Type="http://schemas.openxmlformats.org/officeDocument/2006/relationships/image" Target="../media/image699.png"/><Relationship Id="rId26" Type="http://schemas.openxmlformats.org/officeDocument/2006/relationships/customXml" Target="../ink/ink494.xml"/><Relationship Id="rId231" Type="http://schemas.openxmlformats.org/officeDocument/2006/relationships/customXml" Target="../ink/ink597.xml"/><Relationship Id="rId252" Type="http://schemas.openxmlformats.org/officeDocument/2006/relationships/image" Target="../media/image601.png"/><Relationship Id="rId273" Type="http://schemas.openxmlformats.org/officeDocument/2006/relationships/customXml" Target="../ink/ink618.xml"/><Relationship Id="rId294" Type="http://schemas.openxmlformats.org/officeDocument/2006/relationships/image" Target="../media/image622.png"/><Relationship Id="rId308" Type="http://schemas.openxmlformats.org/officeDocument/2006/relationships/image" Target="../media/image629.png"/><Relationship Id="rId329" Type="http://schemas.openxmlformats.org/officeDocument/2006/relationships/customXml" Target="../ink/ink646.xml"/><Relationship Id="rId480" Type="http://schemas.openxmlformats.org/officeDocument/2006/relationships/image" Target="../media/image715.png"/><Relationship Id="rId515" Type="http://schemas.openxmlformats.org/officeDocument/2006/relationships/customXml" Target="../ink/ink739.xml"/><Relationship Id="rId536" Type="http://schemas.openxmlformats.org/officeDocument/2006/relationships/image" Target="../media/image743.png"/><Relationship Id="rId47" Type="http://schemas.openxmlformats.org/officeDocument/2006/relationships/image" Target="../media/image501.png"/><Relationship Id="rId68" Type="http://schemas.openxmlformats.org/officeDocument/2006/relationships/customXml" Target="../ink/ink515.xml"/><Relationship Id="rId89" Type="http://schemas.openxmlformats.org/officeDocument/2006/relationships/image" Target="../media/image521.png"/><Relationship Id="rId112" Type="http://schemas.openxmlformats.org/officeDocument/2006/relationships/customXml" Target="../ink/ink537.xml"/><Relationship Id="rId133" Type="http://schemas.openxmlformats.org/officeDocument/2006/relationships/image" Target="../media/image542.png"/><Relationship Id="rId154" Type="http://schemas.openxmlformats.org/officeDocument/2006/relationships/customXml" Target="../ink/ink558.xml"/><Relationship Id="rId175" Type="http://schemas.openxmlformats.org/officeDocument/2006/relationships/image" Target="../media/image563.png"/><Relationship Id="rId340" Type="http://schemas.openxmlformats.org/officeDocument/2006/relationships/image" Target="../media/image645.png"/><Relationship Id="rId361" Type="http://schemas.openxmlformats.org/officeDocument/2006/relationships/customXml" Target="../ink/ink662.xml"/><Relationship Id="rId557" Type="http://schemas.openxmlformats.org/officeDocument/2006/relationships/customXml" Target="../ink/ink760.xml"/><Relationship Id="rId196" Type="http://schemas.openxmlformats.org/officeDocument/2006/relationships/image" Target="../media/image573.png"/><Relationship Id="rId200" Type="http://schemas.openxmlformats.org/officeDocument/2006/relationships/image" Target="../media/image575.png"/><Relationship Id="rId382" Type="http://schemas.openxmlformats.org/officeDocument/2006/relationships/image" Target="../media/image666.png"/><Relationship Id="rId417" Type="http://schemas.openxmlformats.org/officeDocument/2006/relationships/customXml" Target="../ink/ink690.xml"/><Relationship Id="rId438" Type="http://schemas.openxmlformats.org/officeDocument/2006/relationships/image" Target="../media/image694.png"/><Relationship Id="rId459" Type="http://schemas.openxmlformats.org/officeDocument/2006/relationships/customXml" Target="../ink/ink711.xml"/><Relationship Id="rId16" Type="http://schemas.openxmlformats.org/officeDocument/2006/relationships/customXml" Target="../ink/ink489.xml"/><Relationship Id="rId221" Type="http://schemas.openxmlformats.org/officeDocument/2006/relationships/customXml" Target="../ink/ink592.xml"/><Relationship Id="rId242" Type="http://schemas.openxmlformats.org/officeDocument/2006/relationships/image" Target="../media/image596.png"/><Relationship Id="rId263" Type="http://schemas.openxmlformats.org/officeDocument/2006/relationships/customXml" Target="../ink/ink613.xml"/><Relationship Id="rId284" Type="http://schemas.openxmlformats.org/officeDocument/2006/relationships/image" Target="../media/image617.png"/><Relationship Id="rId319" Type="http://schemas.openxmlformats.org/officeDocument/2006/relationships/customXml" Target="../ink/ink641.xml"/><Relationship Id="rId470" Type="http://schemas.openxmlformats.org/officeDocument/2006/relationships/image" Target="../media/image710.png"/><Relationship Id="rId491" Type="http://schemas.openxmlformats.org/officeDocument/2006/relationships/customXml" Target="../ink/ink727.xml"/><Relationship Id="rId505" Type="http://schemas.openxmlformats.org/officeDocument/2006/relationships/customXml" Target="../ink/ink734.xml"/><Relationship Id="rId526" Type="http://schemas.openxmlformats.org/officeDocument/2006/relationships/image" Target="../media/image738.png"/><Relationship Id="rId37" Type="http://schemas.openxmlformats.org/officeDocument/2006/relationships/image" Target="../media/image496.png"/><Relationship Id="rId58" Type="http://schemas.openxmlformats.org/officeDocument/2006/relationships/customXml" Target="../ink/ink510.xml"/><Relationship Id="rId79" Type="http://schemas.openxmlformats.org/officeDocument/2006/relationships/image" Target="../media/image517.png"/><Relationship Id="rId102" Type="http://schemas.openxmlformats.org/officeDocument/2006/relationships/customXml" Target="../ink/ink532.xml"/><Relationship Id="rId123" Type="http://schemas.openxmlformats.org/officeDocument/2006/relationships/image" Target="../media/image537.png"/><Relationship Id="rId144" Type="http://schemas.openxmlformats.org/officeDocument/2006/relationships/customXml" Target="../ink/ink553.xml"/><Relationship Id="rId330" Type="http://schemas.openxmlformats.org/officeDocument/2006/relationships/image" Target="../media/image640.png"/><Relationship Id="rId547" Type="http://schemas.openxmlformats.org/officeDocument/2006/relationships/customXml" Target="../ink/ink755.xml"/><Relationship Id="rId568" Type="http://schemas.openxmlformats.org/officeDocument/2006/relationships/image" Target="../media/image759.png"/><Relationship Id="rId90" Type="http://schemas.openxmlformats.org/officeDocument/2006/relationships/customXml" Target="../ink/ink526.xml"/><Relationship Id="rId165" Type="http://schemas.openxmlformats.org/officeDocument/2006/relationships/image" Target="../media/image558.png"/><Relationship Id="rId186" Type="http://schemas.openxmlformats.org/officeDocument/2006/relationships/customXml" Target="../ink/ink574.xml"/><Relationship Id="rId351" Type="http://schemas.openxmlformats.org/officeDocument/2006/relationships/customXml" Target="../ink/ink657.xml"/><Relationship Id="rId372" Type="http://schemas.openxmlformats.org/officeDocument/2006/relationships/image" Target="../media/image661.png"/><Relationship Id="rId393" Type="http://schemas.openxmlformats.org/officeDocument/2006/relationships/customXml" Target="../ink/ink678.xml"/><Relationship Id="rId407" Type="http://schemas.openxmlformats.org/officeDocument/2006/relationships/customXml" Target="../ink/ink685.xml"/><Relationship Id="rId428" Type="http://schemas.openxmlformats.org/officeDocument/2006/relationships/image" Target="../media/image689.png"/><Relationship Id="rId449" Type="http://schemas.openxmlformats.org/officeDocument/2006/relationships/customXml" Target="../ink/ink706.xml"/><Relationship Id="rId211" Type="http://schemas.openxmlformats.org/officeDocument/2006/relationships/customXml" Target="../ink/ink587.xml"/><Relationship Id="rId232" Type="http://schemas.openxmlformats.org/officeDocument/2006/relationships/image" Target="../media/image591.png"/><Relationship Id="rId253" Type="http://schemas.openxmlformats.org/officeDocument/2006/relationships/customXml" Target="../ink/ink608.xml"/><Relationship Id="rId274" Type="http://schemas.openxmlformats.org/officeDocument/2006/relationships/image" Target="../media/image612.png"/><Relationship Id="rId295" Type="http://schemas.openxmlformats.org/officeDocument/2006/relationships/customXml" Target="../ink/ink629.xml"/><Relationship Id="rId309" Type="http://schemas.openxmlformats.org/officeDocument/2006/relationships/customXml" Target="../ink/ink636.xml"/><Relationship Id="rId460" Type="http://schemas.openxmlformats.org/officeDocument/2006/relationships/image" Target="../media/image705.png"/><Relationship Id="rId481" Type="http://schemas.openxmlformats.org/officeDocument/2006/relationships/customXml" Target="../ink/ink722.xml"/><Relationship Id="rId516" Type="http://schemas.openxmlformats.org/officeDocument/2006/relationships/image" Target="../media/image733.png"/><Relationship Id="rId27" Type="http://schemas.openxmlformats.org/officeDocument/2006/relationships/image" Target="../media/image491.png"/><Relationship Id="rId48" Type="http://schemas.openxmlformats.org/officeDocument/2006/relationships/customXml" Target="../ink/ink505.xml"/><Relationship Id="rId69" Type="http://schemas.openxmlformats.org/officeDocument/2006/relationships/image" Target="../media/image512.png"/><Relationship Id="rId113" Type="http://schemas.openxmlformats.org/officeDocument/2006/relationships/image" Target="../media/image533.png"/><Relationship Id="rId134" Type="http://schemas.openxmlformats.org/officeDocument/2006/relationships/customXml" Target="../ink/ink548.xml"/><Relationship Id="rId320" Type="http://schemas.openxmlformats.org/officeDocument/2006/relationships/image" Target="../media/image635.png"/><Relationship Id="rId537" Type="http://schemas.openxmlformats.org/officeDocument/2006/relationships/customXml" Target="../ink/ink750.xml"/><Relationship Id="rId558" Type="http://schemas.openxmlformats.org/officeDocument/2006/relationships/image" Target="../media/image754.png"/><Relationship Id="rId80" Type="http://schemas.openxmlformats.org/officeDocument/2006/relationships/customXml" Target="../ink/ink521.xml"/><Relationship Id="rId155" Type="http://schemas.openxmlformats.org/officeDocument/2006/relationships/image" Target="../media/image553.png"/><Relationship Id="rId176" Type="http://schemas.openxmlformats.org/officeDocument/2006/relationships/customXml" Target="../ink/ink569.xml"/><Relationship Id="rId197" Type="http://schemas.openxmlformats.org/officeDocument/2006/relationships/customXml" Target="../ink/ink580.xml"/><Relationship Id="rId341" Type="http://schemas.openxmlformats.org/officeDocument/2006/relationships/customXml" Target="../ink/ink652.xml"/><Relationship Id="rId362" Type="http://schemas.openxmlformats.org/officeDocument/2006/relationships/image" Target="../media/image656.png"/><Relationship Id="rId383" Type="http://schemas.openxmlformats.org/officeDocument/2006/relationships/customXml" Target="../ink/ink673.xml"/><Relationship Id="rId418" Type="http://schemas.openxmlformats.org/officeDocument/2006/relationships/image" Target="../media/image684.png"/><Relationship Id="rId439" Type="http://schemas.openxmlformats.org/officeDocument/2006/relationships/customXml" Target="../ink/ink701.xml"/><Relationship Id="rId201" Type="http://schemas.openxmlformats.org/officeDocument/2006/relationships/customXml" Target="../ink/ink582.xml"/><Relationship Id="rId222" Type="http://schemas.openxmlformats.org/officeDocument/2006/relationships/image" Target="../media/image586.png"/><Relationship Id="rId243" Type="http://schemas.openxmlformats.org/officeDocument/2006/relationships/customXml" Target="../ink/ink603.xml"/><Relationship Id="rId264" Type="http://schemas.openxmlformats.org/officeDocument/2006/relationships/image" Target="../media/image607.png"/><Relationship Id="rId285" Type="http://schemas.openxmlformats.org/officeDocument/2006/relationships/customXml" Target="../ink/ink624.xml"/><Relationship Id="rId450" Type="http://schemas.openxmlformats.org/officeDocument/2006/relationships/image" Target="../media/image700.png"/><Relationship Id="rId471" Type="http://schemas.openxmlformats.org/officeDocument/2006/relationships/customXml" Target="../ink/ink717.xml"/><Relationship Id="rId506" Type="http://schemas.openxmlformats.org/officeDocument/2006/relationships/image" Target="../media/image728.png"/><Relationship Id="rId17" Type="http://schemas.openxmlformats.org/officeDocument/2006/relationships/image" Target="../media/image486.png"/><Relationship Id="rId38" Type="http://schemas.openxmlformats.org/officeDocument/2006/relationships/customXml" Target="../ink/ink500.xml"/><Relationship Id="rId59" Type="http://schemas.openxmlformats.org/officeDocument/2006/relationships/image" Target="../media/image507.png"/><Relationship Id="rId103" Type="http://schemas.openxmlformats.org/officeDocument/2006/relationships/image" Target="../media/image528.png"/><Relationship Id="rId124" Type="http://schemas.openxmlformats.org/officeDocument/2006/relationships/customXml" Target="../ink/ink543.xml"/><Relationship Id="rId310" Type="http://schemas.openxmlformats.org/officeDocument/2006/relationships/image" Target="../media/image630.png"/><Relationship Id="rId492" Type="http://schemas.openxmlformats.org/officeDocument/2006/relationships/image" Target="../media/image721.png"/><Relationship Id="rId527" Type="http://schemas.openxmlformats.org/officeDocument/2006/relationships/customXml" Target="../ink/ink745.xml"/><Relationship Id="rId548" Type="http://schemas.openxmlformats.org/officeDocument/2006/relationships/image" Target="../media/image749.png"/><Relationship Id="rId569" Type="http://schemas.openxmlformats.org/officeDocument/2006/relationships/customXml" Target="../ink/ink766.xml"/><Relationship Id="rId70" Type="http://schemas.openxmlformats.org/officeDocument/2006/relationships/customXml" Target="../ink/ink516.xml"/><Relationship Id="rId91" Type="http://schemas.openxmlformats.org/officeDocument/2006/relationships/image" Target="../media/image522.png"/><Relationship Id="rId145" Type="http://schemas.openxmlformats.org/officeDocument/2006/relationships/image" Target="../media/image548.png"/><Relationship Id="rId166" Type="http://schemas.openxmlformats.org/officeDocument/2006/relationships/customXml" Target="../ink/ink564.xml"/><Relationship Id="rId187" Type="http://schemas.openxmlformats.org/officeDocument/2006/relationships/image" Target="../media/image569.png"/><Relationship Id="rId331" Type="http://schemas.openxmlformats.org/officeDocument/2006/relationships/customXml" Target="../ink/ink647.xml"/><Relationship Id="rId352" Type="http://schemas.openxmlformats.org/officeDocument/2006/relationships/image" Target="../media/image651.png"/><Relationship Id="rId373" Type="http://schemas.openxmlformats.org/officeDocument/2006/relationships/customXml" Target="../ink/ink668.xml"/><Relationship Id="rId394" Type="http://schemas.openxmlformats.org/officeDocument/2006/relationships/image" Target="../media/image672.png"/><Relationship Id="rId408" Type="http://schemas.openxmlformats.org/officeDocument/2006/relationships/image" Target="../media/image679.png"/><Relationship Id="rId429" Type="http://schemas.openxmlformats.org/officeDocument/2006/relationships/customXml" Target="../ink/ink6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81.png"/><Relationship Id="rId233" Type="http://schemas.openxmlformats.org/officeDocument/2006/relationships/customXml" Target="../ink/ink598.xml"/><Relationship Id="rId254" Type="http://schemas.openxmlformats.org/officeDocument/2006/relationships/image" Target="../media/image602.png"/><Relationship Id="rId440" Type="http://schemas.openxmlformats.org/officeDocument/2006/relationships/image" Target="../media/image695.png"/><Relationship Id="rId28" Type="http://schemas.openxmlformats.org/officeDocument/2006/relationships/customXml" Target="../ink/ink495.xml"/><Relationship Id="rId49" Type="http://schemas.openxmlformats.org/officeDocument/2006/relationships/image" Target="../media/image502.png"/><Relationship Id="rId114" Type="http://schemas.openxmlformats.org/officeDocument/2006/relationships/customXml" Target="../ink/ink538.xml"/><Relationship Id="rId275" Type="http://schemas.openxmlformats.org/officeDocument/2006/relationships/customXml" Target="../ink/ink619.xml"/><Relationship Id="rId296" Type="http://schemas.openxmlformats.org/officeDocument/2006/relationships/image" Target="../media/image623.png"/><Relationship Id="rId300" Type="http://schemas.openxmlformats.org/officeDocument/2006/relationships/image" Target="../media/image625.png"/><Relationship Id="rId461" Type="http://schemas.openxmlformats.org/officeDocument/2006/relationships/customXml" Target="../ink/ink712.xml"/><Relationship Id="rId482" Type="http://schemas.openxmlformats.org/officeDocument/2006/relationships/image" Target="../media/image716.png"/><Relationship Id="rId517" Type="http://schemas.openxmlformats.org/officeDocument/2006/relationships/customXml" Target="../ink/ink740.xml"/><Relationship Id="rId538" Type="http://schemas.openxmlformats.org/officeDocument/2006/relationships/image" Target="../media/image744.png"/><Relationship Id="rId559" Type="http://schemas.openxmlformats.org/officeDocument/2006/relationships/customXml" Target="../ink/ink761.xml"/><Relationship Id="rId60" Type="http://schemas.openxmlformats.org/officeDocument/2006/relationships/customXml" Target="../ink/ink511.xml"/><Relationship Id="rId81" Type="http://schemas.openxmlformats.org/officeDocument/2006/relationships/image" Target="../media/image518.png"/><Relationship Id="rId135" Type="http://schemas.openxmlformats.org/officeDocument/2006/relationships/image" Target="../media/image543.png"/><Relationship Id="rId156" Type="http://schemas.openxmlformats.org/officeDocument/2006/relationships/customXml" Target="../ink/ink559.xml"/><Relationship Id="rId177" Type="http://schemas.openxmlformats.org/officeDocument/2006/relationships/image" Target="../media/image564.png"/><Relationship Id="rId198" Type="http://schemas.openxmlformats.org/officeDocument/2006/relationships/image" Target="../media/image574.png"/><Relationship Id="rId321" Type="http://schemas.openxmlformats.org/officeDocument/2006/relationships/customXml" Target="../ink/ink642.xml"/><Relationship Id="rId342" Type="http://schemas.openxmlformats.org/officeDocument/2006/relationships/image" Target="../media/image646.png"/><Relationship Id="rId363" Type="http://schemas.openxmlformats.org/officeDocument/2006/relationships/customXml" Target="../ink/ink663.xml"/><Relationship Id="rId384" Type="http://schemas.openxmlformats.org/officeDocument/2006/relationships/image" Target="../media/image667.png"/><Relationship Id="rId419" Type="http://schemas.openxmlformats.org/officeDocument/2006/relationships/customXml" Target="../ink/ink691.xml"/><Relationship Id="rId570" Type="http://schemas.openxmlformats.org/officeDocument/2006/relationships/image" Target="../media/image760.png"/><Relationship Id="rId202" Type="http://schemas.openxmlformats.org/officeDocument/2006/relationships/image" Target="../media/image576.png"/><Relationship Id="rId223" Type="http://schemas.openxmlformats.org/officeDocument/2006/relationships/customXml" Target="../ink/ink593.xml"/><Relationship Id="rId244" Type="http://schemas.openxmlformats.org/officeDocument/2006/relationships/image" Target="../media/image597.png"/><Relationship Id="rId430" Type="http://schemas.openxmlformats.org/officeDocument/2006/relationships/image" Target="../media/image690.png"/><Relationship Id="rId18" Type="http://schemas.openxmlformats.org/officeDocument/2006/relationships/customXml" Target="../ink/ink490.xml"/><Relationship Id="rId39" Type="http://schemas.openxmlformats.org/officeDocument/2006/relationships/image" Target="../media/image497.png"/><Relationship Id="rId265" Type="http://schemas.openxmlformats.org/officeDocument/2006/relationships/customXml" Target="../ink/ink614.xml"/><Relationship Id="rId286" Type="http://schemas.openxmlformats.org/officeDocument/2006/relationships/image" Target="../media/image618.png"/><Relationship Id="rId451" Type="http://schemas.openxmlformats.org/officeDocument/2006/relationships/customXml" Target="../ink/ink707.xml"/><Relationship Id="rId472" Type="http://schemas.openxmlformats.org/officeDocument/2006/relationships/image" Target="../media/image711.png"/><Relationship Id="rId493" Type="http://schemas.openxmlformats.org/officeDocument/2006/relationships/customXml" Target="../ink/ink728.xml"/><Relationship Id="rId507" Type="http://schemas.openxmlformats.org/officeDocument/2006/relationships/customXml" Target="../ink/ink735.xml"/><Relationship Id="rId528" Type="http://schemas.openxmlformats.org/officeDocument/2006/relationships/image" Target="../media/image739.png"/><Relationship Id="rId549" Type="http://schemas.openxmlformats.org/officeDocument/2006/relationships/customXml" Target="../ink/ink756.xml"/><Relationship Id="rId50" Type="http://schemas.openxmlformats.org/officeDocument/2006/relationships/customXml" Target="../ink/ink506.xml"/><Relationship Id="rId104" Type="http://schemas.openxmlformats.org/officeDocument/2006/relationships/customXml" Target="../ink/ink533.xml"/><Relationship Id="rId125" Type="http://schemas.openxmlformats.org/officeDocument/2006/relationships/image" Target="../media/image538.png"/><Relationship Id="rId146" Type="http://schemas.openxmlformats.org/officeDocument/2006/relationships/customXml" Target="../ink/ink554.xml"/><Relationship Id="rId167" Type="http://schemas.openxmlformats.org/officeDocument/2006/relationships/image" Target="../media/image559.png"/><Relationship Id="rId188" Type="http://schemas.openxmlformats.org/officeDocument/2006/relationships/customXml" Target="../ink/ink575.xml"/><Relationship Id="rId311" Type="http://schemas.openxmlformats.org/officeDocument/2006/relationships/customXml" Target="../ink/ink637.xml"/><Relationship Id="rId332" Type="http://schemas.openxmlformats.org/officeDocument/2006/relationships/image" Target="../media/image641.png"/><Relationship Id="rId353" Type="http://schemas.openxmlformats.org/officeDocument/2006/relationships/customXml" Target="../ink/ink658.xml"/><Relationship Id="rId374" Type="http://schemas.openxmlformats.org/officeDocument/2006/relationships/image" Target="../media/image662.png"/><Relationship Id="rId395" Type="http://schemas.openxmlformats.org/officeDocument/2006/relationships/customXml" Target="../ink/ink679.xml"/><Relationship Id="rId409" Type="http://schemas.openxmlformats.org/officeDocument/2006/relationships/customXml" Target="../ink/ink686.xml"/><Relationship Id="rId560" Type="http://schemas.openxmlformats.org/officeDocument/2006/relationships/image" Target="../media/image755.png"/><Relationship Id="rId71" Type="http://schemas.openxmlformats.org/officeDocument/2006/relationships/image" Target="../media/image513.png"/><Relationship Id="rId92" Type="http://schemas.openxmlformats.org/officeDocument/2006/relationships/customXml" Target="../ink/ink527.xml"/><Relationship Id="rId213" Type="http://schemas.openxmlformats.org/officeDocument/2006/relationships/customXml" Target="../ink/ink588.xml"/><Relationship Id="rId234" Type="http://schemas.openxmlformats.org/officeDocument/2006/relationships/image" Target="../media/image592.png"/><Relationship Id="rId420" Type="http://schemas.openxmlformats.org/officeDocument/2006/relationships/image" Target="../media/image685.png"/><Relationship Id="rId2" Type="http://schemas.openxmlformats.org/officeDocument/2006/relationships/customXml" Target="../ink/ink482.xml"/><Relationship Id="rId29" Type="http://schemas.openxmlformats.org/officeDocument/2006/relationships/image" Target="../media/image492.png"/><Relationship Id="rId255" Type="http://schemas.openxmlformats.org/officeDocument/2006/relationships/customXml" Target="../ink/ink609.xml"/><Relationship Id="rId276" Type="http://schemas.openxmlformats.org/officeDocument/2006/relationships/image" Target="../media/image613.png"/><Relationship Id="rId297" Type="http://schemas.openxmlformats.org/officeDocument/2006/relationships/customXml" Target="../ink/ink630.xml"/><Relationship Id="rId441" Type="http://schemas.openxmlformats.org/officeDocument/2006/relationships/customXml" Target="../ink/ink702.xml"/><Relationship Id="rId462" Type="http://schemas.openxmlformats.org/officeDocument/2006/relationships/image" Target="../media/image706.png"/><Relationship Id="rId483" Type="http://schemas.openxmlformats.org/officeDocument/2006/relationships/customXml" Target="../ink/ink723.xml"/><Relationship Id="rId518" Type="http://schemas.openxmlformats.org/officeDocument/2006/relationships/image" Target="../media/image734.png"/><Relationship Id="rId539" Type="http://schemas.openxmlformats.org/officeDocument/2006/relationships/customXml" Target="../ink/ink751.xml"/><Relationship Id="rId40" Type="http://schemas.openxmlformats.org/officeDocument/2006/relationships/customXml" Target="../ink/ink501.xml"/><Relationship Id="rId115" Type="http://schemas.openxmlformats.org/officeDocument/2006/relationships/image" Target="../media/image240.png"/><Relationship Id="rId136" Type="http://schemas.openxmlformats.org/officeDocument/2006/relationships/customXml" Target="../ink/ink549.xml"/><Relationship Id="rId157" Type="http://schemas.openxmlformats.org/officeDocument/2006/relationships/image" Target="../media/image554.png"/><Relationship Id="rId178" Type="http://schemas.openxmlformats.org/officeDocument/2006/relationships/customXml" Target="../ink/ink570.xml"/><Relationship Id="rId301" Type="http://schemas.openxmlformats.org/officeDocument/2006/relationships/customXml" Target="../ink/ink632.xml"/><Relationship Id="rId322" Type="http://schemas.openxmlformats.org/officeDocument/2006/relationships/image" Target="../media/image636.png"/><Relationship Id="rId343" Type="http://schemas.openxmlformats.org/officeDocument/2006/relationships/customXml" Target="../ink/ink653.xml"/><Relationship Id="rId364" Type="http://schemas.openxmlformats.org/officeDocument/2006/relationships/image" Target="../media/image657.png"/><Relationship Id="rId550" Type="http://schemas.openxmlformats.org/officeDocument/2006/relationships/image" Target="../media/image750.png"/><Relationship Id="rId61" Type="http://schemas.openxmlformats.org/officeDocument/2006/relationships/image" Target="../media/image508.png"/><Relationship Id="rId82" Type="http://schemas.openxmlformats.org/officeDocument/2006/relationships/customXml" Target="../ink/ink522.xml"/><Relationship Id="rId199" Type="http://schemas.openxmlformats.org/officeDocument/2006/relationships/customXml" Target="../ink/ink581.xml"/><Relationship Id="rId203" Type="http://schemas.openxmlformats.org/officeDocument/2006/relationships/customXml" Target="../ink/ink583.xml"/><Relationship Id="rId385" Type="http://schemas.openxmlformats.org/officeDocument/2006/relationships/customXml" Target="../ink/ink674.xml"/><Relationship Id="rId571" Type="http://schemas.openxmlformats.org/officeDocument/2006/relationships/customXml" Target="../ink/ink767.xml"/><Relationship Id="rId19" Type="http://schemas.openxmlformats.org/officeDocument/2006/relationships/image" Target="../media/image487.png"/><Relationship Id="rId224" Type="http://schemas.openxmlformats.org/officeDocument/2006/relationships/image" Target="../media/image587.png"/><Relationship Id="rId245" Type="http://schemas.openxmlformats.org/officeDocument/2006/relationships/customXml" Target="../ink/ink604.xml"/><Relationship Id="rId266" Type="http://schemas.openxmlformats.org/officeDocument/2006/relationships/image" Target="../media/image608.png"/><Relationship Id="rId287" Type="http://schemas.openxmlformats.org/officeDocument/2006/relationships/customXml" Target="../ink/ink625.xml"/><Relationship Id="rId410" Type="http://schemas.openxmlformats.org/officeDocument/2006/relationships/image" Target="../media/image680.png"/><Relationship Id="rId431" Type="http://schemas.openxmlformats.org/officeDocument/2006/relationships/customXml" Target="../ink/ink697.xml"/><Relationship Id="rId452" Type="http://schemas.openxmlformats.org/officeDocument/2006/relationships/image" Target="../media/image701.png"/><Relationship Id="rId473" Type="http://schemas.openxmlformats.org/officeDocument/2006/relationships/customXml" Target="../ink/ink718.xml"/><Relationship Id="rId494" Type="http://schemas.openxmlformats.org/officeDocument/2006/relationships/image" Target="../media/image722.png"/><Relationship Id="rId508" Type="http://schemas.openxmlformats.org/officeDocument/2006/relationships/image" Target="../media/image729.png"/><Relationship Id="rId529" Type="http://schemas.openxmlformats.org/officeDocument/2006/relationships/customXml" Target="../ink/ink746.xml"/><Relationship Id="rId30" Type="http://schemas.openxmlformats.org/officeDocument/2006/relationships/customXml" Target="../ink/ink496.xml"/><Relationship Id="rId105" Type="http://schemas.openxmlformats.org/officeDocument/2006/relationships/image" Target="../media/image529.png"/><Relationship Id="rId126" Type="http://schemas.openxmlformats.org/officeDocument/2006/relationships/customXml" Target="../ink/ink544.xml"/><Relationship Id="rId147" Type="http://schemas.openxmlformats.org/officeDocument/2006/relationships/image" Target="../media/image549.png"/><Relationship Id="rId168" Type="http://schemas.openxmlformats.org/officeDocument/2006/relationships/customXml" Target="../ink/ink565.xml"/><Relationship Id="rId312" Type="http://schemas.openxmlformats.org/officeDocument/2006/relationships/image" Target="../media/image631.png"/><Relationship Id="rId333" Type="http://schemas.openxmlformats.org/officeDocument/2006/relationships/customXml" Target="../ink/ink648.xml"/><Relationship Id="rId354" Type="http://schemas.openxmlformats.org/officeDocument/2006/relationships/image" Target="../media/image652.png"/><Relationship Id="rId540" Type="http://schemas.openxmlformats.org/officeDocument/2006/relationships/image" Target="../media/image745.png"/><Relationship Id="rId51" Type="http://schemas.openxmlformats.org/officeDocument/2006/relationships/image" Target="../media/image503.png"/><Relationship Id="rId72" Type="http://schemas.openxmlformats.org/officeDocument/2006/relationships/customXml" Target="../ink/ink517.xml"/><Relationship Id="rId93" Type="http://schemas.openxmlformats.org/officeDocument/2006/relationships/image" Target="../media/image523.png"/><Relationship Id="rId189" Type="http://schemas.openxmlformats.org/officeDocument/2006/relationships/customXml" Target="../ink/ink576.xml"/><Relationship Id="rId375" Type="http://schemas.openxmlformats.org/officeDocument/2006/relationships/customXml" Target="../ink/ink669.xml"/><Relationship Id="rId396" Type="http://schemas.openxmlformats.org/officeDocument/2006/relationships/image" Target="../media/image673.png"/><Relationship Id="rId561" Type="http://schemas.openxmlformats.org/officeDocument/2006/relationships/customXml" Target="../ink/ink762.xml"/><Relationship Id="rId3" Type="http://schemas.openxmlformats.org/officeDocument/2006/relationships/image" Target="../media/image479.png"/><Relationship Id="rId214" Type="http://schemas.openxmlformats.org/officeDocument/2006/relationships/image" Target="../media/image582.png"/><Relationship Id="rId235" Type="http://schemas.openxmlformats.org/officeDocument/2006/relationships/customXml" Target="../ink/ink599.xml"/><Relationship Id="rId256" Type="http://schemas.openxmlformats.org/officeDocument/2006/relationships/image" Target="../media/image603.png"/><Relationship Id="rId277" Type="http://schemas.openxmlformats.org/officeDocument/2006/relationships/customXml" Target="../ink/ink620.xml"/><Relationship Id="rId298" Type="http://schemas.openxmlformats.org/officeDocument/2006/relationships/image" Target="../media/image624.png"/><Relationship Id="rId400" Type="http://schemas.openxmlformats.org/officeDocument/2006/relationships/image" Target="../media/image675.png"/><Relationship Id="rId421" Type="http://schemas.openxmlformats.org/officeDocument/2006/relationships/customXml" Target="../ink/ink692.xml"/><Relationship Id="rId442" Type="http://schemas.openxmlformats.org/officeDocument/2006/relationships/image" Target="../media/image696.png"/><Relationship Id="rId463" Type="http://schemas.openxmlformats.org/officeDocument/2006/relationships/customXml" Target="../ink/ink713.xml"/><Relationship Id="rId484" Type="http://schemas.openxmlformats.org/officeDocument/2006/relationships/image" Target="../media/image717.png"/><Relationship Id="rId519" Type="http://schemas.openxmlformats.org/officeDocument/2006/relationships/customXml" Target="../ink/ink741.xml"/><Relationship Id="rId116" Type="http://schemas.openxmlformats.org/officeDocument/2006/relationships/customXml" Target="../ink/ink539.xml"/><Relationship Id="rId137" Type="http://schemas.openxmlformats.org/officeDocument/2006/relationships/image" Target="../media/image544.png"/><Relationship Id="rId158" Type="http://schemas.openxmlformats.org/officeDocument/2006/relationships/customXml" Target="../ink/ink560.xml"/><Relationship Id="rId302" Type="http://schemas.openxmlformats.org/officeDocument/2006/relationships/image" Target="../media/image626.png"/><Relationship Id="rId323" Type="http://schemas.openxmlformats.org/officeDocument/2006/relationships/customXml" Target="../ink/ink643.xml"/><Relationship Id="rId344" Type="http://schemas.openxmlformats.org/officeDocument/2006/relationships/image" Target="../media/image647.png"/><Relationship Id="rId530" Type="http://schemas.openxmlformats.org/officeDocument/2006/relationships/image" Target="../media/image740.png"/><Relationship Id="rId20" Type="http://schemas.openxmlformats.org/officeDocument/2006/relationships/customXml" Target="../ink/ink491.xml"/><Relationship Id="rId41" Type="http://schemas.openxmlformats.org/officeDocument/2006/relationships/image" Target="../media/image498.png"/><Relationship Id="rId62" Type="http://schemas.openxmlformats.org/officeDocument/2006/relationships/customXml" Target="../ink/ink512.xml"/><Relationship Id="rId83" Type="http://schemas.openxmlformats.org/officeDocument/2006/relationships/image" Target="../media/image257.png"/><Relationship Id="rId179" Type="http://schemas.openxmlformats.org/officeDocument/2006/relationships/image" Target="../media/image565.png"/><Relationship Id="rId365" Type="http://schemas.openxmlformats.org/officeDocument/2006/relationships/customXml" Target="../ink/ink664.xml"/><Relationship Id="rId386" Type="http://schemas.openxmlformats.org/officeDocument/2006/relationships/image" Target="../media/image668.png"/><Relationship Id="rId551" Type="http://schemas.openxmlformats.org/officeDocument/2006/relationships/customXml" Target="../ink/ink757.xml"/><Relationship Id="rId572" Type="http://schemas.openxmlformats.org/officeDocument/2006/relationships/image" Target="../media/image761.png"/><Relationship Id="rId190" Type="http://schemas.openxmlformats.org/officeDocument/2006/relationships/image" Target="../media/image570.png"/><Relationship Id="rId204" Type="http://schemas.openxmlformats.org/officeDocument/2006/relationships/image" Target="../media/image577.png"/><Relationship Id="rId225" Type="http://schemas.openxmlformats.org/officeDocument/2006/relationships/customXml" Target="../ink/ink594.xml"/><Relationship Id="rId246" Type="http://schemas.openxmlformats.org/officeDocument/2006/relationships/image" Target="../media/image598.png"/><Relationship Id="rId267" Type="http://schemas.openxmlformats.org/officeDocument/2006/relationships/customXml" Target="../ink/ink615.xml"/><Relationship Id="rId288" Type="http://schemas.openxmlformats.org/officeDocument/2006/relationships/image" Target="../media/image619.png"/><Relationship Id="rId411" Type="http://schemas.openxmlformats.org/officeDocument/2006/relationships/customXml" Target="../ink/ink687.xml"/><Relationship Id="rId432" Type="http://schemas.openxmlformats.org/officeDocument/2006/relationships/image" Target="../media/image691.png"/><Relationship Id="rId453" Type="http://schemas.openxmlformats.org/officeDocument/2006/relationships/customXml" Target="../ink/ink708.xml"/><Relationship Id="rId474" Type="http://schemas.openxmlformats.org/officeDocument/2006/relationships/image" Target="../media/image712.png"/><Relationship Id="rId509" Type="http://schemas.openxmlformats.org/officeDocument/2006/relationships/customXml" Target="../ink/ink736.xml"/><Relationship Id="rId106" Type="http://schemas.openxmlformats.org/officeDocument/2006/relationships/customXml" Target="../ink/ink534.xml"/><Relationship Id="rId127" Type="http://schemas.openxmlformats.org/officeDocument/2006/relationships/image" Target="../media/image539.png"/><Relationship Id="rId313" Type="http://schemas.openxmlformats.org/officeDocument/2006/relationships/customXml" Target="../ink/ink638.xml"/><Relationship Id="rId495" Type="http://schemas.openxmlformats.org/officeDocument/2006/relationships/customXml" Target="../ink/ink729.xml"/><Relationship Id="rId10" Type="http://schemas.openxmlformats.org/officeDocument/2006/relationships/customXml" Target="../ink/ink486.xml"/><Relationship Id="rId31" Type="http://schemas.openxmlformats.org/officeDocument/2006/relationships/image" Target="../media/image493.png"/><Relationship Id="rId52" Type="http://schemas.openxmlformats.org/officeDocument/2006/relationships/customXml" Target="../ink/ink507.xml"/><Relationship Id="rId73" Type="http://schemas.openxmlformats.org/officeDocument/2006/relationships/image" Target="../media/image514.png"/><Relationship Id="rId94" Type="http://schemas.openxmlformats.org/officeDocument/2006/relationships/customXml" Target="../ink/ink528.xml"/><Relationship Id="rId148" Type="http://schemas.openxmlformats.org/officeDocument/2006/relationships/customXml" Target="../ink/ink555.xml"/><Relationship Id="rId169" Type="http://schemas.openxmlformats.org/officeDocument/2006/relationships/image" Target="../media/image560.png"/><Relationship Id="rId334" Type="http://schemas.openxmlformats.org/officeDocument/2006/relationships/image" Target="../media/image642.png"/><Relationship Id="rId355" Type="http://schemas.openxmlformats.org/officeDocument/2006/relationships/customXml" Target="../ink/ink659.xml"/><Relationship Id="rId376" Type="http://schemas.openxmlformats.org/officeDocument/2006/relationships/image" Target="../media/image663.png"/><Relationship Id="rId397" Type="http://schemas.openxmlformats.org/officeDocument/2006/relationships/customXml" Target="../ink/ink680.xml"/><Relationship Id="rId520" Type="http://schemas.openxmlformats.org/officeDocument/2006/relationships/image" Target="../media/image735.png"/><Relationship Id="rId541" Type="http://schemas.openxmlformats.org/officeDocument/2006/relationships/customXml" Target="../ink/ink752.xml"/><Relationship Id="rId562" Type="http://schemas.openxmlformats.org/officeDocument/2006/relationships/image" Target="../media/image756.png"/><Relationship Id="rId4" Type="http://schemas.openxmlformats.org/officeDocument/2006/relationships/customXml" Target="../ink/ink483.xml"/><Relationship Id="rId180" Type="http://schemas.openxmlformats.org/officeDocument/2006/relationships/customXml" Target="../ink/ink571.xml"/><Relationship Id="rId215" Type="http://schemas.openxmlformats.org/officeDocument/2006/relationships/customXml" Target="../ink/ink589.xml"/><Relationship Id="rId236" Type="http://schemas.openxmlformats.org/officeDocument/2006/relationships/image" Target="../media/image593.png"/><Relationship Id="rId257" Type="http://schemas.openxmlformats.org/officeDocument/2006/relationships/customXml" Target="../ink/ink610.xml"/><Relationship Id="rId278" Type="http://schemas.openxmlformats.org/officeDocument/2006/relationships/image" Target="../media/image614.png"/><Relationship Id="rId401" Type="http://schemas.openxmlformats.org/officeDocument/2006/relationships/customXml" Target="../ink/ink682.xml"/><Relationship Id="rId422" Type="http://schemas.openxmlformats.org/officeDocument/2006/relationships/image" Target="../media/image686.png"/><Relationship Id="rId443" Type="http://schemas.openxmlformats.org/officeDocument/2006/relationships/customXml" Target="../ink/ink703.xml"/><Relationship Id="rId464" Type="http://schemas.openxmlformats.org/officeDocument/2006/relationships/image" Target="../media/image707.png"/><Relationship Id="rId303" Type="http://schemas.openxmlformats.org/officeDocument/2006/relationships/customXml" Target="../ink/ink633.xml"/><Relationship Id="rId485" Type="http://schemas.openxmlformats.org/officeDocument/2006/relationships/customXml" Target="../ink/ink724.xml"/><Relationship Id="rId42" Type="http://schemas.openxmlformats.org/officeDocument/2006/relationships/customXml" Target="../ink/ink502.xml"/><Relationship Id="rId84" Type="http://schemas.openxmlformats.org/officeDocument/2006/relationships/customXml" Target="../ink/ink523.xml"/><Relationship Id="rId138" Type="http://schemas.openxmlformats.org/officeDocument/2006/relationships/customXml" Target="../ink/ink550.xml"/><Relationship Id="rId345" Type="http://schemas.openxmlformats.org/officeDocument/2006/relationships/customXml" Target="../ink/ink654.xml"/><Relationship Id="rId387" Type="http://schemas.openxmlformats.org/officeDocument/2006/relationships/customXml" Target="../ink/ink675.xml"/><Relationship Id="rId510" Type="http://schemas.openxmlformats.org/officeDocument/2006/relationships/image" Target="../media/image730.png"/><Relationship Id="rId552" Type="http://schemas.openxmlformats.org/officeDocument/2006/relationships/image" Target="../media/image751.png"/><Relationship Id="rId191" Type="http://schemas.openxmlformats.org/officeDocument/2006/relationships/customXml" Target="../ink/ink577.xml"/><Relationship Id="rId205" Type="http://schemas.openxmlformats.org/officeDocument/2006/relationships/customXml" Target="../ink/ink584.xml"/><Relationship Id="rId247" Type="http://schemas.openxmlformats.org/officeDocument/2006/relationships/customXml" Target="../ink/ink605.xml"/><Relationship Id="rId412" Type="http://schemas.openxmlformats.org/officeDocument/2006/relationships/image" Target="../media/image681.png"/><Relationship Id="rId107" Type="http://schemas.openxmlformats.org/officeDocument/2006/relationships/image" Target="../media/image530.png"/><Relationship Id="rId289" Type="http://schemas.openxmlformats.org/officeDocument/2006/relationships/customXml" Target="../ink/ink626.xml"/><Relationship Id="rId454" Type="http://schemas.openxmlformats.org/officeDocument/2006/relationships/image" Target="../media/image702.png"/><Relationship Id="rId496" Type="http://schemas.openxmlformats.org/officeDocument/2006/relationships/image" Target="../media/image723.png"/><Relationship Id="rId11" Type="http://schemas.openxmlformats.org/officeDocument/2006/relationships/image" Target="../media/image483.png"/><Relationship Id="rId53" Type="http://schemas.openxmlformats.org/officeDocument/2006/relationships/image" Target="../media/image504.png"/><Relationship Id="rId149" Type="http://schemas.openxmlformats.org/officeDocument/2006/relationships/image" Target="../media/image550.png"/><Relationship Id="rId314" Type="http://schemas.openxmlformats.org/officeDocument/2006/relationships/image" Target="../media/image632.png"/><Relationship Id="rId356" Type="http://schemas.openxmlformats.org/officeDocument/2006/relationships/image" Target="../media/image653.png"/><Relationship Id="rId398" Type="http://schemas.openxmlformats.org/officeDocument/2006/relationships/image" Target="../media/image674.png"/><Relationship Id="rId521" Type="http://schemas.openxmlformats.org/officeDocument/2006/relationships/customXml" Target="../ink/ink742.xml"/><Relationship Id="rId563" Type="http://schemas.openxmlformats.org/officeDocument/2006/relationships/customXml" Target="../ink/ink763.xml"/><Relationship Id="rId95" Type="http://schemas.openxmlformats.org/officeDocument/2006/relationships/image" Target="../media/image524.png"/><Relationship Id="rId160" Type="http://schemas.openxmlformats.org/officeDocument/2006/relationships/customXml" Target="../ink/ink561.xml"/><Relationship Id="rId216" Type="http://schemas.openxmlformats.org/officeDocument/2006/relationships/image" Target="../media/image583.png"/><Relationship Id="rId423" Type="http://schemas.openxmlformats.org/officeDocument/2006/relationships/customXml" Target="../ink/ink693.xml"/><Relationship Id="rId258" Type="http://schemas.openxmlformats.org/officeDocument/2006/relationships/image" Target="../media/image604.png"/><Relationship Id="rId465" Type="http://schemas.openxmlformats.org/officeDocument/2006/relationships/customXml" Target="../ink/ink714.xml"/><Relationship Id="rId22" Type="http://schemas.openxmlformats.org/officeDocument/2006/relationships/customXml" Target="../ink/ink492.xml"/><Relationship Id="rId64" Type="http://schemas.openxmlformats.org/officeDocument/2006/relationships/customXml" Target="../ink/ink513.xml"/><Relationship Id="rId118" Type="http://schemas.openxmlformats.org/officeDocument/2006/relationships/customXml" Target="../ink/ink540.xml"/><Relationship Id="rId325" Type="http://schemas.openxmlformats.org/officeDocument/2006/relationships/customXml" Target="../ink/ink644.xml"/><Relationship Id="rId367" Type="http://schemas.openxmlformats.org/officeDocument/2006/relationships/customXml" Target="../ink/ink665.xml"/><Relationship Id="rId532" Type="http://schemas.openxmlformats.org/officeDocument/2006/relationships/image" Target="../media/image741.png"/><Relationship Id="rId171" Type="http://schemas.openxmlformats.org/officeDocument/2006/relationships/image" Target="../media/image561.png"/><Relationship Id="rId227" Type="http://schemas.openxmlformats.org/officeDocument/2006/relationships/customXml" Target="../ink/ink595.xml"/><Relationship Id="rId269" Type="http://schemas.openxmlformats.org/officeDocument/2006/relationships/customXml" Target="../ink/ink616.xml"/><Relationship Id="rId434" Type="http://schemas.openxmlformats.org/officeDocument/2006/relationships/image" Target="../media/image692.png"/><Relationship Id="rId476" Type="http://schemas.openxmlformats.org/officeDocument/2006/relationships/image" Target="../media/image713.png"/><Relationship Id="rId33" Type="http://schemas.openxmlformats.org/officeDocument/2006/relationships/image" Target="../media/image494.png"/><Relationship Id="rId129" Type="http://schemas.openxmlformats.org/officeDocument/2006/relationships/image" Target="../media/image540.png"/><Relationship Id="rId280" Type="http://schemas.openxmlformats.org/officeDocument/2006/relationships/image" Target="../media/image615.png"/><Relationship Id="rId336" Type="http://schemas.openxmlformats.org/officeDocument/2006/relationships/image" Target="../media/image643.png"/><Relationship Id="rId501" Type="http://schemas.openxmlformats.org/officeDocument/2006/relationships/customXml" Target="../ink/ink732.xml"/><Relationship Id="rId543" Type="http://schemas.openxmlformats.org/officeDocument/2006/relationships/customXml" Target="../ink/ink753.xml"/><Relationship Id="rId75" Type="http://schemas.openxmlformats.org/officeDocument/2006/relationships/image" Target="../media/image515.png"/><Relationship Id="rId140" Type="http://schemas.openxmlformats.org/officeDocument/2006/relationships/customXml" Target="../ink/ink551.xml"/><Relationship Id="rId182" Type="http://schemas.openxmlformats.org/officeDocument/2006/relationships/customXml" Target="../ink/ink572.xml"/><Relationship Id="rId378" Type="http://schemas.openxmlformats.org/officeDocument/2006/relationships/image" Target="../media/image664.png"/><Relationship Id="rId403" Type="http://schemas.openxmlformats.org/officeDocument/2006/relationships/customXml" Target="../ink/ink683.xml"/><Relationship Id="rId6" Type="http://schemas.openxmlformats.org/officeDocument/2006/relationships/customXml" Target="../ink/ink484.xml"/><Relationship Id="rId238" Type="http://schemas.openxmlformats.org/officeDocument/2006/relationships/image" Target="../media/image594.png"/><Relationship Id="rId445" Type="http://schemas.openxmlformats.org/officeDocument/2006/relationships/customXml" Target="../ink/ink704.xml"/><Relationship Id="rId487" Type="http://schemas.openxmlformats.org/officeDocument/2006/relationships/customXml" Target="../ink/ink725.xml"/><Relationship Id="rId291" Type="http://schemas.openxmlformats.org/officeDocument/2006/relationships/customXml" Target="../ink/ink627.xml"/><Relationship Id="rId305" Type="http://schemas.openxmlformats.org/officeDocument/2006/relationships/customXml" Target="../ink/ink634.xml"/><Relationship Id="rId347" Type="http://schemas.openxmlformats.org/officeDocument/2006/relationships/customXml" Target="../ink/ink655.xml"/><Relationship Id="rId512" Type="http://schemas.openxmlformats.org/officeDocument/2006/relationships/image" Target="../media/image731.png"/><Relationship Id="rId44" Type="http://schemas.openxmlformats.org/officeDocument/2006/relationships/customXml" Target="../ink/ink503.xml"/><Relationship Id="rId86" Type="http://schemas.openxmlformats.org/officeDocument/2006/relationships/customXml" Target="../ink/ink524.xml"/><Relationship Id="rId151" Type="http://schemas.openxmlformats.org/officeDocument/2006/relationships/image" Target="../media/image551.png"/><Relationship Id="rId389" Type="http://schemas.openxmlformats.org/officeDocument/2006/relationships/customXml" Target="../ink/ink676.xml"/><Relationship Id="rId554" Type="http://schemas.openxmlformats.org/officeDocument/2006/relationships/image" Target="../media/image752.png"/><Relationship Id="rId193" Type="http://schemas.openxmlformats.org/officeDocument/2006/relationships/customXml" Target="../ink/ink578.xml"/><Relationship Id="rId207" Type="http://schemas.openxmlformats.org/officeDocument/2006/relationships/customXml" Target="../ink/ink585.xml"/><Relationship Id="rId249" Type="http://schemas.openxmlformats.org/officeDocument/2006/relationships/customXml" Target="../ink/ink606.xml"/><Relationship Id="rId414" Type="http://schemas.openxmlformats.org/officeDocument/2006/relationships/image" Target="../media/image682.png"/><Relationship Id="rId456" Type="http://schemas.openxmlformats.org/officeDocument/2006/relationships/image" Target="../media/image703.png"/><Relationship Id="rId498" Type="http://schemas.openxmlformats.org/officeDocument/2006/relationships/image" Target="../media/image724.png"/><Relationship Id="rId13" Type="http://schemas.openxmlformats.org/officeDocument/2006/relationships/image" Target="../media/image484.png"/><Relationship Id="rId109" Type="http://schemas.openxmlformats.org/officeDocument/2006/relationships/image" Target="../media/image531.png"/><Relationship Id="rId260" Type="http://schemas.openxmlformats.org/officeDocument/2006/relationships/image" Target="../media/image605.png"/><Relationship Id="rId316" Type="http://schemas.openxmlformats.org/officeDocument/2006/relationships/image" Target="../media/image633.png"/><Relationship Id="rId523" Type="http://schemas.openxmlformats.org/officeDocument/2006/relationships/customXml" Target="../ink/ink743.xml"/><Relationship Id="rId55" Type="http://schemas.openxmlformats.org/officeDocument/2006/relationships/image" Target="../media/image505.png"/><Relationship Id="rId97" Type="http://schemas.openxmlformats.org/officeDocument/2006/relationships/image" Target="../media/image525.png"/><Relationship Id="rId120" Type="http://schemas.openxmlformats.org/officeDocument/2006/relationships/customXml" Target="../ink/ink541.xml"/><Relationship Id="rId358" Type="http://schemas.openxmlformats.org/officeDocument/2006/relationships/image" Target="../media/image654.png"/><Relationship Id="rId565" Type="http://schemas.openxmlformats.org/officeDocument/2006/relationships/customXml" Target="../ink/ink764.xml"/><Relationship Id="rId162" Type="http://schemas.openxmlformats.org/officeDocument/2006/relationships/customXml" Target="../ink/ink562.xml"/><Relationship Id="rId218" Type="http://schemas.openxmlformats.org/officeDocument/2006/relationships/image" Target="../media/image584.png"/><Relationship Id="rId425" Type="http://schemas.openxmlformats.org/officeDocument/2006/relationships/customXml" Target="../ink/ink694.xml"/><Relationship Id="rId467" Type="http://schemas.openxmlformats.org/officeDocument/2006/relationships/customXml" Target="../ink/ink715.xml"/><Relationship Id="rId271" Type="http://schemas.openxmlformats.org/officeDocument/2006/relationships/customXml" Target="../ink/ink617.xml"/><Relationship Id="rId24" Type="http://schemas.openxmlformats.org/officeDocument/2006/relationships/customXml" Target="../ink/ink493.xml"/><Relationship Id="rId66" Type="http://schemas.openxmlformats.org/officeDocument/2006/relationships/customXml" Target="../ink/ink514.xml"/><Relationship Id="rId131" Type="http://schemas.openxmlformats.org/officeDocument/2006/relationships/image" Target="../media/image541.png"/><Relationship Id="rId327" Type="http://schemas.openxmlformats.org/officeDocument/2006/relationships/customXml" Target="../ink/ink645.xml"/><Relationship Id="rId369" Type="http://schemas.openxmlformats.org/officeDocument/2006/relationships/customXml" Target="../ink/ink666.xml"/><Relationship Id="rId534" Type="http://schemas.openxmlformats.org/officeDocument/2006/relationships/image" Target="../media/image742.png"/><Relationship Id="rId173" Type="http://schemas.openxmlformats.org/officeDocument/2006/relationships/image" Target="../media/image562.png"/><Relationship Id="rId229" Type="http://schemas.openxmlformats.org/officeDocument/2006/relationships/customXml" Target="../ink/ink596.xml"/><Relationship Id="rId380" Type="http://schemas.openxmlformats.org/officeDocument/2006/relationships/image" Target="../media/image665.png"/><Relationship Id="rId436" Type="http://schemas.openxmlformats.org/officeDocument/2006/relationships/image" Target="../media/image693.png"/><Relationship Id="rId240" Type="http://schemas.openxmlformats.org/officeDocument/2006/relationships/image" Target="../media/image595.png"/><Relationship Id="rId478" Type="http://schemas.openxmlformats.org/officeDocument/2006/relationships/image" Target="../media/image714.png"/><Relationship Id="rId35" Type="http://schemas.openxmlformats.org/officeDocument/2006/relationships/image" Target="../media/image495.png"/><Relationship Id="rId77" Type="http://schemas.openxmlformats.org/officeDocument/2006/relationships/image" Target="../media/image516.png"/><Relationship Id="rId100" Type="http://schemas.openxmlformats.org/officeDocument/2006/relationships/customXml" Target="../ink/ink531.xml"/><Relationship Id="rId282" Type="http://schemas.openxmlformats.org/officeDocument/2006/relationships/image" Target="../media/image616.png"/><Relationship Id="rId338" Type="http://schemas.openxmlformats.org/officeDocument/2006/relationships/image" Target="../media/image644.png"/><Relationship Id="rId503" Type="http://schemas.openxmlformats.org/officeDocument/2006/relationships/customXml" Target="../ink/ink733.xml"/><Relationship Id="rId545" Type="http://schemas.openxmlformats.org/officeDocument/2006/relationships/customXml" Target="../ink/ink754.xml"/><Relationship Id="rId8" Type="http://schemas.openxmlformats.org/officeDocument/2006/relationships/customXml" Target="../ink/ink485.xml"/><Relationship Id="rId142" Type="http://schemas.openxmlformats.org/officeDocument/2006/relationships/customXml" Target="../ink/ink552.xml"/><Relationship Id="rId184" Type="http://schemas.openxmlformats.org/officeDocument/2006/relationships/customXml" Target="../ink/ink573.xml"/><Relationship Id="rId391" Type="http://schemas.openxmlformats.org/officeDocument/2006/relationships/customXml" Target="../ink/ink677.xml"/><Relationship Id="rId405" Type="http://schemas.openxmlformats.org/officeDocument/2006/relationships/customXml" Target="../ink/ink684.xml"/><Relationship Id="rId447" Type="http://schemas.openxmlformats.org/officeDocument/2006/relationships/customXml" Target="../ink/ink705.xml"/><Relationship Id="rId251" Type="http://schemas.openxmlformats.org/officeDocument/2006/relationships/customXml" Target="../ink/ink607.xml"/><Relationship Id="rId489" Type="http://schemas.openxmlformats.org/officeDocument/2006/relationships/customXml" Target="../ink/ink726.xml"/><Relationship Id="rId46" Type="http://schemas.openxmlformats.org/officeDocument/2006/relationships/customXml" Target="../ink/ink504.xml"/><Relationship Id="rId293" Type="http://schemas.openxmlformats.org/officeDocument/2006/relationships/customXml" Target="../ink/ink628.xml"/><Relationship Id="rId307" Type="http://schemas.openxmlformats.org/officeDocument/2006/relationships/customXml" Target="../ink/ink635.xml"/><Relationship Id="rId349" Type="http://schemas.openxmlformats.org/officeDocument/2006/relationships/customXml" Target="../ink/ink656.xml"/><Relationship Id="rId514" Type="http://schemas.openxmlformats.org/officeDocument/2006/relationships/image" Target="../media/image732.png"/><Relationship Id="rId556" Type="http://schemas.openxmlformats.org/officeDocument/2006/relationships/image" Target="../media/image753.png"/><Relationship Id="rId88" Type="http://schemas.openxmlformats.org/officeDocument/2006/relationships/customXml" Target="../ink/ink525.xml"/><Relationship Id="rId111" Type="http://schemas.openxmlformats.org/officeDocument/2006/relationships/image" Target="../media/image532.png"/><Relationship Id="rId153" Type="http://schemas.openxmlformats.org/officeDocument/2006/relationships/image" Target="../media/image552.png"/><Relationship Id="rId195" Type="http://schemas.openxmlformats.org/officeDocument/2006/relationships/customXml" Target="../ink/ink579.xml"/><Relationship Id="rId209" Type="http://schemas.openxmlformats.org/officeDocument/2006/relationships/customXml" Target="../ink/ink586.xml"/><Relationship Id="rId360" Type="http://schemas.openxmlformats.org/officeDocument/2006/relationships/image" Target="../media/image655.png"/><Relationship Id="rId416" Type="http://schemas.openxmlformats.org/officeDocument/2006/relationships/image" Target="../media/image683.png"/><Relationship Id="rId220" Type="http://schemas.openxmlformats.org/officeDocument/2006/relationships/image" Target="../media/image585.png"/><Relationship Id="rId458" Type="http://schemas.openxmlformats.org/officeDocument/2006/relationships/image" Target="../media/image704.png"/><Relationship Id="rId15" Type="http://schemas.openxmlformats.org/officeDocument/2006/relationships/image" Target="../media/image485.png"/><Relationship Id="rId57" Type="http://schemas.openxmlformats.org/officeDocument/2006/relationships/image" Target="../media/image506.png"/><Relationship Id="rId262" Type="http://schemas.openxmlformats.org/officeDocument/2006/relationships/image" Target="../media/image606.png"/><Relationship Id="rId318" Type="http://schemas.openxmlformats.org/officeDocument/2006/relationships/image" Target="../media/image634.png"/><Relationship Id="rId525" Type="http://schemas.openxmlformats.org/officeDocument/2006/relationships/customXml" Target="../ink/ink744.xml"/><Relationship Id="rId567" Type="http://schemas.openxmlformats.org/officeDocument/2006/relationships/customXml" Target="../ink/ink765.xml"/><Relationship Id="rId99" Type="http://schemas.openxmlformats.org/officeDocument/2006/relationships/image" Target="../media/image526.png"/><Relationship Id="rId122" Type="http://schemas.openxmlformats.org/officeDocument/2006/relationships/customXml" Target="../ink/ink542.xml"/><Relationship Id="rId164" Type="http://schemas.openxmlformats.org/officeDocument/2006/relationships/customXml" Target="../ink/ink563.xml"/><Relationship Id="rId371" Type="http://schemas.openxmlformats.org/officeDocument/2006/relationships/customXml" Target="../ink/ink667.xml"/><Relationship Id="rId427" Type="http://schemas.openxmlformats.org/officeDocument/2006/relationships/customXml" Target="../ink/ink695.xml"/><Relationship Id="rId469" Type="http://schemas.openxmlformats.org/officeDocument/2006/relationships/customXml" Target="../ink/ink71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6.xml"/><Relationship Id="rId21" Type="http://schemas.openxmlformats.org/officeDocument/2006/relationships/image" Target="../media/image771.png"/><Relationship Id="rId42" Type="http://schemas.openxmlformats.org/officeDocument/2006/relationships/customXml" Target="../ink/ink788.xml"/><Relationship Id="rId63" Type="http://schemas.openxmlformats.org/officeDocument/2006/relationships/image" Target="../media/image792.png"/><Relationship Id="rId84" Type="http://schemas.openxmlformats.org/officeDocument/2006/relationships/image" Target="../media/image802.png"/><Relationship Id="rId138" Type="http://schemas.openxmlformats.org/officeDocument/2006/relationships/image" Target="../media/image829.png"/><Relationship Id="rId159" Type="http://schemas.openxmlformats.org/officeDocument/2006/relationships/customXml" Target="../ink/ink847.xml"/><Relationship Id="rId170" Type="http://schemas.openxmlformats.org/officeDocument/2006/relationships/image" Target="../media/image845.png"/><Relationship Id="rId191" Type="http://schemas.openxmlformats.org/officeDocument/2006/relationships/customXml" Target="../ink/ink863.xml"/><Relationship Id="rId196" Type="http://schemas.openxmlformats.org/officeDocument/2006/relationships/image" Target="../media/image858.png"/><Relationship Id="rId200" Type="http://schemas.openxmlformats.org/officeDocument/2006/relationships/image" Target="../media/image860.png"/><Relationship Id="rId16" Type="http://schemas.openxmlformats.org/officeDocument/2006/relationships/customXml" Target="../ink/ink775.xml"/><Relationship Id="rId107" Type="http://schemas.openxmlformats.org/officeDocument/2006/relationships/customXml" Target="../ink/ink821.xml"/><Relationship Id="rId11" Type="http://schemas.openxmlformats.org/officeDocument/2006/relationships/image" Target="../media/image766.png"/><Relationship Id="rId32" Type="http://schemas.openxmlformats.org/officeDocument/2006/relationships/customXml" Target="../ink/ink783.xml"/><Relationship Id="rId37" Type="http://schemas.openxmlformats.org/officeDocument/2006/relationships/image" Target="../media/image779.png"/><Relationship Id="rId53" Type="http://schemas.openxmlformats.org/officeDocument/2006/relationships/image" Target="../media/image787.png"/><Relationship Id="rId58" Type="http://schemas.openxmlformats.org/officeDocument/2006/relationships/customXml" Target="../ink/ink796.xml"/><Relationship Id="rId74" Type="http://schemas.openxmlformats.org/officeDocument/2006/relationships/customXml" Target="../ink/ink804.xml"/><Relationship Id="rId79" Type="http://schemas.openxmlformats.org/officeDocument/2006/relationships/customXml" Target="../ink/ink807.xml"/><Relationship Id="rId102" Type="http://schemas.openxmlformats.org/officeDocument/2006/relationships/image" Target="../media/image811.png"/><Relationship Id="rId123" Type="http://schemas.openxmlformats.org/officeDocument/2006/relationships/customXml" Target="../ink/ink829.xml"/><Relationship Id="rId128" Type="http://schemas.openxmlformats.org/officeDocument/2006/relationships/image" Target="../media/image824.png"/><Relationship Id="rId144" Type="http://schemas.openxmlformats.org/officeDocument/2006/relationships/image" Target="../media/image832.png"/><Relationship Id="rId149" Type="http://schemas.openxmlformats.org/officeDocument/2006/relationships/customXml" Target="../ink/ink842.xml"/><Relationship Id="rId5" Type="http://schemas.openxmlformats.org/officeDocument/2006/relationships/image" Target="../media/image763.png"/><Relationship Id="rId90" Type="http://schemas.openxmlformats.org/officeDocument/2006/relationships/image" Target="../media/image805.png"/><Relationship Id="rId95" Type="http://schemas.openxmlformats.org/officeDocument/2006/relationships/customXml" Target="../ink/ink815.xml"/><Relationship Id="rId160" Type="http://schemas.openxmlformats.org/officeDocument/2006/relationships/image" Target="../media/image840.png"/><Relationship Id="rId165" Type="http://schemas.openxmlformats.org/officeDocument/2006/relationships/customXml" Target="../ink/ink850.xml"/><Relationship Id="rId181" Type="http://schemas.openxmlformats.org/officeDocument/2006/relationships/customXml" Target="../ink/ink858.xml"/><Relationship Id="rId186" Type="http://schemas.openxmlformats.org/officeDocument/2006/relationships/image" Target="../media/image853.png"/><Relationship Id="rId22" Type="http://schemas.openxmlformats.org/officeDocument/2006/relationships/customXml" Target="../ink/ink778.xml"/><Relationship Id="rId27" Type="http://schemas.openxmlformats.org/officeDocument/2006/relationships/image" Target="../media/image774.png"/><Relationship Id="rId43" Type="http://schemas.openxmlformats.org/officeDocument/2006/relationships/image" Target="../media/image782.png"/><Relationship Id="rId48" Type="http://schemas.openxmlformats.org/officeDocument/2006/relationships/customXml" Target="../ink/ink791.xml"/><Relationship Id="rId64" Type="http://schemas.openxmlformats.org/officeDocument/2006/relationships/customXml" Target="../ink/ink799.xml"/><Relationship Id="rId69" Type="http://schemas.openxmlformats.org/officeDocument/2006/relationships/image" Target="../media/image795.png"/><Relationship Id="rId113" Type="http://schemas.openxmlformats.org/officeDocument/2006/relationships/customXml" Target="../ink/ink824.xml"/><Relationship Id="rId118" Type="http://schemas.openxmlformats.org/officeDocument/2006/relationships/image" Target="../media/image819.png"/><Relationship Id="rId134" Type="http://schemas.openxmlformats.org/officeDocument/2006/relationships/image" Target="../media/image827.png"/><Relationship Id="rId139" Type="http://schemas.openxmlformats.org/officeDocument/2006/relationships/customXml" Target="../ink/ink837.xml"/><Relationship Id="rId80" Type="http://schemas.openxmlformats.org/officeDocument/2006/relationships/image" Target="../media/image800.png"/><Relationship Id="rId85" Type="http://schemas.openxmlformats.org/officeDocument/2006/relationships/customXml" Target="../ink/ink810.xml"/><Relationship Id="rId150" Type="http://schemas.openxmlformats.org/officeDocument/2006/relationships/image" Target="../media/image835.png"/><Relationship Id="rId155" Type="http://schemas.openxmlformats.org/officeDocument/2006/relationships/customXml" Target="../ink/ink845.xml"/><Relationship Id="rId171" Type="http://schemas.openxmlformats.org/officeDocument/2006/relationships/customXml" Target="../ink/ink853.xml"/><Relationship Id="rId176" Type="http://schemas.openxmlformats.org/officeDocument/2006/relationships/image" Target="../media/image848.png"/><Relationship Id="rId192" Type="http://schemas.openxmlformats.org/officeDocument/2006/relationships/image" Target="../media/image856.png"/><Relationship Id="rId197" Type="http://schemas.openxmlformats.org/officeDocument/2006/relationships/customXml" Target="../ink/ink866.xml"/><Relationship Id="rId12" Type="http://schemas.openxmlformats.org/officeDocument/2006/relationships/customXml" Target="../ink/ink773.xml"/><Relationship Id="rId17" Type="http://schemas.openxmlformats.org/officeDocument/2006/relationships/image" Target="../media/image769.png"/><Relationship Id="rId33" Type="http://schemas.openxmlformats.org/officeDocument/2006/relationships/image" Target="../media/image777.png"/><Relationship Id="rId38" Type="http://schemas.openxmlformats.org/officeDocument/2006/relationships/customXml" Target="../ink/ink786.xml"/><Relationship Id="rId59" Type="http://schemas.openxmlformats.org/officeDocument/2006/relationships/image" Target="../media/image790.png"/><Relationship Id="rId103" Type="http://schemas.openxmlformats.org/officeDocument/2006/relationships/customXml" Target="../ink/ink819.xml"/><Relationship Id="rId108" Type="http://schemas.openxmlformats.org/officeDocument/2006/relationships/image" Target="../media/image814.png"/><Relationship Id="rId124" Type="http://schemas.openxmlformats.org/officeDocument/2006/relationships/image" Target="../media/image822.png"/><Relationship Id="rId129" Type="http://schemas.openxmlformats.org/officeDocument/2006/relationships/customXml" Target="../ink/ink832.xml"/><Relationship Id="rId54" Type="http://schemas.openxmlformats.org/officeDocument/2006/relationships/customXml" Target="../ink/ink794.xml"/><Relationship Id="rId70" Type="http://schemas.openxmlformats.org/officeDocument/2006/relationships/customXml" Target="../ink/ink802.xml"/><Relationship Id="rId75" Type="http://schemas.openxmlformats.org/officeDocument/2006/relationships/image" Target="../media/image798.png"/><Relationship Id="rId91" Type="http://schemas.openxmlformats.org/officeDocument/2006/relationships/customXml" Target="../ink/ink813.xml"/><Relationship Id="rId96" Type="http://schemas.openxmlformats.org/officeDocument/2006/relationships/image" Target="../media/image808.png"/><Relationship Id="rId140" Type="http://schemas.openxmlformats.org/officeDocument/2006/relationships/image" Target="../media/image830.png"/><Relationship Id="rId145" Type="http://schemas.openxmlformats.org/officeDocument/2006/relationships/customXml" Target="../ink/ink840.xml"/><Relationship Id="rId161" Type="http://schemas.openxmlformats.org/officeDocument/2006/relationships/customXml" Target="../ink/ink848.xml"/><Relationship Id="rId166" Type="http://schemas.openxmlformats.org/officeDocument/2006/relationships/image" Target="../media/image843.png"/><Relationship Id="rId182" Type="http://schemas.openxmlformats.org/officeDocument/2006/relationships/image" Target="../media/image851.png"/><Relationship Id="rId187" Type="http://schemas.openxmlformats.org/officeDocument/2006/relationships/customXml" Target="../ink/ink86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0.xml"/><Relationship Id="rId23" Type="http://schemas.openxmlformats.org/officeDocument/2006/relationships/image" Target="../media/image772.png"/><Relationship Id="rId28" Type="http://schemas.openxmlformats.org/officeDocument/2006/relationships/customXml" Target="../ink/ink781.xml"/><Relationship Id="rId49" Type="http://schemas.openxmlformats.org/officeDocument/2006/relationships/image" Target="../media/image785.png"/><Relationship Id="rId114" Type="http://schemas.openxmlformats.org/officeDocument/2006/relationships/image" Target="../media/image817.png"/><Relationship Id="rId119" Type="http://schemas.openxmlformats.org/officeDocument/2006/relationships/customXml" Target="../ink/ink827.xml"/><Relationship Id="rId44" Type="http://schemas.openxmlformats.org/officeDocument/2006/relationships/customXml" Target="../ink/ink789.xml"/><Relationship Id="rId60" Type="http://schemas.openxmlformats.org/officeDocument/2006/relationships/customXml" Target="../ink/ink797.xml"/><Relationship Id="rId65" Type="http://schemas.openxmlformats.org/officeDocument/2006/relationships/image" Target="../media/image793.png"/><Relationship Id="rId81" Type="http://schemas.openxmlformats.org/officeDocument/2006/relationships/customXml" Target="../ink/ink808.xml"/><Relationship Id="rId86" Type="http://schemas.openxmlformats.org/officeDocument/2006/relationships/image" Target="../media/image803.png"/><Relationship Id="rId130" Type="http://schemas.openxmlformats.org/officeDocument/2006/relationships/image" Target="../media/image825.png"/><Relationship Id="rId135" Type="http://schemas.openxmlformats.org/officeDocument/2006/relationships/customXml" Target="../ink/ink835.xml"/><Relationship Id="rId151" Type="http://schemas.openxmlformats.org/officeDocument/2006/relationships/customXml" Target="../ink/ink843.xml"/><Relationship Id="rId156" Type="http://schemas.openxmlformats.org/officeDocument/2006/relationships/image" Target="../media/image838.png"/><Relationship Id="rId177" Type="http://schemas.openxmlformats.org/officeDocument/2006/relationships/customXml" Target="../ink/ink856.xml"/><Relationship Id="rId198" Type="http://schemas.openxmlformats.org/officeDocument/2006/relationships/image" Target="../media/image859.png"/><Relationship Id="rId172" Type="http://schemas.openxmlformats.org/officeDocument/2006/relationships/image" Target="../media/image846.png"/><Relationship Id="rId193" Type="http://schemas.openxmlformats.org/officeDocument/2006/relationships/customXml" Target="../ink/ink864.xml"/><Relationship Id="rId13" Type="http://schemas.openxmlformats.org/officeDocument/2006/relationships/image" Target="../media/image767.png"/><Relationship Id="rId18" Type="http://schemas.openxmlformats.org/officeDocument/2006/relationships/customXml" Target="../ink/ink776.xml"/><Relationship Id="rId39" Type="http://schemas.openxmlformats.org/officeDocument/2006/relationships/image" Target="../media/image780.png"/><Relationship Id="rId109" Type="http://schemas.openxmlformats.org/officeDocument/2006/relationships/customXml" Target="../ink/ink822.xml"/><Relationship Id="rId34" Type="http://schemas.openxmlformats.org/officeDocument/2006/relationships/customXml" Target="../ink/ink784.xml"/><Relationship Id="rId50" Type="http://schemas.openxmlformats.org/officeDocument/2006/relationships/customXml" Target="../ink/ink792.xml"/><Relationship Id="rId55" Type="http://schemas.openxmlformats.org/officeDocument/2006/relationships/image" Target="../media/image788.png"/><Relationship Id="rId76" Type="http://schemas.openxmlformats.org/officeDocument/2006/relationships/customXml" Target="../ink/ink805.xml"/><Relationship Id="rId97" Type="http://schemas.openxmlformats.org/officeDocument/2006/relationships/customXml" Target="../ink/ink816.xml"/><Relationship Id="rId104" Type="http://schemas.openxmlformats.org/officeDocument/2006/relationships/image" Target="../media/image812.png"/><Relationship Id="rId120" Type="http://schemas.openxmlformats.org/officeDocument/2006/relationships/image" Target="../media/image820.png"/><Relationship Id="rId125" Type="http://schemas.openxmlformats.org/officeDocument/2006/relationships/customXml" Target="../ink/ink830.xml"/><Relationship Id="rId141" Type="http://schemas.openxmlformats.org/officeDocument/2006/relationships/customXml" Target="../ink/ink838.xml"/><Relationship Id="rId146" Type="http://schemas.openxmlformats.org/officeDocument/2006/relationships/image" Target="../media/image833.png"/><Relationship Id="rId167" Type="http://schemas.openxmlformats.org/officeDocument/2006/relationships/customXml" Target="../ink/ink851.xml"/><Relationship Id="rId188" Type="http://schemas.openxmlformats.org/officeDocument/2006/relationships/image" Target="../media/image854.png"/><Relationship Id="rId7" Type="http://schemas.openxmlformats.org/officeDocument/2006/relationships/image" Target="../media/image764.png"/><Relationship Id="rId71" Type="http://schemas.openxmlformats.org/officeDocument/2006/relationships/image" Target="../media/image796.png"/><Relationship Id="rId92" Type="http://schemas.openxmlformats.org/officeDocument/2006/relationships/image" Target="../media/image806.png"/><Relationship Id="rId162" Type="http://schemas.openxmlformats.org/officeDocument/2006/relationships/image" Target="../media/image841.png"/><Relationship Id="rId183" Type="http://schemas.openxmlformats.org/officeDocument/2006/relationships/customXml" Target="../ink/ink859.xml"/><Relationship Id="rId2" Type="http://schemas.openxmlformats.org/officeDocument/2006/relationships/customXml" Target="../ink/ink768.xml"/><Relationship Id="rId29" Type="http://schemas.openxmlformats.org/officeDocument/2006/relationships/image" Target="../media/image775.png"/><Relationship Id="rId24" Type="http://schemas.openxmlformats.org/officeDocument/2006/relationships/customXml" Target="../ink/ink779.xml"/><Relationship Id="rId40" Type="http://schemas.openxmlformats.org/officeDocument/2006/relationships/customXml" Target="../ink/ink787.xml"/><Relationship Id="rId45" Type="http://schemas.openxmlformats.org/officeDocument/2006/relationships/image" Target="../media/image783.png"/><Relationship Id="rId66" Type="http://schemas.openxmlformats.org/officeDocument/2006/relationships/customXml" Target="../ink/ink800.xml"/><Relationship Id="rId87" Type="http://schemas.openxmlformats.org/officeDocument/2006/relationships/customXml" Target="../ink/ink811.xml"/><Relationship Id="rId110" Type="http://schemas.openxmlformats.org/officeDocument/2006/relationships/image" Target="../media/image815.png"/><Relationship Id="rId115" Type="http://schemas.openxmlformats.org/officeDocument/2006/relationships/customXml" Target="../ink/ink825.xml"/><Relationship Id="rId131" Type="http://schemas.openxmlformats.org/officeDocument/2006/relationships/customXml" Target="../ink/ink833.xml"/><Relationship Id="rId136" Type="http://schemas.openxmlformats.org/officeDocument/2006/relationships/image" Target="../media/image828.png"/><Relationship Id="rId157" Type="http://schemas.openxmlformats.org/officeDocument/2006/relationships/customXml" Target="../ink/ink846.xml"/><Relationship Id="rId178" Type="http://schemas.openxmlformats.org/officeDocument/2006/relationships/image" Target="../media/image849.png"/><Relationship Id="rId61" Type="http://schemas.openxmlformats.org/officeDocument/2006/relationships/image" Target="../media/image791.png"/><Relationship Id="rId82" Type="http://schemas.openxmlformats.org/officeDocument/2006/relationships/image" Target="../media/image801.png"/><Relationship Id="rId152" Type="http://schemas.openxmlformats.org/officeDocument/2006/relationships/image" Target="../media/image836.png"/><Relationship Id="rId173" Type="http://schemas.openxmlformats.org/officeDocument/2006/relationships/customXml" Target="../ink/ink854.xml"/><Relationship Id="rId194" Type="http://schemas.openxmlformats.org/officeDocument/2006/relationships/image" Target="../media/image857.png"/><Relationship Id="rId199" Type="http://schemas.openxmlformats.org/officeDocument/2006/relationships/customXml" Target="../ink/ink867.xml"/><Relationship Id="rId19" Type="http://schemas.openxmlformats.org/officeDocument/2006/relationships/image" Target="../media/image770.png"/><Relationship Id="rId14" Type="http://schemas.openxmlformats.org/officeDocument/2006/relationships/customXml" Target="../ink/ink774.xml"/><Relationship Id="rId30" Type="http://schemas.openxmlformats.org/officeDocument/2006/relationships/customXml" Target="../ink/ink782.xml"/><Relationship Id="rId35" Type="http://schemas.openxmlformats.org/officeDocument/2006/relationships/image" Target="../media/image778.png"/><Relationship Id="rId56" Type="http://schemas.openxmlformats.org/officeDocument/2006/relationships/customXml" Target="../ink/ink795.xml"/><Relationship Id="rId77" Type="http://schemas.openxmlformats.org/officeDocument/2006/relationships/image" Target="../media/image799.png"/><Relationship Id="rId100" Type="http://schemas.openxmlformats.org/officeDocument/2006/relationships/image" Target="../media/image810.png"/><Relationship Id="rId105" Type="http://schemas.openxmlformats.org/officeDocument/2006/relationships/customXml" Target="../ink/ink820.xml"/><Relationship Id="rId126" Type="http://schemas.openxmlformats.org/officeDocument/2006/relationships/image" Target="../media/image823.png"/><Relationship Id="rId147" Type="http://schemas.openxmlformats.org/officeDocument/2006/relationships/customXml" Target="../ink/ink841.xml"/><Relationship Id="rId168" Type="http://schemas.openxmlformats.org/officeDocument/2006/relationships/image" Target="../media/image844.png"/><Relationship Id="rId8" Type="http://schemas.openxmlformats.org/officeDocument/2006/relationships/customXml" Target="../ink/ink771.xml"/><Relationship Id="rId51" Type="http://schemas.openxmlformats.org/officeDocument/2006/relationships/image" Target="../media/image786.png"/><Relationship Id="rId72" Type="http://schemas.openxmlformats.org/officeDocument/2006/relationships/customXml" Target="../ink/ink803.xml"/><Relationship Id="rId93" Type="http://schemas.openxmlformats.org/officeDocument/2006/relationships/customXml" Target="../ink/ink814.xml"/><Relationship Id="rId98" Type="http://schemas.openxmlformats.org/officeDocument/2006/relationships/image" Target="../media/image809.png"/><Relationship Id="rId121" Type="http://schemas.openxmlformats.org/officeDocument/2006/relationships/customXml" Target="../ink/ink828.xml"/><Relationship Id="rId142" Type="http://schemas.openxmlformats.org/officeDocument/2006/relationships/image" Target="../media/image831.png"/><Relationship Id="rId163" Type="http://schemas.openxmlformats.org/officeDocument/2006/relationships/customXml" Target="../ink/ink849.xml"/><Relationship Id="rId184" Type="http://schemas.openxmlformats.org/officeDocument/2006/relationships/image" Target="../media/image852.png"/><Relationship Id="rId189" Type="http://schemas.openxmlformats.org/officeDocument/2006/relationships/customXml" Target="../ink/ink862.xml"/><Relationship Id="rId3" Type="http://schemas.openxmlformats.org/officeDocument/2006/relationships/image" Target="../media/image762.png"/><Relationship Id="rId25" Type="http://schemas.openxmlformats.org/officeDocument/2006/relationships/image" Target="../media/image773.png"/><Relationship Id="rId46" Type="http://schemas.openxmlformats.org/officeDocument/2006/relationships/customXml" Target="../ink/ink790.xml"/><Relationship Id="rId67" Type="http://schemas.openxmlformats.org/officeDocument/2006/relationships/image" Target="../media/image794.png"/><Relationship Id="rId116" Type="http://schemas.openxmlformats.org/officeDocument/2006/relationships/image" Target="../media/image818.png"/><Relationship Id="rId137" Type="http://schemas.openxmlformats.org/officeDocument/2006/relationships/customXml" Target="../ink/ink836.xml"/><Relationship Id="rId158" Type="http://schemas.openxmlformats.org/officeDocument/2006/relationships/image" Target="../media/image839.png"/><Relationship Id="rId20" Type="http://schemas.openxmlformats.org/officeDocument/2006/relationships/customXml" Target="../ink/ink777.xml"/><Relationship Id="rId41" Type="http://schemas.openxmlformats.org/officeDocument/2006/relationships/image" Target="../media/image781.png"/><Relationship Id="rId62" Type="http://schemas.openxmlformats.org/officeDocument/2006/relationships/customXml" Target="../ink/ink798.xml"/><Relationship Id="rId83" Type="http://schemas.openxmlformats.org/officeDocument/2006/relationships/customXml" Target="../ink/ink809.xml"/><Relationship Id="rId88" Type="http://schemas.openxmlformats.org/officeDocument/2006/relationships/image" Target="../media/image804.png"/><Relationship Id="rId111" Type="http://schemas.openxmlformats.org/officeDocument/2006/relationships/customXml" Target="../ink/ink823.xml"/><Relationship Id="rId132" Type="http://schemas.openxmlformats.org/officeDocument/2006/relationships/image" Target="../media/image826.png"/><Relationship Id="rId153" Type="http://schemas.openxmlformats.org/officeDocument/2006/relationships/customXml" Target="../ink/ink844.xml"/><Relationship Id="rId174" Type="http://schemas.openxmlformats.org/officeDocument/2006/relationships/image" Target="../media/image847.png"/><Relationship Id="rId179" Type="http://schemas.openxmlformats.org/officeDocument/2006/relationships/customXml" Target="../ink/ink857.xml"/><Relationship Id="rId195" Type="http://schemas.openxmlformats.org/officeDocument/2006/relationships/customXml" Target="../ink/ink865.xml"/><Relationship Id="rId190" Type="http://schemas.openxmlformats.org/officeDocument/2006/relationships/image" Target="../media/image855.png"/><Relationship Id="rId15" Type="http://schemas.openxmlformats.org/officeDocument/2006/relationships/image" Target="../media/image768.png"/><Relationship Id="rId36" Type="http://schemas.openxmlformats.org/officeDocument/2006/relationships/customXml" Target="../ink/ink785.xml"/><Relationship Id="rId57" Type="http://schemas.openxmlformats.org/officeDocument/2006/relationships/image" Target="../media/image789.png"/><Relationship Id="rId106" Type="http://schemas.openxmlformats.org/officeDocument/2006/relationships/image" Target="../media/image813.png"/><Relationship Id="rId127" Type="http://schemas.openxmlformats.org/officeDocument/2006/relationships/customXml" Target="../ink/ink831.xml"/><Relationship Id="rId10" Type="http://schemas.openxmlformats.org/officeDocument/2006/relationships/customXml" Target="../ink/ink772.xml"/><Relationship Id="rId31" Type="http://schemas.openxmlformats.org/officeDocument/2006/relationships/image" Target="../media/image776.png"/><Relationship Id="rId52" Type="http://schemas.openxmlformats.org/officeDocument/2006/relationships/customXml" Target="../ink/ink793.xml"/><Relationship Id="rId73" Type="http://schemas.openxmlformats.org/officeDocument/2006/relationships/image" Target="../media/image797.png"/><Relationship Id="rId78" Type="http://schemas.openxmlformats.org/officeDocument/2006/relationships/customXml" Target="../ink/ink806.xml"/><Relationship Id="rId94" Type="http://schemas.openxmlformats.org/officeDocument/2006/relationships/image" Target="../media/image807.png"/><Relationship Id="rId99" Type="http://schemas.openxmlformats.org/officeDocument/2006/relationships/customXml" Target="../ink/ink817.xml"/><Relationship Id="rId101" Type="http://schemas.openxmlformats.org/officeDocument/2006/relationships/customXml" Target="../ink/ink818.xml"/><Relationship Id="rId122" Type="http://schemas.openxmlformats.org/officeDocument/2006/relationships/image" Target="../media/image821.png"/><Relationship Id="rId143" Type="http://schemas.openxmlformats.org/officeDocument/2006/relationships/customXml" Target="../ink/ink839.xml"/><Relationship Id="rId148" Type="http://schemas.openxmlformats.org/officeDocument/2006/relationships/image" Target="../media/image834.png"/><Relationship Id="rId164" Type="http://schemas.openxmlformats.org/officeDocument/2006/relationships/image" Target="../media/image842.png"/><Relationship Id="rId169" Type="http://schemas.openxmlformats.org/officeDocument/2006/relationships/customXml" Target="../ink/ink852.xml"/><Relationship Id="rId185" Type="http://schemas.openxmlformats.org/officeDocument/2006/relationships/customXml" Target="../ink/ink860.xml"/><Relationship Id="rId4" Type="http://schemas.openxmlformats.org/officeDocument/2006/relationships/customXml" Target="../ink/ink769.xml"/><Relationship Id="rId9" Type="http://schemas.openxmlformats.org/officeDocument/2006/relationships/image" Target="../media/image765.png"/><Relationship Id="rId180" Type="http://schemas.openxmlformats.org/officeDocument/2006/relationships/image" Target="../media/image850.png"/><Relationship Id="rId26" Type="http://schemas.openxmlformats.org/officeDocument/2006/relationships/customXml" Target="../ink/ink780.xml"/><Relationship Id="rId47" Type="http://schemas.openxmlformats.org/officeDocument/2006/relationships/image" Target="../media/image784.png"/><Relationship Id="rId68" Type="http://schemas.openxmlformats.org/officeDocument/2006/relationships/customXml" Target="../ink/ink801.xml"/><Relationship Id="rId89" Type="http://schemas.openxmlformats.org/officeDocument/2006/relationships/customXml" Target="../ink/ink812.xml"/><Relationship Id="rId112" Type="http://schemas.openxmlformats.org/officeDocument/2006/relationships/image" Target="../media/image816.png"/><Relationship Id="rId133" Type="http://schemas.openxmlformats.org/officeDocument/2006/relationships/customXml" Target="../ink/ink834.xml"/><Relationship Id="rId154" Type="http://schemas.openxmlformats.org/officeDocument/2006/relationships/image" Target="../media/image837.png"/><Relationship Id="rId175" Type="http://schemas.openxmlformats.org/officeDocument/2006/relationships/customXml" Target="../ink/ink85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7.png"/><Relationship Id="rId21" Type="http://schemas.openxmlformats.org/officeDocument/2006/relationships/image" Target="../media/image870.png"/><Relationship Id="rId42" Type="http://schemas.openxmlformats.org/officeDocument/2006/relationships/customXml" Target="../ink/ink888.xml"/><Relationship Id="rId63" Type="http://schemas.openxmlformats.org/officeDocument/2006/relationships/image" Target="../media/image890.png"/><Relationship Id="rId84" Type="http://schemas.openxmlformats.org/officeDocument/2006/relationships/customXml" Target="../ink/ink909.xml"/><Relationship Id="rId138" Type="http://schemas.openxmlformats.org/officeDocument/2006/relationships/image" Target="../media/image927.png"/><Relationship Id="rId159" Type="http://schemas.openxmlformats.org/officeDocument/2006/relationships/customXml" Target="../ink/ink947.xml"/><Relationship Id="rId170" Type="http://schemas.openxmlformats.org/officeDocument/2006/relationships/image" Target="../media/image943.png"/><Relationship Id="rId191" Type="http://schemas.openxmlformats.org/officeDocument/2006/relationships/customXml" Target="../ink/ink963.xml"/><Relationship Id="rId205" Type="http://schemas.openxmlformats.org/officeDocument/2006/relationships/customXml" Target="../ink/ink970.xml"/><Relationship Id="rId226" Type="http://schemas.openxmlformats.org/officeDocument/2006/relationships/image" Target="../media/image971.png"/><Relationship Id="rId247" Type="http://schemas.openxmlformats.org/officeDocument/2006/relationships/customXml" Target="../ink/ink991.xml"/><Relationship Id="rId107" Type="http://schemas.openxmlformats.org/officeDocument/2006/relationships/image" Target="../media/image912.png"/><Relationship Id="rId268" Type="http://schemas.openxmlformats.org/officeDocument/2006/relationships/image" Target="../media/image992.png"/><Relationship Id="rId11" Type="http://schemas.openxmlformats.org/officeDocument/2006/relationships/image" Target="../media/image865.png"/><Relationship Id="rId32" Type="http://schemas.openxmlformats.org/officeDocument/2006/relationships/customXml" Target="../ink/ink883.xml"/><Relationship Id="rId53" Type="http://schemas.openxmlformats.org/officeDocument/2006/relationships/image" Target="../media/image886.png"/><Relationship Id="rId74" Type="http://schemas.openxmlformats.org/officeDocument/2006/relationships/customXml" Target="../ink/ink904.xml"/><Relationship Id="rId128" Type="http://schemas.openxmlformats.org/officeDocument/2006/relationships/image" Target="../media/image922.png"/><Relationship Id="rId149" Type="http://schemas.openxmlformats.org/officeDocument/2006/relationships/customXml" Target="../ink/ink942.xml"/><Relationship Id="rId5" Type="http://schemas.openxmlformats.org/officeDocument/2006/relationships/image" Target="../media/image862.png"/><Relationship Id="rId95" Type="http://schemas.openxmlformats.org/officeDocument/2006/relationships/image" Target="../media/image906.png"/><Relationship Id="rId160" Type="http://schemas.openxmlformats.org/officeDocument/2006/relationships/image" Target="../media/image938.png"/><Relationship Id="rId181" Type="http://schemas.openxmlformats.org/officeDocument/2006/relationships/customXml" Target="../ink/ink958.xml"/><Relationship Id="rId216" Type="http://schemas.openxmlformats.org/officeDocument/2006/relationships/image" Target="../media/image966.png"/><Relationship Id="rId237" Type="http://schemas.openxmlformats.org/officeDocument/2006/relationships/customXml" Target="../ink/ink986.xml"/><Relationship Id="rId258" Type="http://schemas.openxmlformats.org/officeDocument/2006/relationships/image" Target="../media/image987.png"/><Relationship Id="rId279" Type="http://schemas.openxmlformats.org/officeDocument/2006/relationships/customXml" Target="../ink/ink1007.xml"/><Relationship Id="rId22" Type="http://schemas.openxmlformats.org/officeDocument/2006/relationships/customXml" Target="../ink/ink878.xml"/><Relationship Id="rId43" Type="http://schemas.openxmlformats.org/officeDocument/2006/relationships/image" Target="../media/image881.png"/><Relationship Id="rId64" Type="http://schemas.openxmlformats.org/officeDocument/2006/relationships/customXml" Target="../ink/ink899.xml"/><Relationship Id="rId118" Type="http://schemas.openxmlformats.org/officeDocument/2006/relationships/customXml" Target="../ink/ink926.xml"/><Relationship Id="rId139" Type="http://schemas.openxmlformats.org/officeDocument/2006/relationships/customXml" Target="../ink/ink937.xml"/><Relationship Id="rId85" Type="http://schemas.openxmlformats.org/officeDocument/2006/relationships/image" Target="../media/image901.png"/><Relationship Id="rId150" Type="http://schemas.openxmlformats.org/officeDocument/2006/relationships/image" Target="../media/image933.png"/><Relationship Id="rId171" Type="http://schemas.openxmlformats.org/officeDocument/2006/relationships/customXml" Target="../ink/ink953.xml"/><Relationship Id="rId192" Type="http://schemas.openxmlformats.org/officeDocument/2006/relationships/image" Target="../media/image954.png"/><Relationship Id="rId206" Type="http://schemas.openxmlformats.org/officeDocument/2006/relationships/image" Target="../media/image961.png"/><Relationship Id="rId227" Type="http://schemas.openxmlformats.org/officeDocument/2006/relationships/customXml" Target="../ink/ink981.xml"/><Relationship Id="rId248" Type="http://schemas.openxmlformats.org/officeDocument/2006/relationships/image" Target="../media/image982.png"/><Relationship Id="rId269" Type="http://schemas.openxmlformats.org/officeDocument/2006/relationships/customXml" Target="../ink/ink1002.xml"/><Relationship Id="rId12" Type="http://schemas.openxmlformats.org/officeDocument/2006/relationships/customXml" Target="../ink/ink873.xml"/><Relationship Id="rId33" Type="http://schemas.openxmlformats.org/officeDocument/2006/relationships/image" Target="../media/image876.png"/><Relationship Id="rId108" Type="http://schemas.openxmlformats.org/officeDocument/2006/relationships/customXml" Target="../ink/ink921.xml"/><Relationship Id="rId129" Type="http://schemas.openxmlformats.org/officeDocument/2006/relationships/customXml" Target="../ink/ink932.xml"/><Relationship Id="rId280" Type="http://schemas.openxmlformats.org/officeDocument/2006/relationships/image" Target="../media/image998.png"/><Relationship Id="rId54" Type="http://schemas.openxmlformats.org/officeDocument/2006/relationships/customXml" Target="../ink/ink894.xml"/><Relationship Id="rId75" Type="http://schemas.openxmlformats.org/officeDocument/2006/relationships/image" Target="../media/image896.png"/><Relationship Id="rId96" Type="http://schemas.openxmlformats.org/officeDocument/2006/relationships/customXml" Target="../ink/ink915.xml"/><Relationship Id="rId140" Type="http://schemas.openxmlformats.org/officeDocument/2006/relationships/image" Target="../media/image928.png"/><Relationship Id="rId161" Type="http://schemas.openxmlformats.org/officeDocument/2006/relationships/customXml" Target="../ink/ink948.xml"/><Relationship Id="rId182" Type="http://schemas.openxmlformats.org/officeDocument/2006/relationships/image" Target="../media/image949.png"/><Relationship Id="rId217" Type="http://schemas.openxmlformats.org/officeDocument/2006/relationships/customXml" Target="../ink/ink976.xml"/><Relationship Id="rId6" Type="http://schemas.openxmlformats.org/officeDocument/2006/relationships/customXml" Target="../ink/ink870.xml"/><Relationship Id="rId238" Type="http://schemas.openxmlformats.org/officeDocument/2006/relationships/image" Target="../media/image977.png"/><Relationship Id="rId259" Type="http://schemas.openxmlformats.org/officeDocument/2006/relationships/customXml" Target="../ink/ink997.xml"/><Relationship Id="rId23" Type="http://schemas.openxmlformats.org/officeDocument/2006/relationships/image" Target="../media/image871.png"/><Relationship Id="rId119" Type="http://schemas.openxmlformats.org/officeDocument/2006/relationships/image" Target="../media/image918.png"/><Relationship Id="rId270" Type="http://schemas.openxmlformats.org/officeDocument/2006/relationships/image" Target="../media/image993.png"/><Relationship Id="rId44" Type="http://schemas.openxmlformats.org/officeDocument/2006/relationships/customXml" Target="../ink/ink889.xml"/><Relationship Id="rId65" Type="http://schemas.openxmlformats.org/officeDocument/2006/relationships/image" Target="../media/image891.png"/><Relationship Id="rId86" Type="http://schemas.openxmlformats.org/officeDocument/2006/relationships/customXml" Target="../ink/ink910.xml"/><Relationship Id="rId130" Type="http://schemas.openxmlformats.org/officeDocument/2006/relationships/image" Target="../media/image923.png"/><Relationship Id="rId151" Type="http://schemas.openxmlformats.org/officeDocument/2006/relationships/customXml" Target="../ink/ink943.xml"/><Relationship Id="rId172" Type="http://schemas.openxmlformats.org/officeDocument/2006/relationships/image" Target="../media/image944.png"/><Relationship Id="rId193" Type="http://schemas.openxmlformats.org/officeDocument/2006/relationships/customXml" Target="../ink/ink964.xml"/><Relationship Id="rId207" Type="http://schemas.openxmlformats.org/officeDocument/2006/relationships/customXml" Target="../ink/ink971.xml"/><Relationship Id="rId228" Type="http://schemas.openxmlformats.org/officeDocument/2006/relationships/image" Target="../media/image972.png"/><Relationship Id="rId249" Type="http://schemas.openxmlformats.org/officeDocument/2006/relationships/customXml" Target="../ink/ink992.xml"/><Relationship Id="rId13" Type="http://schemas.openxmlformats.org/officeDocument/2006/relationships/image" Target="../media/image866.png"/><Relationship Id="rId18" Type="http://schemas.openxmlformats.org/officeDocument/2006/relationships/customXml" Target="../ink/ink876.xml"/><Relationship Id="rId39" Type="http://schemas.openxmlformats.org/officeDocument/2006/relationships/image" Target="../media/image879.png"/><Relationship Id="rId109" Type="http://schemas.openxmlformats.org/officeDocument/2006/relationships/image" Target="../media/image913.png"/><Relationship Id="rId260" Type="http://schemas.openxmlformats.org/officeDocument/2006/relationships/image" Target="../media/image988.png"/><Relationship Id="rId265" Type="http://schemas.openxmlformats.org/officeDocument/2006/relationships/customXml" Target="../ink/ink1000.xml"/><Relationship Id="rId281" Type="http://schemas.openxmlformats.org/officeDocument/2006/relationships/customXml" Target="../ink/ink1008.xml"/><Relationship Id="rId286" Type="http://schemas.openxmlformats.org/officeDocument/2006/relationships/image" Target="../media/image1001.png"/><Relationship Id="rId34" Type="http://schemas.openxmlformats.org/officeDocument/2006/relationships/customXml" Target="../ink/ink884.xml"/><Relationship Id="rId50" Type="http://schemas.openxmlformats.org/officeDocument/2006/relationships/customXml" Target="../ink/ink892.xml"/><Relationship Id="rId55" Type="http://schemas.openxmlformats.org/officeDocument/2006/relationships/image" Target="../media/image887.png"/><Relationship Id="rId76" Type="http://schemas.openxmlformats.org/officeDocument/2006/relationships/customXml" Target="../ink/ink905.xml"/><Relationship Id="rId97" Type="http://schemas.openxmlformats.org/officeDocument/2006/relationships/image" Target="../media/image907.png"/><Relationship Id="rId104" Type="http://schemas.openxmlformats.org/officeDocument/2006/relationships/customXml" Target="../ink/ink919.xml"/><Relationship Id="rId120" Type="http://schemas.openxmlformats.org/officeDocument/2006/relationships/customXml" Target="../ink/ink927.xml"/><Relationship Id="rId125" Type="http://schemas.openxmlformats.org/officeDocument/2006/relationships/customXml" Target="../ink/ink930.xml"/><Relationship Id="rId141" Type="http://schemas.openxmlformats.org/officeDocument/2006/relationships/customXml" Target="../ink/ink938.xml"/><Relationship Id="rId146" Type="http://schemas.openxmlformats.org/officeDocument/2006/relationships/image" Target="../media/image931.png"/><Relationship Id="rId167" Type="http://schemas.openxmlformats.org/officeDocument/2006/relationships/customXml" Target="../ink/ink951.xml"/><Relationship Id="rId188" Type="http://schemas.openxmlformats.org/officeDocument/2006/relationships/image" Target="../media/image952.png"/><Relationship Id="rId7" Type="http://schemas.openxmlformats.org/officeDocument/2006/relationships/image" Target="../media/image863.png"/><Relationship Id="rId71" Type="http://schemas.openxmlformats.org/officeDocument/2006/relationships/image" Target="../media/image894.png"/><Relationship Id="rId92" Type="http://schemas.openxmlformats.org/officeDocument/2006/relationships/customXml" Target="../ink/ink913.xml"/><Relationship Id="rId162" Type="http://schemas.openxmlformats.org/officeDocument/2006/relationships/image" Target="../media/image939.png"/><Relationship Id="rId183" Type="http://schemas.openxmlformats.org/officeDocument/2006/relationships/customXml" Target="../ink/ink959.xml"/><Relationship Id="rId213" Type="http://schemas.openxmlformats.org/officeDocument/2006/relationships/customXml" Target="../ink/ink974.xml"/><Relationship Id="rId218" Type="http://schemas.openxmlformats.org/officeDocument/2006/relationships/image" Target="../media/image967.png"/><Relationship Id="rId234" Type="http://schemas.openxmlformats.org/officeDocument/2006/relationships/image" Target="../media/image975.png"/><Relationship Id="rId239" Type="http://schemas.openxmlformats.org/officeDocument/2006/relationships/customXml" Target="../ink/ink987.xml"/><Relationship Id="rId2" Type="http://schemas.openxmlformats.org/officeDocument/2006/relationships/customXml" Target="../ink/ink868.xml"/><Relationship Id="rId29" Type="http://schemas.openxmlformats.org/officeDocument/2006/relationships/image" Target="../media/image874.png"/><Relationship Id="rId250" Type="http://schemas.openxmlformats.org/officeDocument/2006/relationships/image" Target="../media/image983.png"/><Relationship Id="rId255" Type="http://schemas.openxmlformats.org/officeDocument/2006/relationships/customXml" Target="../ink/ink995.xml"/><Relationship Id="rId271" Type="http://schemas.openxmlformats.org/officeDocument/2006/relationships/customXml" Target="../ink/ink1003.xml"/><Relationship Id="rId276" Type="http://schemas.openxmlformats.org/officeDocument/2006/relationships/image" Target="../media/image996.png"/><Relationship Id="rId24" Type="http://schemas.openxmlformats.org/officeDocument/2006/relationships/customXml" Target="../ink/ink879.xml"/><Relationship Id="rId40" Type="http://schemas.openxmlformats.org/officeDocument/2006/relationships/customXml" Target="../ink/ink887.xml"/><Relationship Id="rId45" Type="http://schemas.openxmlformats.org/officeDocument/2006/relationships/image" Target="../media/image882.png"/><Relationship Id="rId66" Type="http://schemas.openxmlformats.org/officeDocument/2006/relationships/customXml" Target="../ink/ink900.xml"/><Relationship Id="rId87" Type="http://schemas.openxmlformats.org/officeDocument/2006/relationships/image" Target="../media/image902.png"/><Relationship Id="rId110" Type="http://schemas.openxmlformats.org/officeDocument/2006/relationships/customXml" Target="../ink/ink922.xml"/><Relationship Id="rId115" Type="http://schemas.openxmlformats.org/officeDocument/2006/relationships/image" Target="../media/image916.png"/><Relationship Id="rId131" Type="http://schemas.openxmlformats.org/officeDocument/2006/relationships/customXml" Target="../ink/ink933.xml"/><Relationship Id="rId136" Type="http://schemas.openxmlformats.org/officeDocument/2006/relationships/image" Target="../media/image926.png"/><Relationship Id="rId157" Type="http://schemas.openxmlformats.org/officeDocument/2006/relationships/customXml" Target="../ink/ink946.xml"/><Relationship Id="rId178" Type="http://schemas.openxmlformats.org/officeDocument/2006/relationships/image" Target="../media/image947.png"/><Relationship Id="rId61" Type="http://schemas.openxmlformats.org/officeDocument/2006/relationships/image" Target="../media/image889.png"/><Relationship Id="rId82" Type="http://schemas.openxmlformats.org/officeDocument/2006/relationships/customXml" Target="../ink/ink908.xml"/><Relationship Id="rId152" Type="http://schemas.openxmlformats.org/officeDocument/2006/relationships/image" Target="../media/image934.png"/><Relationship Id="rId173" Type="http://schemas.openxmlformats.org/officeDocument/2006/relationships/customXml" Target="../ink/ink954.xml"/><Relationship Id="rId194" Type="http://schemas.openxmlformats.org/officeDocument/2006/relationships/image" Target="../media/image955.png"/><Relationship Id="rId199" Type="http://schemas.openxmlformats.org/officeDocument/2006/relationships/customXml" Target="../ink/ink967.xml"/><Relationship Id="rId203" Type="http://schemas.openxmlformats.org/officeDocument/2006/relationships/customXml" Target="../ink/ink969.xml"/><Relationship Id="rId208" Type="http://schemas.openxmlformats.org/officeDocument/2006/relationships/image" Target="../media/image962.png"/><Relationship Id="rId229" Type="http://schemas.openxmlformats.org/officeDocument/2006/relationships/customXml" Target="../ink/ink982.xml"/><Relationship Id="rId19" Type="http://schemas.openxmlformats.org/officeDocument/2006/relationships/image" Target="../media/image869.png"/><Relationship Id="rId224" Type="http://schemas.openxmlformats.org/officeDocument/2006/relationships/image" Target="../media/image970.png"/><Relationship Id="rId240" Type="http://schemas.openxmlformats.org/officeDocument/2006/relationships/image" Target="../media/image978.png"/><Relationship Id="rId245" Type="http://schemas.openxmlformats.org/officeDocument/2006/relationships/customXml" Target="../ink/ink990.xml"/><Relationship Id="rId261" Type="http://schemas.openxmlformats.org/officeDocument/2006/relationships/customXml" Target="../ink/ink998.xml"/><Relationship Id="rId266" Type="http://schemas.openxmlformats.org/officeDocument/2006/relationships/image" Target="../media/image991.png"/><Relationship Id="rId14" Type="http://schemas.openxmlformats.org/officeDocument/2006/relationships/customXml" Target="../ink/ink874.xml"/><Relationship Id="rId30" Type="http://schemas.openxmlformats.org/officeDocument/2006/relationships/customXml" Target="../ink/ink882.xml"/><Relationship Id="rId35" Type="http://schemas.openxmlformats.org/officeDocument/2006/relationships/image" Target="../media/image877.png"/><Relationship Id="rId56" Type="http://schemas.openxmlformats.org/officeDocument/2006/relationships/customXml" Target="../ink/ink895.xml"/><Relationship Id="rId77" Type="http://schemas.openxmlformats.org/officeDocument/2006/relationships/image" Target="../media/image897.png"/><Relationship Id="rId100" Type="http://schemas.openxmlformats.org/officeDocument/2006/relationships/customXml" Target="../ink/ink917.xml"/><Relationship Id="rId105" Type="http://schemas.openxmlformats.org/officeDocument/2006/relationships/image" Target="../media/image911.png"/><Relationship Id="rId126" Type="http://schemas.openxmlformats.org/officeDocument/2006/relationships/image" Target="../media/image921.png"/><Relationship Id="rId147" Type="http://schemas.openxmlformats.org/officeDocument/2006/relationships/customXml" Target="../ink/ink941.xml"/><Relationship Id="rId168" Type="http://schemas.openxmlformats.org/officeDocument/2006/relationships/image" Target="../media/image942.png"/><Relationship Id="rId282" Type="http://schemas.openxmlformats.org/officeDocument/2006/relationships/image" Target="../media/image999.png"/><Relationship Id="rId8" Type="http://schemas.openxmlformats.org/officeDocument/2006/relationships/customXml" Target="../ink/ink871.xml"/><Relationship Id="rId51" Type="http://schemas.openxmlformats.org/officeDocument/2006/relationships/image" Target="../media/image885.png"/><Relationship Id="rId72" Type="http://schemas.openxmlformats.org/officeDocument/2006/relationships/customXml" Target="../ink/ink903.xml"/><Relationship Id="rId93" Type="http://schemas.openxmlformats.org/officeDocument/2006/relationships/image" Target="../media/image905.png"/><Relationship Id="rId98" Type="http://schemas.openxmlformats.org/officeDocument/2006/relationships/customXml" Target="../ink/ink916.xml"/><Relationship Id="rId121" Type="http://schemas.openxmlformats.org/officeDocument/2006/relationships/customXml" Target="../ink/ink928.xml"/><Relationship Id="rId142" Type="http://schemas.openxmlformats.org/officeDocument/2006/relationships/image" Target="../media/image929.png"/><Relationship Id="rId163" Type="http://schemas.openxmlformats.org/officeDocument/2006/relationships/customXml" Target="../ink/ink949.xml"/><Relationship Id="rId184" Type="http://schemas.openxmlformats.org/officeDocument/2006/relationships/image" Target="../media/image950.png"/><Relationship Id="rId189" Type="http://schemas.openxmlformats.org/officeDocument/2006/relationships/customXml" Target="../ink/ink962.xml"/><Relationship Id="rId219" Type="http://schemas.openxmlformats.org/officeDocument/2006/relationships/customXml" Target="../ink/ink977.xml"/><Relationship Id="rId3" Type="http://schemas.openxmlformats.org/officeDocument/2006/relationships/image" Target="../media/image861.png"/><Relationship Id="rId214" Type="http://schemas.openxmlformats.org/officeDocument/2006/relationships/image" Target="../media/image965.png"/><Relationship Id="rId230" Type="http://schemas.openxmlformats.org/officeDocument/2006/relationships/image" Target="../media/image973.png"/><Relationship Id="rId235" Type="http://schemas.openxmlformats.org/officeDocument/2006/relationships/customXml" Target="../ink/ink985.xml"/><Relationship Id="rId251" Type="http://schemas.openxmlformats.org/officeDocument/2006/relationships/customXml" Target="../ink/ink993.xml"/><Relationship Id="rId256" Type="http://schemas.openxmlformats.org/officeDocument/2006/relationships/image" Target="../media/image986.png"/><Relationship Id="rId277" Type="http://schemas.openxmlformats.org/officeDocument/2006/relationships/customXml" Target="../ink/ink1006.xml"/><Relationship Id="rId25" Type="http://schemas.openxmlformats.org/officeDocument/2006/relationships/image" Target="../media/image872.png"/><Relationship Id="rId46" Type="http://schemas.openxmlformats.org/officeDocument/2006/relationships/customXml" Target="../ink/ink890.xml"/><Relationship Id="rId67" Type="http://schemas.openxmlformats.org/officeDocument/2006/relationships/image" Target="../media/image892.png"/><Relationship Id="rId116" Type="http://schemas.openxmlformats.org/officeDocument/2006/relationships/customXml" Target="../ink/ink925.xml"/><Relationship Id="rId137" Type="http://schemas.openxmlformats.org/officeDocument/2006/relationships/customXml" Target="../ink/ink936.xml"/><Relationship Id="rId158" Type="http://schemas.openxmlformats.org/officeDocument/2006/relationships/image" Target="../media/image937.png"/><Relationship Id="rId272" Type="http://schemas.openxmlformats.org/officeDocument/2006/relationships/image" Target="../media/image994.png"/><Relationship Id="rId20" Type="http://schemas.openxmlformats.org/officeDocument/2006/relationships/customXml" Target="../ink/ink877.xml"/><Relationship Id="rId41" Type="http://schemas.openxmlformats.org/officeDocument/2006/relationships/image" Target="../media/image880.png"/><Relationship Id="rId62" Type="http://schemas.openxmlformats.org/officeDocument/2006/relationships/customXml" Target="../ink/ink898.xml"/><Relationship Id="rId83" Type="http://schemas.openxmlformats.org/officeDocument/2006/relationships/image" Target="../media/image900.png"/><Relationship Id="rId88" Type="http://schemas.openxmlformats.org/officeDocument/2006/relationships/customXml" Target="../ink/ink911.xml"/><Relationship Id="rId111" Type="http://schemas.openxmlformats.org/officeDocument/2006/relationships/image" Target="../media/image914.png"/><Relationship Id="rId132" Type="http://schemas.openxmlformats.org/officeDocument/2006/relationships/image" Target="../media/image924.png"/><Relationship Id="rId153" Type="http://schemas.openxmlformats.org/officeDocument/2006/relationships/customXml" Target="../ink/ink944.xml"/><Relationship Id="rId174" Type="http://schemas.openxmlformats.org/officeDocument/2006/relationships/image" Target="../media/image945.png"/><Relationship Id="rId179" Type="http://schemas.openxmlformats.org/officeDocument/2006/relationships/customXml" Target="../ink/ink957.xml"/><Relationship Id="rId195" Type="http://schemas.openxmlformats.org/officeDocument/2006/relationships/customXml" Target="../ink/ink965.xml"/><Relationship Id="rId209" Type="http://schemas.openxmlformats.org/officeDocument/2006/relationships/customXml" Target="../ink/ink972.xml"/><Relationship Id="rId190" Type="http://schemas.openxmlformats.org/officeDocument/2006/relationships/image" Target="../media/image953.png"/><Relationship Id="rId204" Type="http://schemas.openxmlformats.org/officeDocument/2006/relationships/image" Target="../media/image960.png"/><Relationship Id="rId220" Type="http://schemas.openxmlformats.org/officeDocument/2006/relationships/image" Target="../media/image968.png"/><Relationship Id="rId225" Type="http://schemas.openxmlformats.org/officeDocument/2006/relationships/customXml" Target="../ink/ink980.xml"/><Relationship Id="rId241" Type="http://schemas.openxmlformats.org/officeDocument/2006/relationships/customXml" Target="../ink/ink988.xml"/><Relationship Id="rId246" Type="http://schemas.openxmlformats.org/officeDocument/2006/relationships/image" Target="../media/image981.png"/><Relationship Id="rId267" Type="http://schemas.openxmlformats.org/officeDocument/2006/relationships/customXml" Target="../ink/ink1001.xml"/><Relationship Id="rId15" Type="http://schemas.openxmlformats.org/officeDocument/2006/relationships/image" Target="../media/image867.png"/><Relationship Id="rId36" Type="http://schemas.openxmlformats.org/officeDocument/2006/relationships/customXml" Target="../ink/ink885.xml"/><Relationship Id="rId57" Type="http://schemas.openxmlformats.org/officeDocument/2006/relationships/image" Target="../media/image888.png"/><Relationship Id="rId106" Type="http://schemas.openxmlformats.org/officeDocument/2006/relationships/customXml" Target="../ink/ink920.xml"/><Relationship Id="rId127" Type="http://schemas.openxmlformats.org/officeDocument/2006/relationships/customXml" Target="../ink/ink931.xml"/><Relationship Id="rId262" Type="http://schemas.openxmlformats.org/officeDocument/2006/relationships/image" Target="../media/image989.png"/><Relationship Id="rId283" Type="http://schemas.openxmlformats.org/officeDocument/2006/relationships/customXml" Target="../ink/ink1009.xml"/><Relationship Id="rId10" Type="http://schemas.openxmlformats.org/officeDocument/2006/relationships/customXml" Target="../ink/ink872.xml"/><Relationship Id="rId31" Type="http://schemas.openxmlformats.org/officeDocument/2006/relationships/image" Target="../media/image875.png"/><Relationship Id="rId52" Type="http://schemas.openxmlformats.org/officeDocument/2006/relationships/customXml" Target="../ink/ink893.xml"/><Relationship Id="rId73" Type="http://schemas.openxmlformats.org/officeDocument/2006/relationships/image" Target="../media/image895.png"/><Relationship Id="rId78" Type="http://schemas.openxmlformats.org/officeDocument/2006/relationships/customXml" Target="../ink/ink906.xml"/><Relationship Id="rId94" Type="http://schemas.openxmlformats.org/officeDocument/2006/relationships/customXml" Target="../ink/ink914.xml"/><Relationship Id="rId99" Type="http://schemas.openxmlformats.org/officeDocument/2006/relationships/image" Target="../media/image908.png"/><Relationship Id="rId101" Type="http://schemas.openxmlformats.org/officeDocument/2006/relationships/image" Target="../media/image909.png"/><Relationship Id="rId122" Type="http://schemas.openxmlformats.org/officeDocument/2006/relationships/image" Target="../media/image919.png"/><Relationship Id="rId143" Type="http://schemas.openxmlformats.org/officeDocument/2006/relationships/customXml" Target="../ink/ink939.xml"/><Relationship Id="rId148" Type="http://schemas.openxmlformats.org/officeDocument/2006/relationships/image" Target="../media/image932.png"/><Relationship Id="rId164" Type="http://schemas.openxmlformats.org/officeDocument/2006/relationships/image" Target="../media/image940.png"/><Relationship Id="rId169" Type="http://schemas.openxmlformats.org/officeDocument/2006/relationships/customXml" Target="../ink/ink952.xml"/><Relationship Id="rId185" Type="http://schemas.openxmlformats.org/officeDocument/2006/relationships/customXml" Target="../ink/ink960.xml"/><Relationship Id="rId4" Type="http://schemas.openxmlformats.org/officeDocument/2006/relationships/customXml" Target="../ink/ink869.xml"/><Relationship Id="rId9" Type="http://schemas.openxmlformats.org/officeDocument/2006/relationships/image" Target="../media/image864.png"/><Relationship Id="rId180" Type="http://schemas.openxmlformats.org/officeDocument/2006/relationships/image" Target="../media/image948.png"/><Relationship Id="rId210" Type="http://schemas.openxmlformats.org/officeDocument/2006/relationships/image" Target="../media/image963.png"/><Relationship Id="rId215" Type="http://schemas.openxmlformats.org/officeDocument/2006/relationships/customXml" Target="../ink/ink975.xml"/><Relationship Id="rId236" Type="http://schemas.openxmlformats.org/officeDocument/2006/relationships/image" Target="../media/image976.png"/><Relationship Id="rId257" Type="http://schemas.openxmlformats.org/officeDocument/2006/relationships/customXml" Target="../ink/ink996.xml"/><Relationship Id="rId278" Type="http://schemas.openxmlformats.org/officeDocument/2006/relationships/image" Target="../media/image997.png"/><Relationship Id="rId26" Type="http://schemas.openxmlformats.org/officeDocument/2006/relationships/customXml" Target="../ink/ink880.xml"/><Relationship Id="rId231" Type="http://schemas.openxmlformats.org/officeDocument/2006/relationships/customXml" Target="../ink/ink983.xml"/><Relationship Id="rId252" Type="http://schemas.openxmlformats.org/officeDocument/2006/relationships/image" Target="../media/image984.png"/><Relationship Id="rId273" Type="http://schemas.openxmlformats.org/officeDocument/2006/relationships/customXml" Target="../ink/ink1004.xml"/><Relationship Id="rId47" Type="http://schemas.openxmlformats.org/officeDocument/2006/relationships/image" Target="../media/image883.png"/><Relationship Id="rId68" Type="http://schemas.openxmlformats.org/officeDocument/2006/relationships/customXml" Target="../ink/ink901.xml"/><Relationship Id="rId89" Type="http://schemas.openxmlformats.org/officeDocument/2006/relationships/image" Target="../media/image903.png"/><Relationship Id="rId112" Type="http://schemas.openxmlformats.org/officeDocument/2006/relationships/customXml" Target="../ink/ink923.xml"/><Relationship Id="rId133" Type="http://schemas.openxmlformats.org/officeDocument/2006/relationships/customXml" Target="../ink/ink934.xml"/><Relationship Id="rId154" Type="http://schemas.openxmlformats.org/officeDocument/2006/relationships/image" Target="../media/image935.png"/><Relationship Id="rId175" Type="http://schemas.openxmlformats.org/officeDocument/2006/relationships/customXml" Target="../ink/ink955.xml"/><Relationship Id="rId196" Type="http://schemas.openxmlformats.org/officeDocument/2006/relationships/image" Target="../media/image956.png"/><Relationship Id="rId200" Type="http://schemas.openxmlformats.org/officeDocument/2006/relationships/image" Target="../media/image958.png"/><Relationship Id="rId16" Type="http://schemas.openxmlformats.org/officeDocument/2006/relationships/customXml" Target="../ink/ink875.xml"/><Relationship Id="rId221" Type="http://schemas.openxmlformats.org/officeDocument/2006/relationships/customXml" Target="../ink/ink978.xml"/><Relationship Id="rId242" Type="http://schemas.openxmlformats.org/officeDocument/2006/relationships/image" Target="../media/image979.png"/><Relationship Id="rId263" Type="http://schemas.openxmlformats.org/officeDocument/2006/relationships/customXml" Target="../ink/ink999.xml"/><Relationship Id="rId284" Type="http://schemas.openxmlformats.org/officeDocument/2006/relationships/image" Target="../media/image1000.png"/><Relationship Id="rId37" Type="http://schemas.openxmlformats.org/officeDocument/2006/relationships/image" Target="../media/image878.png"/><Relationship Id="rId58" Type="http://schemas.openxmlformats.org/officeDocument/2006/relationships/customXml" Target="../ink/ink896.xml"/><Relationship Id="rId79" Type="http://schemas.openxmlformats.org/officeDocument/2006/relationships/image" Target="../media/image898.png"/><Relationship Id="rId102" Type="http://schemas.openxmlformats.org/officeDocument/2006/relationships/customXml" Target="../ink/ink918.xml"/><Relationship Id="rId123" Type="http://schemas.openxmlformats.org/officeDocument/2006/relationships/customXml" Target="../ink/ink929.xml"/><Relationship Id="rId144" Type="http://schemas.openxmlformats.org/officeDocument/2006/relationships/image" Target="../media/image930.png"/><Relationship Id="rId90" Type="http://schemas.openxmlformats.org/officeDocument/2006/relationships/customXml" Target="../ink/ink912.xml"/><Relationship Id="rId165" Type="http://schemas.openxmlformats.org/officeDocument/2006/relationships/customXml" Target="../ink/ink950.xml"/><Relationship Id="rId186" Type="http://schemas.openxmlformats.org/officeDocument/2006/relationships/image" Target="../media/image951.png"/><Relationship Id="rId211" Type="http://schemas.openxmlformats.org/officeDocument/2006/relationships/customXml" Target="../ink/ink973.xml"/><Relationship Id="rId232" Type="http://schemas.openxmlformats.org/officeDocument/2006/relationships/image" Target="../media/image974.png"/><Relationship Id="rId253" Type="http://schemas.openxmlformats.org/officeDocument/2006/relationships/customXml" Target="../ink/ink994.xml"/><Relationship Id="rId274" Type="http://schemas.openxmlformats.org/officeDocument/2006/relationships/image" Target="../media/image995.png"/><Relationship Id="rId27" Type="http://schemas.openxmlformats.org/officeDocument/2006/relationships/image" Target="../media/image873.png"/><Relationship Id="rId48" Type="http://schemas.openxmlformats.org/officeDocument/2006/relationships/customXml" Target="../ink/ink891.xml"/><Relationship Id="rId69" Type="http://schemas.openxmlformats.org/officeDocument/2006/relationships/image" Target="../media/image893.png"/><Relationship Id="rId113" Type="http://schemas.openxmlformats.org/officeDocument/2006/relationships/image" Target="../media/image915.png"/><Relationship Id="rId134" Type="http://schemas.openxmlformats.org/officeDocument/2006/relationships/image" Target="../media/image925.png"/><Relationship Id="rId80" Type="http://schemas.openxmlformats.org/officeDocument/2006/relationships/customXml" Target="../ink/ink907.xml"/><Relationship Id="rId155" Type="http://schemas.openxmlformats.org/officeDocument/2006/relationships/customXml" Target="../ink/ink945.xml"/><Relationship Id="rId176" Type="http://schemas.openxmlformats.org/officeDocument/2006/relationships/image" Target="../media/image946.png"/><Relationship Id="rId197" Type="http://schemas.openxmlformats.org/officeDocument/2006/relationships/customXml" Target="../ink/ink966.xml"/><Relationship Id="rId201" Type="http://schemas.openxmlformats.org/officeDocument/2006/relationships/customXml" Target="../ink/ink968.xml"/><Relationship Id="rId222" Type="http://schemas.openxmlformats.org/officeDocument/2006/relationships/image" Target="../media/image969.png"/><Relationship Id="rId243" Type="http://schemas.openxmlformats.org/officeDocument/2006/relationships/customXml" Target="../ink/ink989.xml"/><Relationship Id="rId264" Type="http://schemas.openxmlformats.org/officeDocument/2006/relationships/image" Target="../media/image990.png"/><Relationship Id="rId285" Type="http://schemas.openxmlformats.org/officeDocument/2006/relationships/customXml" Target="../ink/ink1010.xml"/><Relationship Id="rId17" Type="http://schemas.openxmlformats.org/officeDocument/2006/relationships/image" Target="../media/image868.png"/><Relationship Id="rId38" Type="http://schemas.openxmlformats.org/officeDocument/2006/relationships/customXml" Target="../ink/ink886.xml"/><Relationship Id="rId59" Type="http://schemas.openxmlformats.org/officeDocument/2006/relationships/image" Target="../media/image240.png"/><Relationship Id="rId103" Type="http://schemas.openxmlformats.org/officeDocument/2006/relationships/image" Target="../media/image910.png"/><Relationship Id="rId124" Type="http://schemas.openxmlformats.org/officeDocument/2006/relationships/image" Target="../media/image920.png"/><Relationship Id="rId70" Type="http://schemas.openxmlformats.org/officeDocument/2006/relationships/customXml" Target="../ink/ink902.xml"/><Relationship Id="rId91" Type="http://schemas.openxmlformats.org/officeDocument/2006/relationships/image" Target="../media/image904.png"/><Relationship Id="rId145" Type="http://schemas.openxmlformats.org/officeDocument/2006/relationships/customXml" Target="../ink/ink940.xml"/><Relationship Id="rId166" Type="http://schemas.openxmlformats.org/officeDocument/2006/relationships/image" Target="../media/image941.png"/><Relationship Id="rId187" Type="http://schemas.openxmlformats.org/officeDocument/2006/relationships/customXml" Target="../ink/ink96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964.png"/><Relationship Id="rId233" Type="http://schemas.openxmlformats.org/officeDocument/2006/relationships/customXml" Target="../ink/ink984.xml"/><Relationship Id="rId254" Type="http://schemas.openxmlformats.org/officeDocument/2006/relationships/image" Target="../media/image985.png"/><Relationship Id="rId28" Type="http://schemas.openxmlformats.org/officeDocument/2006/relationships/customXml" Target="../ink/ink881.xml"/><Relationship Id="rId49" Type="http://schemas.openxmlformats.org/officeDocument/2006/relationships/image" Target="../media/image884.png"/><Relationship Id="rId114" Type="http://schemas.openxmlformats.org/officeDocument/2006/relationships/customXml" Target="../ink/ink924.xml"/><Relationship Id="rId275" Type="http://schemas.openxmlformats.org/officeDocument/2006/relationships/customXml" Target="../ink/ink1005.xml"/><Relationship Id="rId60" Type="http://schemas.openxmlformats.org/officeDocument/2006/relationships/customXml" Target="../ink/ink897.xml"/><Relationship Id="rId81" Type="http://schemas.openxmlformats.org/officeDocument/2006/relationships/image" Target="../media/image899.png"/><Relationship Id="rId135" Type="http://schemas.openxmlformats.org/officeDocument/2006/relationships/customXml" Target="../ink/ink935.xml"/><Relationship Id="rId156" Type="http://schemas.openxmlformats.org/officeDocument/2006/relationships/image" Target="../media/image936.png"/><Relationship Id="rId177" Type="http://schemas.openxmlformats.org/officeDocument/2006/relationships/customXml" Target="../ink/ink956.xml"/><Relationship Id="rId198" Type="http://schemas.openxmlformats.org/officeDocument/2006/relationships/image" Target="../media/image957.png"/><Relationship Id="rId202" Type="http://schemas.openxmlformats.org/officeDocument/2006/relationships/image" Target="../media/image959.png"/><Relationship Id="rId223" Type="http://schemas.openxmlformats.org/officeDocument/2006/relationships/customXml" Target="../ink/ink979.xml"/><Relationship Id="rId244" Type="http://schemas.openxmlformats.org/officeDocument/2006/relationships/image" Target="../media/image98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58.png"/><Relationship Id="rId21" Type="http://schemas.openxmlformats.org/officeDocument/2006/relationships/image" Target="../media/image788.png"/><Relationship Id="rId42" Type="http://schemas.openxmlformats.org/officeDocument/2006/relationships/customXml" Target="../ink/ink1031.xml"/><Relationship Id="rId63" Type="http://schemas.openxmlformats.org/officeDocument/2006/relationships/image" Target="../media/image1031.png"/><Relationship Id="rId84" Type="http://schemas.openxmlformats.org/officeDocument/2006/relationships/customXml" Target="../ink/ink1052.xml"/><Relationship Id="rId138" Type="http://schemas.openxmlformats.org/officeDocument/2006/relationships/customXml" Target="../ink/ink1079.xml"/><Relationship Id="rId159" Type="http://schemas.openxmlformats.org/officeDocument/2006/relationships/image" Target="../media/image1079.png"/><Relationship Id="rId170" Type="http://schemas.openxmlformats.org/officeDocument/2006/relationships/customXml" Target="../ink/ink1095.xml"/><Relationship Id="rId191" Type="http://schemas.openxmlformats.org/officeDocument/2006/relationships/image" Target="../media/image1095.png"/><Relationship Id="rId205" Type="http://schemas.openxmlformats.org/officeDocument/2006/relationships/image" Target="../media/image1102.png"/><Relationship Id="rId226" Type="http://schemas.openxmlformats.org/officeDocument/2006/relationships/customXml" Target="../ink/ink1123.xml"/><Relationship Id="rId107" Type="http://schemas.openxmlformats.org/officeDocument/2006/relationships/image" Target="../media/image1053.png"/><Relationship Id="rId11" Type="http://schemas.openxmlformats.org/officeDocument/2006/relationships/image" Target="../media/image1006.png"/><Relationship Id="rId32" Type="http://schemas.openxmlformats.org/officeDocument/2006/relationships/customXml" Target="../ink/ink1026.xml"/><Relationship Id="rId53" Type="http://schemas.openxmlformats.org/officeDocument/2006/relationships/image" Target="../media/image1026.png"/><Relationship Id="rId74" Type="http://schemas.openxmlformats.org/officeDocument/2006/relationships/customXml" Target="../ink/ink1047.xml"/><Relationship Id="rId128" Type="http://schemas.openxmlformats.org/officeDocument/2006/relationships/customXml" Target="../ink/ink1074.xml"/><Relationship Id="rId149" Type="http://schemas.openxmlformats.org/officeDocument/2006/relationships/image" Target="../media/image1074.png"/><Relationship Id="rId5" Type="http://schemas.openxmlformats.org/officeDocument/2006/relationships/image" Target="../media/image1003.png"/><Relationship Id="rId95" Type="http://schemas.openxmlformats.org/officeDocument/2006/relationships/image" Target="../media/image1047.png"/><Relationship Id="rId160" Type="http://schemas.openxmlformats.org/officeDocument/2006/relationships/customXml" Target="../ink/ink1090.xml"/><Relationship Id="rId181" Type="http://schemas.openxmlformats.org/officeDocument/2006/relationships/image" Target="../media/image1090.png"/><Relationship Id="rId216" Type="http://schemas.openxmlformats.org/officeDocument/2006/relationships/customXml" Target="../ink/ink1118.xml"/><Relationship Id="rId22" Type="http://schemas.openxmlformats.org/officeDocument/2006/relationships/customXml" Target="../ink/ink1021.xml"/><Relationship Id="rId27" Type="http://schemas.openxmlformats.org/officeDocument/2006/relationships/image" Target="../media/image1013.png"/><Relationship Id="rId43" Type="http://schemas.openxmlformats.org/officeDocument/2006/relationships/image" Target="../media/image1021.png"/><Relationship Id="rId48" Type="http://schemas.openxmlformats.org/officeDocument/2006/relationships/customXml" Target="../ink/ink1034.xml"/><Relationship Id="rId64" Type="http://schemas.openxmlformats.org/officeDocument/2006/relationships/customXml" Target="../ink/ink1042.xml"/><Relationship Id="rId69" Type="http://schemas.openxmlformats.org/officeDocument/2006/relationships/image" Target="../media/image1034.png"/><Relationship Id="rId113" Type="http://schemas.openxmlformats.org/officeDocument/2006/relationships/image" Target="../media/image1056.png"/><Relationship Id="rId118" Type="http://schemas.openxmlformats.org/officeDocument/2006/relationships/customXml" Target="../ink/ink1069.xml"/><Relationship Id="rId134" Type="http://schemas.openxmlformats.org/officeDocument/2006/relationships/customXml" Target="../ink/ink1077.xml"/><Relationship Id="rId139" Type="http://schemas.openxmlformats.org/officeDocument/2006/relationships/image" Target="../media/image1069.png"/><Relationship Id="rId80" Type="http://schemas.openxmlformats.org/officeDocument/2006/relationships/customXml" Target="../ink/ink1050.xml"/><Relationship Id="rId85" Type="http://schemas.openxmlformats.org/officeDocument/2006/relationships/image" Target="../media/image1042.png"/><Relationship Id="rId150" Type="http://schemas.openxmlformats.org/officeDocument/2006/relationships/customXml" Target="../ink/ink1085.xml"/><Relationship Id="rId155" Type="http://schemas.openxmlformats.org/officeDocument/2006/relationships/image" Target="../media/image1077.png"/><Relationship Id="rId171" Type="http://schemas.openxmlformats.org/officeDocument/2006/relationships/image" Target="../media/image1085.png"/><Relationship Id="rId176" Type="http://schemas.openxmlformats.org/officeDocument/2006/relationships/customXml" Target="../ink/ink1098.xml"/><Relationship Id="rId192" Type="http://schemas.openxmlformats.org/officeDocument/2006/relationships/customXml" Target="../ink/ink1106.xml"/><Relationship Id="rId197" Type="http://schemas.openxmlformats.org/officeDocument/2006/relationships/image" Target="../media/image1098.png"/><Relationship Id="rId206" Type="http://schemas.openxmlformats.org/officeDocument/2006/relationships/customXml" Target="../ink/ink1113.xml"/><Relationship Id="rId227" Type="http://schemas.openxmlformats.org/officeDocument/2006/relationships/image" Target="../media/image1113.png"/><Relationship Id="rId201" Type="http://schemas.openxmlformats.org/officeDocument/2006/relationships/image" Target="../media/image1100.png"/><Relationship Id="rId222" Type="http://schemas.openxmlformats.org/officeDocument/2006/relationships/customXml" Target="../ink/ink1121.xml"/><Relationship Id="rId12" Type="http://schemas.openxmlformats.org/officeDocument/2006/relationships/customXml" Target="../ink/ink1016.xml"/><Relationship Id="rId17" Type="http://schemas.openxmlformats.org/officeDocument/2006/relationships/image" Target="../media/image1009.png"/><Relationship Id="rId33" Type="http://schemas.openxmlformats.org/officeDocument/2006/relationships/image" Target="../media/image1016.png"/><Relationship Id="rId38" Type="http://schemas.openxmlformats.org/officeDocument/2006/relationships/customXml" Target="../ink/ink1029.xml"/><Relationship Id="rId59" Type="http://schemas.openxmlformats.org/officeDocument/2006/relationships/image" Target="../media/image1029.png"/><Relationship Id="rId103" Type="http://schemas.openxmlformats.org/officeDocument/2006/relationships/image" Target="../media/image1051.png"/><Relationship Id="rId108" Type="http://schemas.openxmlformats.org/officeDocument/2006/relationships/customXml" Target="../ink/ink1064.xml"/><Relationship Id="rId124" Type="http://schemas.openxmlformats.org/officeDocument/2006/relationships/customXml" Target="../ink/ink1072.xml"/><Relationship Id="rId129" Type="http://schemas.openxmlformats.org/officeDocument/2006/relationships/image" Target="../media/image1064.png"/><Relationship Id="rId54" Type="http://schemas.openxmlformats.org/officeDocument/2006/relationships/customXml" Target="../ink/ink1037.xml"/><Relationship Id="rId70" Type="http://schemas.openxmlformats.org/officeDocument/2006/relationships/customXml" Target="../ink/ink1045.xml"/><Relationship Id="rId75" Type="http://schemas.openxmlformats.org/officeDocument/2006/relationships/image" Target="../media/image1037.png"/><Relationship Id="rId91" Type="http://schemas.openxmlformats.org/officeDocument/2006/relationships/image" Target="../media/image1045.png"/><Relationship Id="rId96" Type="http://schemas.openxmlformats.org/officeDocument/2006/relationships/customXml" Target="../ink/ink1058.xml"/><Relationship Id="rId140" Type="http://schemas.openxmlformats.org/officeDocument/2006/relationships/customXml" Target="../ink/ink1080.xml"/><Relationship Id="rId145" Type="http://schemas.openxmlformats.org/officeDocument/2006/relationships/image" Target="../media/image1072.png"/><Relationship Id="rId161" Type="http://schemas.openxmlformats.org/officeDocument/2006/relationships/image" Target="../media/image1080.png"/><Relationship Id="rId166" Type="http://schemas.openxmlformats.org/officeDocument/2006/relationships/customXml" Target="../ink/ink1093.xml"/><Relationship Id="rId182" Type="http://schemas.openxmlformats.org/officeDocument/2006/relationships/customXml" Target="../ink/ink1101.xml"/><Relationship Id="rId187" Type="http://schemas.openxmlformats.org/officeDocument/2006/relationships/image" Target="../media/image1093.png"/><Relationship Id="rId217" Type="http://schemas.openxmlformats.org/officeDocument/2006/relationships/image" Target="../media/image110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13.xml"/><Relationship Id="rId212" Type="http://schemas.openxmlformats.org/officeDocument/2006/relationships/customXml" Target="../ink/ink1116.xml"/><Relationship Id="rId233" Type="http://schemas.openxmlformats.org/officeDocument/2006/relationships/image" Target="../media/image1116.png"/><Relationship Id="rId23" Type="http://schemas.openxmlformats.org/officeDocument/2006/relationships/image" Target="../media/image1011.png"/><Relationship Id="rId28" Type="http://schemas.openxmlformats.org/officeDocument/2006/relationships/customXml" Target="../ink/ink1024.xml"/><Relationship Id="rId49" Type="http://schemas.openxmlformats.org/officeDocument/2006/relationships/image" Target="../media/image1024.png"/><Relationship Id="rId114" Type="http://schemas.openxmlformats.org/officeDocument/2006/relationships/customXml" Target="../ink/ink1067.xml"/><Relationship Id="rId119" Type="http://schemas.openxmlformats.org/officeDocument/2006/relationships/image" Target="../media/image1059.png"/><Relationship Id="rId44" Type="http://schemas.openxmlformats.org/officeDocument/2006/relationships/customXml" Target="../ink/ink1032.xml"/><Relationship Id="rId60" Type="http://schemas.openxmlformats.org/officeDocument/2006/relationships/customXml" Target="../ink/ink1040.xml"/><Relationship Id="rId65" Type="http://schemas.openxmlformats.org/officeDocument/2006/relationships/image" Target="../media/image1032.png"/><Relationship Id="rId81" Type="http://schemas.openxmlformats.org/officeDocument/2006/relationships/image" Target="../media/image1040.png"/><Relationship Id="rId86" Type="http://schemas.openxmlformats.org/officeDocument/2006/relationships/customXml" Target="../ink/ink1053.xml"/><Relationship Id="rId130" Type="http://schemas.openxmlformats.org/officeDocument/2006/relationships/customXml" Target="../ink/ink1075.xml"/><Relationship Id="rId135" Type="http://schemas.openxmlformats.org/officeDocument/2006/relationships/image" Target="../media/image1067.png"/><Relationship Id="rId151" Type="http://schemas.openxmlformats.org/officeDocument/2006/relationships/image" Target="../media/image1075.png"/><Relationship Id="rId156" Type="http://schemas.openxmlformats.org/officeDocument/2006/relationships/customXml" Target="../ink/ink1088.xml"/><Relationship Id="rId177" Type="http://schemas.openxmlformats.org/officeDocument/2006/relationships/image" Target="../media/image1088.png"/><Relationship Id="rId198" Type="http://schemas.openxmlformats.org/officeDocument/2006/relationships/customXml" Target="../ink/ink1109.xml"/><Relationship Id="rId172" Type="http://schemas.openxmlformats.org/officeDocument/2006/relationships/customXml" Target="../ink/ink1096.xml"/><Relationship Id="rId193" Type="http://schemas.openxmlformats.org/officeDocument/2006/relationships/image" Target="../media/image1096.png"/><Relationship Id="rId202" Type="http://schemas.openxmlformats.org/officeDocument/2006/relationships/customXml" Target="../ink/ink1111.xml"/><Relationship Id="rId207" Type="http://schemas.openxmlformats.org/officeDocument/2006/relationships/image" Target="../media/image1103.png"/><Relationship Id="rId223" Type="http://schemas.openxmlformats.org/officeDocument/2006/relationships/image" Target="../media/image1111.png"/><Relationship Id="rId228" Type="http://schemas.openxmlformats.org/officeDocument/2006/relationships/customXml" Target="../ink/ink1124.xml"/><Relationship Id="rId13" Type="http://schemas.openxmlformats.org/officeDocument/2006/relationships/image" Target="../media/image1007.png"/><Relationship Id="rId18" Type="http://schemas.openxmlformats.org/officeDocument/2006/relationships/customXml" Target="../ink/ink1019.xml"/><Relationship Id="rId39" Type="http://schemas.openxmlformats.org/officeDocument/2006/relationships/image" Target="../media/image1019.png"/><Relationship Id="rId109" Type="http://schemas.openxmlformats.org/officeDocument/2006/relationships/image" Target="../media/image1054.png"/><Relationship Id="rId34" Type="http://schemas.openxmlformats.org/officeDocument/2006/relationships/customXml" Target="../ink/ink1027.xml"/><Relationship Id="rId50" Type="http://schemas.openxmlformats.org/officeDocument/2006/relationships/customXml" Target="../ink/ink1035.xml"/><Relationship Id="rId55" Type="http://schemas.openxmlformats.org/officeDocument/2006/relationships/image" Target="../media/image1027.png"/><Relationship Id="rId76" Type="http://schemas.openxmlformats.org/officeDocument/2006/relationships/customXml" Target="../ink/ink1048.xml"/><Relationship Id="rId97" Type="http://schemas.openxmlformats.org/officeDocument/2006/relationships/image" Target="../media/image1048.png"/><Relationship Id="rId104" Type="http://schemas.openxmlformats.org/officeDocument/2006/relationships/customXml" Target="../ink/ink1062.xml"/><Relationship Id="rId120" Type="http://schemas.openxmlformats.org/officeDocument/2006/relationships/customXml" Target="../ink/ink1070.xml"/><Relationship Id="rId125" Type="http://schemas.openxmlformats.org/officeDocument/2006/relationships/image" Target="../media/image1062.png"/><Relationship Id="rId141" Type="http://schemas.openxmlformats.org/officeDocument/2006/relationships/image" Target="../media/image1070.png"/><Relationship Id="rId146" Type="http://schemas.openxmlformats.org/officeDocument/2006/relationships/customXml" Target="../ink/ink1083.xml"/><Relationship Id="rId167" Type="http://schemas.openxmlformats.org/officeDocument/2006/relationships/image" Target="../media/image1083.png"/><Relationship Id="rId188" Type="http://schemas.openxmlformats.org/officeDocument/2006/relationships/customXml" Target="../ink/ink1104.xml"/><Relationship Id="rId7" Type="http://schemas.openxmlformats.org/officeDocument/2006/relationships/image" Target="../media/image1004.png"/><Relationship Id="rId71" Type="http://schemas.openxmlformats.org/officeDocument/2006/relationships/image" Target="../media/image1035.png"/><Relationship Id="rId92" Type="http://schemas.openxmlformats.org/officeDocument/2006/relationships/customXml" Target="../ink/ink1056.xml"/><Relationship Id="rId162" Type="http://schemas.openxmlformats.org/officeDocument/2006/relationships/customXml" Target="../ink/ink1091.xml"/><Relationship Id="rId183" Type="http://schemas.openxmlformats.org/officeDocument/2006/relationships/image" Target="../media/image1091.png"/><Relationship Id="rId213" Type="http://schemas.openxmlformats.org/officeDocument/2006/relationships/image" Target="../media/image1106.png"/><Relationship Id="rId218" Type="http://schemas.openxmlformats.org/officeDocument/2006/relationships/customXml" Target="../ink/ink1119.xml"/><Relationship Id="rId2" Type="http://schemas.openxmlformats.org/officeDocument/2006/relationships/customXml" Target="../ink/ink1011.xml"/><Relationship Id="rId29" Type="http://schemas.openxmlformats.org/officeDocument/2006/relationships/image" Target="../media/image1014.png"/><Relationship Id="rId24" Type="http://schemas.openxmlformats.org/officeDocument/2006/relationships/customXml" Target="../ink/ink1022.xml"/><Relationship Id="rId40" Type="http://schemas.openxmlformats.org/officeDocument/2006/relationships/customXml" Target="../ink/ink1030.xml"/><Relationship Id="rId45" Type="http://schemas.openxmlformats.org/officeDocument/2006/relationships/image" Target="../media/image1022.png"/><Relationship Id="rId66" Type="http://schemas.openxmlformats.org/officeDocument/2006/relationships/customXml" Target="../ink/ink1043.xml"/><Relationship Id="rId87" Type="http://schemas.openxmlformats.org/officeDocument/2006/relationships/image" Target="../media/image1043.png"/><Relationship Id="rId110" Type="http://schemas.openxmlformats.org/officeDocument/2006/relationships/customXml" Target="../ink/ink1065.xml"/><Relationship Id="rId115" Type="http://schemas.openxmlformats.org/officeDocument/2006/relationships/image" Target="../media/image1057.png"/><Relationship Id="rId131" Type="http://schemas.openxmlformats.org/officeDocument/2006/relationships/image" Target="../media/image1065.png"/><Relationship Id="rId136" Type="http://schemas.openxmlformats.org/officeDocument/2006/relationships/customXml" Target="../ink/ink1078.xml"/><Relationship Id="rId157" Type="http://schemas.openxmlformats.org/officeDocument/2006/relationships/image" Target="../media/image1078.png"/><Relationship Id="rId178" Type="http://schemas.openxmlformats.org/officeDocument/2006/relationships/customXml" Target="../ink/ink1099.xml"/><Relationship Id="rId61" Type="http://schemas.openxmlformats.org/officeDocument/2006/relationships/image" Target="../media/image1030.png"/><Relationship Id="rId82" Type="http://schemas.openxmlformats.org/officeDocument/2006/relationships/customXml" Target="../ink/ink1051.xml"/><Relationship Id="rId152" Type="http://schemas.openxmlformats.org/officeDocument/2006/relationships/customXml" Target="../ink/ink1086.xml"/><Relationship Id="rId173" Type="http://schemas.openxmlformats.org/officeDocument/2006/relationships/image" Target="../media/image1086.png"/><Relationship Id="rId194" Type="http://schemas.openxmlformats.org/officeDocument/2006/relationships/customXml" Target="../ink/ink1107.xml"/><Relationship Id="rId199" Type="http://schemas.openxmlformats.org/officeDocument/2006/relationships/image" Target="../media/image1099.png"/><Relationship Id="rId203" Type="http://schemas.openxmlformats.org/officeDocument/2006/relationships/image" Target="../media/image1101.png"/><Relationship Id="rId208" Type="http://schemas.openxmlformats.org/officeDocument/2006/relationships/customXml" Target="../ink/ink1114.xml"/><Relationship Id="rId229" Type="http://schemas.openxmlformats.org/officeDocument/2006/relationships/image" Target="../media/image1114.png"/><Relationship Id="rId19" Type="http://schemas.openxmlformats.org/officeDocument/2006/relationships/image" Target="../media/image1010.png"/><Relationship Id="rId224" Type="http://schemas.openxmlformats.org/officeDocument/2006/relationships/customXml" Target="../ink/ink1122.xml"/><Relationship Id="rId14" Type="http://schemas.openxmlformats.org/officeDocument/2006/relationships/customXml" Target="../ink/ink1017.xml"/><Relationship Id="rId30" Type="http://schemas.openxmlformats.org/officeDocument/2006/relationships/customXml" Target="../ink/ink1025.xml"/><Relationship Id="rId35" Type="http://schemas.openxmlformats.org/officeDocument/2006/relationships/image" Target="../media/image1017.png"/><Relationship Id="rId56" Type="http://schemas.openxmlformats.org/officeDocument/2006/relationships/customXml" Target="../ink/ink1038.xml"/><Relationship Id="rId77" Type="http://schemas.openxmlformats.org/officeDocument/2006/relationships/image" Target="../media/image1038.png"/><Relationship Id="rId100" Type="http://schemas.openxmlformats.org/officeDocument/2006/relationships/customXml" Target="../ink/ink1060.xml"/><Relationship Id="rId105" Type="http://schemas.openxmlformats.org/officeDocument/2006/relationships/image" Target="../media/image1052.png"/><Relationship Id="rId126" Type="http://schemas.openxmlformats.org/officeDocument/2006/relationships/customXml" Target="../ink/ink1073.xml"/><Relationship Id="rId147" Type="http://schemas.openxmlformats.org/officeDocument/2006/relationships/image" Target="../media/image1073.png"/><Relationship Id="rId168" Type="http://schemas.openxmlformats.org/officeDocument/2006/relationships/customXml" Target="../ink/ink1094.xml"/><Relationship Id="rId8" Type="http://schemas.openxmlformats.org/officeDocument/2006/relationships/customXml" Target="../ink/ink1014.xml"/><Relationship Id="rId51" Type="http://schemas.openxmlformats.org/officeDocument/2006/relationships/image" Target="../media/image1025.png"/><Relationship Id="rId72" Type="http://schemas.openxmlformats.org/officeDocument/2006/relationships/customXml" Target="../ink/ink1046.xml"/><Relationship Id="rId93" Type="http://schemas.openxmlformats.org/officeDocument/2006/relationships/image" Target="../media/image1046.png"/><Relationship Id="rId98" Type="http://schemas.openxmlformats.org/officeDocument/2006/relationships/customXml" Target="../ink/ink1059.xml"/><Relationship Id="rId121" Type="http://schemas.openxmlformats.org/officeDocument/2006/relationships/image" Target="../media/image1060.png"/><Relationship Id="rId142" Type="http://schemas.openxmlformats.org/officeDocument/2006/relationships/customXml" Target="../ink/ink1081.xml"/><Relationship Id="rId163" Type="http://schemas.openxmlformats.org/officeDocument/2006/relationships/image" Target="../media/image1081.png"/><Relationship Id="rId184" Type="http://schemas.openxmlformats.org/officeDocument/2006/relationships/customXml" Target="../ink/ink1102.xml"/><Relationship Id="rId189" Type="http://schemas.openxmlformats.org/officeDocument/2006/relationships/image" Target="../media/image1094.png"/><Relationship Id="rId219" Type="http://schemas.openxmlformats.org/officeDocument/2006/relationships/image" Target="../media/image1109.png"/><Relationship Id="rId3" Type="http://schemas.openxmlformats.org/officeDocument/2006/relationships/image" Target="../media/image1002.png"/><Relationship Id="rId214" Type="http://schemas.openxmlformats.org/officeDocument/2006/relationships/customXml" Target="../ink/ink1117.xml"/><Relationship Id="rId230" Type="http://schemas.openxmlformats.org/officeDocument/2006/relationships/customXml" Target="../ink/ink1125.xml"/><Relationship Id="rId25" Type="http://schemas.openxmlformats.org/officeDocument/2006/relationships/image" Target="../media/image1012.png"/><Relationship Id="rId46" Type="http://schemas.openxmlformats.org/officeDocument/2006/relationships/customXml" Target="../ink/ink1033.xml"/><Relationship Id="rId67" Type="http://schemas.openxmlformats.org/officeDocument/2006/relationships/image" Target="../media/image1033.png"/><Relationship Id="rId116" Type="http://schemas.openxmlformats.org/officeDocument/2006/relationships/customXml" Target="../ink/ink1068.xml"/><Relationship Id="rId137" Type="http://schemas.openxmlformats.org/officeDocument/2006/relationships/image" Target="../media/image1068.png"/><Relationship Id="rId158" Type="http://schemas.openxmlformats.org/officeDocument/2006/relationships/customXml" Target="../ink/ink1089.xml"/><Relationship Id="rId20" Type="http://schemas.openxmlformats.org/officeDocument/2006/relationships/customXml" Target="../ink/ink1020.xml"/><Relationship Id="rId41" Type="http://schemas.openxmlformats.org/officeDocument/2006/relationships/image" Target="../media/image1020.png"/><Relationship Id="rId62" Type="http://schemas.openxmlformats.org/officeDocument/2006/relationships/customXml" Target="../ink/ink1041.xml"/><Relationship Id="rId83" Type="http://schemas.openxmlformats.org/officeDocument/2006/relationships/image" Target="../media/image1041.png"/><Relationship Id="rId88" Type="http://schemas.openxmlformats.org/officeDocument/2006/relationships/customXml" Target="../ink/ink1054.xml"/><Relationship Id="rId111" Type="http://schemas.openxmlformats.org/officeDocument/2006/relationships/image" Target="../media/image1055.png"/><Relationship Id="rId132" Type="http://schemas.openxmlformats.org/officeDocument/2006/relationships/customXml" Target="../ink/ink1076.xml"/><Relationship Id="rId153" Type="http://schemas.openxmlformats.org/officeDocument/2006/relationships/image" Target="../media/image1076.png"/><Relationship Id="rId174" Type="http://schemas.openxmlformats.org/officeDocument/2006/relationships/customXml" Target="../ink/ink1097.xml"/><Relationship Id="rId179" Type="http://schemas.openxmlformats.org/officeDocument/2006/relationships/image" Target="../media/image1089.png"/><Relationship Id="rId195" Type="http://schemas.openxmlformats.org/officeDocument/2006/relationships/image" Target="../media/image1097.png"/><Relationship Id="rId209" Type="http://schemas.openxmlformats.org/officeDocument/2006/relationships/image" Target="../media/image1104.png"/><Relationship Id="rId190" Type="http://schemas.openxmlformats.org/officeDocument/2006/relationships/customXml" Target="../ink/ink1105.xml"/><Relationship Id="rId204" Type="http://schemas.openxmlformats.org/officeDocument/2006/relationships/customXml" Target="../ink/ink1112.xml"/><Relationship Id="rId220" Type="http://schemas.openxmlformats.org/officeDocument/2006/relationships/customXml" Target="../ink/ink1120.xml"/><Relationship Id="rId225" Type="http://schemas.openxmlformats.org/officeDocument/2006/relationships/image" Target="../media/image1112.png"/><Relationship Id="rId15" Type="http://schemas.openxmlformats.org/officeDocument/2006/relationships/image" Target="../media/image1008.png"/><Relationship Id="rId36" Type="http://schemas.openxmlformats.org/officeDocument/2006/relationships/customXml" Target="../ink/ink1028.xml"/><Relationship Id="rId57" Type="http://schemas.openxmlformats.org/officeDocument/2006/relationships/image" Target="../media/image1028.png"/><Relationship Id="rId106" Type="http://schemas.openxmlformats.org/officeDocument/2006/relationships/customXml" Target="../ink/ink1063.xml"/><Relationship Id="rId127" Type="http://schemas.openxmlformats.org/officeDocument/2006/relationships/image" Target="../media/image1063.png"/><Relationship Id="rId10" Type="http://schemas.openxmlformats.org/officeDocument/2006/relationships/customXml" Target="../ink/ink1015.xml"/><Relationship Id="rId31" Type="http://schemas.openxmlformats.org/officeDocument/2006/relationships/image" Target="../media/image1015.png"/><Relationship Id="rId52" Type="http://schemas.openxmlformats.org/officeDocument/2006/relationships/customXml" Target="../ink/ink1036.xml"/><Relationship Id="rId73" Type="http://schemas.openxmlformats.org/officeDocument/2006/relationships/image" Target="../media/image1036.png"/><Relationship Id="rId78" Type="http://schemas.openxmlformats.org/officeDocument/2006/relationships/customXml" Target="../ink/ink1049.xml"/><Relationship Id="rId94" Type="http://schemas.openxmlformats.org/officeDocument/2006/relationships/customXml" Target="../ink/ink1057.xml"/><Relationship Id="rId99" Type="http://schemas.openxmlformats.org/officeDocument/2006/relationships/image" Target="../media/image1049.png"/><Relationship Id="rId101" Type="http://schemas.openxmlformats.org/officeDocument/2006/relationships/image" Target="../media/image1050.png"/><Relationship Id="rId122" Type="http://schemas.openxmlformats.org/officeDocument/2006/relationships/customXml" Target="../ink/ink1071.xml"/><Relationship Id="rId143" Type="http://schemas.openxmlformats.org/officeDocument/2006/relationships/image" Target="../media/image1071.png"/><Relationship Id="rId148" Type="http://schemas.openxmlformats.org/officeDocument/2006/relationships/customXml" Target="../ink/ink1084.xml"/><Relationship Id="rId164" Type="http://schemas.openxmlformats.org/officeDocument/2006/relationships/customXml" Target="../ink/ink1092.xml"/><Relationship Id="rId169" Type="http://schemas.openxmlformats.org/officeDocument/2006/relationships/image" Target="../media/image1084.png"/><Relationship Id="rId185" Type="http://schemas.openxmlformats.org/officeDocument/2006/relationships/image" Target="../media/image1092.png"/><Relationship Id="rId4" Type="http://schemas.openxmlformats.org/officeDocument/2006/relationships/customXml" Target="../ink/ink1012.xml"/><Relationship Id="rId9" Type="http://schemas.openxmlformats.org/officeDocument/2006/relationships/image" Target="../media/image1005.png"/><Relationship Id="rId180" Type="http://schemas.openxmlformats.org/officeDocument/2006/relationships/customXml" Target="../ink/ink1100.xml"/><Relationship Id="rId210" Type="http://schemas.openxmlformats.org/officeDocument/2006/relationships/customXml" Target="../ink/ink1115.xml"/><Relationship Id="rId215" Type="http://schemas.openxmlformats.org/officeDocument/2006/relationships/image" Target="../media/image1107.png"/><Relationship Id="rId26" Type="http://schemas.openxmlformats.org/officeDocument/2006/relationships/customXml" Target="../ink/ink1023.xml"/><Relationship Id="rId231" Type="http://schemas.openxmlformats.org/officeDocument/2006/relationships/image" Target="../media/image1115.png"/><Relationship Id="rId47" Type="http://schemas.openxmlformats.org/officeDocument/2006/relationships/image" Target="../media/image1023.png"/><Relationship Id="rId68" Type="http://schemas.openxmlformats.org/officeDocument/2006/relationships/customXml" Target="../ink/ink1044.xml"/><Relationship Id="rId89" Type="http://schemas.openxmlformats.org/officeDocument/2006/relationships/image" Target="../media/image1044.png"/><Relationship Id="rId112" Type="http://schemas.openxmlformats.org/officeDocument/2006/relationships/customXml" Target="../ink/ink1066.xml"/><Relationship Id="rId133" Type="http://schemas.openxmlformats.org/officeDocument/2006/relationships/image" Target="../media/image1066.png"/><Relationship Id="rId154" Type="http://schemas.openxmlformats.org/officeDocument/2006/relationships/customXml" Target="../ink/ink1087.xml"/><Relationship Id="rId175" Type="http://schemas.openxmlformats.org/officeDocument/2006/relationships/image" Target="../media/image1087.png"/><Relationship Id="rId196" Type="http://schemas.openxmlformats.org/officeDocument/2006/relationships/customXml" Target="../ink/ink1108.xml"/><Relationship Id="rId200" Type="http://schemas.openxmlformats.org/officeDocument/2006/relationships/customXml" Target="../ink/ink1110.xml"/><Relationship Id="rId16" Type="http://schemas.openxmlformats.org/officeDocument/2006/relationships/customXml" Target="../ink/ink1018.xml"/><Relationship Id="rId221" Type="http://schemas.openxmlformats.org/officeDocument/2006/relationships/image" Target="../media/image1110.png"/><Relationship Id="rId37" Type="http://schemas.openxmlformats.org/officeDocument/2006/relationships/image" Target="../media/image1018.png"/><Relationship Id="rId58" Type="http://schemas.openxmlformats.org/officeDocument/2006/relationships/customXml" Target="../ink/ink1039.xml"/><Relationship Id="rId79" Type="http://schemas.openxmlformats.org/officeDocument/2006/relationships/image" Target="../media/image1039.png"/><Relationship Id="rId102" Type="http://schemas.openxmlformats.org/officeDocument/2006/relationships/customXml" Target="../ink/ink1061.xml"/><Relationship Id="rId123" Type="http://schemas.openxmlformats.org/officeDocument/2006/relationships/image" Target="../media/image1061.png"/><Relationship Id="rId144" Type="http://schemas.openxmlformats.org/officeDocument/2006/relationships/customXml" Target="../ink/ink1082.xml"/><Relationship Id="rId90" Type="http://schemas.openxmlformats.org/officeDocument/2006/relationships/customXml" Target="../ink/ink1055.xml"/><Relationship Id="rId165" Type="http://schemas.openxmlformats.org/officeDocument/2006/relationships/image" Target="../media/image1082.png"/><Relationship Id="rId186" Type="http://schemas.openxmlformats.org/officeDocument/2006/relationships/customXml" Target="../ink/ink1103.xml"/><Relationship Id="rId211" Type="http://schemas.openxmlformats.org/officeDocument/2006/relationships/image" Target="../media/image1105.png"/><Relationship Id="rId232" Type="http://schemas.openxmlformats.org/officeDocument/2006/relationships/customXml" Target="../ink/ink1126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4.png"/><Relationship Id="rId21" Type="http://schemas.openxmlformats.org/officeDocument/2006/relationships/image" Target="../media/image1126.png"/><Relationship Id="rId42" Type="http://schemas.openxmlformats.org/officeDocument/2006/relationships/customXml" Target="../ink/ink1147.xml"/><Relationship Id="rId63" Type="http://schemas.openxmlformats.org/officeDocument/2006/relationships/image" Target="../media/image1147.png"/><Relationship Id="rId84" Type="http://schemas.openxmlformats.org/officeDocument/2006/relationships/customXml" Target="../ink/ink1168.xml"/><Relationship Id="rId138" Type="http://schemas.openxmlformats.org/officeDocument/2006/relationships/customXml" Target="../ink/ink1195.xml"/><Relationship Id="rId159" Type="http://schemas.openxmlformats.org/officeDocument/2006/relationships/image" Target="../media/image1195.png"/><Relationship Id="rId170" Type="http://schemas.openxmlformats.org/officeDocument/2006/relationships/customXml" Target="../ink/ink1211.xml"/><Relationship Id="rId191" Type="http://schemas.openxmlformats.org/officeDocument/2006/relationships/image" Target="../media/image1211.png"/><Relationship Id="rId205" Type="http://schemas.openxmlformats.org/officeDocument/2006/relationships/image" Target="../media/image1218.png"/><Relationship Id="rId107" Type="http://schemas.openxmlformats.org/officeDocument/2006/relationships/image" Target="../media/image1169.png"/><Relationship Id="rId11" Type="http://schemas.openxmlformats.org/officeDocument/2006/relationships/image" Target="../media/image1121.png"/><Relationship Id="rId32" Type="http://schemas.openxmlformats.org/officeDocument/2006/relationships/customXml" Target="../ink/ink1142.xml"/><Relationship Id="rId37" Type="http://schemas.openxmlformats.org/officeDocument/2006/relationships/image" Target="../media/image1134.png"/><Relationship Id="rId53" Type="http://schemas.openxmlformats.org/officeDocument/2006/relationships/image" Target="../media/image1142.png"/><Relationship Id="rId58" Type="http://schemas.openxmlformats.org/officeDocument/2006/relationships/customXml" Target="../ink/ink1155.xml"/><Relationship Id="rId74" Type="http://schemas.openxmlformats.org/officeDocument/2006/relationships/customXml" Target="../ink/ink1163.xml"/><Relationship Id="rId79" Type="http://schemas.openxmlformats.org/officeDocument/2006/relationships/image" Target="../media/image1155.png"/><Relationship Id="rId102" Type="http://schemas.openxmlformats.org/officeDocument/2006/relationships/customXml" Target="../ink/ink1177.xml"/><Relationship Id="rId123" Type="http://schemas.openxmlformats.org/officeDocument/2006/relationships/image" Target="../media/image1177.png"/><Relationship Id="rId128" Type="http://schemas.openxmlformats.org/officeDocument/2006/relationships/customXml" Target="../ink/ink1190.xml"/><Relationship Id="rId144" Type="http://schemas.openxmlformats.org/officeDocument/2006/relationships/customXml" Target="../ink/ink1198.xml"/><Relationship Id="rId149" Type="http://schemas.openxmlformats.org/officeDocument/2006/relationships/image" Target="../media/image1190.png"/><Relationship Id="rId5" Type="http://schemas.openxmlformats.org/officeDocument/2006/relationships/image" Target="../media/image1118.png"/><Relationship Id="rId90" Type="http://schemas.openxmlformats.org/officeDocument/2006/relationships/customXml" Target="../ink/ink1171.xml"/><Relationship Id="rId95" Type="http://schemas.openxmlformats.org/officeDocument/2006/relationships/image" Target="../media/image1163.png"/><Relationship Id="rId160" Type="http://schemas.openxmlformats.org/officeDocument/2006/relationships/customXml" Target="../ink/ink1206.xml"/><Relationship Id="rId165" Type="http://schemas.openxmlformats.org/officeDocument/2006/relationships/image" Target="../media/image1198.png"/><Relationship Id="rId181" Type="http://schemas.openxmlformats.org/officeDocument/2006/relationships/image" Target="../media/image1206.png"/><Relationship Id="rId186" Type="http://schemas.openxmlformats.org/officeDocument/2006/relationships/customXml" Target="../ink/ink1219.xml"/><Relationship Id="rId211" Type="http://schemas.openxmlformats.org/officeDocument/2006/relationships/image" Target="../media/image1221.png"/><Relationship Id="rId22" Type="http://schemas.openxmlformats.org/officeDocument/2006/relationships/customXml" Target="../ink/ink1137.xml"/><Relationship Id="rId27" Type="http://schemas.openxmlformats.org/officeDocument/2006/relationships/image" Target="../media/image1129.png"/><Relationship Id="rId43" Type="http://schemas.openxmlformats.org/officeDocument/2006/relationships/image" Target="../media/image1137.png"/><Relationship Id="rId48" Type="http://schemas.openxmlformats.org/officeDocument/2006/relationships/customXml" Target="../ink/ink1150.xml"/><Relationship Id="rId64" Type="http://schemas.openxmlformats.org/officeDocument/2006/relationships/customXml" Target="../ink/ink1158.xml"/><Relationship Id="rId69" Type="http://schemas.openxmlformats.org/officeDocument/2006/relationships/image" Target="../media/image1150.png"/><Relationship Id="rId113" Type="http://schemas.openxmlformats.org/officeDocument/2006/relationships/image" Target="../media/image1172.png"/><Relationship Id="rId118" Type="http://schemas.openxmlformats.org/officeDocument/2006/relationships/customXml" Target="../ink/ink1185.xml"/><Relationship Id="rId134" Type="http://schemas.openxmlformats.org/officeDocument/2006/relationships/customXml" Target="../ink/ink1193.xml"/><Relationship Id="rId139" Type="http://schemas.openxmlformats.org/officeDocument/2006/relationships/image" Target="../media/image1185.png"/><Relationship Id="rId80" Type="http://schemas.openxmlformats.org/officeDocument/2006/relationships/customXml" Target="../ink/ink1166.xml"/><Relationship Id="rId85" Type="http://schemas.openxmlformats.org/officeDocument/2006/relationships/image" Target="../media/image1158.png"/><Relationship Id="rId150" Type="http://schemas.openxmlformats.org/officeDocument/2006/relationships/customXml" Target="../ink/ink1201.xml"/><Relationship Id="rId155" Type="http://schemas.openxmlformats.org/officeDocument/2006/relationships/image" Target="../media/image1193.png"/><Relationship Id="rId171" Type="http://schemas.openxmlformats.org/officeDocument/2006/relationships/image" Target="../media/image1201.png"/><Relationship Id="rId176" Type="http://schemas.openxmlformats.org/officeDocument/2006/relationships/customXml" Target="../ink/ink1214.xml"/><Relationship Id="rId192" Type="http://schemas.openxmlformats.org/officeDocument/2006/relationships/customXml" Target="../ink/ink1222.xml"/><Relationship Id="rId197" Type="http://schemas.openxmlformats.org/officeDocument/2006/relationships/image" Target="../media/image1214.png"/><Relationship Id="rId206" Type="http://schemas.openxmlformats.org/officeDocument/2006/relationships/customXml" Target="../ink/ink1229.xml"/><Relationship Id="rId201" Type="http://schemas.openxmlformats.org/officeDocument/2006/relationships/image" Target="../media/image1216.png"/><Relationship Id="rId12" Type="http://schemas.openxmlformats.org/officeDocument/2006/relationships/customXml" Target="../ink/ink1132.xml"/><Relationship Id="rId17" Type="http://schemas.openxmlformats.org/officeDocument/2006/relationships/image" Target="../media/image1124.png"/><Relationship Id="rId33" Type="http://schemas.openxmlformats.org/officeDocument/2006/relationships/image" Target="../media/image1132.png"/><Relationship Id="rId38" Type="http://schemas.openxmlformats.org/officeDocument/2006/relationships/customXml" Target="../ink/ink1145.xml"/><Relationship Id="rId59" Type="http://schemas.openxmlformats.org/officeDocument/2006/relationships/image" Target="../media/image1145.png"/><Relationship Id="rId103" Type="http://schemas.openxmlformats.org/officeDocument/2006/relationships/image" Target="../media/image1167.png"/><Relationship Id="rId108" Type="http://schemas.openxmlformats.org/officeDocument/2006/relationships/customXml" Target="../ink/ink1180.xml"/><Relationship Id="rId124" Type="http://schemas.openxmlformats.org/officeDocument/2006/relationships/customXml" Target="../ink/ink1188.xml"/><Relationship Id="rId129" Type="http://schemas.openxmlformats.org/officeDocument/2006/relationships/image" Target="../media/image1180.png"/><Relationship Id="rId54" Type="http://schemas.openxmlformats.org/officeDocument/2006/relationships/customXml" Target="../ink/ink1153.xml"/><Relationship Id="rId70" Type="http://schemas.openxmlformats.org/officeDocument/2006/relationships/customXml" Target="../ink/ink1161.xml"/><Relationship Id="rId75" Type="http://schemas.openxmlformats.org/officeDocument/2006/relationships/image" Target="../media/image1153.png"/><Relationship Id="rId91" Type="http://schemas.openxmlformats.org/officeDocument/2006/relationships/image" Target="../media/image1161.png"/><Relationship Id="rId96" Type="http://schemas.openxmlformats.org/officeDocument/2006/relationships/customXml" Target="../ink/ink1174.xml"/><Relationship Id="rId140" Type="http://schemas.openxmlformats.org/officeDocument/2006/relationships/customXml" Target="../ink/ink1196.xml"/><Relationship Id="rId145" Type="http://schemas.openxmlformats.org/officeDocument/2006/relationships/image" Target="../media/image1188.png"/><Relationship Id="rId161" Type="http://schemas.openxmlformats.org/officeDocument/2006/relationships/image" Target="../media/image1196.png"/><Relationship Id="rId166" Type="http://schemas.openxmlformats.org/officeDocument/2006/relationships/customXml" Target="../ink/ink1209.xml"/><Relationship Id="rId182" Type="http://schemas.openxmlformats.org/officeDocument/2006/relationships/customXml" Target="../ink/ink1217.xml"/><Relationship Id="rId187" Type="http://schemas.openxmlformats.org/officeDocument/2006/relationships/image" Target="../media/image120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9.xml"/><Relationship Id="rId212" Type="http://schemas.openxmlformats.org/officeDocument/2006/relationships/customXml" Target="../ink/ink1232.xml"/><Relationship Id="rId23" Type="http://schemas.openxmlformats.org/officeDocument/2006/relationships/image" Target="../media/image1127.png"/><Relationship Id="rId28" Type="http://schemas.openxmlformats.org/officeDocument/2006/relationships/customXml" Target="../ink/ink1140.xml"/><Relationship Id="rId49" Type="http://schemas.openxmlformats.org/officeDocument/2006/relationships/image" Target="../media/image1140.png"/><Relationship Id="rId114" Type="http://schemas.openxmlformats.org/officeDocument/2006/relationships/customXml" Target="../ink/ink1183.xml"/><Relationship Id="rId119" Type="http://schemas.openxmlformats.org/officeDocument/2006/relationships/image" Target="../media/image1175.png"/><Relationship Id="rId44" Type="http://schemas.openxmlformats.org/officeDocument/2006/relationships/customXml" Target="../ink/ink1148.xml"/><Relationship Id="rId60" Type="http://schemas.openxmlformats.org/officeDocument/2006/relationships/customXml" Target="../ink/ink1156.xml"/><Relationship Id="rId65" Type="http://schemas.openxmlformats.org/officeDocument/2006/relationships/image" Target="../media/image1148.png"/><Relationship Id="rId81" Type="http://schemas.openxmlformats.org/officeDocument/2006/relationships/image" Target="../media/image1156.png"/><Relationship Id="rId86" Type="http://schemas.openxmlformats.org/officeDocument/2006/relationships/customXml" Target="../ink/ink1169.xml"/><Relationship Id="rId130" Type="http://schemas.openxmlformats.org/officeDocument/2006/relationships/customXml" Target="../ink/ink1191.xml"/><Relationship Id="rId135" Type="http://schemas.openxmlformats.org/officeDocument/2006/relationships/image" Target="../media/image1183.png"/><Relationship Id="rId151" Type="http://schemas.openxmlformats.org/officeDocument/2006/relationships/image" Target="../media/image1191.png"/><Relationship Id="rId156" Type="http://schemas.openxmlformats.org/officeDocument/2006/relationships/customXml" Target="../ink/ink1204.xml"/><Relationship Id="rId177" Type="http://schemas.openxmlformats.org/officeDocument/2006/relationships/image" Target="../media/image1204.png"/><Relationship Id="rId198" Type="http://schemas.openxmlformats.org/officeDocument/2006/relationships/customXml" Target="../ink/ink1225.xml"/><Relationship Id="rId172" Type="http://schemas.openxmlformats.org/officeDocument/2006/relationships/customXml" Target="../ink/ink1212.xml"/><Relationship Id="rId193" Type="http://schemas.openxmlformats.org/officeDocument/2006/relationships/image" Target="../media/image1212.png"/><Relationship Id="rId202" Type="http://schemas.openxmlformats.org/officeDocument/2006/relationships/customXml" Target="../ink/ink1227.xml"/><Relationship Id="rId207" Type="http://schemas.openxmlformats.org/officeDocument/2006/relationships/image" Target="../media/image1219.png"/><Relationship Id="rId13" Type="http://schemas.openxmlformats.org/officeDocument/2006/relationships/image" Target="../media/image1122.png"/><Relationship Id="rId18" Type="http://schemas.openxmlformats.org/officeDocument/2006/relationships/customXml" Target="../ink/ink1135.xml"/><Relationship Id="rId39" Type="http://schemas.openxmlformats.org/officeDocument/2006/relationships/image" Target="../media/image1135.png"/><Relationship Id="rId109" Type="http://schemas.openxmlformats.org/officeDocument/2006/relationships/image" Target="../media/image1170.png"/><Relationship Id="rId34" Type="http://schemas.openxmlformats.org/officeDocument/2006/relationships/customXml" Target="../ink/ink1143.xml"/><Relationship Id="rId50" Type="http://schemas.openxmlformats.org/officeDocument/2006/relationships/customXml" Target="../ink/ink1151.xml"/><Relationship Id="rId55" Type="http://schemas.openxmlformats.org/officeDocument/2006/relationships/image" Target="../media/image1143.png"/><Relationship Id="rId76" Type="http://schemas.openxmlformats.org/officeDocument/2006/relationships/customXml" Target="../ink/ink1164.xml"/><Relationship Id="rId97" Type="http://schemas.openxmlformats.org/officeDocument/2006/relationships/image" Target="../media/image1164.png"/><Relationship Id="rId104" Type="http://schemas.openxmlformats.org/officeDocument/2006/relationships/customXml" Target="../ink/ink1178.xml"/><Relationship Id="rId120" Type="http://schemas.openxmlformats.org/officeDocument/2006/relationships/customXml" Target="../ink/ink1186.xml"/><Relationship Id="rId125" Type="http://schemas.openxmlformats.org/officeDocument/2006/relationships/image" Target="../media/image1178.png"/><Relationship Id="rId141" Type="http://schemas.openxmlformats.org/officeDocument/2006/relationships/image" Target="../media/image1186.png"/><Relationship Id="rId146" Type="http://schemas.openxmlformats.org/officeDocument/2006/relationships/customXml" Target="../ink/ink1199.xml"/><Relationship Id="rId167" Type="http://schemas.openxmlformats.org/officeDocument/2006/relationships/image" Target="../media/image1199.png"/><Relationship Id="rId188" Type="http://schemas.openxmlformats.org/officeDocument/2006/relationships/customXml" Target="../ink/ink1220.xml"/><Relationship Id="rId7" Type="http://schemas.openxmlformats.org/officeDocument/2006/relationships/image" Target="../media/image1119.png"/><Relationship Id="rId71" Type="http://schemas.openxmlformats.org/officeDocument/2006/relationships/image" Target="../media/image1151.png"/><Relationship Id="rId92" Type="http://schemas.openxmlformats.org/officeDocument/2006/relationships/customXml" Target="../ink/ink1172.xml"/><Relationship Id="rId162" Type="http://schemas.openxmlformats.org/officeDocument/2006/relationships/customXml" Target="../ink/ink1207.xml"/><Relationship Id="rId183" Type="http://schemas.openxmlformats.org/officeDocument/2006/relationships/image" Target="../media/image1207.png"/><Relationship Id="rId213" Type="http://schemas.openxmlformats.org/officeDocument/2006/relationships/image" Target="../media/image1222.png"/><Relationship Id="rId2" Type="http://schemas.openxmlformats.org/officeDocument/2006/relationships/customXml" Target="../ink/ink1127.xml"/><Relationship Id="rId29" Type="http://schemas.openxmlformats.org/officeDocument/2006/relationships/image" Target="../media/image1130.png"/><Relationship Id="rId24" Type="http://schemas.openxmlformats.org/officeDocument/2006/relationships/customXml" Target="../ink/ink1138.xml"/><Relationship Id="rId40" Type="http://schemas.openxmlformats.org/officeDocument/2006/relationships/customXml" Target="../ink/ink1146.xml"/><Relationship Id="rId45" Type="http://schemas.openxmlformats.org/officeDocument/2006/relationships/image" Target="../media/image1138.png"/><Relationship Id="rId66" Type="http://schemas.openxmlformats.org/officeDocument/2006/relationships/customXml" Target="../ink/ink1159.xml"/><Relationship Id="rId87" Type="http://schemas.openxmlformats.org/officeDocument/2006/relationships/image" Target="../media/image1159.png"/><Relationship Id="rId110" Type="http://schemas.openxmlformats.org/officeDocument/2006/relationships/customXml" Target="../ink/ink1181.xml"/><Relationship Id="rId115" Type="http://schemas.openxmlformats.org/officeDocument/2006/relationships/image" Target="../media/image1173.png"/><Relationship Id="rId131" Type="http://schemas.openxmlformats.org/officeDocument/2006/relationships/image" Target="../media/image1181.png"/><Relationship Id="rId136" Type="http://schemas.openxmlformats.org/officeDocument/2006/relationships/customXml" Target="../ink/ink1194.xml"/><Relationship Id="rId157" Type="http://schemas.openxmlformats.org/officeDocument/2006/relationships/image" Target="../media/image1194.png"/><Relationship Id="rId178" Type="http://schemas.openxmlformats.org/officeDocument/2006/relationships/customXml" Target="../ink/ink1215.xml"/><Relationship Id="rId61" Type="http://schemas.openxmlformats.org/officeDocument/2006/relationships/image" Target="../media/image1146.png"/><Relationship Id="rId82" Type="http://schemas.openxmlformats.org/officeDocument/2006/relationships/customXml" Target="../ink/ink1167.xml"/><Relationship Id="rId152" Type="http://schemas.openxmlformats.org/officeDocument/2006/relationships/customXml" Target="../ink/ink1202.xml"/><Relationship Id="rId173" Type="http://schemas.openxmlformats.org/officeDocument/2006/relationships/image" Target="../media/image1202.png"/><Relationship Id="rId194" Type="http://schemas.openxmlformats.org/officeDocument/2006/relationships/customXml" Target="../ink/ink1223.xml"/><Relationship Id="rId199" Type="http://schemas.openxmlformats.org/officeDocument/2006/relationships/image" Target="../media/image1215.png"/><Relationship Id="rId203" Type="http://schemas.openxmlformats.org/officeDocument/2006/relationships/image" Target="../media/image1217.png"/><Relationship Id="rId208" Type="http://schemas.openxmlformats.org/officeDocument/2006/relationships/customXml" Target="../ink/ink1230.xml"/><Relationship Id="rId19" Type="http://schemas.openxmlformats.org/officeDocument/2006/relationships/image" Target="../media/image1125.png"/><Relationship Id="rId14" Type="http://schemas.openxmlformats.org/officeDocument/2006/relationships/customXml" Target="../ink/ink1133.xml"/><Relationship Id="rId30" Type="http://schemas.openxmlformats.org/officeDocument/2006/relationships/customXml" Target="../ink/ink1141.xml"/><Relationship Id="rId35" Type="http://schemas.openxmlformats.org/officeDocument/2006/relationships/image" Target="../media/image1133.png"/><Relationship Id="rId56" Type="http://schemas.openxmlformats.org/officeDocument/2006/relationships/customXml" Target="../ink/ink1154.xml"/><Relationship Id="rId77" Type="http://schemas.openxmlformats.org/officeDocument/2006/relationships/image" Target="../media/image1154.png"/><Relationship Id="rId100" Type="http://schemas.openxmlformats.org/officeDocument/2006/relationships/customXml" Target="../ink/ink1176.xml"/><Relationship Id="rId105" Type="http://schemas.openxmlformats.org/officeDocument/2006/relationships/image" Target="../media/image1168.png"/><Relationship Id="rId126" Type="http://schemas.openxmlformats.org/officeDocument/2006/relationships/customXml" Target="../ink/ink1189.xml"/><Relationship Id="rId147" Type="http://schemas.openxmlformats.org/officeDocument/2006/relationships/image" Target="../media/image1189.png"/><Relationship Id="rId168" Type="http://schemas.openxmlformats.org/officeDocument/2006/relationships/customXml" Target="../ink/ink1210.xml"/><Relationship Id="rId8" Type="http://schemas.openxmlformats.org/officeDocument/2006/relationships/customXml" Target="../ink/ink1130.xml"/><Relationship Id="rId51" Type="http://schemas.openxmlformats.org/officeDocument/2006/relationships/image" Target="../media/image1141.png"/><Relationship Id="rId72" Type="http://schemas.openxmlformats.org/officeDocument/2006/relationships/customXml" Target="../ink/ink1162.xml"/><Relationship Id="rId93" Type="http://schemas.openxmlformats.org/officeDocument/2006/relationships/image" Target="../media/image1162.png"/><Relationship Id="rId98" Type="http://schemas.openxmlformats.org/officeDocument/2006/relationships/customXml" Target="../ink/ink1175.xml"/><Relationship Id="rId121" Type="http://schemas.openxmlformats.org/officeDocument/2006/relationships/image" Target="../media/image1176.png"/><Relationship Id="rId142" Type="http://schemas.openxmlformats.org/officeDocument/2006/relationships/customXml" Target="../ink/ink1197.xml"/><Relationship Id="rId163" Type="http://schemas.openxmlformats.org/officeDocument/2006/relationships/image" Target="../media/image1197.png"/><Relationship Id="rId184" Type="http://schemas.openxmlformats.org/officeDocument/2006/relationships/customXml" Target="../ink/ink1218.xml"/><Relationship Id="rId189" Type="http://schemas.openxmlformats.org/officeDocument/2006/relationships/image" Target="../media/image1210.png"/><Relationship Id="rId3" Type="http://schemas.openxmlformats.org/officeDocument/2006/relationships/image" Target="../media/image1117.png"/><Relationship Id="rId214" Type="http://schemas.openxmlformats.org/officeDocument/2006/relationships/customXml" Target="../ink/ink1233.xml"/><Relationship Id="rId25" Type="http://schemas.openxmlformats.org/officeDocument/2006/relationships/image" Target="../media/image1128.png"/><Relationship Id="rId46" Type="http://schemas.openxmlformats.org/officeDocument/2006/relationships/customXml" Target="../ink/ink1149.xml"/><Relationship Id="rId67" Type="http://schemas.openxmlformats.org/officeDocument/2006/relationships/image" Target="../media/image1149.png"/><Relationship Id="rId116" Type="http://schemas.openxmlformats.org/officeDocument/2006/relationships/customXml" Target="../ink/ink1184.xml"/><Relationship Id="rId137" Type="http://schemas.openxmlformats.org/officeDocument/2006/relationships/image" Target="../media/image1184.png"/><Relationship Id="rId158" Type="http://schemas.openxmlformats.org/officeDocument/2006/relationships/customXml" Target="../ink/ink1205.xml"/><Relationship Id="rId20" Type="http://schemas.openxmlformats.org/officeDocument/2006/relationships/customXml" Target="../ink/ink1136.xml"/><Relationship Id="rId41" Type="http://schemas.openxmlformats.org/officeDocument/2006/relationships/image" Target="../media/image1136.png"/><Relationship Id="rId62" Type="http://schemas.openxmlformats.org/officeDocument/2006/relationships/customXml" Target="../ink/ink1157.xml"/><Relationship Id="rId83" Type="http://schemas.openxmlformats.org/officeDocument/2006/relationships/image" Target="../media/image1157.png"/><Relationship Id="rId88" Type="http://schemas.openxmlformats.org/officeDocument/2006/relationships/customXml" Target="../ink/ink1170.xml"/><Relationship Id="rId111" Type="http://schemas.openxmlformats.org/officeDocument/2006/relationships/image" Target="../media/image1171.png"/><Relationship Id="rId132" Type="http://schemas.openxmlformats.org/officeDocument/2006/relationships/customXml" Target="../ink/ink1192.xml"/><Relationship Id="rId153" Type="http://schemas.openxmlformats.org/officeDocument/2006/relationships/image" Target="../media/image1192.png"/><Relationship Id="rId174" Type="http://schemas.openxmlformats.org/officeDocument/2006/relationships/customXml" Target="../ink/ink1213.xml"/><Relationship Id="rId179" Type="http://schemas.openxmlformats.org/officeDocument/2006/relationships/image" Target="../media/image1205.png"/><Relationship Id="rId195" Type="http://schemas.openxmlformats.org/officeDocument/2006/relationships/image" Target="../media/image1213.png"/><Relationship Id="rId209" Type="http://schemas.openxmlformats.org/officeDocument/2006/relationships/image" Target="../media/image1220.png"/><Relationship Id="rId190" Type="http://schemas.openxmlformats.org/officeDocument/2006/relationships/customXml" Target="../ink/ink1221.xml"/><Relationship Id="rId204" Type="http://schemas.openxmlformats.org/officeDocument/2006/relationships/customXml" Target="../ink/ink1228.xml"/><Relationship Id="rId15" Type="http://schemas.openxmlformats.org/officeDocument/2006/relationships/image" Target="../media/image1123.png"/><Relationship Id="rId36" Type="http://schemas.openxmlformats.org/officeDocument/2006/relationships/customXml" Target="../ink/ink1144.xml"/><Relationship Id="rId57" Type="http://schemas.openxmlformats.org/officeDocument/2006/relationships/image" Target="../media/image1144.png"/><Relationship Id="rId106" Type="http://schemas.openxmlformats.org/officeDocument/2006/relationships/customXml" Target="../ink/ink1179.xml"/><Relationship Id="rId127" Type="http://schemas.openxmlformats.org/officeDocument/2006/relationships/image" Target="../media/image1179.png"/><Relationship Id="rId10" Type="http://schemas.openxmlformats.org/officeDocument/2006/relationships/customXml" Target="../ink/ink1131.xml"/><Relationship Id="rId31" Type="http://schemas.openxmlformats.org/officeDocument/2006/relationships/image" Target="../media/image1131.png"/><Relationship Id="rId52" Type="http://schemas.openxmlformats.org/officeDocument/2006/relationships/customXml" Target="../ink/ink1152.xml"/><Relationship Id="rId73" Type="http://schemas.openxmlformats.org/officeDocument/2006/relationships/image" Target="../media/image1152.png"/><Relationship Id="rId78" Type="http://schemas.openxmlformats.org/officeDocument/2006/relationships/customXml" Target="../ink/ink1165.xml"/><Relationship Id="rId94" Type="http://schemas.openxmlformats.org/officeDocument/2006/relationships/customXml" Target="../ink/ink1173.xml"/><Relationship Id="rId99" Type="http://schemas.openxmlformats.org/officeDocument/2006/relationships/image" Target="../media/image1165.png"/><Relationship Id="rId101" Type="http://schemas.openxmlformats.org/officeDocument/2006/relationships/image" Target="../media/image1166.png"/><Relationship Id="rId122" Type="http://schemas.openxmlformats.org/officeDocument/2006/relationships/customXml" Target="../ink/ink1187.xml"/><Relationship Id="rId143" Type="http://schemas.openxmlformats.org/officeDocument/2006/relationships/image" Target="../media/image1187.png"/><Relationship Id="rId148" Type="http://schemas.openxmlformats.org/officeDocument/2006/relationships/customXml" Target="../ink/ink1200.xml"/><Relationship Id="rId164" Type="http://schemas.openxmlformats.org/officeDocument/2006/relationships/customXml" Target="../ink/ink1208.xml"/><Relationship Id="rId169" Type="http://schemas.openxmlformats.org/officeDocument/2006/relationships/image" Target="../media/image1200.png"/><Relationship Id="rId185" Type="http://schemas.openxmlformats.org/officeDocument/2006/relationships/image" Target="../media/image1208.png"/><Relationship Id="rId4" Type="http://schemas.openxmlformats.org/officeDocument/2006/relationships/customXml" Target="../ink/ink1128.xml"/><Relationship Id="rId9" Type="http://schemas.openxmlformats.org/officeDocument/2006/relationships/image" Target="../media/image1120.png"/><Relationship Id="rId180" Type="http://schemas.openxmlformats.org/officeDocument/2006/relationships/customXml" Target="../ink/ink1216.xml"/><Relationship Id="rId210" Type="http://schemas.openxmlformats.org/officeDocument/2006/relationships/customXml" Target="../ink/ink1231.xml"/><Relationship Id="rId215" Type="http://schemas.openxmlformats.org/officeDocument/2006/relationships/image" Target="../media/image1223.png"/><Relationship Id="rId26" Type="http://schemas.openxmlformats.org/officeDocument/2006/relationships/customXml" Target="../ink/ink1139.xml"/><Relationship Id="rId47" Type="http://schemas.openxmlformats.org/officeDocument/2006/relationships/image" Target="../media/image1139.png"/><Relationship Id="rId68" Type="http://schemas.openxmlformats.org/officeDocument/2006/relationships/customXml" Target="../ink/ink1160.xml"/><Relationship Id="rId89" Type="http://schemas.openxmlformats.org/officeDocument/2006/relationships/image" Target="../media/image1160.png"/><Relationship Id="rId112" Type="http://schemas.openxmlformats.org/officeDocument/2006/relationships/customXml" Target="../ink/ink1182.xml"/><Relationship Id="rId133" Type="http://schemas.openxmlformats.org/officeDocument/2006/relationships/image" Target="../media/image1182.png"/><Relationship Id="rId154" Type="http://schemas.openxmlformats.org/officeDocument/2006/relationships/customXml" Target="../ink/ink1203.xml"/><Relationship Id="rId175" Type="http://schemas.openxmlformats.org/officeDocument/2006/relationships/image" Target="../media/image1203.png"/><Relationship Id="rId196" Type="http://schemas.openxmlformats.org/officeDocument/2006/relationships/customXml" Target="../ink/ink1224.xml"/><Relationship Id="rId200" Type="http://schemas.openxmlformats.org/officeDocument/2006/relationships/customXml" Target="../ink/ink1226.xml"/><Relationship Id="rId16" Type="http://schemas.openxmlformats.org/officeDocument/2006/relationships/customXml" Target="../ink/ink113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1.png"/><Relationship Id="rId299" Type="http://schemas.openxmlformats.org/officeDocument/2006/relationships/image" Target="../media/image1370.png"/><Relationship Id="rId303" Type="http://schemas.openxmlformats.org/officeDocument/2006/relationships/image" Target="../media/image1372.png"/><Relationship Id="rId21" Type="http://schemas.openxmlformats.org/officeDocument/2006/relationships/image" Target="../media/image1233.png"/><Relationship Id="rId42" Type="http://schemas.openxmlformats.org/officeDocument/2006/relationships/customXml" Target="../ink/ink1254.xml"/><Relationship Id="rId63" Type="http://schemas.openxmlformats.org/officeDocument/2006/relationships/image" Target="../media/image1254.png"/><Relationship Id="rId84" Type="http://schemas.openxmlformats.org/officeDocument/2006/relationships/customXml" Target="../ink/ink1275.xml"/><Relationship Id="rId138" Type="http://schemas.openxmlformats.org/officeDocument/2006/relationships/customXml" Target="../ink/ink1302.xml"/><Relationship Id="rId159" Type="http://schemas.openxmlformats.org/officeDocument/2006/relationships/image" Target="../media/image1301.png"/><Relationship Id="rId324" Type="http://schemas.openxmlformats.org/officeDocument/2006/relationships/customXml" Target="../ink/ink1395.xml"/><Relationship Id="rId345" Type="http://schemas.openxmlformats.org/officeDocument/2006/relationships/image" Target="../media/image1393.png"/><Relationship Id="rId366" Type="http://schemas.openxmlformats.org/officeDocument/2006/relationships/customXml" Target="../ink/ink1416.xml"/><Relationship Id="rId170" Type="http://schemas.openxmlformats.org/officeDocument/2006/relationships/customXml" Target="../ink/ink1318.xml"/><Relationship Id="rId191" Type="http://schemas.openxmlformats.org/officeDocument/2006/relationships/image" Target="../media/image1316.png"/><Relationship Id="rId205" Type="http://schemas.openxmlformats.org/officeDocument/2006/relationships/image" Target="../media/image1323.png"/><Relationship Id="rId226" Type="http://schemas.openxmlformats.org/officeDocument/2006/relationships/customXml" Target="../ink/ink1346.xml"/><Relationship Id="rId247" Type="http://schemas.openxmlformats.org/officeDocument/2006/relationships/image" Target="../media/image1344.png"/><Relationship Id="rId107" Type="http://schemas.openxmlformats.org/officeDocument/2006/relationships/image" Target="../media/image1276.png"/><Relationship Id="rId268" Type="http://schemas.openxmlformats.org/officeDocument/2006/relationships/customXml" Target="../ink/ink1367.xml"/><Relationship Id="rId289" Type="http://schemas.openxmlformats.org/officeDocument/2006/relationships/image" Target="../media/image1365.png"/><Relationship Id="rId11" Type="http://schemas.openxmlformats.org/officeDocument/2006/relationships/image" Target="../media/image1228.png"/><Relationship Id="rId32" Type="http://schemas.openxmlformats.org/officeDocument/2006/relationships/customXml" Target="../ink/ink1249.xml"/><Relationship Id="rId53" Type="http://schemas.openxmlformats.org/officeDocument/2006/relationships/image" Target="../media/image1249.png"/><Relationship Id="rId74" Type="http://schemas.openxmlformats.org/officeDocument/2006/relationships/customXml" Target="../ink/ink1270.xml"/><Relationship Id="rId128" Type="http://schemas.openxmlformats.org/officeDocument/2006/relationships/customXml" Target="../ink/ink1297.xml"/><Relationship Id="rId149" Type="http://schemas.openxmlformats.org/officeDocument/2006/relationships/image" Target="../media/image1296.png"/><Relationship Id="rId314" Type="http://schemas.openxmlformats.org/officeDocument/2006/relationships/customXml" Target="../ink/ink1390.xml"/><Relationship Id="rId335" Type="http://schemas.openxmlformats.org/officeDocument/2006/relationships/image" Target="../media/image1388.png"/><Relationship Id="rId356" Type="http://schemas.openxmlformats.org/officeDocument/2006/relationships/customXml" Target="../ink/ink1411.xml"/><Relationship Id="rId377" Type="http://schemas.openxmlformats.org/officeDocument/2006/relationships/image" Target="../media/image1409.png"/><Relationship Id="rId5" Type="http://schemas.openxmlformats.org/officeDocument/2006/relationships/image" Target="../media/image1225.png"/><Relationship Id="rId95" Type="http://schemas.openxmlformats.org/officeDocument/2006/relationships/image" Target="../media/image1270.png"/><Relationship Id="rId160" Type="http://schemas.openxmlformats.org/officeDocument/2006/relationships/customXml" Target="../ink/ink1313.xml"/><Relationship Id="rId181" Type="http://schemas.openxmlformats.org/officeDocument/2006/relationships/image" Target="../media/image788.png"/><Relationship Id="rId216" Type="http://schemas.openxmlformats.org/officeDocument/2006/relationships/customXml" Target="../ink/ink1341.xml"/><Relationship Id="rId237" Type="http://schemas.openxmlformats.org/officeDocument/2006/relationships/image" Target="../media/image1339.png"/><Relationship Id="rId258" Type="http://schemas.openxmlformats.org/officeDocument/2006/relationships/customXml" Target="../ink/ink1362.xml"/><Relationship Id="rId279" Type="http://schemas.openxmlformats.org/officeDocument/2006/relationships/image" Target="../media/image1360.png"/><Relationship Id="rId22" Type="http://schemas.openxmlformats.org/officeDocument/2006/relationships/customXml" Target="../ink/ink1244.xml"/><Relationship Id="rId43" Type="http://schemas.openxmlformats.org/officeDocument/2006/relationships/image" Target="../media/image1244.png"/><Relationship Id="rId64" Type="http://schemas.openxmlformats.org/officeDocument/2006/relationships/customXml" Target="../ink/ink1265.xml"/><Relationship Id="rId118" Type="http://schemas.openxmlformats.org/officeDocument/2006/relationships/customXml" Target="../ink/ink1292.xml"/><Relationship Id="rId139" Type="http://schemas.openxmlformats.org/officeDocument/2006/relationships/image" Target="../media/image1291.png"/><Relationship Id="rId290" Type="http://schemas.openxmlformats.org/officeDocument/2006/relationships/customXml" Target="../ink/ink1378.xml"/><Relationship Id="rId304" Type="http://schemas.openxmlformats.org/officeDocument/2006/relationships/customXml" Target="../ink/ink1385.xml"/><Relationship Id="rId325" Type="http://schemas.openxmlformats.org/officeDocument/2006/relationships/image" Target="../media/image1383.png"/><Relationship Id="rId346" Type="http://schemas.openxmlformats.org/officeDocument/2006/relationships/customXml" Target="../ink/ink1406.xml"/><Relationship Id="rId367" Type="http://schemas.openxmlformats.org/officeDocument/2006/relationships/image" Target="../media/image1404.png"/><Relationship Id="rId85" Type="http://schemas.openxmlformats.org/officeDocument/2006/relationships/image" Target="../media/image1265.png"/><Relationship Id="rId150" Type="http://schemas.openxmlformats.org/officeDocument/2006/relationships/customXml" Target="../ink/ink1308.xml"/><Relationship Id="rId171" Type="http://schemas.openxmlformats.org/officeDocument/2006/relationships/image" Target="../media/image1307.png"/><Relationship Id="rId192" Type="http://schemas.openxmlformats.org/officeDocument/2006/relationships/customXml" Target="../ink/ink1329.xml"/><Relationship Id="rId206" Type="http://schemas.openxmlformats.org/officeDocument/2006/relationships/customXml" Target="../ink/ink1336.xml"/><Relationship Id="rId227" Type="http://schemas.openxmlformats.org/officeDocument/2006/relationships/image" Target="../media/image1334.png"/><Relationship Id="rId248" Type="http://schemas.openxmlformats.org/officeDocument/2006/relationships/customXml" Target="../ink/ink1357.xml"/><Relationship Id="rId269" Type="http://schemas.openxmlformats.org/officeDocument/2006/relationships/image" Target="../media/image1355.png"/><Relationship Id="rId12" Type="http://schemas.openxmlformats.org/officeDocument/2006/relationships/customXml" Target="../ink/ink1239.xml"/><Relationship Id="rId33" Type="http://schemas.openxmlformats.org/officeDocument/2006/relationships/image" Target="../media/image1239.png"/><Relationship Id="rId108" Type="http://schemas.openxmlformats.org/officeDocument/2006/relationships/customXml" Target="../ink/ink1287.xml"/><Relationship Id="rId129" Type="http://schemas.openxmlformats.org/officeDocument/2006/relationships/image" Target="../media/image1286.png"/><Relationship Id="rId280" Type="http://schemas.openxmlformats.org/officeDocument/2006/relationships/customXml" Target="../ink/ink1373.xml"/><Relationship Id="rId315" Type="http://schemas.openxmlformats.org/officeDocument/2006/relationships/image" Target="../media/image1378.png"/><Relationship Id="rId336" Type="http://schemas.openxmlformats.org/officeDocument/2006/relationships/customXml" Target="../ink/ink1401.xml"/><Relationship Id="rId357" Type="http://schemas.openxmlformats.org/officeDocument/2006/relationships/image" Target="../media/image1399.png"/><Relationship Id="rId54" Type="http://schemas.openxmlformats.org/officeDocument/2006/relationships/customXml" Target="../ink/ink1260.xml"/><Relationship Id="rId75" Type="http://schemas.openxmlformats.org/officeDocument/2006/relationships/image" Target="../media/image1260.png"/><Relationship Id="rId96" Type="http://schemas.openxmlformats.org/officeDocument/2006/relationships/customXml" Target="../ink/ink1281.xml"/><Relationship Id="rId140" Type="http://schemas.openxmlformats.org/officeDocument/2006/relationships/customXml" Target="../ink/ink1303.xml"/><Relationship Id="rId161" Type="http://schemas.openxmlformats.org/officeDocument/2006/relationships/image" Target="../media/image1302.png"/><Relationship Id="rId182" Type="http://schemas.openxmlformats.org/officeDocument/2006/relationships/customXml" Target="../ink/ink1324.xml"/><Relationship Id="rId217" Type="http://schemas.openxmlformats.org/officeDocument/2006/relationships/image" Target="../media/image1329.png"/><Relationship Id="rId6" Type="http://schemas.openxmlformats.org/officeDocument/2006/relationships/customXml" Target="../ink/ink1236.xml"/><Relationship Id="rId238" Type="http://schemas.openxmlformats.org/officeDocument/2006/relationships/customXml" Target="../ink/ink1352.xml"/><Relationship Id="rId259" Type="http://schemas.openxmlformats.org/officeDocument/2006/relationships/image" Target="../media/image1350.png"/><Relationship Id="rId23" Type="http://schemas.openxmlformats.org/officeDocument/2006/relationships/image" Target="../media/image1234.png"/><Relationship Id="rId119" Type="http://schemas.openxmlformats.org/officeDocument/2006/relationships/image" Target="../media/image1282.png"/><Relationship Id="rId270" Type="http://schemas.openxmlformats.org/officeDocument/2006/relationships/customXml" Target="../ink/ink1368.xml"/><Relationship Id="rId291" Type="http://schemas.openxmlformats.org/officeDocument/2006/relationships/image" Target="../media/image1366.png"/><Relationship Id="rId305" Type="http://schemas.openxmlformats.org/officeDocument/2006/relationships/image" Target="../media/image1373.png"/><Relationship Id="rId326" Type="http://schemas.openxmlformats.org/officeDocument/2006/relationships/customXml" Target="../ink/ink1396.xml"/><Relationship Id="rId347" Type="http://schemas.openxmlformats.org/officeDocument/2006/relationships/image" Target="../media/image1394.png"/><Relationship Id="rId44" Type="http://schemas.openxmlformats.org/officeDocument/2006/relationships/customXml" Target="../ink/ink1255.xml"/><Relationship Id="rId65" Type="http://schemas.openxmlformats.org/officeDocument/2006/relationships/image" Target="../media/image1255.png"/><Relationship Id="rId86" Type="http://schemas.openxmlformats.org/officeDocument/2006/relationships/customXml" Target="../ink/ink1276.xml"/><Relationship Id="rId130" Type="http://schemas.openxmlformats.org/officeDocument/2006/relationships/customXml" Target="../ink/ink1298.xml"/><Relationship Id="rId151" Type="http://schemas.openxmlformats.org/officeDocument/2006/relationships/image" Target="../media/image1297.png"/><Relationship Id="rId368" Type="http://schemas.openxmlformats.org/officeDocument/2006/relationships/customXml" Target="../ink/ink1417.xml"/><Relationship Id="rId172" Type="http://schemas.openxmlformats.org/officeDocument/2006/relationships/customXml" Target="../ink/ink1319.xml"/><Relationship Id="rId193" Type="http://schemas.openxmlformats.org/officeDocument/2006/relationships/image" Target="../media/image1317.png"/><Relationship Id="rId207" Type="http://schemas.openxmlformats.org/officeDocument/2006/relationships/image" Target="../media/image1324.png"/><Relationship Id="rId228" Type="http://schemas.openxmlformats.org/officeDocument/2006/relationships/customXml" Target="../ink/ink1347.xml"/><Relationship Id="rId249" Type="http://schemas.openxmlformats.org/officeDocument/2006/relationships/image" Target="../media/image1345.png"/><Relationship Id="rId13" Type="http://schemas.openxmlformats.org/officeDocument/2006/relationships/image" Target="../media/image1229.png"/><Relationship Id="rId109" Type="http://schemas.openxmlformats.org/officeDocument/2006/relationships/image" Target="../media/image1277.png"/><Relationship Id="rId260" Type="http://schemas.openxmlformats.org/officeDocument/2006/relationships/customXml" Target="../ink/ink1363.xml"/><Relationship Id="rId281" Type="http://schemas.openxmlformats.org/officeDocument/2006/relationships/image" Target="../media/image1361.png"/><Relationship Id="rId316" Type="http://schemas.openxmlformats.org/officeDocument/2006/relationships/customXml" Target="../ink/ink1391.xml"/><Relationship Id="rId337" Type="http://schemas.openxmlformats.org/officeDocument/2006/relationships/image" Target="../media/image1389.png"/><Relationship Id="rId34" Type="http://schemas.openxmlformats.org/officeDocument/2006/relationships/customXml" Target="../ink/ink1250.xml"/><Relationship Id="rId55" Type="http://schemas.openxmlformats.org/officeDocument/2006/relationships/image" Target="../media/image1250.png"/><Relationship Id="rId76" Type="http://schemas.openxmlformats.org/officeDocument/2006/relationships/customXml" Target="../ink/ink1271.xml"/><Relationship Id="rId97" Type="http://schemas.openxmlformats.org/officeDocument/2006/relationships/image" Target="../media/image1271.png"/><Relationship Id="rId120" Type="http://schemas.openxmlformats.org/officeDocument/2006/relationships/customXml" Target="../ink/ink1293.xml"/><Relationship Id="rId141" Type="http://schemas.openxmlformats.org/officeDocument/2006/relationships/image" Target="../media/image1292.png"/><Relationship Id="rId358" Type="http://schemas.openxmlformats.org/officeDocument/2006/relationships/customXml" Target="../ink/ink1412.xml"/><Relationship Id="rId7" Type="http://schemas.openxmlformats.org/officeDocument/2006/relationships/image" Target="../media/image1226.png"/><Relationship Id="rId162" Type="http://schemas.openxmlformats.org/officeDocument/2006/relationships/customXml" Target="../ink/ink1314.xml"/><Relationship Id="rId183" Type="http://schemas.openxmlformats.org/officeDocument/2006/relationships/image" Target="../media/image1312.png"/><Relationship Id="rId218" Type="http://schemas.openxmlformats.org/officeDocument/2006/relationships/customXml" Target="../ink/ink1342.xml"/><Relationship Id="rId239" Type="http://schemas.openxmlformats.org/officeDocument/2006/relationships/image" Target="../media/image1340.png"/><Relationship Id="rId250" Type="http://schemas.openxmlformats.org/officeDocument/2006/relationships/customXml" Target="../ink/ink1358.xml"/><Relationship Id="rId271" Type="http://schemas.openxmlformats.org/officeDocument/2006/relationships/image" Target="../media/image1356.png"/><Relationship Id="rId292" Type="http://schemas.openxmlformats.org/officeDocument/2006/relationships/customXml" Target="../ink/ink1379.xml"/><Relationship Id="rId306" Type="http://schemas.openxmlformats.org/officeDocument/2006/relationships/customXml" Target="../ink/ink1386.xml"/><Relationship Id="rId24" Type="http://schemas.openxmlformats.org/officeDocument/2006/relationships/customXml" Target="../ink/ink1245.xml"/><Relationship Id="rId45" Type="http://schemas.openxmlformats.org/officeDocument/2006/relationships/image" Target="../media/image1245.png"/><Relationship Id="rId66" Type="http://schemas.openxmlformats.org/officeDocument/2006/relationships/customXml" Target="../ink/ink1266.xml"/><Relationship Id="rId87" Type="http://schemas.openxmlformats.org/officeDocument/2006/relationships/image" Target="../media/image1266.png"/><Relationship Id="rId110" Type="http://schemas.openxmlformats.org/officeDocument/2006/relationships/customXml" Target="../ink/ink1288.xml"/><Relationship Id="rId131" Type="http://schemas.openxmlformats.org/officeDocument/2006/relationships/image" Target="../media/image1287.png"/><Relationship Id="rId327" Type="http://schemas.openxmlformats.org/officeDocument/2006/relationships/image" Target="../media/image1384.png"/><Relationship Id="rId348" Type="http://schemas.openxmlformats.org/officeDocument/2006/relationships/customXml" Target="../ink/ink1407.xml"/><Relationship Id="rId369" Type="http://schemas.openxmlformats.org/officeDocument/2006/relationships/image" Target="../media/image1405.png"/><Relationship Id="rId152" Type="http://schemas.openxmlformats.org/officeDocument/2006/relationships/customXml" Target="../ink/ink1309.xml"/><Relationship Id="rId173" Type="http://schemas.openxmlformats.org/officeDocument/2006/relationships/image" Target="../media/image1308.png"/><Relationship Id="rId194" Type="http://schemas.openxmlformats.org/officeDocument/2006/relationships/customXml" Target="../ink/ink1330.xml"/><Relationship Id="rId208" Type="http://schemas.openxmlformats.org/officeDocument/2006/relationships/customXml" Target="../ink/ink1337.xml"/><Relationship Id="rId229" Type="http://schemas.openxmlformats.org/officeDocument/2006/relationships/image" Target="../media/image1335.png"/><Relationship Id="rId240" Type="http://schemas.openxmlformats.org/officeDocument/2006/relationships/customXml" Target="../ink/ink1353.xml"/><Relationship Id="rId261" Type="http://schemas.openxmlformats.org/officeDocument/2006/relationships/image" Target="../media/image1351.png"/><Relationship Id="rId14" Type="http://schemas.openxmlformats.org/officeDocument/2006/relationships/customXml" Target="../ink/ink1240.xml"/><Relationship Id="rId35" Type="http://schemas.openxmlformats.org/officeDocument/2006/relationships/image" Target="../media/image1240.png"/><Relationship Id="rId56" Type="http://schemas.openxmlformats.org/officeDocument/2006/relationships/customXml" Target="../ink/ink1261.xml"/><Relationship Id="rId77" Type="http://schemas.openxmlformats.org/officeDocument/2006/relationships/image" Target="../media/image1261.png"/><Relationship Id="rId100" Type="http://schemas.openxmlformats.org/officeDocument/2006/relationships/customXml" Target="../ink/ink1283.xml"/><Relationship Id="rId282" Type="http://schemas.openxmlformats.org/officeDocument/2006/relationships/customXml" Target="../ink/ink1374.xml"/><Relationship Id="rId317" Type="http://schemas.openxmlformats.org/officeDocument/2006/relationships/image" Target="../media/image1379.png"/><Relationship Id="rId338" Type="http://schemas.openxmlformats.org/officeDocument/2006/relationships/customXml" Target="../ink/ink1402.xml"/><Relationship Id="rId359" Type="http://schemas.openxmlformats.org/officeDocument/2006/relationships/image" Target="../media/image1400.png"/><Relationship Id="rId8" Type="http://schemas.openxmlformats.org/officeDocument/2006/relationships/customXml" Target="../ink/ink1237.xml"/><Relationship Id="rId98" Type="http://schemas.openxmlformats.org/officeDocument/2006/relationships/customXml" Target="../ink/ink1282.xml"/><Relationship Id="rId121" Type="http://schemas.openxmlformats.org/officeDocument/2006/relationships/image" Target="../media/image633.png"/><Relationship Id="rId142" Type="http://schemas.openxmlformats.org/officeDocument/2006/relationships/customXml" Target="../ink/ink1304.xml"/><Relationship Id="rId163" Type="http://schemas.openxmlformats.org/officeDocument/2006/relationships/image" Target="../media/image1303.png"/><Relationship Id="rId184" Type="http://schemas.openxmlformats.org/officeDocument/2006/relationships/customXml" Target="../ink/ink1325.xml"/><Relationship Id="rId219" Type="http://schemas.openxmlformats.org/officeDocument/2006/relationships/image" Target="../media/image1330.png"/><Relationship Id="rId370" Type="http://schemas.openxmlformats.org/officeDocument/2006/relationships/customXml" Target="../ink/ink1418.xml"/><Relationship Id="rId230" Type="http://schemas.openxmlformats.org/officeDocument/2006/relationships/customXml" Target="../ink/ink1348.xml"/><Relationship Id="rId251" Type="http://schemas.openxmlformats.org/officeDocument/2006/relationships/image" Target="../media/image1346.png"/><Relationship Id="rId25" Type="http://schemas.openxmlformats.org/officeDocument/2006/relationships/image" Target="../media/image1235.png"/><Relationship Id="rId46" Type="http://schemas.openxmlformats.org/officeDocument/2006/relationships/customXml" Target="../ink/ink1256.xml"/><Relationship Id="rId67" Type="http://schemas.openxmlformats.org/officeDocument/2006/relationships/image" Target="../media/image1256.png"/><Relationship Id="rId272" Type="http://schemas.openxmlformats.org/officeDocument/2006/relationships/customXml" Target="../ink/ink1369.xml"/><Relationship Id="rId293" Type="http://schemas.openxmlformats.org/officeDocument/2006/relationships/image" Target="../media/image1367.png"/><Relationship Id="rId307" Type="http://schemas.openxmlformats.org/officeDocument/2006/relationships/image" Target="../media/image1374.png"/><Relationship Id="rId328" Type="http://schemas.openxmlformats.org/officeDocument/2006/relationships/customXml" Target="../ink/ink1397.xml"/><Relationship Id="rId349" Type="http://schemas.openxmlformats.org/officeDocument/2006/relationships/image" Target="../media/image1395.png"/><Relationship Id="rId88" Type="http://schemas.openxmlformats.org/officeDocument/2006/relationships/customXml" Target="../ink/ink1277.xml"/><Relationship Id="rId111" Type="http://schemas.openxmlformats.org/officeDocument/2006/relationships/image" Target="../media/image1278.png"/><Relationship Id="rId132" Type="http://schemas.openxmlformats.org/officeDocument/2006/relationships/customXml" Target="../ink/ink1299.xml"/><Relationship Id="rId153" Type="http://schemas.openxmlformats.org/officeDocument/2006/relationships/image" Target="../media/image1298.png"/><Relationship Id="rId174" Type="http://schemas.openxmlformats.org/officeDocument/2006/relationships/customXml" Target="../ink/ink1320.xml"/><Relationship Id="rId195" Type="http://schemas.openxmlformats.org/officeDocument/2006/relationships/image" Target="../media/image1318.png"/><Relationship Id="rId209" Type="http://schemas.openxmlformats.org/officeDocument/2006/relationships/image" Target="../media/image1325.png"/><Relationship Id="rId360" Type="http://schemas.openxmlformats.org/officeDocument/2006/relationships/customXml" Target="../ink/ink1413.xml"/><Relationship Id="rId220" Type="http://schemas.openxmlformats.org/officeDocument/2006/relationships/customXml" Target="../ink/ink1343.xml"/><Relationship Id="rId241" Type="http://schemas.openxmlformats.org/officeDocument/2006/relationships/image" Target="../media/image1341.png"/><Relationship Id="rId15" Type="http://schemas.openxmlformats.org/officeDocument/2006/relationships/image" Target="../media/image1230.png"/><Relationship Id="rId36" Type="http://schemas.openxmlformats.org/officeDocument/2006/relationships/customXml" Target="../ink/ink1251.xml"/><Relationship Id="rId57" Type="http://schemas.openxmlformats.org/officeDocument/2006/relationships/image" Target="../media/image1251.png"/><Relationship Id="rId262" Type="http://schemas.openxmlformats.org/officeDocument/2006/relationships/customXml" Target="../ink/ink1364.xml"/><Relationship Id="rId283" Type="http://schemas.openxmlformats.org/officeDocument/2006/relationships/image" Target="../media/image1362.png"/><Relationship Id="rId318" Type="http://schemas.openxmlformats.org/officeDocument/2006/relationships/customXml" Target="../ink/ink1392.xml"/><Relationship Id="rId339" Type="http://schemas.openxmlformats.org/officeDocument/2006/relationships/image" Target="../media/image1390.png"/><Relationship Id="rId78" Type="http://schemas.openxmlformats.org/officeDocument/2006/relationships/customXml" Target="../ink/ink1272.xml"/><Relationship Id="rId99" Type="http://schemas.openxmlformats.org/officeDocument/2006/relationships/image" Target="../media/image1272.png"/><Relationship Id="rId101" Type="http://schemas.openxmlformats.org/officeDocument/2006/relationships/image" Target="../media/image1273.png"/><Relationship Id="rId122" Type="http://schemas.openxmlformats.org/officeDocument/2006/relationships/customXml" Target="../ink/ink1294.xml"/><Relationship Id="rId143" Type="http://schemas.openxmlformats.org/officeDocument/2006/relationships/image" Target="../media/image1293.png"/><Relationship Id="rId164" Type="http://schemas.openxmlformats.org/officeDocument/2006/relationships/customXml" Target="../ink/ink1315.xml"/><Relationship Id="rId185" Type="http://schemas.openxmlformats.org/officeDocument/2006/relationships/image" Target="../media/image1313.png"/><Relationship Id="rId350" Type="http://schemas.openxmlformats.org/officeDocument/2006/relationships/customXml" Target="../ink/ink1408.xml"/><Relationship Id="rId371" Type="http://schemas.openxmlformats.org/officeDocument/2006/relationships/image" Target="../media/image1406.png"/><Relationship Id="rId4" Type="http://schemas.openxmlformats.org/officeDocument/2006/relationships/customXml" Target="../ink/ink1235.xml"/><Relationship Id="rId9" Type="http://schemas.openxmlformats.org/officeDocument/2006/relationships/image" Target="../media/image1227.png"/><Relationship Id="rId180" Type="http://schemas.openxmlformats.org/officeDocument/2006/relationships/customXml" Target="../ink/ink1323.xml"/><Relationship Id="rId210" Type="http://schemas.openxmlformats.org/officeDocument/2006/relationships/customXml" Target="../ink/ink1338.xml"/><Relationship Id="rId215" Type="http://schemas.openxmlformats.org/officeDocument/2006/relationships/image" Target="../media/image1328.png"/><Relationship Id="rId236" Type="http://schemas.openxmlformats.org/officeDocument/2006/relationships/customXml" Target="../ink/ink1351.xml"/><Relationship Id="rId257" Type="http://schemas.openxmlformats.org/officeDocument/2006/relationships/image" Target="../media/image1349.png"/><Relationship Id="rId278" Type="http://schemas.openxmlformats.org/officeDocument/2006/relationships/customXml" Target="../ink/ink1372.xml"/><Relationship Id="rId26" Type="http://schemas.openxmlformats.org/officeDocument/2006/relationships/customXml" Target="../ink/ink1246.xml"/><Relationship Id="rId231" Type="http://schemas.openxmlformats.org/officeDocument/2006/relationships/image" Target="../media/image1336.png"/><Relationship Id="rId252" Type="http://schemas.openxmlformats.org/officeDocument/2006/relationships/customXml" Target="../ink/ink1359.xml"/><Relationship Id="rId273" Type="http://schemas.openxmlformats.org/officeDocument/2006/relationships/image" Target="../media/image1357.png"/><Relationship Id="rId294" Type="http://schemas.openxmlformats.org/officeDocument/2006/relationships/customXml" Target="../ink/ink1380.xml"/><Relationship Id="rId308" Type="http://schemas.openxmlformats.org/officeDocument/2006/relationships/customXml" Target="../ink/ink1387.xml"/><Relationship Id="rId329" Type="http://schemas.openxmlformats.org/officeDocument/2006/relationships/image" Target="../media/image1385.png"/><Relationship Id="rId47" Type="http://schemas.openxmlformats.org/officeDocument/2006/relationships/image" Target="../media/image1246.png"/><Relationship Id="rId68" Type="http://schemas.openxmlformats.org/officeDocument/2006/relationships/customXml" Target="../ink/ink1267.xml"/><Relationship Id="rId89" Type="http://schemas.openxmlformats.org/officeDocument/2006/relationships/image" Target="../media/image1267.png"/><Relationship Id="rId112" Type="http://schemas.openxmlformats.org/officeDocument/2006/relationships/customXml" Target="../ink/ink1289.xml"/><Relationship Id="rId133" Type="http://schemas.openxmlformats.org/officeDocument/2006/relationships/image" Target="../media/image1288.png"/><Relationship Id="rId154" Type="http://schemas.openxmlformats.org/officeDocument/2006/relationships/customXml" Target="../ink/ink1310.xml"/><Relationship Id="rId175" Type="http://schemas.openxmlformats.org/officeDocument/2006/relationships/image" Target="../media/image1309.png"/><Relationship Id="rId340" Type="http://schemas.openxmlformats.org/officeDocument/2006/relationships/customXml" Target="../ink/ink1403.xml"/><Relationship Id="rId361" Type="http://schemas.openxmlformats.org/officeDocument/2006/relationships/image" Target="../media/image1401.png"/><Relationship Id="rId196" Type="http://schemas.openxmlformats.org/officeDocument/2006/relationships/customXml" Target="../ink/ink1331.xml"/><Relationship Id="rId200" Type="http://schemas.openxmlformats.org/officeDocument/2006/relationships/customXml" Target="../ink/ink1333.xml"/><Relationship Id="rId16" Type="http://schemas.openxmlformats.org/officeDocument/2006/relationships/customXml" Target="../ink/ink1241.xml"/><Relationship Id="rId221" Type="http://schemas.openxmlformats.org/officeDocument/2006/relationships/image" Target="../media/image1331.png"/><Relationship Id="rId242" Type="http://schemas.openxmlformats.org/officeDocument/2006/relationships/customXml" Target="../ink/ink1354.xml"/><Relationship Id="rId263" Type="http://schemas.openxmlformats.org/officeDocument/2006/relationships/image" Target="../media/image1352.png"/><Relationship Id="rId284" Type="http://schemas.openxmlformats.org/officeDocument/2006/relationships/customXml" Target="../ink/ink1375.xml"/><Relationship Id="rId319" Type="http://schemas.openxmlformats.org/officeDocument/2006/relationships/image" Target="../media/image1380.png"/><Relationship Id="rId37" Type="http://schemas.openxmlformats.org/officeDocument/2006/relationships/image" Target="../media/image1241.png"/><Relationship Id="rId58" Type="http://schemas.openxmlformats.org/officeDocument/2006/relationships/customXml" Target="../ink/ink1262.xml"/><Relationship Id="rId79" Type="http://schemas.openxmlformats.org/officeDocument/2006/relationships/image" Target="../media/image1262.png"/><Relationship Id="rId102" Type="http://schemas.openxmlformats.org/officeDocument/2006/relationships/customXml" Target="../ink/ink1284.xml"/><Relationship Id="rId123" Type="http://schemas.openxmlformats.org/officeDocument/2006/relationships/image" Target="../media/image1283.png"/><Relationship Id="rId144" Type="http://schemas.openxmlformats.org/officeDocument/2006/relationships/customXml" Target="../ink/ink1305.xml"/><Relationship Id="rId330" Type="http://schemas.openxmlformats.org/officeDocument/2006/relationships/customXml" Target="../ink/ink1398.xml"/><Relationship Id="rId90" Type="http://schemas.openxmlformats.org/officeDocument/2006/relationships/customXml" Target="../ink/ink1278.xml"/><Relationship Id="rId165" Type="http://schemas.openxmlformats.org/officeDocument/2006/relationships/image" Target="../media/image1304.png"/><Relationship Id="rId186" Type="http://schemas.openxmlformats.org/officeDocument/2006/relationships/customXml" Target="../ink/ink1326.xml"/><Relationship Id="rId351" Type="http://schemas.openxmlformats.org/officeDocument/2006/relationships/image" Target="../media/image1396.png"/><Relationship Id="rId372" Type="http://schemas.openxmlformats.org/officeDocument/2006/relationships/customXml" Target="../ink/ink1419.xml"/><Relationship Id="rId211" Type="http://schemas.openxmlformats.org/officeDocument/2006/relationships/image" Target="../media/image1326.png"/><Relationship Id="rId232" Type="http://schemas.openxmlformats.org/officeDocument/2006/relationships/customXml" Target="../ink/ink1349.xml"/><Relationship Id="rId253" Type="http://schemas.openxmlformats.org/officeDocument/2006/relationships/image" Target="../media/image1347.png"/><Relationship Id="rId274" Type="http://schemas.openxmlformats.org/officeDocument/2006/relationships/customXml" Target="../ink/ink1370.xml"/><Relationship Id="rId295" Type="http://schemas.openxmlformats.org/officeDocument/2006/relationships/image" Target="../media/image1368.png"/><Relationship Id="rId309" Type="http://schemas.openxmlformats.org/officeDocument/2006/relationships/image" Target="../media/image1375.png"/><Relationship Id="rId27" Type="http://schemas.openxmlformats.org/officeDocument/2006/relationships/image" Target="../media/image1236.png"/><Relationship Id="rId48" Type="http://schemas.openxmlformats.org/officeDocument/2006/relationships/customXml" Target="../ink/ink1257.xml"/><Relationship Id="rId69" Type="http://schemas.openxmlformats.org/officeDocument/2006/relationships/image" Target="../media/image1257.png"/><Relationship Id="rId113" Type="http://schemas.openxmlformats.org/officeDocument/2006/relationships/image" Target="../media/image1279.png"/><Relationship Id="rId134" Type="http://schemas.openxmlformats.org/officeDocument/2006/relationships/customXml" Target="../ink/ink1300.xml"/><Relationship Id="rId320" Type="http://schemas.openxmlformats.org/officeDocument/2006/relationships/customXml" Target="../ink/ink1393.xml"/><Relationship Id="rId80" Type="http://schemas.openxmlformats.org/officeDocument/2006/relationships/customXml" Target="../ink/ink1273.xml"/><Relationship Id="rId155" Type="http://schemas.openxmlformats.org/officeDocument/2006/relationships/image" Target="../media/image1299.png"/><Relationship Id="rId176" Type="http://schemas.openxmlformats.org/officeDocument/2006/relationships/customXml" Target="../ink/ink1321.xml"/><Relationship Id="rId197" Type="http://schemas.openxmlformats.org/officeDocument/2006/relationships/image" Target="../media/image1319.png"/><Relationship Id="rId341" Type="http://schemas.openxmlformats.org/officeDocument/2006/relationships/image" Target="../media/image1391.png"/><Relationship Id="rId362" Type="http://schemas.openxmlformats.org/officeDocument/2006/relationships/customXml" Target="../ink/ink1414.xml"/><Relationship Id="rId201" Type="http://schemas.openxmlformats.org/officeDocument/2006/relationships/image" Target="../media/image1321.png"/><Relationship Id="rId222" Type="http://schemas.openxmlformats.org/officeDocument/2006/relationships/customXml" Target="../ink/ink1344.xml"/><Relationship Id="rId243" Type="http://schemas.openxmlformats.org/officeDocument/2006/relationships/image" Target="../media/image1342.png"/><Relationship Id="rId264" Type="http://schemas.openxmlformats.org/officeDocument/2006/relationships/customXml" Target="../ink/ink1365.xml"/><Relationship Id="rId285" Type="http://schemas.openxmlformats.org/officeDocument/2006/relationships/image" Target="../media/image1363.png"/><Relationship Id="rId17" Type="http://schemas.openxmlformats.org/officeDocument/2006/relationships/image" Target="../media/image1231.png"/><Relationship Id="rId38" Type="http://schemas.openxmlformats.org/officeDocument/2006/relationships/customXml" Target="../ink/ink1252.xml"/><Relationship Id="rId59" Type="http://schemas.openxmlformats.org/officeDocument/2006/relationships/image" Target="../media/image1252.png"/><Relationship Id="rId103" Type="http://schemas.openxmlformats.org/officeDocument/2006/relationships/image" Target="../media/image1274.png"/><Relationship Id="rId124" Type="http://schemas.openxmlformats.org/officeDocument/2006/relationships/customXml" Target="../ink/ink1295.xml"/><Relationship Id="rId310" Type="http://schemas.openxmlformats.org/officeDocument/2006/relationships/customXml" Target="../ink/ink1388.xml"/><Relationship Id="rId70" Type="http://schemas.openxmlformats.org/officeDocument/2006/relationships/customXml" Target="../ink/ink1268.xml"/><Relationship Id="rId91" Type="http://schemas.openxmlformats.org/officeDocument/2006/relationships/image" Target="../media/image1268.png"/><Relationship Id="rId145" Type="http://schemas.openxmlformats.org/officeDocument/2006/relationships/image" Target="../media/image1294.png"/><Relationship Id="rId166" Type="http://schemas.openxmlformats.org/officeDocument/2006/relationships/customXml" Target="../ink/ink1316.xml"/><Relationship Id="rId187" Type="http://schemas.openxmlformats.org/officeDocument/2006/relationships/image" Target="../media/image1314.png"/><Relationship Id="rId331" Type="http://schemas.openxmlformats.org/officeDocument/2006/relationships/image" Target="../media/image1386.png"/><Relationship Id="rId352" Type="http://schemas.openxmlformats.org/officeDocument/2006/relationships/customXml" Target="../ink/ink1409.xml"/><Relationship Id="rId373" Type="http://schemas.openxmlformats.org/officeDocument/2006/relationships/image" Target="../media/image14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39.xml"/><Relationship Id="rId233" Type="http://schemas.openxmlformats.org/officeDocument/2006/relationships/image" Target="../media/image1337.png"/><Relationship Id="rId254" Type="http://schemas.openxmlformats.org/officeDocument/2006/relationships/customXml" Target="../ink/ink1360.xml"/><Relationship Id="rId28" Type="http://schemas.openxmlformats.org/officeDocument/2006/relationships/customXml" Target="../ink/ink1247.xml"/><Relationship Id="rId49" Type="http://schemas.openxmlformats.org/officeDocument/2006/relationships/image" Target="../media/image1247.png"/><Relationship Id="rId114" Type="http://schemas.openxmlformats.org/officeDocument/2006/relationships/customXml" Target="../ink/ink1290.xml"/><Relationship Id="rId275" Type="http://schemas.openxmlformats.org/officeDocument/2006/relationships/image" Target="../media/image1358.png"/><Relationship Id="rId296" Type="http://schemas.openxmlformats.org/officeDocument/2006/relationships/customXml" Target="../ink/ink1381.xml"/><Relationship Id="rId300" Type="http://schemas.openxmlformats.org/officeDocument/2006/relationships/customXml" Target="../ink/ink1383.xml"/><Relationship Id="rId60" Type="http://schemas.openxmlformats.org/officeDocument/2006/relationships/customXml" Target="../ink/ink1263.xml"/><Relationship Id="rId81" Type="http://schemas.openxmlformats.org/officeDocument/2006/relationships/image" Target="../media/image1263.png"/><Relationship Id="rId135" Type="http://schemas.openxmlformats.org/officeDocument/2006/relationships/image" Target="../media/image1289.png"/><Relationship Id="rId156" Type="http://schemas.openxmlformats.org/officeDocument/2006/relationships/customXml" Target="../ink/ink1311.xml"/><Relationship Id="rId177" Type="http://schemas.openxmlformats.org/officeDocument/2006/relationships/image" Target="../media/image1310.png"/><Relationship Id="rId198" Type="http://schemas.openxmlformats.org/officeDocument/2006/relationships/customXml" Target="../ink/ink1332.xml"/><Relationship Id="rId321" Type="http://schemas.openxmlformats.org/officeDocument/2006/relationships/image" Target="../media/image1381.png"/><Relationship Id="rId342" Type="http://schemas.openxmlformats.org/officeDocument/2006/relationships/customXml" Target="../ink/ink1404.xml"/><Relationship Id="rId363" Type="http://schemas.openxmlformats.org/officeDocument/2006/relationships/image" Target="../media/image1402.png"/><Relationship Id="rId202" Type="http://schemas.openxmlformats.org/officeDocument/2006/relationships/customXml" Target="../ink/ink1334.xml"/><Relationship Id="rId223" Type="http://schemas.openxmlformats.org/officeDocument/2006/relationships/image" Target="../media/image1332.png"/><Relationship Id="rId244" Type="http://schemas.openxmlformats.org/officeDocument/2006/relationships/customXml" Target="../ink/ink1355.xml"/><Relationship Id="rId18" Type="http://schemas.openxmlformats.org/officeDocument/2006/relationships/customXml" Target="../ink/ink1242.xml"/><Relationship Id="rId39" Type="http://schemas.openxmlformats.org/officeDocument/2006/relationships/image" Target="../media/image1242.png"/><Relationship Id="rId265" Type="http://schemas.openxmlformats.org/officeDocument/2006/relationships/image" Target="../media/image1353.png"/><Relationship Id="rId286" Type="http://schemas.openxmlformats.org/officeDocument/2006/relationships/customXml" Target="../ink/ink1376.xml"/><Relationship Id="rId50" Type="http://schemas.openxmlformats.org/officeDocument/2006/relationships/customXml" Target="../ink/ink1258.xml"/><Relationship Id="rId104" Type="http://schemas.openxmlformats.org/officeDocument/2006/relationships/customXml" Target="../ink/ink1285.xml"/><Relationship Id="rId125" Type="http://schemas.openxmlformats.org/officeDocument/2006/relationships/image" Target="../media/image1284.png"/><Relationship Id="rId146" Type="http://schemas.openxmlformats.org/officeDocument/2006/relationships/customXml" Target="../ink/ink1306.xml"/><Relationship Id="rId167" Type="http://schemas.openxmlformats.org/officeDocument/2006/relationships/image" Target="../media/image1305.png"/><Relationship Id="rId188" Type="http://schemas.openxmlformats.org/officeDocument/2006/relationships/customXml" Target="../ink/ink1327.xml"/><Relationship Id="rId311" Type="http://schemas.openxmlformats.org/officeDocument/2006/relationships/image" Target="../media/image1376.png"/><Relationship Id="rId332" Type="http://schemas.openxmlformats.org/officeDocument/2006/relationships/customXml" Target="../ink/ink1399.xml"/><Relationship Id="rId353" Type="http://schemas.openxmlformats.org/officeDocument/2006/relationships/image" Target="../media/image1397.png"/><Relationship Id="rId374" Type="http://schemas.openxmlformats.org/officeDocument/2006/relationships/customXml" Target="../ink/ink1420.xml"/><Relationship Id="rId71" Type="http://schemas.openxmlformats.org/officeDocument/2006/relationships/image" Target="../media/image1258.png"/><Relationship Id="rId92" Type="http://schemas.openxmlformats.org/officeDocument/2006/relationships/customXml" Target="../ink/ink1279.xml"/><Relationship Id="rId213" Type="http://schemas.openxmlformats.org/officeDocument/2006/relationships/image" Target="../media/image1327.png"/><Relationship Id="rId234" Type="http://schemas.openxmlformats.org/officeDocument/2006/relationships/customXml" Target="../ink/ink1350.xml"/><Relationship Id="rId2" Type="http://schemas.openxmlformats.org/officeDocument/2006/relationships/customXml" Target="../ink/ink1234.xml"/><Relationship Id="rId29" Type="http://schemas.openxmlformats.org/officeDocument/2006/relationships/image" Target="../media/image1237.png"/><Relationship Id="rId255" Type="http://schemas.openxmlformats.org/officeDocument/2006/relationships/image" Target="../media/image1348.png"/><Relationship Id="rId276" Type="http://schemas.openxmlformats.org/officeDocument/2006/relationships/customXml" Target="../ink/ink1371.xml"/><Relationship Id="rId297" Type="http://schemas.openxmlformats.org/officeDocument/2006/relationships/image" Target="../media/image1369.png"/><Relationship Id="rId40" Type="http://schemas.openxmlformats.org/officeDocument/2006/relationships/customXml" Target="../ink/ink1253.xml"/><Relationship Id="rId115" Type="http://schemas.openxmlformats.org/officeDocument/2006/relationships/image" Target="../media/image1280.png"/><Relationship Id="rId136" Type="http://schemas.openxmlformats.org/officeDocument/2006/relationships/customXml" Target="../ink/ink1301.xml"/><Relationship Id="rId157" Type="http://schemas.openxmlformats.org/officeDocument/2006/relationships/image" Target="../media/image1300.png"/><Relationship Id="rId178" Type="http://schemas.openxmlformats.org/officeDocument/2006/relationships/customXml" Target="../ink/ink1322.xml"/><Relationship Id="rId301" Type="http://schemas.openxmlformats.org/officeDocument/2006/relationships/image" Target="../media/image1371.png"/><Relationship Id="rId322" Type="http://schemas.openxmlformats.org/officeDocument/2006/relationships/customXml" Target="../ink/ink1394.xml"/><Relationship Id="rId343" Type="http://schemas.openxmlformats.org/officeDocument/2006/relationships/image" Target="../media/image1392.png"/><Relationship Id="rId364" Type="http://schemas.openxmlformats.org/officeDocument/2006/relationships/customXml" Target="../ink/ink1415.xml"/><Relationship Id="rId61" Type="http://schemas.openxmlformats.org/officeDocument/2006/relationships/image" Target="../media/image1253.png"/><Relationship Id="rId82" Type="http://schemas.openxmlformats.org/officeDocument/2006/relationships/customXml" Target="../ink/ink1274.xml"/><Relationship Id="rId199" Type="http://schemas.openxmlformats.org/officeDocument/2006/relationships/image" Target="../media/image1320.png"/><Relationship Id="rId203" Type="http://schemas.openxmlformats.org/officeDocument/2006/relationships/image" Target="../media/image1322.png"/><Relationship Id="rId19" Type="http://schemas.openxmlformats.org/officeDocument/2006/relationships/image" Target="../media/image1232.png"/><Relationship Id="rId224" Type="http://schemas.openxmlformats.org/officeDocument/2006/relationships/customXml" Target="../ink/ink1345.xml"/><Relationship Id="rId245" Type="http://schemas.openxmlformats.org/officeDocument/2006/relationships/image" Target="../media/image1343.png"/><Relationship Id="rId266" Type="http://schemas.openxmlformats.org/officeDocument/2006/relationships/customXml" Target="../ink/ink1366.xml"/><Relationship Id="rId287" Type="http://schemas.openxmlformats.org/officeDocument/2006/relationships/image" Target="../media/image1364.png"/><Relationship Id="rId30" Type="http://schemas.openxmlformats.org/officeDocument/2006/relationships/customXml" Target="../ink/ink1248.xml"/><Relationship Id="rId105" Type="http://schemas.openxmlformats.org/officeDocument/2006/relationships/image" Target="../media/image1275.png"/><Relationship Id="rId126" Type="http://schemas.openxmlformats.org/officeDocument/2006/relationships/customXml" Target="../ink/ink1296.xml"/><Relationship Id="rId147" Type="http://schemas.openxmlformats.org/officeDocument/2006/relationships/image" Target="../media/image1295.png"/><Relationship Id="rId168" Type="http://schemas.openxmlformats.org/officeDocument/2006/relationships/customXml" Target="../ink/ink1317.xml"/><Relationship Id="rId312" Type="http://schemas.openxmlformats.org/officeDocument/2006/relationships/customXml" Target="../ink/ink1389.xml"/><Relationship Id="rId333" Type="http://schemas.openxmlformats.org/officeDocument/2006/relationships/image" Target="../media/image1387.png"/><Relationship Id="rId354" Type="http://schemas.openxmlformats.org/officeDocument/2006/relationships/customXml" Target="../ink/ink1410.xml"/><Relationship Id="rId51" Type="http://schemas.openxmlformats.org/officeDocument/2006/relationships/image" Target="../media/image1248.png"/><Relationship Id="rId72" Type="http://schemas.openxmlformats.org/officeDocument/2006/relationships/customXml" Target="../ink/ink1269.xml"/><Relationship Id="rId93" Type="http://schemas.openxmlformats.org/officeDocument/2006/relationships/image" Target="../media/image1269.png"/><Relationship Id="rId189" Type="http://schemas.openxmlformats.org/officeDocument/2006/relationships/image" Target="../media/image1315.png"/><Relationship Id="rId375" Type="http://schemas.openxmlformats.org/officeDocument/2006/relationships/image" Target="../media/image1408.png"/><Relationship Id="rId3" Type="http://schemas.openxmlformats.org/officeDocument/2006/relationships/image" Target="../media/image1224.png"/><Relationship Id="rId214" Type="http://schemas.openxmlformats.org/officeDocument/2006/relationships/customXml" Target="../ink/ink1340.xml"/><Relationship Id="rId235" Type="http://schemas.openxmlformats.org/officeDocument/2006/relationships/image" Target="../media/image1338.png"/><Relationship Id="rId256" Type="http://schemas.openxmlformats.org/officeDocument/2006/relationships/customXml" Target="../ink/ink1361.xml"/><Relationship Id="rId277" Type="http://schemas.openxmlformats.org/officeDocument/2006/relationships/image" Target="../media/image1359.png"/><Relationship Id="rId298" Type="http://schemas.openxmlformats.org/officeDocument/2006/relationships/customXml" Target="../ink/ink1382.xml"/><Relationship Id="rId116" Type="http://schemas.openxmlformats.org/officeDocument/2006/relationships/customXml" Target="../ink/ink1291.xml"/><Relationship Id="rId137" Type="http://schemas.openxmlformats.org/officeDocument/2006/relationships/image" Target="../media/image1290.png"/><Relationship Id="rId158" Type="http://schemas.openxmlformats.org/officeDocument/2006/relationships/customXml" Target="../ink/ink1312.xml"/><Relationship Id="rId302" Type="http://schemas.openxmlformats.org/officeDocument/2006/relationships/customXml" Target="../ink/ink1384.xml"/><Relationship Id="rId323" Type="http://schemas.openxmlformats.org/officeDocument/2006/relationships/image" Target="../media/image1382.png"/><Relationship Id="rId344" Type="http://schemas.openxmlformats.org/officeDocument/2006/relationships/customXml" Target="../ink/ink1405.xml"/><Relationship Id="rId20" Type="http://schemas.openxmlformats.org/officeDocument/2006/relationships/customXml" Target="../ink/ink1243.xml"/><Relationship Id="rId41" Type="http://schemas.openxmlformats.org/officeDocument/2006/relationships/image" Target="../media/image1243.png"/><Relationship Id="rId62" Type="http://schemas.openxmlformats.org/officeDocument/2006/relationships/customXml" Target="../ink/ink1264.xml"/><Relationship Id="rId83" Type="http://schemas.openxmlformats.org/officeDocument/2006/relationships/image" Target="../media/image1264.png"/><Relationship Id="rId179" Type="http://schemas.openxmlformats.org/officeDocument/2006/relationships/image" Target="../media/image1311.png"/><Relationship Id="rId365" Type="http://schemas.openxmlformats.org/officeDocument/2006/relationships/image" Target="../media/image1403.png"/><Relationship Id="rId190" Type="http://schemas.openxmlformats.org/officeDocument/2006/relationships/customXml" Target="../ink/ink1328.xml"/><Relationship Id="rId204" Type="http://schemas.openxmlformats.org/officeDocument/2006/relationships/customXml" Target="../ink/ink1335.xml"/><Relationship Id="rId225" Type="http://schemas.openxmlformats.org/officeDocument/2006/relationships/image" Target="../media/image1333.png"/><Relationship Id="rId246" Type="http://schemas.openxmlformats.org/officeDocument/2006/relationships/customXml" Target="../ink/ink1356.xml"/><Relationship Id="rId267" Type="http://schemas.openxmlformats.org/officeDocument/2006/relationships/image" Target="../media/image1354.png"/><Relationship Id="rId288" Type="http://schemas.openxmlformats.org/officeDocument/2006/relationships/customXml" Target="../ink/ink1377.xml"/><Relationship Id="rId106" Type="http://schemas.openxmlformats.org/officeDocument/2006/relationships/customXml" Target="../ink/ink1286.xml"/><Relationship Id="rId127" Type="http://schemas.openxmlformats.org/officeDocument/2006/relationships/image" Target="../media/image1285.png"/><Relationship Id="rId313" Type="http://schemas.openxmlformats.org/officeDocument/2006/relationships/image" Target="../media/image1377.png"/><Relationship Id="rId10" Type="http://schemas.openxmlformats.org/officeDocument/2006/relationships/customXml" Target="../ink/ink1238.xml"/><Relationship Id="rId31" Type="http://schemas.openxmlformats.org/officeDocument/2006/relationships/image" Target="../media/image1238.png"/><Relationship Id="rId52" Type="http://schemas.openxmlformats.org/officeDocument/2006/relationships/customXml" Target="../ink/ink1259.xml"/><Relationship Id="rId73" Type="http://schemas.openxmlformats.org/officeDocument/2006/relationships/image" Target="../media/image1259.png"/><Relationship Id="rId94" Type="http://schemas.openxmlformats.org/officeDocument/2006/relationships/customXml" Target="../ink/ink1280.xml"/><Relationship Id="rId148" Type="http://schemas.openxmlformats.org/officeDocument/2006/relationships/customXml" Target="../ink/ink1307.xml"/><Relationship Id="rId169" Type="http://schemas.openxmlformats.org/officeDocument/2006/relationships/image" Target="../media/image1306.png"/><Relationship Id="rId334" Type="http://schemas.openxmlformats.org/officeDocument/2006/relationships/customXml" Target="../ink/ink1400.xml"/><Relationship Id="rId355" Type="http://schemas.openxmlformats.org/officeDocument/2006/relationships/image" Target="../media/image1398.png"/><Relationship Id="rId376" Type="http://schemas.openxmlformats.org/officeDocument/2006/relationships/customXml" Target="../ink/ink142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79.xml"/><Relationship Id="rId299" Type="http://schemas.openxmlformats.org/officeDocument/2006/relationships/image" Target="../media/image1556.png"/><Relationship Id="rId21" Type="http://schemas.openxmlformats.org/officeDocument/2006/relationships/customXml" Target="../ink/ink1431.xml"/><Relationship Id="rId63" Type="http://schemas.openxmlformats.org/officeDocument/2006/relationships/customXml" Target="../ink/ink1452.xml"/><Relationship Id="rId159" Type="http://schemas.openxmlformats.org/officeDocument/2006/relationships/image" Target="../media/image1486.png"/><Relationship Id="rId324" Type="http://schemas.openxmlformats.org/officeDocument/2006/relationships/customXml" Target="../ink/ink1583.xml"/><Relationship Id="rId366" Type="http://schemas.openxmlformats.org/officeDocument/2006/relationships/customXml" Target="../ink/ink1604.xml"/><Relationship Id="rId170" Type="http://schemas.openxmlformats.org/officeDocument/2006/relationships/customXml" Target="../ink/ink1506.xml"/><Relationship Id="rId226" Type="http://schemas.openxmlformats.org/officeDocument/2006/relationships/customXml" Target="../ink/ink1534.xml"/><Relationship Id="rId433" Type="http://schemas.openxmlformats.org/officeDocument/2006/relationships/image" Target="../media/image1623.png"/><Relationship Id="rId268" Type="http://schemas.openxmlformats.org/officeDocument/2006/relationships/customXml" Target="../ink/ink1555.xml"/><Relationship Id="rId32" Type="http://schemas.openxmlformats.org/officeDocument/2006/relationships/image" Target="../media/image1424.png"/><Relationship Id="rId74" Type="http://schemas.openxmlformats.org/officeDocument/2006/relationships/image" Target="../media/image1445.png"/><Relationship Id="rId128" Type="http://schemas.openxmlformats.org/officeDocument/2006/relationships/customXml" Target="../ink/ink1485.xml"/><Relationship Id="rId335" Type="http://schemas.openxmlformats.org/officeDocument/2006/relationships/image" Target="../media/image1574.png"/><Relationship Id="rId377" Type="http://schemas.openxmlformats.org/officeDocument/2006/relationships/image" Target="../media/image1595.png"/><Relationship Id="rId5" Type="http://schemas.openxmlformats.org/officeDocument/2006/relationships/customXml" Target="../ink/ink1423.xml"/><Relationship Id="rId181" Type="http://schemas.openxmlformats.org/officeDocument/2006/relationships/image" Target="../media/image1497.png"/><Relationship Id="rId237" Type="http://schemas.openxmlformats.org/officeDocument/2006/relationships/image" Target="../media/image1525.png"/><Relationship Id="rId402" Type="http://schemas.openxmlformats.org/officeDocument/2006/relationships/customXml" Target="../ink/ink1622.xml"/><Relationship Id="rId279" Type="http://schemas.openxmlformats.org/officeDocument/2006/relationships/image" Target="../media/image1546.png"/><Relationship Id="rId444" Type="http://schemas.openxmlformats.org/officeDocument/2006/relationships/customXml" Target="../ink/ink1643.xml"/><Relationship Id="rId43" Type="http://schemas.openxmlformats.org/officeDocument/2006/relationships/customXml" Target="../ink/ink1442.xml"/><Relationship Id="rId139" Type="http://schemas.openxmlformats.org/officeDocument/2006/relationships/image" Target="../media/image1476.png"/><Relationship Id="rId290" Type="http://schemas.openxmlformats.org/officeDocument/2006/relationships/customXml" Target="../ink/ink1566.xml"/><Relationship Id="rId304" Type="http://schemas.openxmlformats.org/officeDocument/2006/relationships/customXml" Target="../ink/ink1573.xml"/><Relationship Id="rId346" Type="http://schemas.openxmlformats.org/officeDocument/2006/relationships/customXml" Target="../ink/ink1594.xml"/><Relationship Id="rId388" Type="http://schemas.openxmlformats.org/officeDocument/2006/relationships/customXml" Target="../ink/ink1615.xml"/><Relationship Id="rId85" Type="http://schemas.openxmlformats.org/officeDocument/2006/relationships/customXml" Target="../ink/ink1463.xml"/><Relationship Id="rId150" Type="http://schemas.openxmlformats.org/officeDocument/2006/relationships/customXml" Target="../ink/ink1496.xml"/><Relationship Id="rId192" Type="http://schemas.openxmlformats.org/officeDocument/2006/relationships/customXml" Target="../ink/ink1517.xml"/><Relationship Id="rId206" Type="http://schemas.openxmlformats.org/officeDocument/2006/relationships/customXml" Target="../ink/ink1524.xml"/><Relationship Id="rId413" Type="http://schemas.openxmlformats.org/officeDocument/2006/relationships/image" Target="../media/image1613.png"/><Relationship Id="rId248" Type="http://schemas.openxmlformats.org/officeDocument/2006/relationships/customXml" Target="../ink/ink1545.xml"/><Relationship Id="rId12" Type="http://schemas.openxmlformats.org/officeDocument/2006/relationships/image" Target="../media/image1414.png"/><Relationship Id="rId108" Type="http://schemas.openxmlformats.org/officeDocument/2006/relationships/image" Target="../media/image1461.png"/><Relationship Id="rId315" Type="http://schemas.openxmlformats.org/officeDocument/2006/relationships/image" Target="../media/image1564.png"/><Relationship Id="rId357" Type="http://schemas.openxmlformats.org/officeDocument/2006/relationships/image" Target="../media/image1585.png"/><Relationship Id="rId54" Type="http://schemas.openxmlformats.org/officeDocument/2006/relationships/image" Target="../media/image1435.png"/><Relationship Id="rId75" Type="http://schemas.openxmlformats.org/officeDocument/2006/relationships/customXml" Target="../ink/ink1458.xml"/><Relationship Id="rId96" Type="http://schemas.openxmlformats.org/officeDocument/2006/relationships/image" Target="../media/image1456.png"/><Relationship Id="rId140" Type="http://schemas.openxmlformats.org/officeDocument/2006/relationships/customXml" Target="../ink/ink1491.xml"/><Relationship Id="rId161" Type="http://schemas.openxmlformats.org/officeDocument/2006/relationships/image" Target="../media/image1487.png"/><Relationship Id="rId182" Type="http://schemas.openxmlformats.org/officeDocument/2006/relationships/customXml" Target="../ink/ink1512.xml"/><Relationship Id="rId217" Type="http://schemas.openxmlformats.org/officeDocument/2006/relationships/image" Target="../media/image1515.png"/><Relationship Id="rId378" Type="http://schemas.openxmlformats.org/officeDocument/2006/relationships/customXml" Target="../ink/ink1610.xml"/><Relationship Id="rId399" Type="http://schemas.openxmlformats.org/officeDocument/2006/relationships/image" Target="../media/image1606.png"/><Relationship Id="rId403" Type="http://schemas.openxmlformats.org/officeDocument/2006/relationships/image" Target="../media/image1608.png"/><Relationship Id="rId6" Type="http://schemas.openxmlformats.org/officeDocument/2006/relationships/image" Target="../media/image1411.png"/><Relationship Id="rId238" Type="http://schemas.openxmlformats.org/officeDocument/2006/relationships/customXml" Target="../ink/ink1540.xml"/><Relationship Id="rId259" Type="http://schemas.openxmlformats.org/officeDocument/2006/relationships/image" Target="../media/image1536.png"/><Relationship Id="rId424" Type="http://schemas.openxmlformats.org/officeDocument/2006/relationships/customXml" Target="../ink/ink1633.xml"/><Relationship Id="rId445" Type="http://schemas.openxmlformats.org/officeDocument/2006/relationships/image" Target="../media/image1629.png"/><Relationship Id="rId23" Type="http://schemas.openxmlformats.org/officeDocument/2006/relationships/customXml" Target="../ink/ink1432.xml"/><Relationship Id="rId119" Type="http://schemas.openxmlformats.org/officeDocument/2006/relationships/customXml" Target="../ink/ink1480.xml"/><Relationship Id="rId270" Type="http://schemas.openxmlformats.org/officeDocument/2006/relationships/customXml" Target="../ink/ink1556.xml"/><Relationship Id="rId291" Type="http://schemas.openxmlformats.org/officeDocument/2006/relationships/image" Target="../media/image1552.png"/><Relationship Id="rId305" Type="http://schemas.openxmlformats.org/officeDocument/2006/relationships/image" Target="../media/image1559.png"/><Relationship Id="rId326" Type="http://schemas.openxmlformats.org/officeDocument/2006/relationships/customXml" Target="../ink/ink1584.xml"/><Relationship Id="rId347" Type="http://schemas.openxmlformats.org/officeDocument/2006/relationships/image" Target="../media/image1580.png"/><Relationship Id="rId44" Type="http://schemas.openxmlformats.org/officeDocument/2006/relationships/image" Target="../media/image1430.png"/><Relationship Id="rId65" Type="http://schemas.openxmlformats.org/officeDocument/2006/relationships/customXml" Target="../ink/ink1453.xml"/><Relationship Id="rId86" Type="http://schemas.openxmlformats.org/officeDocument/2006/relationships/image" Target="../media/image1451.png"/><Relationship Id="rId130" Type="http://schemas.openxmlformats.org/officeDocument/2006/relationships/customXml" Target="../ink/ink1486.xml"/><Relationship Id="rId151" Type="http://schemas.openxmlformats.org/officeDocument/2006/relationships/image" Target="../media/image1482.png"/><Relationship Id="rId368" Type="http://schemas.openxmlformats.org/officeDocument/2006/relationships/customXml" Target="../ink/ink1605.xml"/><Relationship Id="rId389" Type="http://schemas.openxmlformats.org/officeDocument/2006/relationships/image" Target="../media/image1601.png"/><Relationship Id="rId172" Type="http://schemas.openxmlformats.org/officeDocument/2006/relationships/customXml" Target="../ink/ink1507.xml"/><Relationship Id="rId193" Type="http://schemas.openxmlformats.org/officeDocument/2006/relationships/image" Target="../media/image1503.png"/><Relationship Id="rId207" Type="http://schemas.openxmlformats.org/officeDocument/2006/relationships/image" Target="../media/image1510.png"/><Relationship Id="rId228" Type="http://schemas.openxmlformats.org/officeDocument/2006/relationships/customXml" Target="../ink/ink1535.xml"/><Relationship Id="rId249" Type="http://schemas.openxmlformats.org/officeDocument/2006/relationships/image" Target="../media/image1531.png"/><Relationship Id="rId414" Type="http://schemas.openxmlformats.org/officeDocument/2006/relationships/customXml" Target="../ink/ink1628.xml"/><Relationship Id="rId435" Type="http://schemas.openxmlformats.org/officeDocument/2006/relationships/image" Target="../media/image1624.png"/><Relationship Id="rId13" Type="http://schemas.openxmlformats.org/officeDocument/2006/relationships/customXml" Target="../ink/ink1427.xml"/><Relationship Id="rId109" Type="http://schemas.openxmlformats.org/officeDocument/2006/relationships/customXml" Target="../ink/ink1475.xml"/><Relationship Id="rId260" Type="http://schemas.openxmlformats.org/officeDocument/2006/relationships/customXml" Target="../ink/ink1551.xml"/><Relationship Id="rId281" Type="http://schemas.openxmlformats.org/officeDocument/2006/relationships/image" Target="../media/image1547.png"/><Relationship Id="rId316" Type="http://schemas.openxmlformats.org/officeDocument/2006/relationships/customXml" Target="../ink/ink1579.xml"/><Relationship Id="rId337" Type="http://schemas.openxmlformats.org/officeDocument/2006/relationships/image" Target="../media/image1575.png"/><Relationship Id="rId34" Type="http://schemas.openxmlformats.org/officeDocument/2006/relationships/image" Target="../media/image1425.png"/><Relationship Id="rId55" Type="http://schemas.openxmlformats.org/officeDocument/2006/relationships/customXml" Target="../ink/ink1448.xml"/><Relationship Id="rId76" Type="http://schemas.openxmlformats.org/officeDocument/2006/relationships/image" Target="../media/image1446.png"/><Relationship Id="rId97" Type="http://schemas.openxmlformats.org/officeDocument/2006/relationships/customXml" Target="../ink/ink1469.xml"/><Relationship Id="rId120" Type="http://schemas.openxmlformats.org/officeDocument/2006/relationships/customXml" Target="../ink/ink1481.xml"/><Relationship Id="rId141" Type="http://schemas.openxmlformats.org/officeDocument/2006/relationships/image" Target="../media/image1477.png"/><Relationship Id="rId358" Type="http://schemas.openxmlformats.org/officeDocument/2006/relationships/customXml" Target="../ink/ink1600.xml"/><Relationship Id="rId379" Type="http://schemas.openxmlformats.org/officeDocument/2006/relationships/image" Target="../media/image1596.png"/><Relationship Id="rId7" Type="http://schemas.openxmlformats.org/officeDocument/2006/relationships/customXml" Target="../ink/ink1424.xml"/><Relationship Id="rId162" Type="http://schemas.openxmlformats.org/officeDocument/2006/relationships/customXml" Target="../ink/ink1502.xml"/><Relationship Id="rId183" Type="http://schemas.openxmlformats.org/officeDocument/2006/relationships/image" Target="../media/image1498.png"/><Relationship Id="rId218" Type="http://schemas.openxmlformats.org/officeDocument/2006/relationships/customXml" Target="../ink/ink1530.xml"/><Relationship Id="rId239" Type="http://schemas.openxmlformats.org/officeDocument/2006/relationships/image" Target="../media/image1526.png"/><Relationship Id="rId390" Type="http://schemas.openxmlformats.org/officeDocument/2006/relationships/customXml" Target="../ink/ink1616.xml"/><Relationship Id="rId404" Type="http://schemas.openxmlformats.org/officeDocument/2006/relationships/customXml" Target="../ink/ink1623.xml"/><Relationship Id="rId425" Type="http://schemas.openxmlformats.org/officeDocument/2006/relationships/image" Target="../media/image1619.png"/><Relationship Id="rId446" Type="http://schemas.openxmlformats.org/officeDocument/2006/relationships/customXml" Target="../ink/ink1644.xml"/><Relationship Id="rId250" Type="http://schemas.openxmlformats.org/officeDocument/2006/relationships/customXml" Target="../ink/ink1546.xml"/><Relationship Id="rId271" Type="http://schemas.openxmlformats.org/officeDocument/2006/relationships/image" Target="../media/image1542.png"/><Relationship Id="rId292" Type="http://schemas.openxmlformats.org/officeDocument/2006/relationships/customXml" Target="../ink/ink1567.xml"/><Relationship Id="rId306" Type="http://schemas.openxmlformats.org/officeDocument/2006/relationships/customXml" Target="../ink/ink1574.xml"/><Relationship Id="rId24" Type="http://schemas.openxmlformats.org/officeDocument/2006/relationships/image" Target="../media/image1420.png"/><Relationship Id="rId45" Type="http://schemas.openxmlformats.org/officeDocument/2006/relationships/customXml" Target="../ink/ink1443.xml"/><Relationship Id="rId66" Type="http://schemas.openxmlformats.org/officeDocument/2006/relationships/image" Target="../media/image1441.png"/><Relationship Id="rId87" Type="http://schemas.openxmlformats.org/officeDocument/2006/relationships/customXml" Target="../ink/ink1464.xml"/><Relationship Id="rId110" Type="http://schemas.openxmlformats.org/officeDocument/2006/relationships/image" Target="../media/image1462.png"/><Relationship Id="rId131" Type="http://schemas.openxmlformats.org/officeDocument/2006/relationships/image" Target="../media/image1472.png"/><Relationship Id="rId327" Type="http://schemas.openxmlformats.org/officeDocument/2006/relationships/image" Target="../media/image1570.png"/><Relationship Id="rId348" Type="http://schemas.openxmlformats.org/officeDocument/2006/relationships/customXml" Target="../ink/ink1595.xml"/><Relationship Id="rId369" Type="http://schemas.openxmlformats.org/officeDocument/2006/relationships/image" Target="../media/image1591.png"/><Relationship Id="rId152" Type="http://schemas.openxmlformats.org/officeDocument/2006/relationships/customXml" Target="../ink/ink1497.xml"/><Relationship Id="rId173" Type="http://schemas.openxmlformats.org/officeDocument/2006/relationships/image" Target="../media/image1493.png"/><Relationship Id="rId194" Type="http://schemas.openxmlformats.org/officeDocument/2006/relationships/customXml" Target="../ink/ink1518.xml"/><Relationship Id="rId208" Type="http://schemas.openxmlformats.org/officeDocument/2006/relationships/customXml" Target="../ink/ink1525.xml"/><Relationship Id="rId229" Type="http://schemas.openxmlformats.org/officeDocument/2006/relationships/image" Target="../media/image1521.png"/><Relationship Id="rId380" Type="http://schemas.openxmlformats.org/officeDocument/2006/relationships/customXml" Target="../ink/ink1611.xml"/><Relationship Id="rId415" Type="http://schemas.openxmlformats.org/officeDocument/2006/relationships/image" Target="../media/image1614.png"/><Relationship Id="rId436" Type="http://schemas.openxmlformats.org/officeDocument/2006/relationships/customXml" Target="../ink/ink1639.xml"/><Relationship Id="rId240" Type="http://schemas.openxmlformats.org/officeDocument/2006/relationships/customXml" Target="../ink/ink1541.xml"/><Relationship Id="rId261" Type="http://schemas.openxmlformats.org/officeDocument/2006/relationships/image" Target="../media/image1537.png"/><Relationship Id="rId14" Type="http://schemas.openxmlformats.org/officeDocument/2006/relationships/image" Target="../media/image1415.png"/><Relationship Id="rId35" Type="http://schemas.openxmlformats.org/officeDocument/2006/relationships/customXml" Target="../ink/ink1438.xml"/><Relationship Id="rId56" Type="http://schemas.openxmlformats.org/officeDocument/2006/relationships/image" Target="../media/image1436.png"/><Relationship Id="rId77" Type="http://schemas.openxmlformats.org/officeDocument/2006/relationships/customXml" Target="../ink/ink1459.xml"/><Relationship Id="rId100" Type="http://schemas.openxmlformats.org/officeDocument/2006/relationships/image" Target="../media/image1458.png"/><Relationship Id="rId282" Type="http://schemas.openxmlformats.org/officeDocument/2006/relationships/customXml" Target="../ink/ink1562.xml"/><Relationship Id="rId317" Type="http://schemas.openxmlformats.org/officeDocument/2006/relationships/image" Target="../media/image1565.png"/><Relationship Id="rId338" Type="http://schemas.openxmlformats.org/officeDocument/2006/relationships/customXml" Target="../ink/ink1590.xml"/><Relationship Id="rId359" Type="http://schemas.openxmlformats.org/officeDocument/2006/relationships/image" Target="../media/image1586.png"/><Relationship Id="rId8" Type="http://schemas.openxmlformats.org/officeDocument/2006/relationships/image" Target="../media/image1412.png"/><Relationship Id="rId98" Type="http://schemas.openxmlformats.org/officeDocument/2006/relationships/image" Target="../media/image1457.png"/><Relationship Id="rId121" Type="http://schemas.openxmlformats.org/officeDocument/2006/relationships/image" Target="../media/image1467.png"/><Relationship Id="rId142" Type="http://schemas.openxmlformats.org/officeDocument/2006/relationships/customXml" Target="../ink/ink1492.xml"/><Relationship Id="rId163" Type="http://schemas.openxmlformats.org/officeDocument/2006/relationships/image" Target="../media/image1488.png"/><Relationship Id="rId184" Type="http://schemas.openxmlformats.org/officeDocument/2006/relationships/customXml" Target="../ink/ink1513.xml"/><Relationship Id="rId219" Type="http://schemas.openxmlformats.org/officeDocument/2006/relationships/image" Target="../media/image1516.png"/><Relationship Id="rId370" Type="http://schemas.openxmlformats.org/officeDocument/2006/relationships/customXml" Target="../ink/ink1606.xml"/><Relationship Id="rId391" Type="http://schemas.openxmlformats.org/officeDocument/2006/relationships/image" Target="../media/image1602.png"/><Relationship Id="rId405" Type="http://schemas.openxmlformats.org/officeDocument/2006/relationships/image" Target="../media/image1609.png"/><Relationship Id="rId426" Type="http://schemas.openxmlformats.org/officeDocument/2006/relationships/customXml" Target="../ink/ink1634.xml"/><Relationship Id="rId447" Type="http://schemas.openxmlformats.org/officeDocument/2006/relationships/image" Target="../media/image1630.png"/><Relationship Id="rId230" Type="http://schemas.openxmlformats.org/officeDocument/2006/relationships/customXml" Target="../ink/ink1536.xml"/><Relationship Id="rId251" Type="http://schemas.openxmlformats.org/officeDocument/2006/relationships/image" Target="../media/image1532.png"/><Relationship Id="rId25" Type="http://schemas.openxmlformats.org/officeDocument/2006/relationships/customXml" Target="../ink/ink1433.xml"/><Relationship Id="rId46" Type="http://schemas.openxmlformats.org/officeDocument/2006/relationships/image" Target="../media/image1431.png"/><Relationship Id="rId67" Type="http://schemas.openxmlformats.org/officeDocument/2006/relationships/customXml" Target="../ink/ink1454.xml"/><Relationship Id="rId272" Type="http://schemas.openxmlformats.org/officeDocument/2006/relationships/customXml" Target="../ink/ink1557.xml"/><Relationship Id="rId293" Type="http://schemas.openxmlformats.org/officeDocument/2006/relationships/image" Target="../media/image1553.png"/><Relationship Id="rId307" Type="http://schemas.openxmlformats.org/officeDocument/2006/relationships/image" Target="../media/image1560.png"/><Relationship Id="rId328" Type="http://schemas.openxmlformats.org/officeDocument/2006/relationships/customXml" Target="../ink/ink1585.xml"/><Relationship Id="rId349" Type="http://schemas.openxmlformats.org/officeDocument/2006/relationships/image" Target="../media/image1581.png"/><Relationship Id="rId88" Type="http://schemas.openxmlformats.org/officeDocument/2006/relationships/image" Target="../media/image1452.png"/><Relationship Id="rId111" Type="http://schemas.openxmlformats.org/officeDocument/2006/relationships/customXml" Target="../ink/ink1476.xml"/><Relationship Id="rId132" Type="http://schemas.openxmlformats.org/officeDocument/2006/relationships/customXml" Target="../ink/ink1487.xml"/><Relationship Id="rId153" Type="http://schemas.openxmlformats.org/officeDocument/2006/relationships/image" Target="../media/image1483.png"/><Relationship Id="rId174" Type="http://schemas.openxmlformats.org/officeDocument/2006/relationships/customXml" Target="../ink/ink1508.xml"/><Relationship Id="rId195" Type="http://schemas.openxmlformats.org/officeDocument/2006/relationships/image" Target="../media/image1504.png"/><Relationship Id="rId209" Type="http://schemas.openxmlformats.org/officeDocument/2006/relationships/image" Target="../media/image1511.png"/><Relationship Id="rId360" Type="http://schemas.openxmlformats.org/officeDocument/2006/relationships/customXml" Target="../ink/ink1601.xml"/><Relationship Id="rId381" Type="http://schemas.openxmlformats.org/officeDocument/2006/relationships/image" Target="../media/image1597.png"/><Relationship Id="rId416" Type="http://schemas.openxmlformats.org/officeDocument/2006/relationships/customXml" Target="../ink/ink1629.xml"/><Relationship Id="rId220" Type="http://schemas.openxmlformats.org/officeDocument/2006/relationships/customXml" Target="../ink/ink1531.xml"/><Relationship Id="rId241" Type="http://schemas.openxmlformats.org/officeDocument/2006/relationships/image" Target="../media/image1527.png"/><Relationship Id="rId437" Type="http://schemas.openxmlformats.org/officeDocument/2006/relationships/image" Target="../media/image1625.png"/><Relationship Id="rId15" Type="http://schemas.openxmlformats.org/officeDocument/2006/relationships/customXml" Target="../ink/ink1428.xml"/><Relationship Id="rId36" Type="http://schemas.openxmlformats.org/officeDocument/2006/relationships/image" Target="../media/image1426.png"/><Relationship Id="rId57" Type="http://schemas.openxmlformats.org/officeDocument/2006/relationships/customXml" Target="../ink/ink1449.xml"/><Relationship Id="rId262" Type="http://schemas.openxmlformats.org/officeDocument/2006/relationships/customXml" Target="../ink/ink1552.xml"/><Relationship Id="rId283" Type="http://schemas.openxmlformats.org/officeDocument/2006/relationships/image" Target="../media/image1548.png"/><Relationship Id="rId318" Type="http://schemas.openxmlformats.org/officeDocument/2006/relationships/customXml" Target="../ink/ink1580.xml"/><Relationship Id="rId339" Type="http://schemas.openxmlformats.org/officeDocument/2006/relationships/image" Target="../media/image1576.png"/><Relationship Id="rId78" Type="http://schemas.openxmlformats.org/officeDocument/2006/relationships/image" Target="../media/image1447.png"/><Relationship Id="rId99" Type="http://schemas.openxmlformats.org/officeDocument/2006/relationships/customXml" Target="../ink/ink1470.xml"/><Relationship Id="rId101" Type="http://schemas.openxmlformats.org/officeDocument/2006/relationships/customXml" Target="../ink/ink1471.xml"/><Relationship Id="rId122" Type="http://schemas.openxmlformats.org/officeDocument/2006/relationships/customXml" Target="../ink/ink1482.xml"/><Relationship Id="rId143" Type="http://schemas.openxmlformats.org/officeDocument/2006/relationships/image" Target="../media/image1478.png"/><Relationship Id="rId164" Type="http://schemas.openxmlformats.org/officeDocument/2006/relationships/customXml" Target="../ink/ink1503.xml"/><Relationship Id="rId185" Type="http://schemas.openxmlformats.org/officeDocument/2006/relationships/image" Target="../media/image1499.png"/><Relationship Id="rId350" Type="http://schemas.openxmlformats.org/officeDocument/2006/relationships/customXml" Target="../ink/ink1596.xml"/><Relationship Id="rId371" Type="http://schemas.openxmlformats.org/officeDocument/2006/relationships/image" Target="../media/image1592.png"/><Relationship Id="rId406" Type="http://schemas.openxmlformats.org/officeDocument/2006/relationships/customXml" Target="../ink/ink1624.xml"/><Relationship Id="rId9" Type="http://schemas.openxmlformats.org/officeDocument/2006/relationships/customXml" Target="../ink/ink1425.xml"/><Relationship Id="rId210" Type="http://schemas.openxmlformats.org/officeDocument/2006/relationships/customXml" Target="../ink/ink1526.xml"/><Relationship Id="rId392" Type="http://schemas.openxmlformats.org/officeDocument/2006/relationships/customXml" Target="../ink/ink1617.xml"/><Relationship Id="rId427" Type="http://schemas.openxmlformats.org/officeDocument/2006/relationships/image" Target="../media/image1620.png"/><Relationship Id="rId448" Type="http://schemas.openxmlformats.org/officeDocument/2006/relationships/customXml" Target="../ink/ink1645.xml"/><Relationship Id="rId26" Type="http://schemas.openxmlformats.org/officeDocument/2006/relationships/image" Target="../media/image1421.png"/><Relationship Id="rId231" Type="http://schemas.openxmlformats.org/officeDocument/2006/relationships/image" Target="../media/image1522.png"/><Relationship Id="rId252" Type="http://schemas.openxmlformats.org/officeDocument/2006/relationships/customXml" Target="../ink/ink1547.xml"/><Relationship Id="rId273" Type="http://schemas.openxmlformats.org/officeDocument/2006/relationships/image" Target="../media/image1543.png"/><Relationship Id="rId294" Type="http://schemas.openxmlformats.org/officeDocument/2006/relationships/customXml" Target="../ink/ink1568.xml"/><Relationship Id="rId308" Type="http://schemas.openxmlformats.org/officeDocument/2006/relationships/customXml" Target="../ink/ink1575.xml"/><Relationship Id="rId329" Type="http://schemas.openxmlformats.org/officeDocument/2006/relationships/image" Target="../media/image1571.png"/><Relationship Id="rId47" Type="http://schemas.openxmlformats.org/officeDocument/2006/relationships/customXml" Target="../ink/ink1444.xml"/><Relationship Id="rId68" Type="http://schemas.openxmlformats.org/officeDocument/2006/relationships/image" Target="../media/image1442.png"/><Relationship Id="rId89" Type="http://schemas.openxmlformats.org/officeDocument/2006/relationships/customXml" Target="../ink/ink1465.xml"/><Relationship Id="rId112" Type="http://schemas.openxmlformats.org/officeDocument/2006/relationships/image" Target="../media/image1463.png"/><Relationship Id="rId133" Type="http://schemas.openxmlformats.org/officeDocument/2006/relationships/image" Target="../media/image1473.png"/><Relationship Id="rId154" Type="http://schemas.openxmlformats.org/officeDocument/2006/relationships/customXml" Target="../ink/ink1498.xml"/><Relationship Id="rId175" Type="http://schemas.openxmlformats.org/officeDocument/2006/relationships/image" Target="../media/image1494.png"/><Relationship Id="rId340" Type="http://schemas.openxmlformats.org/officeDocument/2006/relationships/customXml" Target="../ink/ink1591.xml"/><Relationship Id="rId361" Type="http://schemas.openxmlformats.org/officeDocument/2006/relationships/image" Target="../media/image1587.png"/><Relationship Id="rId196" Type="http://schemas.openxmlformats.org/officeDocument/2006/relationships/customXml" Target="../ink/ink1519.xml"/><Relationship Id="rId200" Type="http://schemas.openxmlformats.org/officeDocument/2006/relationships/customXml" Target="../ink/ink1521.xml"/><Relationship Id="rId382" Type="http://schemas.openxmlformats.org/officeDocument/2006/relationships/customXml" Target="../ink/ink1612.xml"/><Relationship Id="rId417" Type="http://schemas.openxmlformats.org/officeDocument/2006/relationships/image" Target="../media/image1615.png"/><Relationship Id="rId438" Type="http://schemas.openxmlformats.org/officeDocument/2006/relationships/customXml" Target="../ink/ink1640.xml"/><Relationship Id="rId16" Type="http://schemas.openxmlformats.org/officeDocument/2006/relationships/image" Target="../media/image1416.png"/><Relationship Id="rId221" Type="http://schemas.openxmlformats.org/officeDocument/2006/relationships/image" Target="../media/image1517.png"/><Relationship Id="rId242" Type="http://schemas.openxmlformats.org/officeDocument/2006/relationships/customXml" Target="../ink/ink1542.xml"/><Relationship Id="rId263" Type="http://schemas.openxmlformats.org/officeDocument/2006/relationships/image" Target="../media/image1538.png"/><Relationship Id="rId284" Type="http://schemas.openxmlformats.org/officeDocument/2006/relationships/customXml" Target="../ink/ink1563.xml"/><Relationship Id="rId319" Type="http://schemas.openxmlformats.org/officeDocument/2006/relationships/image" Target="../media/image1566.png"/><Relationship Id="rId37" Type="http://schemas.openxmlformats.org/officeDocument/2006/relationships/customXml" Target="../ink/ink1439.xml"/><Relationship Id="rId58" Type="http://schemas.openxmlformats.org/officeDocument/2006/relationships/image" Target="../media/image1437.png"/><Relationship Id="rId79" Type="http://schemas.openxmlformats.org/officeDocument/2006/relationships/customXml" Target="../ink/ink1460.xml"/><Relationship Id="rId102" Type="http://schemas.openxmlformats.org/officeDocument/2006/relationships/image" Target="../media/image1459.png"/><Relationship Id="rId123" Type="http://schemas.openxmlformats.org/officeDocument/2006/relationships/image" Target="../media/image1468.png"/><Relationship Id="rId144" Type="http://schemas.openxmlformats.org/officeDocument/2006/relationships/customXml" Target="../ink/ink1493.xml"/><Relationship Id="rId330" Type="http://schemas.openxmlformats.org/officeDocument/2006/relationships/customXml" Target="../ink/ink1586.xml"/><Relationship Id="rId90" Type="http://schemas.openxmlformats.org/officeDocument/2006/relationships/image" Target="../media/image1453.png"/><Relationship Id="rId165" Type="http://schemas.openxmlformats.org/officeDocument/2006/relationships/image" Target="../media/image1489.png"/><Relationship Id="rId186" Type="http://schemas.openxmlformats.org/officeDocument/2006/relationships/customXml" Target="../ink/ink1514.xml"/><Relationship Id="rId351" Type="http://schemas.openxmlformats.org/officeDocument/2006/relationships/image" Target="../media/image1582.png"/><Relationship Id="rId372" Type="http://schemas.openxmlformats.org/officeDocument/2006/relationships/customXml" Target="../ink/ink1607.xml"/><Relationship Id="rId393" Type="http://schemas.openxmlformats.org/officeDocument/2006/relationships/image" Target="../media/image1603.png"/><Relationship Id="rId407" Type="http://schemas.openxmlformats.org/officeDocument/2006/relationships/image" Target="../media/image1610.png"/><Relationship Id="rId428" Type="http://schemas.openxmlformats.org/officeDocument/2006/relationships/customXml" Target="../ink/ink1635.xml"/><Relationship Id="rId449" Type="http://schemas.openxmlformats.org/officeDocument/2006/relationships/image" Target="../media/image1631.png"/><Relationship Id="rId211" Type="http://schemas.openxmlformats.org/officeDocument/2006/relationships/image" Target="../media/image1512.png"/><Relationship Id="rId232" Type="http://schemas.openxmlformats.org/officeDocument/2006/relationships/customXml" Target="../ink/ink1537.xml"/><Relationship Id="rId253" Type="http://schemas.openxmlformats.org/officeDocument/2006/relationships/image" Target="../media/image1533.png"/><Relationship Id="rId274" Type="http://schemas.openxmlformats.org/officeDocument/2006/relationships/customXml" Target="../ink/ink1558.xml"/><Relationship Id="rId295" Type="http://schemas.openxmlformats.org/officeDocument/2006/relationships/image" Target="../media/image1554.png"/><Relationship Id="rId309" Type="http://schemas.openxmlformats.org/officeDocument/2006/relationships/image" Target="../media/image1561.png"/><Relationship Id="rId27" Type="http://schemas.openxmlformats.org/officeDocument/2006/relationships/customXml" Target="../ink/ink1434.xml"/><Relationship Id="rId48" Type="http://schemas.openxmlformats.org/officeDocument/2006/relationships/image" Target="../media/image1432.png"/><Relationship Id="rId69" Type="http://schemas.openxmlformats.org/officeDocument/2006/relationships/customXml" Target="../ink/ink1455.xml"/><Relationship Id="rId113" Type="http://schemas.openxmlformats.org/officeDocument/2006/relationships/customXml" Target="../ink/ink1477.xml"/><Relationship Id="rId134" Type="http://schemas.openxmlformats.org/officeDocument/2006/relationships/customXml" Target="../ink/ink1488.xml"/><Relationship Id="rId320" Type="http://schemas.openxmlformats.org/officeDocument/2006/relationships/customXml" Target="../ink/ink1581.xml"/><Relationship Id="rId80" Type="http://schemas.openxmlformats.org/officeDocument/2006/relationships/image" Target="../media/image1448.png"/><Relationship Id="rId155" Type="http://schemas.openxmlformats.org/officeDocument/2006/relationships/image" Target="../media/image1484.png"/><Relationship Id="rId176" Type="http://schemas.openxmlformats.org/officeDocument/2006/relationships/customXml" Target="../ink/ink1509.xml"/><Relationship Id="rId197" Type="http://schemas.openxmlformats.org/officeDocument/2006/relationships/image" Target="../media/image1505.png"/><Relationship Id="rId341" Type="http://schemas.openxmlformats.org/officeDocument/2006/relationships/image" Target="../media/image1577.png"/><Relationship Id="rId362" Type="http://schemas.openxmlformats.org/officeDocument/2006/relationships/customXml" Target="../ink/ink1602.xml"/><Relationship Id="rId383" Type="http://schemas.openxmlformats.org/officeDocument/2006/relationships/image" Target="../media/image1598.png"/><Relationship Id="rId418" Type="http://schemas.openxmlformats.org/officeDocument/2006/relationships/customXml" Target="../ink/ink1630.xml"/><Relationship Id="rId439" Type="http://schemas.openxmlformats.org/officeDocument/2006/relationships/image" Target="../media/image1626.png"/><Relationship Id="rId201" Type="http://schemas.openxmlformats.org/officeDocument/2006/relationships/image" Target="../media/image1507.png"/><Relationship Id="rId222" Type="http://schemas.openxmlformats.org/officeDocument/2006/relationships/customXml" Target="../ink/ink1532.xml"/><Relationship Id="rId243" Type="http://schemas.openxmlformats.org/officeDocument/2006/relationships/image" Target="../media/image1528.png"/><Relationship Id="rId264" Type="http://schemas.openxmlformats.org/officeDocument/2006/relationships/customXml" Target="../ink/ink1553.xml"/><Relationship Id="rId285" Type="http://schemas.openxmlformats.org/officeDocument/2006/relationships/image" Target="../media/image1549.png"/><Relationship Id="rId17" Type="http://schemas.openxmlformats.org/officeDocument/2006/relationships/customXml" Target="../ink/ink1429.xml"/><Relationship Id="rId38" Type="http://schemas.openxmlformats.org/officeDocument/2006/relationships/image" Target="../media/image1427.png"/><Relationship Id="rId59" Type="http://schemas.openxmlformats.org/officeDocument/2006/relationships/customXml" Target="../ink/ink1450.xml"/><Relationship Id="rId103" Type="http://schemas.openxmlformats.org/officeDocument/2006/relationships/customXml" Target="../ink/ink1472.xml"/><Relationship Id="rId124" Type="http://schemas.openxmlformats.org/officeDocument/2006/relationships/customXml" Target="../ink/ink1483.xml"/><Relationship Id="rId310" Type="http://schemas.openxmlformats.org/officeDocument/2006/relationships/customXml" Target="../ink/ink1576.xml"/><Relationship Id="rId70" Type="http://schemas.openxmlformats.org/officeDocument/2006/relationships/image" Target="../media/image1443.png"/><Relationship Id="rId91" Type="http://schemas.openxmlformats.org/officeDocument/2006/relationships/customXml" Target="../ink/ink1466.xml"/><Relationship Id="rId145" Type="http://schemas.openxmlformats.org/officeDocument/2006/relationships/image" Target="../media/image1479.png"/><Relationship Id="rId166" Type="http://schemas.openxmlformats.org/officeDocument/2006/relationships/customXml" Target="../ink/ink1504.xml"/><Relationship Id="rId187" Type="http://schemas.openxmlformats.org/officeDocument/2006/relationships/image" Target="../media/image1500.png"/><Relationship Id="rId331" Type="http://schemas.openxmlformats.org/officeDocument/2006/relationships/image" Target="../media/image1572.png"/><Relationship Id="rId352" Type="http://schemas.openxmlformats.org/officeDocument/2006/relationships/customXml" Target="../ink/ink1597.xml"/><Relationship Id="rId373" Type="http://schemas.openxmlformats.org/officeDocument/2006/relationships/image" Target="../media/image1593.png"/><Relationship Id="rId394" Type="http://schemas.openxmlformats.org/officeDocument/2006/relationships/customXml" Target="../ink/ink1618.xml"/><Relationship Id="rId408" Type="http://schemas.openxmlformats.org/officeDocument/2006/relationships/customXml" Target="../ink/ink1625.xml"/><Relationship Id="rId429" Type="http://schemas.openxmlformats.org/officeDocument/2006/relationships/image" Target="../media/image16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27.xml"/><Relationship Id="rId233" Type="http://schemas.openxmlformats.org/officeDocument/2006/relationships/image" Target="../media/image1523.png"/><Relationship Id="rId254" Type="http://schemas.openxmlformats.org/officeDocument/2006/relationships/customXml" Target="../ink/ink1548.xml"/><Relationship Id="rId440" Type="http://schemas.openxmlformats.org/officeDocument/2006/relationships/customXml" Target="../ink/ink1641.xml"/><Relationship Id="rId28" Type="http://schemas.openxmlformats.org/officeDocument/2006/relationships/image" Target="../media/image1422.png"/><Relationship Id="rId49" Type="http://schemas.openxmlformats.org/officeDocument/2006/relationships/customXml" Target="../ink/ink1445.xml"/><Relationship Id="rId114" Type="http://schemas.openxmlformats.org/officeDocument/2006/relationships/image" Target="../media/image1464.png"/><Relationship Id="rId275" Type="http://schemas.openxmlformats.org/officeDocument/2006/relationships/image" Target="../media/image1544.png"/><Relationship Id="rId296" Type="http://schemas.openxmlformats.org/officeDocument/2006/relationships/customXml" Target="../ink/ink1569.xml"/><Relationship Id="rId300" Type="http://schemas.openxmlformats.org/officeDocument/2006/relationships/customXml" Target="../ink/ink1571.xml"/><Relationship Id="rId60" Type="http://schemas.openxmlformats.org/officeDocument/2006/relationships/image" Target="../media/image1438.png"/><Relationship Id="rId81" Type="http://schemas.openxmlformats.org/officeDocument/2006/relationships/customXml" Target="../ink/ink1461.xml"/><Relationship Id="rId135" Type="http://schemas.openxmlformats.org/officeDocument/2006/relationships/image" Target="../media/image1474.png"/><Relationship Id="rId156" Type="http://schemas.openxmlformats.org/officeDocument/2006/relationships/customXml" Target="../ink/ink1499.xml"/><Relationship Id="rId177" Type="http://schemas.openxmlformats.org/officeDocument/2006/relationships/image" Target="../media/image1495.png"/><Relationship Id="rId198" Type="http://schemas.openxmlformats.org/officeDocument/2006/relationships/customXml" Target="../ink/ink1520.xml"/><Relationship Id="rId321" Type="http://schemas.openxmlformats.org/officeDocument/2006/relationships/image" Target="../media/image1567.png"/><Relationship Id="rId342" Type="http://schemas.openxmlformats.org/officeDocument/2006/relationships/customXml" Target="../ink/ink1592.xml"/><Relationship Id="rId363" Type="http://schemas.openxmlformats.org/officeDocument/2006/relationships/image" Target="../media/image1588.png"/><Relationship Id="rId384" Type="http://schemas.openxmlformats.org/officeDocument/2006/relationships/customXml" Target="../ink/ink1613.xml"/><Relationship Id="rId419" Type="http://schemas.openxmlformats.org/officeDocument/2006/relationships/image" Target="../media/image1616.png"/><Relationship Id="rId202" Type="http://schemas.openxmlformats.org/officeDocument/2006/relationships/customXml" Target="../ink/ink1522.xml"/><Relationship Id="rId223" Type="http://schemas.openxmlformats.org/officeDocument/2006/relationships/image" Target="../media/image1518.png"/><Relationship Id="rId244" Type="http://schemas.openxmlformats.org/officeDocument/2006/relationships/customXml" Target="../ink/ink1543.xml"/><Relationship Id="rId430" Type="http://schemas.openxmlformats.org/officeDocument/2006/relationships/customXml" Target="../ink/ink1636.xml"/><Relationship Id="rId18" Type="http://schemas.openxmlformats.org/officeDocument/2006/relationships/image" Target="../media/image1417.png"/><Relationship Id="rId39" Type="http://schemas.openxmlformats.org/officeDocument/2006/relationships/customXml" Target="../ink/ink1440.xml"/><Relationship Id="rId265" Type="http://schemas.openxmlformats.org/officeDocument/2006/relationships/image" Target="../media/image1539.png"/><Relationship Id="rId286" Type="http://schemas.openxmlformats.org/officeDocument/2006/relationships/customXml" Target="../ink/ink1564.xml"/><Relationship Id="rId50" Type="http://schemas.openxmlformats.org/officeDocument/2006/relationships/image" Target="../media/image1433.png"/><Relationship Id="rId104" Type="http://schemas.openxmlformats.org/officeDocument/2006/relationships/image" Target="../media/image1460.png"/><Relationship Id="rId125" Type="http://schemas.openxmlformats.org/officeDocument/2006/relationships/image" Target="../media/image1469.png"/><Relationship Id="rId146" Type="http://schemas.openxmlformats.org/officeDocument/2006/relationships/customXml" Target="../ink/ink1494.xml"/><Relationship Id="rId167" Type="http://schemas.openxmlformats.org/officeDocument/2006/relationships/image" Target="../media/image1490.png"/><Relationship Id="rId188" Type="http://schemas.openxmlformats.org/officeDocument/2006/relationships/customXml" Target="../ink/ink1515.xml"/><Relationship Id="rId311" Type="http://schemas.openxmlformats.org/officeDocument/2006/relationships/image" Target="../media/image1562.png"/><Relationship Id="rId332" Type="http://schemas.openxmlformats.org/officeDocument/2006/relationships/customXml" Target="../ink/ink1587.xml"/><Relationship Id="rId353" Type="http://schemas.openxmlformats.org/officeDocument/2006/relationships/image" Target="../media/image1583.png"/><Relationship Id="rId374" Type="http://schemas.openxmlformats.org/officeDocument/2006/relationships/customXml" Target="../ink/ink1608.xml"/><Relationship Id="rId395" Type="http://schemas.openxmlformats.org/officeDocument/2006/relationships/image" Target="../media/image1604.png"/><Relationship Id="rId409" Type="http://schemas.openxmlformats.org/officeDocument/2006/relationships/image" Target="../media/image1611.png"/><Relationship Id="rId71" Type="http://schemas.openxmlformats.org/officeDocument/2006/relationships/customXml" Target="../ink/ink1456.xml"/><Relationship Id="rId92" Type="http://schemas.openxmlformats.org/officeDocument/2006/relationships/image" Target="../media/image1454.png"/><Relationship Id="rId213" Type="http://schemas.openxmlformats.org/officeDocument/2006/relationships/image" Target="../media/image1513.png"/><Relationship Id="rId234" Type="http://schemas.openxmlformats.org/officeDocument/2006/relationships/customXml" Target="../ink/ink1538.xml"/><Relationship Id="rId420" Type="http://schemas.openxmlformats.org/officeDocument/2006/relationships/customXml" Target="../ink/ink1631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35.xml"/><Relationship Id="rId255" Type="http://schemas.openxmlformats.org/officeDocument/2006/relationships/image" Target="../media/image1534.png"/><Relationship Id="rId276" Type="http://schemas.openxmlformats.org/officeDocument/2006/relationships/customXml" Target="../ink/ink1559.xml"/><Relationship Id="rId297" Type="http://schemas.openxmlformats.org/officeDocument/2006/relationships/image" Target="../media/image1555.png"/><Relationship Id="rId441" Type="http://schemas.openxmlformats.org/officeDocument/2006/relationships/image" Target="../media/image1627.png"/><Relationship Id="rId40" Type="http://schemas.openxmlformats.org/officeDocument/2006/relationships/image" Target="../media/image1428.png"/><Relationship Id="rId115" Type="http://schemas.openxmlformats.org/officeDocument/2006/relationships/customXml" Target="../ink/ink1478.xml"/><Relationship Id="rId136" Type="http://schemas.openxmlformats.org/officeDocument/2006/relationships/customXml" Target="../ink/ink1489.xml"/><Relationship Id="rId157" Type="http://schemas.openxmlformats.org/officeDocument/2006/relationships/image" Target="../media/image1485.png"/><Relationship Id="rId178" Type="http://schemas.openxmlformats.org/officeDocument/2006/relationships/customXml" Target="../ink/ink1510.xml"/><Relationship Id="rId301" Type="http://schemas.openxmlformats.org/officeDocument/2006/relationships/image" Target="../media/image1557.png"/><Relationship Id="rId322" Type="http://schemas.openxmlformats.org/officeDocument/2006/relationships/customXml" Target="../ink/ink1582.xml"/><Relationship Id="rId343" Type="http://schemas.openxmlformats.org/officeDocument/2006/relationships/image" Target="../media/image1578.png"/><Relationship Id="rId364" Type="http://schemas.openxmlformats.org/officeDocument/2006/relationships/customXml" Target="../ink/ink1603.xml"/><Relationship Id="rId61" Type="http://schemas.openxmlformats.org/officeDocument/2006/relationships/customXml" Target="../ink/ink1451.xml"/><Relationship Id="rId82" Type="http://schemas.openxmlformats.org/officeDocument/2006/relationships/image" Target="../media/image1449.png"/><Relationship Id="rId199" Type="http://schemas.openxmlformats.org/officeDocument/2006/relationships/image" Target="../media/image1506.png"/><Relationship Id="rId203" Type="http://schemas.openxmlformats.org/officeDocument/2006/relationships/image" Target="../media/image1508.png"/><Relationship Id="rId385" Type="http://schemas.openxmlformats.org/officeDocument/2006/relationships/image" Target="../media/image1599.png"/><Relationship Id="rId19" Type="http://schemas.openxmlformats.org/officeDocument/2006/relationships/customXml" Target="../ink/ink1430.xml"/><Relationship Id="rId224" Type="http://schemas.openxmlformats.org/officeDocument/2006/relationships/customXml" Target="../ink/ink1533.xml"/><Relationship Id="rId245" Type="http://schemas.openxmlformats.org/officeDocument/2006/relationships/image" Target="../media/image1529.png"/><Relationship Id="rId266" Type="http://schemas.openxmlformats.org/officeDocument/2006/relationships/customXml" Target="../ink/ink1554.xml"/><Relationship Id="rId287" Type="http://schemas.openxmlformats.org/officeDocument/2006/relationships/image" Target="../media/image1550.png"/><Relationship Id="rId410" Type="http://schemas.openxmlformats.org/officeDocument/2006/relationships/customXml" Target="../ink/ink1626.xml"/><Relationship Id="rId431" Type="http://schemas.openxmlformats.org/officeDocument/2006/relationships/image" Target="../media/image1622.png"/><Relationship Id="rId30" Type="http://schemas.openxmlformats.org/officeDocument/2006/relationships/image" Target="../media/image1423.png"/><Relationship Id="rId105" Type="http://schemas.openxmlformats.org/officeDocument/2006/relationships/customXml" Target="../ink/ink1473.xml"/><Relationship Id="rId126" Type="http://schemas.openxmlformats.org/officeDocument/2006/relationships/customXml" Target="../ink/ink1484.xml"/><Relationship Id="rId147" Type="http://schemas.openxmlformats.org/officeDocument/2006/relationships/image" Target="../media/image1480.png"/><Relationship Id="rId168" Type="http://schemas.openxmlformats.org/officeDocument/2006/relationships/customXml" Target="../ink/ink1505.xml"/><Relationship Id="rId312" Type="http://schemas.openxmlformats.org/officeDocument/2006/relationships/customXml" Target="../ink/ink1577.xml"/><Relationship Id="rId333" Type="http://schemas.openxmlformats.org/officeDocument/2006/relationships/image" Target="../media/image1573.png"/><Relationship Id="rId354" Type="http://schemas.openxmlformats.org/officeDocument/2006/relationships/customXml" Target="../ink/ink1598.xml"/><Relationship Id="rId51" Type="http://schemas.openxmlformats.org/officeDocument/2006/relationships/customXml" Target="../ink/ink1446.xml"/><Relationship Id="rId72" Type="http://schemas.openxmlformats.org/officeDocument/2006/relationships/image" Target="../media/image1444.png"/><Relationship Id="rId93" Type="http://schemas.openxmlformats.org/officeDocument/2006/relationships/customXml" Target="../ink/ink1467.xml"/><Relationship Id="rId189" Type="http://schemas.openxmlformats.org/officeDocument/2006/relationships/image" Target="../media/image1501.png"/><Relationship Id="rId375" Type="http://schemas.openxmlformats.org/officeDocument/2006/relationships/image" Target="../media/image1594.png"/><Relationship Id="rId396" Type="http://schemas.openxmlformats.org/officeDocument/2006/relationships/customXml" Target="../ink/ink1619.xml"/><Relationship Id="rId3" Type="http://schemas.openxmlformats.org/officeDocument/2006/relationships/customXml" Target="../ink/ink1422.xml"/><Relationship Id="rId214" Type="http://schemas.openxmlformats.org/officeDocument/2006/relationships/customXml" Target="../ink/ink1528.xml"/><Relationship Id="rId235" Type="http://schemas.openxmlformats.org/officeDocument/2006/relationships/image" Target="../media/image1524.png"/><Relationship Id="rId256" Type="http://schemas.openxmlformats.org/officeDocument/2006/relationships/customXml" Target="../ink/ink1549.xml"/><Relationship Id="rId277" Type="http://schemas.openxmlformats.org/officeDocument/2006/relationships/image" Target="../media/image1545.png"/><Relationship Id="rId298" Type="http://schemas.openxmlformats.org/officeDocument/2006/relationships/customXml" Target="../ink/ink1570.xml"/><Relationship Id="rId400" Type="http://schemas.openxmlformats.org/officeDocument/2006/relationships/customXml" Target="../ink/ink1621.xml"/><Relationship Id="rId421" Type="http://schemas.openxmlformats.org/officeDocument/2006/relationships/image" Target="../media/image1617.png"/><Relationship Id="rId442" Type="http://schemas.openxmlformats.org/officeDocument/2006/relationships/customXml" Target="../ink/ink1642.xml"/><Relationship Id="rId116" Type="http://schemas.openxmlformats.org/officeDocument/2006/relationships/image" Target="../media/image1465.png"/><Relationship Id="rId137" Type="http://schemas.openxmlformats.org/officeDocument/2006/relationships/image" Target="../media/image1475.png"/><Relationship Id="rId158" Type="http://schemas.openxmlformats.org/officeDocument/2006/relationships/customXml" Target="../ink/ink1500.xml"/><Relationship Id="rId302" Type="http://schemas.openxmlformats.org/officeDocument/2006/relationships/customXml" Target="../ink/ink1572.xml"/><Relationship Id="rId323" Type="http://schemas.openxmlformats.org/officeDocument/2006/relationships/image" Target="../media/image1568.png"/><Relationship Id="rId344" Type="http://schemas.openxmlformats.org/officeDocument/2006/relationships/customXml" Target="../ink/ink1593.xml"/><Relationship Id="rId20" Type="http://schemas.openxmlformats.org/officeDocument/2006/relationships/image" Target="../media/image1418.png"/><Relationship Id="rId41" Type="http://schemas.openxmlformats.org/officeDocument/2006/relationships/customXml" Target="../ink/ink1441.xml"/><Relationship Id="rId62" Type="http://schemas.openxmlformats.org/officeDocument/2006/relationships/image" Target="../media/image1439.png"/><Relationship Id="rId83" Type="http://schemas.openxmlformats.org/officeDocument/2006/relationships/customXml" Target="../ink/ink1462.xml"/><Relationship Id="rId179" Type="http://schemas.openxmlformats.org/officeDocument/2006/relationships/image" Target="../media/image1496.png"/><Relationship Id="rId365" Type="http://schemas.openxmlformats.org/officeDocument/2006/relationships/image" Target="../media/image1589.png"/><Relationship Id="rId386" Type="http://schemas.openxmlformats.org/officeDocument/2006/relationships/customXml" Target="../ink/ink1614.xml"/><Relationship Id="rId190" Type="http://schemas.openxmlformats.org/officeDocument/2006/relationships/customXml" Target="../ink/ink1516.xml"/><Relationship Id="rId204" Type="http://schemas.openxmlformats.org/officeDocument/2006/relationships/customXml" Target="../ink/ink1523.xml"/><Relationship Id="rId225" Type="http://schemas.openxmlformats.org/officeDocument/2006/relationships/image" Target="../media/image1519.png"/><Relationship Id="rId246" Type="http://schemas.openxmlformats.org/officeDocument/2006/relationships/customXml" Target="../ink/ink1544.xml"/><Relationship Id="rId267" Type="http://schemas.openxmlformats.org/officeDocument/2006/relationships/image" Target="../media/image1540.png"/><Relationship Id="rId288" Type="http://schemas.openxmlformats.org/officeDocument/2006/relationships/customXml" Target="../ink/ink1565.xml"/><Relationship Id="rId411" Type="http://schemas.openxmlformats.org/officeDocument/2006/relationships/image" Target="../media/image1612.png"/><Relationship Id="rId432" Type="http://schemas.openxmlformats.org/officeDocument/2006/relationships/customXml" Target="../ink/ink1637.xml"/><Relationship Id="rId106" Type="http://schemas.openxmlformats.org/officeDocument/2006/relationships/image" Target="../media/image788.png"/><Relationship Id="rId127" Type="http://schemas.openxmlformats.org/officeDocument/2006/relationships/image" Target="../media/image1470.png"/><Relationship Id="rId313" Type="http://schemas.openxmlformats.org/officeDocument/2006/relationships/image" Target="../media/image1563.png"/><Relationship Id="rId10" Type="http://schemas.openxmlformats.org/officeDocument/2006/relationships/image" Target="../media/image1413.png"/><Relationship Id="rId31" Type="http://schemas.openxmlformats.org/officeDocument/2006/relationships/customXml" Target="../ink/ink1436.xml"/><Relationship Id="rId52" Type="http://schemas.openxmlformats.org/officeDocument/2006/relationships/image" Target="../media/image1434.png"/><Relationship Id="rId73" Type="http://schemas.openxmlformats.org/officeDocument/2006/relationships/customXml" Target="../ink/ink1457.xml"/><Relationship Id="rId94" Type="http://schemas.openxmlformats.org/officeDocument/2006/relationships/image" Target="../media/image1455.png"/><Relationship Id="rId148" Type="http://schemas.openxmlformats.org/officeDocument/2006/relationships/customXml" Target="../ink/ink1495.xml"/><Relationship Id="rId169" Type="http://schemas.openxmlformats.org/officeDocument/2006/relationships/image" Target="../media/image1491.png"/><Relationship Id="rId334" Type="http://schemas.openxmlformats.org/officeDocument/2006/relationships/customXml" Target="../ink/ink1588.xml"/><Relationship Id="rId355" Type="http://schemas.openxmlformats.org/officeDocument/2006/relationships/image" Target="../media/image1584.png"/><Relationship Id="rId376" Type="http://schemas.openxmlformats.org/officeDocument/2006/relationships/customXml" Target="../ink/ink1609.xml"/><Relationship Id="rId397" Type="http://schemas.openxmlformats.org/officeDocument/2006/relationships/image" Target="../media/image1605.png"/><Relationship Id="rId4" Type="http://schemas.openxmlformats.org/officeDocument/2006/relationships/image" Target="../media/image1410.png"/><Relationship Id="rId180" Type="http://schemas.openxmlformats.org/officeDocument/2006/relationships/customXml" Target="../ink/ink1511.xml"/><Relationship Id="rId215" Type="http://schemas.openxmlformats.org/officeDocument/2006/relationships/image" Target="../media/image1514.png"/><Relationship Id="rId236" Type="http://schemas.openxmlformats.org/officeDocument/2006/relationships/customXml" Target="../ink/ink1539.xml"/><Relationship Id="rId257" Type="http://schemas.openxmlformats.org/officeDocument/2006/relationships/image" Target="../media/image1535.png"/><Relationship Id="rId278" Type="http://schemas.openxmlformats.org/officeDocument/2006/relationships/customXml" Target="../ink/ink1560.xml"/><Relationship Id="rId401" Type="http://schemas.openxmlformats.org/officeDocument/2006/relationships/image" Target="../media/image1607.png"/><Relationship Id="rId422" Type="http://schemas.openxmlformats.org/officeDocument/2006/relationships/customXml" Target="../ink/ink1632.xml"/><Relationship Id="rId443" Type="http://schemas.openxmlformats.org/officeDocument/2006/relationships/image" Target="../media/image1628.png"/><Relationship Id="rId303" Type="http://schemas.openxmlformats.org/officeDocument/2006/relationships/image" Target="../media/image1558.png"/><Relationship Id="rId42" Type="http://schemas.openxmlformats.org/officeDocument/2006/relationships/image" Target="../media/image1429.png"/><Relationship Id="rId84" Type="http://schemas.openxmlformats.org/officeDocument/2006/relationships/image" Target="../media/image1450.png"/><Relationship Id="rId138" Type="http://schemas.openxmlformats.org/officeDocument/2006/relationships/customXml" Target="../ink/ink1490.xml"/><Relationship Id="rId345" Type="http://schemas.openxmlformats.org/officeDocument/2006/relationships/image" Target="../media/image1579.png"/><Relationship Id="rId387" Type="http://schemas.openxmlformats.org/officeDocument/2006/relationships/image" Target="../media/image1600.png"/><Relationship Id="rId191" Type="http://schemas.openxmlformats.org/officeDocument/2006/relationships/image" Target="../media/image1502.png"/><Relationship Id="rId205" Type="http://schemas.openxmlformats.org/officeDocument/2006/relationships/image" Target="../media/image1509.png"/><Relationship Id="rId247" Type="http://schemas.openxmlformats.org/officeDocument/2006/relationships/image" Target="../media/image1530.png"/><Relationship Id="rId412" Type="http://schemas.openxmlformats.org/officeDocument/2006/relationships/customXml" Target="../ink/ink1627.xml"/><Relationship Id="rId107" Type="http://schemas.openxmlformats.org/officeDocument/2006/relationships/customXml" Target="../ink/ink1474.xml"/><Relationship Id="rId289" Type="http://schemas.openxmlformats.org/officeDocument/2006/relationships/image" Target="../media/image1551.png"/><Relationship Id="rId11" Type="http://schemas.openxmlformats.org/officeDocument/2006/relationships/customXml" Target="../ink/ink1426.xml"/><Relationship Id="rId53" Type="http://schemas.openxmlformats.org/officeDocument/2006/relationships/customXml" Target="../ink/ink1447.xml"/><Relationship Id="rId149" Type="http://schemas.openxmlformats.org/officeDocument/2006/relationships/image" Target="../media/image1481.png"/><Relationship Id="rId314" Type="http://schemas.openxmlformats.org/officeDocument/2006/relationships/customXml" Target="../ink/ink1578.xml"/><Relationship Id="rId356" Type="http://schemas.openxmlformats.org/officeDocument/2006/relationships/customXml" Target="../ink/ink1599.xml"/><Relationship Id="rId398" Type="http://schemas.openxmlformats.org/officeDocument/2006/relationships/customXml" Target="../ink/ink1620.xml"/><Relationship Id="rId95" Type="http://schemas.openxmlformats.org/officeDocument/2006/relationships/customXml" Target="../ink/ink1468.xml"/><Relationship Id="rId160" Type="http://schemas.openxmlformats.org/officeDocument/2006/relationships/customXml" Target="../ink/ink1501.xml"/><Relationship Id="rId216" Type="http://schemas.openxmlformats.org/officeDocument/2006/relationships/customXml" Target="../ink/ink1529.xml"/><Relationship Id="rId423" Type="http://schemas.openxmlformats.org/officeDocument/2006/relationships/image" Target="../media/image1618.png"/><Relationship Id="rId258" Type="http://schemas.openxmlformats.org/officeDocument/2006/relationships/customXml" Target="../ink/ink1550.xml"/><Relationship Id="rId22" Type="http://schemas.openxmlformats.org/officeDocument/2006/relationships/image" Target="../media/image1419.png"/><Relationship Id="rId64" Type="http://schemas.openxmlformats.org/officeDocument/2006/relationships/image" Target="../media/image1440.png"/><Relationship Id="rId118" Type="http://schemas.openxmlformats.org/officeDocument/2006/relationships/image" Target="../media/image1466.png"/><Relationship Id="rId325" Type="http://schemas.openxmlformats.org/officeDocument/2006/relationships/image" Target="../media/image1569.png"/><Relationship Id="rId367" Type="http://schemas.openxmlformats.org/officeDocument/2006/relationships/image" Target="../media/image1590.png"/><Relationship Id="rId171" Type="http://schemas.openxmlformats.org/officeDocument/2006/relationships/image" Target="../media/image1492.png"/><Relationship Id="rId227" Type="http://schemas.openxmlformats.org/officeDocument/2006/relationships/image" Target="../media/image1520.png"/><Relationship Id="rId269" Type="http://schemas.openxmlformats.org/officeDocument/2006/relationships/image" Target="../media/image1541.png"/><Relationship Id="rId434" Type="http://schemas.openxmlformats.org/officeDocument/2006/relationships/customXml" Target="../ink/ink1638.xml"/><Relationship Id="rId33" Type="http://schemas.openxmlformats.org/officeDocument/2006/relationships/customXml" Target="../ink/ink1437.xml"/><Relationship Id="rId129" Type="http://schemas.openxmlformats.org/officeDocument/2006/relationships/image" Target="../media/image1471.png"/><Relationship Id="rId280" Type="http://schemas.openxmlformats.org/officeDocument/2006/relationships/customXml" Target="../ink/ink1561.xml"/><Relationship Id="rId336" Type="http://schemas.openxmlformats.org/officeDocument/2006/relationships/customXml" Target="../ink/ink15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5471E6-4CA3-48FE-87BC-21FA59D18C49}"/>
              </a:ext>
            </a:extLst>
          </p:cNvPr>
          <p:cNvGrpSpPr/>
          <p:nvPr/>
        </p:nvGrpSpPr>
        <p:grpSpPr>
          <a:xfrm>
            <a:off x="784417" y="170768"/>
            <a:ext cx="1292400" cy="387360"/>
            <a:chOff x="784417" y="170768"/>
            <a:chExt cx="129240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B84C0A8-4410-4D5A-80E6-869A4C20240A}"/>
                    </a:ext>
                  </a:extLst>
                </p14:cNvPr>
                <p14:cNvContentPartPr/>
                <p14:nvPr/>
              </p14:nvContentPartPr>
              <p14:xfrm>
                <a:off x="784417" y="223688"/>
                <a:ext cx="267840" cy="2077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B84C0A8-4410-4D5A-80E6-869A4C2024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5777" y="214688"/>
                  <a:ext cx="285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BA1EB5-963E-444C-9D0E-47D5DEE394C9}"/>
                    </a:ext>
                  </a:extLst>
                </p14:cNvPr>
                <p14:cNvContentPartPr/>
                <p14:nvPr/>
              </p14:nvContentPartPr>
              <p14:xfrm>
                <a:off x="1144417" y="294248"/>
                <a:ext cx="189360" cy="128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BA1EB5-963E-444C-9D0E-47D5DEE394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5417" y="285608"/>
                  <a:ext cx="207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0AC418-2C5A-4255-AF43-0FDE28908C66}"/>
                    </a:ext>
                  </a:extLst>
                </p14:cNvPr>
                <p14:cNvContentPartPr/>
                <p14:nvPr/>
              </p14:nvContentPartPr>
              <p14:xfrm>
                <a:off x="1126777" y="283088"/>
                <a:ext cx="195120" cy="189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0AC418-2C5A-4255-AF43-0FDE28908C6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7777" y="274088"/>
                  <a:ext cx="212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3A3B010-D47E-450C-BF6E-CF2E54F96F04}"/>
                    </a:ext>
                  </a:extLst>
                </p14:cNvPr>
                <p14:cNvContentPartPr/>
                <p14:nvPr/>
              </p14:nvContentPartPr>
              <p14:xfrm>
                <a:off x="1504057" y="200288"/>
                <a:ext cx="189360" cy="357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3A3B010-D47E-450C-BF6E-CF2E54F96F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5057" y="191648"/>
                  <a:ext cx="2070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BDCA452-5028-46F0-8A19-048F79C8DEFA}"/>
                    </a:ext>
                  </a:extLst>
                </p14:cNvPr>
                <p14:cNvContentPartPr/>
                <p14:nvPr/>
              </p14:nvContentPartPr>
              <p14:xfrm>
                <a:off x="1547257" y="383168"/>
                <a:ext cx="104760" cy="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BDCA452-5028-46F0-8A19-048F79C8DE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257" y="374528"/>
                  <a:ext cx="122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234C9E-2B00-40C0-8B80-D296B85DBA48}"/>
                    </a:ext>
                  </a:extLst>
                </p14:cNvPr>
                <p14:cNvContentPartPr/>
                <p14:nvPr/>
              </p14:nvContentPartPr>
              <p14:xfrm>
                <a:off x="1612057" y="170768"/>
                <a:ext cx="193320" cy="18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234C9E-2B00-40C0-8B80-D296B85DBA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3417" y="161768"/>
                  <a:ext cx="210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B8F205-3A21-429A-8173-E5FF06EECFE6}"/>
                    </a:ext>
                  </a:extLst>
                </p14:cNvPr>
                <p14:cNvContentPartPr/>
                <p14:nvPr/>
              </p14:nvContentPartPr>
              <p14:xfrm>
                <a:off x="1946497" y="353648"/>
                <a:ext cx="112320" cy="29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B8F205-3A21-429A-8173-E5FF06EEC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7857" y="345008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0F3C82D-7471-4967-A45F-1D2162346AB4}"/>
                    </a:ext>
                  </a:extLst>
                </p14:cNvPr>
                <p14:cNvContentPartPr/>
                <p14:nvPr/>
              </p14:nvContentPartPr>
              <p14:xfrm>
                <a:off x="1928857" y="442208"/>
                <a:ext cx="147960" cy="29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0F3C82D-7471-4967-A45F-1D2162346A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0217" y="433568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A7F280-47D5-49FB-939B-AACC8DB2D924}"/>
              </a:ext>
            </a:extLst>
          </p:cNvPr>
          <p:cNvGrpSpPr/>
          <p:nvPr/>
        </p:nvGrpSpPr>
        <p:grpSpPr>
          <a:xfrm>
            <a:off x="2306497" y="94088"/>
            <a:ext cx="985320" cy="625680"/>
            <a:chOff x="2306497" y="94088"/>
            <a:chExt cx="98532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FFB3D2-6278-4C71-9CA7-5562F8617A7A}"/>
                    </a:ext>
                  </a:extLst>
                </p14:cNvPr>
                <p14:cNvContentPartPr/>
                <p14:nvPr/>
              </p14:nvContentPartPr>
              <p14:xfrm>
                <a:off x="2306497" y="371648"/>
                <a:ext cx="5940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FFB3D2-6278-4C71-9CA7-5562F8617A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97497" y="362648"/>
                  <a:ext cx="7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AD4B9A-EEAF-48ED-8457-EAF73AE5CD6F}"/>
                    </a:ext>
                  </a:extLst>
                </p14:cNvPr>
                <p14:cNvContentPartPr/>
                <p14:nvPr/>
              </p14:nvContentPartPr>
              <p14:xfrm>
                <a:off x="2567137" y="153128"/>
                <a:ext cx="383040" cy="200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AD4B9A-EEAF-48ED-8457-EAF73AE5CD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8137" y="144128"/>
                  <a:ext cx="400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9411F1-C024-40B7-9947-1FA9D7FBEEF9}"/>
                    </a:ext>
                  </a:extLst>
                </p14:cNvPr>
                <p14:cNvContentPartPr/>
                <p14:nvPr/>
              </p14:nvContentPartPr>
              <p14:xfrm>
                <a:off x="2843257" y="94088"/>
                <a:ext cx="100800" cy="6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9411F1-C024-40B7-9947-1FA9D7FBEE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34617" y="85448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15732B-03A2-4870-B594-83CD041F3766}"/>
                    </a:ext>
                  </a:extLst>
                </p14:cNvPr>
                <p14:cNvContentPartPr/>
                <p14:nvPr/>
              </p14:nvContentPartPr>
              <p14:xfrm>
                <a:off x="2601337" y="400808"/>
                <a:ext cx="484200" cy="41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15732B-03A2-4870-B594-83CD041F376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2697" y="392168"/>
                  <a:ext cx="501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0A170C-A43E-47A5-B968-3C893B3F8BBA}"/>
                    </a:ext>
                  </a:extLst>
                </p14:cNvPr>
                <p14:cNvContentPartPr/>
                <p14:nvPr/>
              </p14:nvContentPartPr>
              <p14:xfrm>
                <a:off x="2636617" y="507008"/>
                <a:ext cx="366120" cy="127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0A170C-A43E-47A5-B968-3C893B3F8B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27977" y="498368"/>
                  <a:ext cx="383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C1897F-9FF7-4BCF-B872-F7595D4D3250}"/>
                    </a:ext>
                  </a:extLst>
                </p14:cNvPr>
                <p14:cNvContentPartPr/>
                <p14:nvPr/>
              </p14:nvContentPartPr>
              <p14:xfrm>
                <a:off x="2871697" y="507008"/>
                <a:ext cx="119520" cy="164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C1897F-9FF7-4BCF-B872-F7595D4D32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3057" y="498368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7F56BE-FECA-4114-96B5-8A8B64161CF9}"/>
                    </a:ext>
                  </a:extLst>
                </p14:cNvPr>
                <p14:cNvContentPartPr/>
                <p14:nvPr/>
              </p14:nvContentPartPr>
              <p14:xfrm>
                <a:off x="3256177" y="636968"/>
                <a:ext cx="35640" cy="82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7F56BE-FECA-4114-96B5-8A8B64161C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47537" y="627968"/>
                  <a:ext cx="532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E25B8B-4DC3-45AB-B59C-86C0BE21EE2C}"/>
              </a:ext>
            </a:extLst>
          </p:cNvPr>
          <p:cNvGrpSpPr/>
          <p:nvPr/>
        </p:nvGrpSpPr>
        <p:grpSpPr>
          <a:xfrm>
            <a:off x="3875377" y="176888"/>
            <a:ext cx="1074240" cy="336600"/>
            <a:chOff x="3875377" y="176888"/>
            <a:chExt cx="10742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B24DAC-7CC9-462E-8AE3-319D27A2E494}"/>
                    </a:ext>
                  </a:extLst>
                </p14:cNvPr>
                <p14:cNvContentPartPr/>
                <p14:nvPr/>
              </p14:nvContentPartPr>
              <p14:xfrm>
                <a:off x="3875377" y="259328"/>
                <a:ext cx="207000" cy="227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B24DAC-7CC9-462E-8AE3-319D27A2E4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66737" y="250328"/>
                  <a:ext cx="224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9ACBE6C-A4DB-4DA9-B70E-916D0837F091}"/>
                    </a:ext>
                  </a:extLst>
                </p14:cNvPr>
                <p14:cNvContentPartPr/>
                <p14:nvPr/>
              </p14:nvContentPartPr>
              <p14:xfrm>
                <a:off x="4129537" y="288848"/>
                <a:ext cx="171360" cy="165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9ACBE6C-A4DB-4DA9-B70E-916D0837F09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20537" y="280208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D8BB5B9-4695-45AA-BF1C-B3FBCF110D2D}"/>
                    </a:ext>
                  </a:extLst>
                </p14:cNvPr>
                <p14:cNvContentPartPr/>
                <p14:nvPr/>
              </p14:nvContentPartPr>
              <p14:xfrm>
                <a:off x="4164817" y="224048"/>
                <a:ext cx="313200" cy="289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D8BB5B9-4695-45AA-BF1C-B3FBCF110D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55817" y="215048"/>
                  <a:ext cx="330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DA8BC4-78A9-4665-B694-ECF143850BC5}"/>
                    </a:ext>
                  </a:extLst>
                </p14:cNvPr>
                <p14:cNvContentPartPr/>
                <p14:nvPr/>
              </p14:nvContentPartPr>
              <p14:xfrm>
                <a:off x="4477297" y="265448"/>
                <a:ext cx="183240" cy="242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DA8BC4-78A9-4665-B694-ECF143850B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68657" y="256448"/>
                  <a:ext cx="200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8D879B-3E15-4382-8821-D426B9C63479}"/>
                    </a:ext>
                  </a:extLst>
                </p14:cNvPr>
                <p14:cNvContentPartPr/>
                <p14:nvPr/>
              </p14:nvContentPartPr>
              <p14:xfrm>
                <a:off x="4530577" y="176888"/>
                <a:ext cx="118440" cy="24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8D879B-3E15-4382-8821-D426B9C634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1577" y="167888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C91A6A-6FBE-4A82-99EF-7AC419AFFF47}"/>
                    </a:ext>
                  </a:extLst>
                </p14:cNvPr>
                <p14:cNvContentPartPr/>
                <p14:nvPr/>
              </p14:nvContentPartPr>
              <p14:xfrm>
                <a:off x="4843057" y="306488"/>
                <a:ext cx="106560" cy="141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C91A6A-6FBE-4A82-99EF-7AC419AFFF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34417" y="297848"/>
                  <a:ext cx="1242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41E082-0C29-42BB-9541-F37464A8A9A6}"/>
              </a:ext>
            </a:extLst>
          </p:cNvPr>
          <p:cNvGrpSpPr/>
          <p:nvPr/>
        </p:nvGrpSpPr>
        <p:grpSpPr>
          <a:xfrm>
            <a:off x="5297377" y="58808"/>
            <a:ext cx="1569600" cy="641160"/>
            <a:chOff x="5297377" y="58808"/>
            <a:chExt cx="156960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6940FD-79FB-496E-963D-385AD6E93A5D}"/>
                    </a:ext>
                  </a:extLst>
                </p14:cNvPr>
                <p14:cNvContentPartPr/>
                <p14:nvPr/>
              </p14:nvContentPartPr>
              <p14:xfrm>
                <a:off x="5302777" y="113888"/>
                <a:ext cx="142560" cy="199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6940FD-79FB-496E-963D-385AD6E93A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94137" y="104888"/>
                  <a:ext cx="160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D6A088-6C4B-46F8-8DD0-907CB2FB8554}"/>
                    </a:ext>
                  </a:extLst>
                </p14:cNvPr>
                <p14:cNvContentPartPr/>
                <p14:nvPr/>
              </p14:nvContentPartPr>
              <p14:xfrm>
                <a:off x="5621737" y="135488"/>
                <a:ext cx="53280" cy="171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D6A088-6C4B-46F8-8DD0-907CB2FB85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13097" y="126848"/>
                  <a:ext cx="70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888BAB-74F2-4221-9898-81C3B9698135}"/>
                    </a:ext>
                  </a:extLst>
                </p14:cNvPr>
                <p14:cNvContentPartPr/>
                <p14:nvPr/>
              </p14:nvContentPartPr>
              <p14:xfrm>
                <a:off x="5551177" y="105968"/>
                <a:ext cx="224280" cy="239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888BAB-74F2-4221-9898-81C3B96981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42177" y="97328"/>
                  <a:ext cx="241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FF100D-543D-4049-9954-7AC3970054D6}"/>
                    </a:ext>
                  </a:extLst>
                </p14:cNvPr>
                <p14:cNvContentPartPr/>
                <p14:nvPr/>
              </p14:nvContentPartPr>
              <p14:xfrm>
                <a:off x="5675017" y="58808"/>
                <a:ext cx="171360" cy="29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FF100D-543D-4049-9954-7AC3970054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66017" y="50168"/>
                  <a:ext cx="18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B86134C-B7B0-4F6A-A4D3-08228AD00054}"/>
                    </a:ext>
                  </a:extLst>
                </p14:cNvPr>
                <p14:cNvContentPartPr/>
                <p14:nvPr/>
              </p14:nvContentPartPr>
              <p14:xfrm>
                <a:off x="5297377" y="365528"/>
                <a:ext cx="735480" cy="53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B86134C-B7B0-4F6A-A4D3-08228AD000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88737" y="356528"/>
                  <a:ext cx="753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802E02-9733-4C60-84B7-C4EFFB0A2CA8}"/>
                    </a:ext>
                  </a:extLst>
                </p14:cNvPr>
                <p14:cNvContentPartPr/>
                <p14:nvPr/>
              </p14:nvContentPartPr>
              <p14:xfrm>
                <a:off x="5398177" y="536168"/>
                <a:ext cx="412920" cy="159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802E02-9733-4C60-84B7-C4EFFB0A2C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89177" y="527168"/>
                  <a:ext cx="430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E6DFBF-8BB3-486E-8D34-058C13C29E66}"/>
                    </a:ext>
                  </a:extLst>
                </p14:cNvPr>
                <p14:cNvContentPartPr/>
                <p14:nvPr/>
              </p14:nvContentPartPr>
              <p14:xfrm>
                <a:off x="5680777" y="383168"/>
                <a:ext cx="755640" cy="316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E6DFBF-8BB3-486E-8D34-058C13C29E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1777" y="374528"/>
                  <a:ext cx="773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F5D0670-CF51-4DF3-AC13-5EE31BEDD215}"/>
                    </a:ext>
                  </a:extLst>
                </p14:cNvPr>
                <p14:cNvContentPartPr/>
                <p14:nvPr/>
              </p14:nvContentPartPr>
              <p14:xfrm>
                <a:off x="6231937" y="283088"/>
                <a:ext cx="63360" cy="272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F5D0670-CF51-4DF3-AC13-5EE31BEDD2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22937" y="274088"/>
                  <a:ext cx="810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D9287B-E913-4070-99F9-0858055AB7BC}"/>
                    </a:ext>
                  </a:extLst>
                </p14:cNvPr>
                <p14:cNvContentPartPr/>
                <p14:nvPr/>
              </p14:nvContentPartPr>
              <p14:xfrm>
                <a:off x="6630817" y="271208"/>
                <a:ext cx="236160" cy="18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D9287B-E913-4070-99F9-0858055AB7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21817" y="262208"/>
                  <a:ext cx="253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9550995-9F35-40AB-ABE6-BE956CC61E54}"/>
                    </a:ext>
                  </a:extLst>
                </p14:cNvPr>
                <p14:cNvContentPartPr/>
                <p14:nvPr/>
              </p14:nvContentPartPr>
              <p14:xfrm>
                <a:off x="6530377" y="300728"/>
                <a:ext cx="224640" cy="248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9550995-9F35-40AB-ABE6-BE956CC61E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21377" y="291728"/>
                  <a:ext cx="242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AAC8CF4-ED46-43C8-ADFD-F8A140FD99D1}"/>
                    </a:ext>
                  </a:extLst>
                </p14:cNvPr>
                <p14:cNvContentPartPr/>
                <p14:nvPr/>
              </p14:nvContentPartPr>
              <p14:xfrm>
                <a:off x="6703537" y="117848"/>
                <a:ext cx="151920" cy="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AAC8CF4-ED46-43C8-ADFD-F8A140FD99D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94537" y="108848"/>
                  <a:ext cx="169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0C59D53-2360-4F6C-BC34-51D86A0EF474}"/>
              </a:ext>
            </a:extLst>
          </p:cNvPr>
          <p:cNvGrpSpPr/>
          <p:nvPr/>
        </p:nvGrpSpPr>
        <p:grpSpPr>
          <a:xfrm>
            <a:off x="890617" y="961328"/>
            <a:ext cx="928800" cy="330120"/>
            <a:chOff x="890617" y="961328"/>
            <a:chExt cx="9288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1066E4-FDAB-40D2-8323-7EDE4ABCCB43}"/>
                    </a:ext>
                  </a:extLst>
                </p14:cNvPr>
                <p14:cNvContentPartPr/>
                <p14:nvPr/>
              </p14:nvContentPartPr>
              <p14:xfrm>
                <a:off x="890617" y="1020008"/>
                <a:ext cx="330840" cy="2602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1066E4-FDAB-40D2-8323-7EDE4ABCCB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1977" y="1011368"/>
                  <a:ext cx="348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BB673E-69E9-4BF1-A659-092EDA403E4C}"/>
                    </a:ext>
                  </a:extLst>
                </p14:cNvPr>
                <p14:cNvContentPartPr/>
                <p14:nvPr/>
              </p14:nvContentPartPr>
              <p14:xfrm>
                <a:off x="1380217" y="1120808"/>
                <a:ext cx="12240" cy="18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BB673E-69E9-4BF1-A659-092EDA403E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71577" y="1111808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AF59369-689C-40BD-8059-85D6C31004BD}"/>
                    </a:ext>
                  </a:extLst>
                </p14:cNvPr>
                <p14:cNvContentPartPr/>
                <p14:nvPr/>
              </p14:nvContentPartPr>
              <p14:xfrm>
                <a:off x="1610257" y="1055648"/>
                <a:ext cx="47520" cy="204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AF59369-689C-40BD-8059-85D6C31004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01617" y="1046648"/>
                  <a:ext cx="65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7CCE6A-1636-4AB3-82D9-AE4220C20A02}"/>
                    </a:ext>
                  </a:extLst>
                </p14:cNvPr>
                <p14:cNvContentPartPr/>
                <p14:nvPr/>
              </p14:nvContentPartPr>
              <p14:xfrm>
                <a:off x="1480657" y="961328"/>
                <a:ext cx="338760" cy="330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7CCE6A-1636-4AB3-82D9-AE4220C20A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71657" y="952688"/>
                  <a:ext cx="3564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4CBFBBA-2D99-40C7-B41C-CACDDEEAA7EE}"/>
              </a:ext>
            </a:extLst>
          </p:cNvPr>
          <p:cNvGrpSpPr/>
          <p:nvPr/>
        </p:nvGrpSpPr>
        <p:grpSpPr>
          <a:xfrm>
            <a:off x="2082217" y="1073288"/>
            <a:ext cx="484560" cy="366480"/>
            <a:chOff x="2082217" y="1073288"/>
            <a:chExt cx="4845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BD18C22-7B2C-421E-9B7D-AAE35EC57E0E}"/>
                    </a:ext>
                  </a:extLst>
                </p14:cNvPr>
                <p14:cNvContentPartPr/>
                <p14:nvPr/>
              </p14:nvContentPartPr>
              <p14:xfrm>
                <a:off x="2082217" y="1073648"/>
                <a:ext cx="82800" cy="118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BD18C22-7B2C-421E-9B7D-AAE35EC57E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73577" y="1064648"/>
                  <a:ext cx="100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38550E-4F07-4D43-9B11-C9A1F01ECE14}"/>
                    </a:ext>
                  </a:extLst>
                </p14:cNvPr>
                <p14:cNvContentPartPr/>
                <p14:nvPr/>
              </p14:nvContentPartPr>
              <p14:xfrm>
                <a:off x="2305777" y="1073288"/>
                <a:ext cx="261000" cy="36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38550E-4F07-4D43-9B11-C9A1F01ECE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96777" y="1064648"/>
                  <a:ext cx="27864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03E2B7F-6DA3-4931-B01E-0F7F457419F6}"/>
                  </a:ext>
                </a:extLst>
              </p14:cNvPr>
              <p14:cNvContentPartPr/>
              <p14:nvPr/>
            </p14:nvContentPartPr>
            <p14:xfrm>
              <a:off x="2819857" y="1297568"/>
              <a:ext cx="12240" cy="475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03E2B7F-6DA3-4931-B01E-0F7F457419F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0857" y="1288928"/>
                <a:ext cx="298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C8D9C95-4A0B-427B-AA70-E0B0FC8876A3}"/>
              </a:ext>
            </a:extLst>
          </p:cNvPr>
          <p:cNvGrpSpPr/>
          <p:nvPr/>
        </p:nvGrpSpPr>
        <p:grpSpPr>
          <a:xfrm>
            <a:off x="3840457" y="896528"/>
            <a:ext cx="814320" cy="354600"/>
            <a:chOff x="3840457" y="896528"/>
            <a:chExt cx="81432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0BBA2C3-E37C-42F7-B889-8BBDBFD61173}"/>
                    </a:ext>
                  </a:extLst>
                </p14:cNvPr>
                <p14:cNvContentPartPr/>
                <p14:nvPr/>
              </p14:nvContentPartPr>
              <p14:xfrm>
                <a:off x="3840457" y="1002368"/>
                <a:ext cx="253800" cy="222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0BBA2C3-E37C-42F7-B889-8BBDBFD611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1457" y="993728"/>
                  <a:ext cx="271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55D1CF-7F57-4EAE-B3C8-AC96FBB98545}"/>
                    </a:ext>
                  </a:extLst>
                </p14:cNvPr>
                <p14:cNvContentPartPr/>
                <p14:nvPr/>
              </p14:nvContentPartPr>
              <p14:xfrm>
                <a:off x="4241497" y="1091288"/>
                <a:ext cx="6120" cy="1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55D1CF-7F57-4EAE-B3C8-AC96FBB985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232497" y="1082288"/>
                  <a:ext cx="23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88A019A-488E-4011-A0E8-BE3B23E4D1E8}"/>
                    </a:ext>
                  </a:extLst>
                </p14:cNvPr>
                <p14:cNvContentPartPr/>
                <p14:nvPr/>
              </p14:nvContentPartPr>
              <p14:xfrm>
                <a:off x="4429417" y="990848"/>
                <a:ext cx="36360" cy="189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88A019A-488E-4011-A0E8-BE3B23E4D1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20777" y="982208"/>
                  <a:ext cx="54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8DEE04A-0636-46AE-8040-06C80CF0F828}"/>
                    </a:ext>
                  </a:extLst>
                </p14:cNvPr>
                <p14:cNvContentPartPr/>
                <p14:nvPr/>
              </p14:nvContentPartPr>
              <p14:xfrm>
                <a:off x="4418257" y="896528"/>
                <a:ext cx="236520" cy="354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8DEE04A-0636-46AE-8040-06C80CF0F8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09617" y="887528"/>
                  <a:ext cx="254160" cy="37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FC914E-767D-4255-AD88-94B47B2BBE8B}"/>
              </a:ext>
            </a:extLst>
          </p:cNvPr>
          <p:cNvGrpSpPr/>
          <p:nvPr/>
        </p:nvGrpSpPr>
        <p:grpSpPr>
          <a:xfrm>
            <a:off x="4902097" y="1026488"/>
            <a:ext cx="463320" cy="105840"/>
            <a:chOff x="4902097" y="1026488"/>
            <a:chExt cx="46332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1D60376-FB15-4757-A6D3-5692BD211027}"/>
                    </a:ext>
                  </a:extLst>
                </p14:cNvPr>
                <p14:cNvContentPartPr/>
                <p14:nvPr/>
              </p14:nvContentPartPr>
              <p14:xfrm>
                <a:off x="4902097" y="1026488"/>
                <a:ext cx="53280" cy="6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1D60376-FB15-4757-A6D3-5692BD2110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93457" y="101748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A1D8063-5B73-4771-A63A-A8EFCBC63BE8}"/>
                    </a:ext>
                  </a:extLst>
                </p14:cNvPr>
                <p14:cNvContentPartPr/>
                <p14:nvPr/>
              </p14:nvContentPartPr>
              <p14:xfrm>
                <a:off x="4943497" y="1067528"/>
                <a:ext cx="88920" cy="1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A1D8063-5B73-4771-A63A-A8EFCBC63BE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34497" y="105888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6CCEABF-E3F6-4189-AF56-813395776684}"/>
                    </a:ext>
                  </a:extLst>
                </p14:cNvPr>
                <p14:cNvContentPartPr/>
                <p14:nvPr/>
              </p14:nvContentPartPr>
              <p14:xfrm>
                <a:off x="5217457" y="1032248"/>
                <a:ext cx="147960" cy="100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6CCEABF-E3F6-4189-AF56-8133957766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08817" y="1023248"/>
                  <a:ext cx="1656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86BA86B4-BC66-4660-9C74-D8090CE50808}"/>
              </a:ext>
            </a:extLst>
          </p:cNvPr>
          <p:cNvGrpSpPr/>
          <p:nvPr/>
        </p:nvGrpSpPr>
        <p:grpSpPr>
          <a:xfrm>
            <a:off x="666337" y="1929008"/>
            <a:ext cx="1982880" cy="82800"/>
            <a:chOff x="666337" y="1929008"/>
            <a:chExt cx="198288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457B54B-9276-4679-8116-1FB12376B091}"/>
                    </a:ext>
                  </a:extLst>
                </p14:cNvPr>
                <p14:cNvContentPartPr/>
                <p14:nvPr/>
              </p14:nvContentPartPr>
              <p14:xfrm>
                <a:off x="666337" y="1929008"/>
                <a:ext cx="1753560" cy="306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457B54B-9276-4679-8116-1FB12376B0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697" y="1920008"/>
                  <a:ext cx="1771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9B4ADB6-EC68-47D4-88C2-A20F168F147C}"/>
                    </a:ext>
                  </a:extLst>
                </p14:cNvPr>
                <p14:cNvContentPartPr/>
                <p14:nvPr/>
              </p14:nvContentPartPr>
              <p14:xfrm>
                <a:off x="2577937" y="1958528"/>
                <a:ext cx="71280" cy="532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9B4ADB6-EC68-47D4-88C2-A20F168F14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568937" y="1949528"/>
                  <a:ext cx="889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700620AB-DBEF-4AFB-8376-E2719E98A60E}"/>
              </a:ext>
            </a:extLst>
          </p:cNvPr>
          <p:cNvGrpSpPr/>
          <p:nvPr/>
        </p:nvGrpSpPr>
        <p:grpSpPr>
          <a:xfrm>
            <a:off x="2939377" y="1485848"/>
            <a:ext cx="1148760" cy="490320"/>
            <a:chOff x="2939377" y="1485848"/>
            <a:chExt cx="1148760" cy="49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084DACF-7965-496F-BF9C-D3E40BF6D73D}"/>
                    </a:ext>
                  </a:extLst>
                </p14:cNvPr>
                <p14:cNvContentPartPr/>
                <p14:nvPr/>
              </p14:nvContentPartPr>
              <p14:xfrm>
                <a:off x="3091297" y="1485848"/>
                <a:ext cx="130680" cy="20232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084DACF-7965-496F-BF9C-D3E40BF6D7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82657" y="1477208"/>
                  <a:ext cx="148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84E2ECD-DD5B-4B63-8668-86872A150A5A}"/>
                    </a:ext>
                  </a:extLst>
                </p14:cNvPr>
                <p14:cNvContentPartPr/>
                <p14:nvPr/>
              </p14:nvContentPartPr>
              <p14:xfrm>
                <a:off x="2939377" y="1734248"/>
                <a:ext cx="564840" cy="24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84E2ECD-DD5B-4B63-8668-86872A150A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30377" y="1725248"/>
                  <a:ext cx="58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0D70D40-826C-46A9-B16D-795D9A0EEB9C}"/>
                    </a:ext>
                  </a:extLst>
                </p14:cNvPr>
                <p14:cNvContentPartPr/>
                <p14:nvPr/>
              </p14:nvContentPartPr>
              <p14:xfrm>
                <a:off x="3032617" y="1775648"/>
                <a:ext cx="336240" cy="177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0D70D40-826C-46A9-B16D-795D9A0EEB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23617" y="1766648"/>
                  <a:ext cx="353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75B715E-E5AD-4840-8719-64A11D116E76}"/>
                    </a:ext>
                  </a:extLst>
                </p14:cNvPr>
                <p14:cNvContentPartPr/>
                <p14:nvPr/>
              </p14:nvContentPartPr>
              <p14:xfrm>
                <a:off x="3251137" y="1781408"/>
                <a:ext cx="117720" cy="1947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75B715E-E5AD-4840-8719-64A11D116E7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42137" y="1772768"/>
                  <a:ext cx="135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7F23471-C6E4-40B1-B2BF-30677ADCDBCB}"/>
                    </a:ext>
                  </a:extLst>
                </p14:cNvPr>
                <p14:cNvContentPartPr/>
                <p14:nvPr/>
              </p14:nvContentPartPr>
              <p14:xfrm>
                <a:off x="3592417" y="1716608"/>
                <a:ext cx="153720" cy="594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7F23471-C6E4-40B1-B2BF-30677ADCDB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83777" y="1707608"/>
                  <a:ext cx="171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089F4E1-D7A5-46A6-A7B0-11337D4D198D}"/>
                    </a:ext>
                  </a:extLst>
                </p14:cNvPr>
                <p14:cNvContentPartPr/>
                <p14:nvPr/>
              </p14:nvContentPartPr>
              <p14:xfrm>
                <a:off x="3952417" y="1692848"/>
                <a:ext cx="135720" cy="88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089F4E1-D7A5-46A6-A7B0-11337D4D19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43417" y="1683848"/>
                  <a:ext cx="1533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53CE6A4-C84D-462A-B465-3EAE729F878B}"/>
              </a:ext>
            </a:extLst>
          </p:cNvPr>
          <p:cNvGrpSpPr/>
          <p:nvPr/>
        </p:nvGrpSpPr>
        <p:grpSpPr>
          <a:xfrm>
            <a:off x="5958337" y="831728"/>
            <a:ext cx="419040" cy="324720"/>
            <a:chOff x="5958337" y="831728"/>
            <a:chExt cx="41904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8DC4F1B-7322-4652-926E-C103B5AC3FAF}"/>
                    </a:ext>
                  </a:extLst>
                </p14:cNvPr>
                <p14:cNvContentPartPr/>
                <p14:nvPr/>
              </p14:nvContentPartPr>
              <p14:xfrm>
                <a:off x="5958337" y="863408"/>
                <a:ext cx="135720" cy="1749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8DC4F1B-7322-4652-926E-C103B5AC3F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9337" y="854408"/>
                  <a:ext cx="153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C80C320-3799-4364-A3A9-FD7F0812E70B}"/>
                    </a:ext>
                  </a:extLst>
                </p14:cNvPr>
                <p14:cNvContentPartPr/>
                <p14:nvPr/>
              </p14:nvContentPartPr>
              <p14:xfrm>
                <a:off x="6064537" y="831728"/>
                <a:ext cx="112320" cy="1890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C80C320-3799-4364-A3A9-FD7F0812E7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55537" y="822728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8576077-D27A-4893-AE73-FCFDEBA4F434}"/>
                    </a:ext>
                  </a:extLst>
                </p14:cNvPr>
                <p14:cNvContentPartPr/>
                <p14:nvPr/>
              </p14:nvContentPartPr>
              <p14:xfrm>
                <a:off x="6258937" y="1044128"/>
                <a:ext cx="118440" cy="1123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8576077-D27A-4893-AE73-FCFDEBA4F4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50297" y="1035128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4D56557C-9511-44EF-BD17-9FB5B61D37E6}"/>
              </a:ext>
            </a:extLst>
          </p:cNvPr>
          <p:cNvGrpSpPr/>
          <p:nvPr/>
        </p:nvGrpSpPr>
        <p:grpSpPr>
          <a:xfrm>
            <a:off x="2973217" y="772688"/>
            <a:ext cx="289440" cy="248760"/>
            <a:chOff x="2973217" y="772688"/>
            <a:chExt cx="28944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3EC792D-42FF-491F-AEBB-F9812F43B4C0}"/>
                    </a:ext>
                  </a:extLst>
                </p14:cNvPr>
                <p14:cNvContentPartPr/>
                <p14:nvPr/>
              </p14:nvContentPartPr>
              <p14:xfrm>
                <a:off x="2973217" y="772688"/>
                <a:ext cx="59400" cy="831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3EC792D-42FF-491F-AEBB-F9812F43B4C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64217" y="763688"/>
                  <a:ext cx="77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048D45E-57B1-452F-899F-1EC1DEB3E715}"/>
                    </a:ext>
                  </a:extLst>
                </p14:cNvPr>
                <p14:cNvContentPartPr/>
                <p14:nvPr/>
              </p14:nvContentPartPr>
              <p14:xfrm>
                <a:off x="3055657" y="778448"/>
                <a:ext cx="29880" cy="770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048D45E-57B1-452F-899F-1EC1DEB3E7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47017" y="769808"/>
                  <a:ext cx="47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7D3EFDB-D6A5-4ECF-A739-22D7E9DB47BA}"/>
                    </a:ext>
                  </a:extLst>
                </p14:cNvPr>
                <p14:cNvContentPartPr/>
                <p14:nvPr/>
              </p14:nvContentPartPr>
              <p14:xfrm>
                <a:off x="3162217" y="920288"/>
                <a:ext cx="100440" cy="1011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7D3EFDB-D6A5-4ECF-A739-22D7E9DB47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53217" y="911288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08EE884-F04D-418C-B9E0-DC22F32C49EC}"/>
              </a:ext>
            </a:extLst>
          </p:cNvPr>
          <p:cNvGrpSpPr/>
          <p:nvPr/>
        </p:nvGrpSpPr>
        <p:grpSpPr>
          <a:xfrm>
            <a:off x="619177" y="2235008"/>
            <a:ext cx="2265840" cy="354960"/>
            <a:chOff x="619177" y="2235008"/>
            <a:chExt cx="22658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1D46ED0-C95A-451E-A66E-0A39BCD275DA}"/>
                    </a:ext>
                  </a:extLst>
                </p14:cNvPr>
                <p14:cNvContentPartPr/>
                <p14:nvPr/>
              </p14:nvContentPartPr>
              <p14:xfrm>
                <a:off x="619177" y="2235368"/>
                <a:ext cx="259920" cy="2250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1D46ED0-C95A-451E-A66E-0A39BCD275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177" y="2226368"/>
                  <a:ext cx="277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F55E607-9843-422C-8C5F-DC6CC58ADC1E}"/>
                    </a:ext>
                  </a:extLst>
                </p14:cNvPr>
                <p14:cNvContentPartPr/>
                <p14:nvPr/>
              </p14:nvContentPartPr>
              <p14:xfrm>
                <a:off x="660577" y="2235008"/>
                <a:ext cx="324720" cy="2250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F55E607-9843-422C-8C5F-DC6CC58ADC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1577" y="2226368"/>
                  <a:ext cx="342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68DA4E2-738C-4DA0-862C-98D1C6DF5470}"/>
                    </a:ext>
                  </a:extLst>
                </p14:cNvPr>
                <p14:cNvContentPartPr/>
                <p14:nvPr/>
              </p14:nvContentPartPr>
              <p14:xfrm>
                <a:off x="1016617" y="2408888"/>
                <a:ext cx="104400" cy="338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68DA4E2-738C-4DA0-862C-98D1C6DF54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977" y="2399888"/>
                  <a:ext cx="12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FF1BB4B-BF81-49BC-BF25-B25E1F300DF9}"/>
                    </a:ext>
                  </a:extLst>
                </p14:cNvPr>
                <p14:cNvContentPartPr/>
                <p14:nvPr/>
              </p14:nvContentPartPr>
              <p14:xfrm>
                <a:off x="1226857" y="2259128"/>
                <a:ext cx="218520" cy="1832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FF1BB4B-BF81-49BC-BF25-B25E1F300D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18217" y="2250488"/>
                  <a:ext cx="23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1FC6B4D-7DCD-4054-8741-5D775DAB1884}"/>
                    </a:ext>
                  </a:extLst>
                </p14:cNvPr>
                <p14:cNvContentPartPr/>
                <p14:nvPr/>
              </p14:nvContentPartPr>
              <p14:xfrm>
                <a:off x="1357177" y="2365688"/>
                <a:ext cx="330480" cy="1062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1FC6B4D-7DCD-4054-8741-5D775DAB18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48177" y="2357048"/>
                  <a:ext cx="348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EE6C888-E0E2-4C8F-9BBB-8787FE540A09}"/>
                    </a:ext>
                  </a:extLst>
                </p14:cNvPr>
                <p14:cNvContentPartPr/>
                <p14:nvPr/>
              </p14:nvContentPartPr>
              <p14:xfrm>
                <a:off x="1686937" y="2364968"/>
                <a:ext cx="342360" cy="1249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EE6C888-E0E2-4C8F-9BBB-8787FE540A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77937" y="2356328"/>
                  <a:ext cx="360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9403849-6A7E-4D41-B8F0-C3F5C8E12174}"/>
                    </a:ext>
                  </a:extLst>
                </p14:cNvPr>
                <p14:cNvContentPartPr/>
                <p14:nvPr/>
              </p14:nvContentPartPr>
              <p14:xfrm>
                <a:off x="2093737" y="2270648"/>
                <a:ext cx="30240" cy="2307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9403849-6A7E-4D41-B8F0-C3F5C8E121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84737" y="2261648"/>
                  <a:ext cx="47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63C71B6-58C2-44A8-AFCB-9CF3B1639B65}"/>
                    </a:ext>
                  </a:extLst>
                </p14:cNvPr>
                <p14:cNvContentPartPr/>
                <p14:nvPr/>
              </p14:nvContentPartPr>
              <p14:xfrm>
                <a:off x="2011657" y="2282888"/>
                <a:ext cx="442800" cy="2008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63C71B6-58C2-44A8-AFCB-9CF3B1639B6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02657" y="2274248"/>
                  <a:ext cx="460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C7B6CBB-E98B-4C84-85DD-9E35765562F4}"/>
                    </a:ext>
                  </a:extLst>
                </p14:cNvPr>
                <p14:cNvContentPartPr/>
                <p14:nvPr/>
              </p14:nvContentPartPr>
              <p14:xfrm>
                <a:off x="2312617" y="2302688"/>
                <a:ext cx="240120" cy="10476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C7B6CBB-E98B-4C84-85DD-9E35765562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3617" y="2293688"/>
                  <a:ext cx="257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BFFEBB5-D80F-47BD-A4D8-00AA37F1E08A}"/>
                    </a:ext>
                  </a:extLst>
                </p14:cNvPr>
                <p14:cNvContentPartPr/>
                <p14:nvPr/>
              </p14:nvContentPartPr>
              <p14:xfrm>
                <a:off x="2507017" y="2394848"/>
                <a:ext cx="35640" cy="100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BFFEBB5-D80F-47BD-A4D8-00AA37F1E0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8377" y="2386208"/>
                  <a:ext cx="53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205BB98-ABC3-40D7-A33F-0EA4E4D3CDF2}"/>
                    </a:ext>
                  </a:extLst>
                </p14:cNvPr>
                <p14:cNvContentPartPr/>
                <p14:nvPr/>
              </p14:nvContentPartPr>
              <p14:xfrm>
                <a:off x="2583697" y="2412488"/>
                <a:ext cx="224640" cy="118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205BB98-ABC3-40D7-A33F-0EA4E4D3CD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5057" y="2403848"/>
                  <a:ext cx="242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135A41F-CB66-45A8-AA93-4C50996404CE}"/>
                    </a:ext>
                  </a:extLst>
                </p14:cNvPr>
                <p14:cNvContentPartPr/>
                <p14:nvPr/>
              </p14:nvContentPartPr>
              <p14:xfrm>
                <a:off x="648697" y="2547848"/>
                <a:ext cx="2236320" cy="42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135A41F-CB66-45A8-AA93-4C50996404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057" y="2539208"/>
                  <a:ext cx="22539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8D08D32-355B-4043-A180-82744D55452D}"/>
                  </a:ext>
                </a:extLst>
              </p14:cNvPr>
              <p14:cNvContentPartPr/>
              <p14:nvPr/>
            </p14:nvContentPartPr>
            <p14:xfrm>
              <a:off x="5014417" y="2318528"/>
              <a:ext cx="189000" cy="1414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8D08D32-355B-4043-A180-82744D55452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05777" y="2309888"/>
                <a:ext cx="2066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334C87F-C7BC-4845-AE5F-5C6EC0B2E050}"/>
              </a:ext>
            </a:extLst>
          </p:cNvPr>
          <p:cNvGrpSpPr/>
          <p:nvPr/>
        </p:nvGrpSpPr>
        <p:grpSpPr>
          <a:xfrm>
            <a:off x="804217" y="1445168"/>
            <a:ext cx="1432080" cy="348480"/>
            <a:chOff x="804217" y="1445168"/>
            <a:chExt cx="143208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702D2B-1AA2-428C-93E4-F79046FC56CF}"/>
                    </a:ext>
                  </a:extLst>
                </p14:cNvPr>
                <p14:cNvContentPartPr/>
                <p14:nvPr/>
              </p14:nvContentPartPr>
              <p14:xfrm>
                <a:off x="804217" y="1551368"/>
                <a:ext cx="211320" cy="219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702D2B-1AA2-428C-93E4-F79046FC56C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5217" y="1542368"/>
                  <a:ext cx="228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941E50-10CE-43BB-9991-35D8FF42ABB7}"/>
                    </a:ext>
                  </a:extLst>
                </p14:cNvPr>
                <p14:cNvContentPartPr/>
                <p14:nvPr/>
              </p14:nvContentPartPr>
              <p14:xfrm>
                <a:off x="1079257" y="1504208"/>
                <a:ext cx="59400" cy="289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941E50-10CE-43BB-9991-35D8FF42ABB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70617" y="1495208"/>
                  <a:ext cx="77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659AE5-2B68-4798-A1B3-A15954D13434}"/>
                    </a:ext>
                  </a:extLst>
                </p14:cNvPr>
                <p14:cNvContentPartPr/>
                <p14:nvPr/>
              </p14:nvContentPartPr>
              <p14:xfrm>
                <a:off x="986737" y="1568648"/>
                <a:ext cx="552960" cy="189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659AE5-2B68-4798-A1B3-A15954D134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7737" y="1560008"/>
                  <a:ext cx="570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B395CF1-BD7F-4423-AB09-5BA33D13C7EB}"/>
                    </a:ext>
                  </a:extLst>
                </p14:cNvPr>
                <p14:cNvContentPartPr/>
                <p14:nvPr/>
              </p14:nvContentPartPr>
              <p14:xfrm>
                <a:off x="1367977" y="1600328"/>
                <a:ext cx="466920" cy="146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B395CF1-BD7F-4423-AB09-5BA33D13C7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58977" y="1591328"/>
                  <a:ext cx="484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121EB35-284C-4967-9849-624B8AA5C02D}"/>
                    </a:ext>
                  </a:extLst>
                </p14:cNvPr>
                <p14:cNvContentPartPr/>
                <p14:nvPr/>
              </p14:nvContentPartPr>
              <p14:xfrm>
                <a:off x="1958377" y="1692848"/>
                <a:ext cx="87120" cy="7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121EB35-284C-4967-9849-624B8AA5C0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49377" y="1684208"/>
                  <a:ext cx="10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AE15DAF-8855-409E-85D3-A5AF1CEB088F}"/>
                    </a:ext>
                  </a:extLst>
                </p14:cNvPr>
                <p14:cNvContentPartPr/>
                <p14:nvPr/>
              </p14:nvContentPartPr>
              <p14:xfrm>
                <a:off x="1126777" y="1445168"/>
                <a:ext cx="1109520" cy="106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AE15DAF-8855-409E-85D3-A5AF1CEB088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7777" y="1436168"/>
                  <a:ext cx="11271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461ECB5-32A2-4A1E-9C1F-C87A28A22160}"/>
                  </a:ext>
                </a:extLst>
              </p14:cNvPr>
              <p14:cNvContentPartPr/>
              <p14:nvPr/>
            </p14:nvContentPartPr>
            <p14:xfrm>
              <a:off x="5326897" y="2512928"/>
              <a:ext cx="24120" cy="1184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461ECB5-32A2-4A1E-9C1F-C87A28A2216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318257" y="2504288"/>
                <a:ext cx="4176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9299014-F1F2-48E7-BFCA-59E8B6DE514C}"/>
              </a:ext>
            </a:extLst>
          </p:cNvPr>
          <p:cNvGrpSpPr/>
          <p:nvPr/>
        </p:nvGrpSpPr>
        <p:grpSpPr>
          <a:xfrm>
            <a:off x="5934577" y="2218088"/>
            <a:ext cx="1422000" cy="477360"/>
            <a:chOff x="5934577" y="2218088"/>
            <a:chExt cx="14220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40F361-21F9-4C8F-9813-711526A877C8}"/>
                    </a:ext>
                  </a:extLst>
                </p14:cNvPr>
                <p14:cNvContentPartPr/>
                <p14:nvPr/>
              </p14:nvContentPartPr>
              <p14:xfrm>
                <a:off x="5934577" y="2311688"/>
                <a:ext cx="254160" cy="189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40F361-21F9-4C8F-9813-711526A877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25577" y="2303048"/>
                  <a:ext cx="271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F83BFE2-B3AF-4929-96E2-457B670CA2BC}"/>
                    </a:ext>
                  </a:extLst>
                </p14:cNvPr>
                <p14:cNvContentPartPr/>
                <p14:nvPr/>
              </p14:nvContentPartPr>
              <p14:xfrm>
                <a:off x="6335617" y="2365328"/>
                <a:ext cx="12240" cy="59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F83BFE2-B3AF-4929-96E2-457B670CA2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26977" y="2356688"/>
                  <a:ext cx="29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9DA0FD-FF96-4C6D-8BF1-7FF88A1863A2}"/>
                    </a:ext>
                  </a:extLst>
                </p14:cNvPr>
                <p14:cNvContentPartPr/>
                <p14:nvPr/>
              </p14:nvContentPartPr>
              <p14:xfrm>
                <a:off x="6453697" y="2324288"/>
                <a:ext cx="24120" cy="130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9DA0FD-FF96-4C6D-8BF1-7FF88A1863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5057" y="2315288"/>
                  <a:ext cx="41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1E34CFD-9923-4915-BAEB-773D33C63D3C}"/>
                    </a:ext>
                  </a:extLst>
                </p14:cNvPr>
                <p14:cNvContentPartPr/>
                <p14:nvPr/>
              </p14:nvContentPartPr>
              <p14:xfrm>
                <a:off x="6371617" y="2294768"/>
                <a:ext cx="270720" cy="207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1E34CFD-9923-4915-BAEB-773D33C63D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62617" y="2285768"/>
                  <a:ext cx="288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D2E912A-8FBF-4927-B9EC-E4AC0F257128}"/>
                    </a:ext>
                  </a:extLst>
                </p14:cNvPr>
                <p14:cNvContentPartPr/>
                <p14:nvPr/>
              </p14:nvContentPartPr>
              <p14:xfrm>
                <a:off x="6459457" y="2218088"/>
                <a:ext cx="183240" cy="6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D2E912A-8FBF-4927-B9EC-E4AC0F25712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50817" y="2209088"/>
                  <a:ext cx="20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224B1DB-1B09-417C-B516-A424352E8E10}"/>
                    </a:ext>
                  </a:extLst>
                </p14:cNvPr>
                <p14:cNvContentPartPr/>
                <p14:nvPr/>
              </p14:nvContentPartPr>
              <p14:xfrm>
                <a:off x="6813697" y="2300528"/>
                <a:ext cx="242280" cy="141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224B1DB-1B09-417C-B516-A424352E8E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04697" y="2291888"/>
                  <a:ext cx="259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6DFDA3F-9FAE-4043-A871-0A8874DCC1D8}"/>
                    </a:ext>
                  </a:extLst>
                </p14:cNvPr>
                <p14:cNvContentPartPr/>
                <p14:nvPr/>
              </p14:nvContentPartPr>
              <p14:xfrm>
                <a:off x="7067137" y="2300168"/>
                <a:ext cx="289440" cy="395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6DFDA3F-9FAE-4043-A871-0A8874DCC1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58497" y="2291528"/>
                  <a:ext cx="30708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F9847910-176E-4200-B4DB-A7386A6665D4}"/>
              </a:ext>
            </a:extLst>
          </p:cNvPr>
          <p:cNvGrpSpPr/>
          <p:nvPr/>
        </p:nvGrpSpPr>
        <p:grpSpPr>
          <a:xfrm>
            <a:off x="3534457" y="2094248"/>
            <a:ext cx="1226520" cy="761040"/>
            <a:chOff x="3534457" y="2094248"/>
            <a:chExt cx="122652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24CA36E-0347-43A8-BCA4-2586487CE431}"/>
                    </a:ext>
                  </a:extLst>
                </p14:cNvPr>
                <p14:cNvContentPartPr/>
                <p14:nvPr/>
              </p14:nvContentPartPr>
              <p14:xfrm>
                <a:off x="3534457" y="2295128"/>
                <a:ext cx="247680" cy="2444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24CA36E-0347-43A8-BCA4-2586487CE4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25817" y="2286488"/>
                  <a:ext cx="265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3C544AB-50A9-49E2-9E92-E577C260DA21}"/>
                    </a:ext>
                  </a:extLst>
                </p14:cNvPr>
                <p14:cNvContentPartPr/>
                <p14:nvPr/>
              </p14:nvContentPartPr>
              <p14:xfrm>
                <a:off x="3822457" y="2365328"/>
                <a:ext cx="230400" cy="124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3C544AB-50A9-49E2-9E92-E577C260DA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13817" y="2356688"/>
                  <a:ext cx="248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65ED09-EF9A-475E-8091-A4DDAB01BFFF}"/>
                    </a:ext>
                  </a:extLst>
                </p14:cNvPr>
                <p14:cNvContentPartPr/>
                <p14:nvPr/>
              </p14:nvContentPartPr>
              <p14:xfrm>
                <a:off x="3899137" y="2377208"/>
                <a:ext cx="124200" cy="106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65ED09-EF9A-475E-8091-A4DDAB01BFF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90497" y="2368568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A29852B-FC68-4DAD-B1AF-6B84D5E6882F}"/>
                    </a:ext>
                  </a:extLst>
                </p14:cNvPr>
                <p14:cNvContentPartPr/>
                <p14:nvPr/>
              </p14:nvContentPartPr>
              <p14:xfrm>
                <a:off x="4211617" y="2235008"/>
                <a:ext cx="248400" cy="295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A29852B-FC68-4DAD-B1AF-6B84D5E6882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02977" y="2226368"/>
                  <a:ext cx="2660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FC0BB3C-93B5-4E76-950F-DFC1B814BEDA}"/>
                    </a:ext>
                  </a:extLst>
                </p14:cNvPr>
                <p14:cNvContentPartPr/>
                <p14:nvPr/>
              </p14:nvContentPartPr>
              <p14:xfrm>
                <a:off x="4217737" y="2094248"/>
                <a:ext cx="200880" cy="348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FC0BB3C-93B5-4E76-950F-DFC1B814BED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09097" y="2085248"/>
                  <a:ext cx="218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2312B7-693C-492F-B0DD-3012DAE40CAA}"/>
                    </a:ext>
                  </a:extLst>
                </p14:cNvPr>
                <p14:cNvContentPartPr/>
                <p14:nvPr/>
              </p14:nvContentPartPr>
              <p14:xfrm>
                <a:off x="4595377" y="2247608"/>
                <a:ext cx="165600" cy="29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2312B7-693C-492F-B0DD-3012DAE40CA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86737" y="2238608"/>
                  <a:ext cx="183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2C503AD-FE22-487F-B0D6-FBC904A7B484}"/>
                    </a:ext>
                  </a:extLst>
                </p14:cNvPr>
                <p14:cNvContentPartPr/>
                <p14:nvPr/>
              </p14:nvContentPartPr>
              <p14:xfrm>
                <a:off x="4624897" y="2389088"/>
                <a:ext cx="130320" cy="18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2C503AD-FE22-487F-B0D6-FBC904A7B48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16257" y="2380088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6027541-2503-4DFE-8C2F-55F16E71B375}"/>
                    </a:ext>
                  </a:extLst>
                </p14:cNvPr>
                <p14:cNvContentPartPr/>
                <p14:nvPr/>
              </p14:nvContentPartPr>
              <p14:xfrm>
                <a:off x="3551377" y="2613008"/>
                <a:ext cx="419040" cy="2422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6027541-2503-4DFE-8C2F-55F16E71B3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42377" y="2604368"/>
                  <a:ext cx="43668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BF8372C6-A4AF-4F05-8A5D-C8D73762DFB5}"/>
                  </a:ext>
                </a:extLst>
              </p14:cNvPr>
              <p14:cNvContentPartPr/>
              <p14:nvPr/>
            </p14:nvContentPartPr>
            <p14:xfrm>
              <a:off x="1457977" y="2884088"/>
              <a:ext cx="286200" cy="3135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BF8372C6-A4AF-4F05-8A5D-C8D73762DFB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448977" y="2875448"/>
                <a:ext cx="3038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A2016B8-4F23-4A5A-B715-59851295F8E1}"/>
                  </a:ext>
                </a:extLst>
              </p14:cNvPr>
              <p14:cNvContentPartPr/>
              <p14:nvPr/>
            </p14:nvContentPartPr>
            <p14:xfrm>
              <a:off x="1456897" y="3079208"/>
              <a:ext cx="189360" cy="298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A2016B8-4F23-4A5A-B715-59851295F8E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448257" y="3070568"/>
                <a:ext cx="207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F513DAC-D04F-44D7-9364-75EC2B5AA853}"/>
                  </a:ext>
                </a:extLst>
              </p14:cNvPr>
              <p14:cNvContentPartPr/>
              <p14:nvPr/>
            </p14:nvContentPartPr>
            <p14:xfrm>
              <a:off x="1622137" y="2831528"/>
              <a:ext cx="159840" cy="241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F513DAC-D04F-44D7-9364-75EC2B5AA85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613137" y="2822528"/>
                <a:ext cx="177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08ABEE8-84AE-40F8-9261-D26D1D1CF33A}"/>
                  </a:ext>
                </a:extLst>
              </p14:cNvPr>
              <p14:cNvContentPartPr/>
              <p14:nvPr/>
            </p14:nvContentPartPr>
            <p14:xfrm>
              <a:off x="1916977" y="2967248"/>
              <a:ext cx="77040" cy="1224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08ABEE8-84AE-40F8-9261-D26D1D1CF33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908337" y="2958248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CD1CB6AF-355E-4246-B73E-8A61957C460D}"/>
                  </a:ext>
                </a:extLst>
              </p14:cNvPr>
              <p14:cNvContentPartPr/>
              <p14:nvPr/>
            </p14:nvContentPartPr>
            <p14:xfrm>
              <a:off x="1899337" y="3079208"/>
              <a:ext cx="82800" cy="1224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CD1CB6AF-355E-4246-B73E-8A61957C460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90697" y="3070568"/>
                <a:ext cx="100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65A558A7-4D5B-4E32-B0F1-830E78AE921A}"/>
                  </a:ext>
                </a:extLst>
              </p14:cNvPr>
              <p14:cNvContentPartPr/>
              <p14:nvPr/>
            </p14:nvContentPartPr>
            <p14:xfrm>
              <a:off x="2235577" y="3031328"/>
              <a:ext cx="94680" cy="684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65A558A7-4D5B-4E32-B0F1-830E78AE921A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226937" y="3022688"/>
                <a:ext cx="1123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20884FAD-0608-4545-98C9-7B7F1E3A47C9}"/>
                  </a:ext>
                </a:extLst>
              </p14:cNvPr>
              <p14:cNvContentPartPr/>
              <p14:nvPr/>
            </p14:nvContentPartPr>
            <p14:xfrm>
              <a:off x="2532577" y="2896328"/>
              <a:ext cx="323280" cy="25992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20884FAD-0608-4545-98C9-7B7F1E3A47C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523577" y="2887328"/>
                <a:ext cx="340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8C28EAEB-4DA7-406A-B974-CE2E43BEE982}"/>
                  </a:ext>
                </a:extLst>
              </p14:cNvPr>
              <p14:cNvContentPartPr/>
              <p14:nvPr/>
            </p14:nvContentPartPr>
            <p14:xfrm>
              <a:off x="3004537" y="2861048"/>
              <a:ext cx="208440" cy="260640"/>
            </p14:xfrm>
          </p:contentPart>
        </mc:Choice>
        <mc:Fallback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8C28EAEB-4DA7-406A-B974-CE2E43BEE98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995897" y="2852048"/>
                <a:ext cx="2260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BFCE4E04-A2E0-44E8-A172-3E4B30D1B113}"/>
                  </a:ext>
                </a:extLst>
              </p14:cNvPr>
              <p14:cNvContentPartPr/>
              <p14:nvPr/>
            </p14:nvContentPartPr>
            <p14:xfrm>
              <a:off x="2948737" y="2931248"/>
              <a:ext cx="253080" cy="112680"/>
            </p14:xfrm>
          </p:contentPart>
        </mc:Choice>
        <mc:Fallback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BFCE4E04-A2E0-44E8-A172-3E4B30D1B11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939737" y="2922608"/>
                <a:ext cx="2707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76A05930-97A6-44B5-A9B9-0B5A15C8257F}"/>
                  </a:ext>
                </a:extLst>
              </p14:cNvPr>
              <p14:cNvContentPartPr/>
              <p14:nvPr/>
            </p14:nvContentPartPr>
            <p14:xfrm>
              <a:off x="3356617" y="3120608"/>
              <a:ext cx="47520" cy="59400"/>
            </p14:xfrm>
          </p:contentPart>
        </mc:Choice>
        <mc:Fallback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76A05930-97A6-44B5-A9B9-0B5A15C8257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347617" y="3111608"/>
                <a:ext cx="65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06F3B72A-B206-461F-9D1C-F3283B06E51B}"/>
                  </a:ext>
                </a:extLst>
              </p14:cNvPr>
              <p14:cNvContentPartPr/>
              <p14:nvPr/>
            </p14:nvContentPartPr>
            <p14:xfrm>
              <a:off x="4059697" y="2961488"/>
              <a:ext cx="311400" cy="21240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06F3B72A-B206-461F-9D1C-F3283B06E51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050697" y="2952848"/>
                <a:ext cx="329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E24504BF-9E94-41EF-89F0-326E8DE003C3}"/>
                  </a:ext>
                </a:extLst>
              </p14:cNvPr>
              <p14:cNvContentPartPr/>
              <p14:nvPr/>
            </p14:nvContentPartPr>
            <p14:xfrm>
              <a:off x="4382977" y="2990648"/>
              <a:ext cx="130320" cy="18324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E24504BF-9E94-41EF-89F0-326E8DE003C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374337" y="2982008"/>
                <a:ext cx="1479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21AFF427-A828-444B-AFCA-4277CFBFB4F5}"/>
                  </a:ext>
                </a:extLst>
              </p14:cNvPr>
              <p14:cNvContentPartPr/>
              <p14:nvPr/>
            </p14:nvContentPartPr>
            <p14:xfrm>
              <a:off x="4359577" y="3032408"/>
              <a:ext cx="183240" cy="1476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21AFF427-A828-444B-AFCA-4277CFBFB4F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350577" y="3023768"/>
                <a:ext cx="200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94F8461C-CB2A-4C9B-A253-1EBEF4ACAA19}"/>
                  </a:ext>
                </a:extLst>
              </p14:cNvPr>
              <p14:cNvContentPartPr/>
              <p14:nvPr/>
            </p14:nvContentPartPr>
            <p14:xfrm>
              <a:off x="4719217" y="2955368"/>
              <a:ext cx="236520" cy="231120"/>
            </p14:xfrm>
          </p:contentPart>
        </mc:Choice>
        <mc:Fallback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94F8461C-CB2A-4C9B-A253-1EBEF4ACAA1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710577" y="2946728"/>
                <a:ext cx="2541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060F4592-9A62-4201-8E06-C36758E1C32F}"/>
                  </a:ext>
                </a:extLst>
              </p14:cNvPr>
              <p14:cNvContentPartPr/>
              <p14:nvPr/>
            </p14:nvContentPartPr>
            <p14:xfrm>
              <a:off x="5084977" y="2933768"/>
              <a:ext cx="163440" cy="16200"/>
            </p14:xfrm>
          </p:contentPart>
        </mc:Choice>
        <mc:Fallback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060F4592-9A62-4201-8E06-C36758E1C32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076337" y="2924768"/>
                <a:ext cx="1810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9EFB2865-DE65-4C3E-B500-79801C48E84E}"/>
                  </a:ext>
                </a:extLst>
              </p14:cNvPr>
              <p14:cNvContentPartPr/>
              <p14:nvPr/>
            </p14:nvContentPartPr>
            <p14:xfrm>
              <a:off x="5049697" y="2984888"/>
              <a:ext cx="230400" cy="243000"/>
            </p14:xfrm>
          </p:contentPart>
        </mc:Choice>
        <mc:Fallback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9EFB2865-DE65-4C3E-B500-79801C48E84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040697" y="2976248"/>
                <a:ext cx="248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63319BAC-0D4F-4768-9360-593E09CDB122}"/>
                  </a:ext>
                </a:extLst>
              </p14:cNvPr>
              <p14:cNvContentPartPr/>
              <p14:nvPr/>
            </p14:nvContentPartPr>
            <p14:xfrm>
              <a:off x="5075257" y="3038168"/>
              <a:ext cx="203040" cy="135360"/>
            </p14:xfrm>
          </p:contentPart>
        </mc:Choice>
        <mc:Fallback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63319BAC-0D4F-4768-9360-593E09CDB12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066257" y="3029168"/>
                <a:ext cx="220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06E21A58-1289-4CC8-8AE2-D7A4C99A02DC}"/>
                  </a:ext>
                </a:extLst>
              </p14:cNvPr>
              <p14:cNvContentPartPr/>
              <p14:nvPr/>
            </p14:nvContentPartPr>
            <p14:xfrm>
              <a:off x="5480257" y="3008648"/>
              <a:ext cx="82800" cy="6120"/>
            </p14:xfrm>
          </p:contentPart>
        </mc:Choice>
        <mc:Fallback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06E21A58-1289-4CC8-8AE2-D7A4C99A02D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471617" y="2999648"/>
                <a:ext cx="1004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EA85CC03-4FA0-4646-85CA-50A4D1637EB3}"/>
                  </a:ext>
                </a:extLst>
              </p14:cNvPr>
              <p14:cNvContentPartPr/>
              <p14:nvPr/>
            </p14:nvContentPartPr>
            <p14:xfrm>
              <a:off x="5438857" y="3126368"/>
              <a:ext cx="183240" cy="18000"/>
            </p14:xfrm>
          </p:contentPart>
        </mc:Choice>
        <mc:Fallback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EA85CC03-4FA0-4646-85CA-50A4D1637EB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30217" y="3117728"/>
                <a:ext cx="200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0979C02F-3783-4B80-8AEE-89F27EE70575}"/>
                  </a:ext>
                </a:extLst>
              </p14:cNvPr>
              <p14:cNvContentPartPr/>
              <p14:nvPr/>
            </p14:nvContentPartPr>
            <p14:xfrm>
              <a:off x="5757817" y="3049688"/>
              <a:ext cx="171720" cy="128160"/>
            </p14:xfrm>
          </p:contentPart>
        </mc:Choice>
        <mc:Fallback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0979C02F-3783-4B80-8AEE-89F27EE7057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749177" y="3040688"/>
                <a:ext cx="189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2B6D0EE5-0373-42F8-B6C0-1C925B264F29}"/>
                  </a:ext>
                </a:extLst>
              </p14:cNvPr>
              <p14:cNvContentPartPr/>
              <p14:nvPr/>
            </p14:nvContentPartPr>
            <p14:xfrm>
              <a:off x="1539697" y="3545408"/>
              <a:ext cx="35640" cy="11844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2B6D0EE5-0373-42F8-B6C0-1C925B264F2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530697" y="3536408"/>
                <a:ext cx="53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1AA1EA67-1D66-48D5-A82C-4D22627B3C7A}"/>
                  </a:ext>
                </a:extLst>
              </p14:cNvPr>
              <p14:cNvContentPartPr/>
              <p14:nvPr/>
            </p14:nvContentPartPr>
            <p14:xfrm>
              <a:off x="1439617" y="3457208"/>
              <a:ext cx="264600" cy="24768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1AA1EA67-1D66-48D5-A82C-4D22627B3C7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30977" y="3448568"/>
                <a:ext cx="2822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4162F5B4-DB46-4297-8804-F9AC2F775E18}"/>
                  </a:ext>
                </a:extLst>
              </p14:cNvPr>
              <p14:cNvContentPartPr/>
              <p14:nvPr/>
            </p14:nvContentPartPr>
            <p14:xfrm>
              <a:off x="1580737" y="3427328"/>
              <a:ext cx="159840" cy="1224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4162F5B4-DB46-4297-8804-F9AC2F775E18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572097" y="3418328"/>
                <a:ext cx="177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27769317-85E0-4A5A-BB0E-EBE61F8F75B3}"/>
                  </a:ext>
                </a:extLst>
              </p14:cNvPr>
              <p14:cNvContentPartPr/>
              <p14:nvPr/>
            </p14:nvContentPartPr>
            <p14:xfrm>
              <a:off x="1916977" y="3527768"/>
              <a:ext cx="112320" cy="1800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27769317-85E0-4A5A-BB0E-EBE61F8F75B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908337" y="3518768"/>
                <a:ext cx="129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6CAC9ACF-360C-4731-8870-C5B29C774F63}"/>
                  </a:ext>
                </a:extLst>
              </p14:cNvPr>
              <p14:cNvContentPartPr/>
              <p14:nvPr/>
            </p14:nvContentPartPr>
            <p14:xfrm>
              <a:off x="1923097" y="3598328"/>
              <a:ext cx="130320" cy="2412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6CAC9ACF-360C-4731-8870-C5B29C774F6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914097" y="3589688"/>
                <a:ext cx="147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06312AC-5A39-4188-B083-99AB93122B91}"/>
                  </a:ext>
                </a:extLst>
              </p14:cNvPr>
              <p14:cNvContentPartPr/>
              <p14:nvPr/>
            </p14:nvContentPartPr>
            <p14:xfrm>
              <a:off x="2288857" y="3486728"/>
              <a:ext cx="118440" cy="177840"/>
            </p14:xfrm>
          </p:contentPart>
        </mc:Choice>
        <mc:Fallback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06312AC-5A39-4188-B083-99AB93122B91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279857" y="3478088"/>
                <a:ext cx="136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C67FD01B-B208-4931-8E2A-123A980A68FF}"/>
                  </a:ext>
                </a:extLst>
              </p14:cNvPr>
              <p14:cNvContentPartPr/>
              <p14:nvPr/>
            </p14:nvContentPartPr>
            <p14:xfrm>
              <a:off x="2573977" y="3453608"/>
              <a:ext cx="220680" cy="27504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C67FD01B-B208-4931-8E2A-123A980A68F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564977" y="3444968"/>
                <a:ext cx="238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DF5D6E2F-7108-49A6-9EC5-87081CA4353D}"/>
                  </a:ext>
                </a:extLst>
              </p14:cNvPr>
              <p14:cNvContentPartPr/>
              <p14:nvPr/>
            </p14:nvContentPartPr>
            <p14:xfrm>
              <a:off x="2571817" y="3615968"/>
              <a:ext cx="130320" cy="24120"/>
            </p14:xfrm>
          </p:contentPart>
        </mc:Choice>
        <mc:Fallback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DF5D6E2F-7108-49A6-9EC5-87081CA4353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563177" y="3607328"/>
                <a:ext cx="1479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ABF4A125-6AB4-4567-A6CE-C6A62A6557EA}"/>
                  </a:ext>
                </a:extLst>
              </p14:cNvPr>
              <p14:cNvContentPartPr/>
              <p14:nvPr/>
            </p14:nvContentPartPr>
            <p14:xfrm>
              <a:off x="2660377" y="3397808"/>
              <a:ext cx="130320" cy="12240"/>
            </p14:xfrm>
          </p:contentPart>
        </mc:Choice>
        <mc:Fallback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ABF4A125-6AB4-4567-A6CE-C6A62A6557E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651737" y="3389168"/>
                <a:ext cx="147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41FAAC8E-3E66-4B36-96AC-08C8DD76900F}"/>
                  </a:ext>
                </a:extLst>
              </p14:cNvPr>
              <p14:cNvContentPartPr/>
              <p14:nvPr/>
            </p14:nvContentPartPr>
            <p14:xfrm>
              <a:off x="3038017" y="3580688"/>
              <a:ext cx="65160" cy="12240"/>
            </p14:xfrm>
          </p:contentPart>
        </mc:Choice>
        <mc:Fallback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41FAAC8E-3E66-4B36-96AC-08C8DD76900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029017" y="3572048"/>
                <a:ext cx="82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C159DD02-93DC-4616-B671-0FDA66C69BC8}"/>
                  </a:ext>
                </a:extLst>
              </p14:cNvPr>
              <p14:cNvContentPartPr/>
              <p14:nvPr/>
            </p14:nvContentPartPr>
            <p14:xfrm>
              <a:off x="3043777" y="3622088"/>
              <a:ext cx="430920" cy="4176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C159DD02-93DC-4616-B671-0FDA66C69BC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035137" y="3613088"/>
                <a:ext cx="4485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5F6F857F-BD22-451B-98E7-9F95E744C872}"/>
                  </a:ext>
                </a:extLst>
              </p14:cNvPr>
              <p14:cNvContentPartPr/>
              <p14:nvPr/>
            </p14:nvContentPartPr>
            <p14:xfrm>
              <a:off x="3736057" y="3462608"/>
              <a:ext cx="199080" cy="21888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5F6F857F-BD22-451B-98E7-9F95E744C87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727417" y="3453968"/>
                <a:ext cx="21672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0CA0D3CF-499C-4A08-9D10-9807667B36A9}"/>
                  </a:ext>
                </a:extLst>
              </p14:cNvPr>
              <p14:cNvContentPartPr/>
              <p14:nvPr/>
            </p14:nvContentPartPr>
            <p14:xfrm>
              <a:off x="3751897" y="3604448"/>
              <a:ext cx="224640" cy="2412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0CA0D3CF-499C-4A08-9D10-9807667B36A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742897" y="3595448"/>
                <a:ext cx="242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A48AAA38-F7D3-4891-862D-A1FFE0278AC5}"/>
                  </a:ext>
                </a:extLst>
              </p14:cNvPr>
              <p14:cNvContentPartPr/>
              <p14:nvPr/>
            </p14:nvContentPartPr>
            <p14:xfrm>
              <a:off x="4070497" y="3450728"/>
              <a:ext cx="274680" cy="26064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A48AAA38-F7D3-4891-862D-A1FFE0278AC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061857" y="3441728"/>
                <a:ext cx="2923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F3C7940D-AED7-4EF0-8901-7D5B5447E754}"/>
                  </a:ext>
                </a:extLst>
              </p14:cNvPr>
              <p14:cNvContentPartPr/>
              <p14:nvPr/>
            </p14:nvContentPartPr>
            <p14:xfrm>
              <a:off x="4447777" y="3456488"/>
              <a:ext cx="240120" cy="2545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F3C7940D-AED7-4EF0-8901-7D5B5447E754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439137" y="3447488"/>
                <a:ext cx="2577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787426C9-516A-4A1E-B745-1A5BBAE17CE8}"/>
                  </a:ext>
                </a:extLst>
              </p14:cNvPr>
              <p14:cNvContentPartPr/>
              <p14:nvPr/>
            </p14:nvContentPartPr>
            <p14:xfrm>
              <a:off x="4447057" y="3539288"/>
              <a:ext cx="261000" cy="112680"/>
            </p14:xfrm>
          </p:contentPart>
        </mc:Choice>
        <mc:Fallback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787426C9-516A-4A1E-B745-1A5BBAE17CE8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438417" y="3530648"/>
                <a:ext cx="2786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13566576-71D4-45B8-9A3E-ED536EED0B85}"/>
                  </a:ext>
                </a:extLst>
              </p14:cNvPr>
              <p14:cNvContentPartPr/>
              <p14:nvPr/>
            </p14:nvContentPartPr>
            <p14:xfrm>
              <a:off x="5114497" y="2695808"/>
              <a:ext cx="1509480" cy="113796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13566576-71D4-45B8-9A3E-ED536EED0B8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5105857" y="2687168"/>
                <a:ext cx="1527120" cy="115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6" name="Group 425">
            <a:extLst>
              <a:ext uri="{FF2B5EF4-FFF2-40B4-BE49-F238E27FC236}">
                <a16:creationId xmlns:a16="http://schemas.microsoft.com/office/drawing/2014/main" id="{A0DCCE63-2D16-47E5-ABB5-DE51E3A60B00}"/>
              </a:ext>
            </a:extLst>
          </p:cNvPr>
          <p:cNvGrpSpPr/>
          <p:nvPr/>
        </p:nvGrpSpPr>
        <p:grpSpPr>
          <a:xfrm>
            <a:off x="1149097" y="3804968"/>
            <a:ext cx="3670920" cy="1101600"/>
            <a:chOff x="1149097" y="3804968"/>
            <a:chExt cx="3670920" cy="11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6A15DD7-8CD3-476B-B6A9-2F08660BA963}"/>
                    </a:ext>
                  </a:extLst>
                </p14:cNvPr>
                <p14:cNvContentPartPr/>
                <p14:nvPr/>
              </p14:nvContentPartPr>
              <p14:xfrm>
                <a:off x="1681177" y="3804968"/>
                <a:ext cx="3015000" cy="892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6A15DD7-8CD3-476B-B6A9-2F08660BA96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672177" y="3795968"/>
                  <a:ext cx="3032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2CC0B4F-D085-44C9-870E-0699E613EC6A}"/>
                    </a:ext>
                  </a:extLst>
                </p14:cNvPr>
                <p14:cNvContentPartPr/>
                <p14:nvPr/>
              </p14:nvContentPartPr>
              <p14:xfrm>
                <a:off x="3863857" y="4223648"/>
                <a:ext cx="100800" cy="12420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2CC0B4F-D085-44C9-870E-0699E613EC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5217" y="4215008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95CF9D9-CD95-4045-8466-96377D8F7BA7}"/>
                    </a:ext>
                  </a:extLst>
                </p14:cNvPr>
                <p14:cNvContentPartPr/>
                <p14:nvPr/>
              </p14:nvContentPartPr>
              <p14:xfrm>
                <a:off x="4070497" y="4164248"/>
                <a:ext cx="366120" cy="4021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95CF9D9-CD95-4045-8466-96377D8F7B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61497" y="4155608"/>
                  <a:ext cx="383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A5CAE83-F278-49BC-B34A-B0028FB04550}"/>
                    </a:ext>
                  </a:extLst>
                </p14:cNvPr>
                <p14:cNvContentPartPr/>
                <p14:nvPr/>
              </p14:nvContentPartPr>
              <p14:xfrm>
                <a:off x="1669297" y="4123208"/>
                <a:ext cx="475920" cy="22536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A5CAE83-F278-49BC-B34A-B0028FB0455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60297" y="4114208"/>
                  <a:ext cx="493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102258D-EE02-46A7-8004-EC3E98D68CB5}"/>
                    </a:ext>
                  </a:extLst>
                </p14:cNvPr>
                <p14:cNvContentPartPr/>
                <p14:nvPr/>
              </p14:nvContentPartPr>
              <p14:xfrm>
                <a:off x="2129377" y="4212128"/>
                <a:ext cx="88920" cy="712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102258D-EE02-46A7-8004-EC3E98D68C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20737" y="4203128"/>
                  <a:ext cx="106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548B660-7278-4B8E-B6FC-774E3423BDF5}"/>
                    </a:ext>
                  </a:extLst>
                </p14:cNvPr>
                <p14:cNvContentPartPr/>
                <p14:nvPr/>
              </p14:nvContentPartPr>
              <p14:xfrm>
                <a:off x="2389297" y="4158488"/>
                <a:ext cx="206640" cy="2188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548B660-7278-4B8E-B6FC-774E3423BD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80657" y="4149848"/>
                  <a:ext cx="224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A0CC901-5296-4ACA-8629-33065D7CB8E1}"/>
                    </a:ext>
                  </a:extLst>
                </p14:cNvPr>
                <p14:cNvContentPartPr/>
                <p14:nvPr/>
              </p14:nvContentPartPr>
              <p14:xfrm>
                <a:off x="2353657" y="4312208"/>
                <a:ext cx="165600" cy="122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A0CC901-5296-4ACA-8629-33065D7CB8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45017" y="4303568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5D2A1DB-EBD1-4238-ABED-1B6BE5141ED1}"/>
                    </a:ext>
                  </a:extLst>
                </p14:cNvPr>
                <p14:cNvContentPartPr/>
                <p14:nvPr/>
              </p14:nvContentPartPr>
              <p14:xfrm>
                <a:off x="2778457" y="4122848"/>
                <a:ext cx="277560" cy="3279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5D2A1DB-EBD1-4238-ABED-1B6BE5141ED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69457" y="4114208"/>
                  <a:ext cx="2952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D298220B-8473-4E0F-B5F5-F463A78E9232}"/>
                    </a:ext>
                  </a:extLst>
                </p14:cNvPr>
                <p14:cNvContentPartPr/>
                <p14:nvPr/>
              </p14:nvContentPartPr>
              <p14:xfrm>
                <a:off x="3263017" y="4119608"/>
                <a:ext cx="317880" cy="29340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D298220B-8473-4E0F-B5F5-F463A78E923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54377" y="4110608"/>
                  <a:ext cx="335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E01D0171-2B36-423E-A7EE-5A89BF655778}"/>
                    </a:ext>
                  </a:extLst>
                </p14:cNvPr>
                <p14:cNvContentPartPr/>
                <p14:nvPr/>
              </p14:nvContentPartPr>
              <p14:xfrm>
                <a:off x="3262657" y="4188368"/>
                <a:ext cx="268920" cy="1594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E01D0171-2B36-423E-A7EE-5A89BF65577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53657" y="4179368"/>
                  <a:ext cx="286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2FF3290-CFD7-48D4-873F-1F5E6736AFC9}"/>
                    </a:ext>
                  </a:extLst>
                </p14:cNvPr>
                <p14:cNvContentPartPr/>
                <p14:nvPr/>
              </p14:nvContentPartPr>
              <p14:xfrm>
                <a:off x="2383177" y="4324088"/>
                <a:ext cx="183240" cy="219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2FF3290-CFD7-48D4-873F-1F5E6736AFC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74177" y="4315088"/>
                  <a:ext cx="20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A2EA8B9A-F583-4F67-AF79-B2D6975C95E7}"/>
                    </a:ext>
                  </a:extLst>
                </p14:cNvPr>
                <p14:cNvContentPartPr/>
                <p14:nvPr/>
              </p14:nvContentPartPr>
              <p14:xfrm>
                <a:off x="1179697" y="4577888"/>
                <a:ext cx="47520" cy="6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A2EA8B9A-F583-4F67-AF79-B2D6975C95E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0697" y="4568888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428156A-ECB1-4655-A2A6-84655C46FFD4}"/>
                    </a:ext>
                  </a:extLst>
                </p14:cNvPr>
                <p14:cNvContentPartPr/>
                <p14:nvPr/>
              </p14:nvContentPartPr>
              <p14:xfrm>
                <a:off x="1149097" y="4630808"/>
                <a:ext cx="194040" cy="2757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428156A-ECB1-4655-A2A6-84655C46FF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40457" y="4622168"/>
                  <a:ext cx="211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E8D031B-E85A-4938-AA66-F37B4514683A}"/>
                    </a:ext>
                  </a:extLst>
                </p14:cNvPr>
                <p14:cNvContentPartPr/>
                <p14:nvPr/>
              </p14:nvContentPartPr>
              <p14:xfrm>
                <a:off x="1671817" y="4583288"/>
                <a:ext cx="281160" cy="236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E8D031B-E85A-4938-AA66-F37B4514683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663177" y="4574288"/>
                  <a:ext cx="298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DAAD127-0C3F-405A-8C65-48525318AC09}"/>
                    </a:ext>
                  </a:extLst>
                </p14:cNvPr>
                <p14:cNvContentPartPr/>
                <p14:nvPr/>
              </p14:nvContentPartPr>
              <p14:xfrm>
                <a:off x="1734097" y="4677968"/>
                <a:ext cx="183240" cy="1800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DAAD127-0C3F-405A-8C65-48525318AC0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25457" y="4669328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4A34F7B-9468-4F53-8549-62289C34E1EF}"/>
                    </a:ext>
                  </a:extLst>
                </p14:cNvPr>
                <p14:cNvContentPartPr/>
                <p14:nvPr/>
              </p14:nvContentPartPr>
              <p14:xfrm>
                <a:off x="2395057" y="4625048"/>
                <a:ext cx="41760" cy="241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4A34F7B-9468-4F53-8549-62289C34E1E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386057" y="4616048"/>
                  <a:ext cx="5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E0EDA14-4201-4FF3-AFE4-C63BD4CE34FB}"/>
                    </a:ext>
                  </a:extLst>
                </p14:cNvPr>
                <p14:cNvContentPartPr/>
                <p14:nvPr/>
              </p14:nvContentPartPr>
              <p14:xfrm>
                <a:off x="2353657" y="4654568"/>
                <a:ext cx="47520" cy="11232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E0EDA14-4201-4FF3-AFE4-C63BD4CE34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45017" y="4645568"/>
                  <a:ext cx="65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F622183-093E-4CDA-8805-2FB73CF6B9FA}"/>
                    </a:ext>
                  </a:extLst>
                </p14:cNvPr>
                <p14:cNvContentPartPr/>
                <p14:nvPr/>
              </p14:nvContentPartPr>
              <p14:xfrm>
                <a:off x="2429977" y="4683728"/>
                <a:ext cx="106920" cy="1364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F622183-093E-4CDA-8805-2FB73CF6B9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21337" y="4675088"/>
                  <a:ext cx="12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78F7134-3D58-4501-8FF9-B50BD1666607}"/>
                    </a:ext>
                  </a:extLst>
                </p14:cNvPr>
                <p14:cNvContentPartPr/>
                <p14:nvPr/>
              </p14:nvContentPartPr>
              <p14:xfrm>
                <a:off x="2875297" y="4683008"/>
                <a:ext cx="157320" cy="1310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78F7134-3D58-4501-8FF9-B50BD16666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66297" y="4674368"/>
                  <a:ext cx="174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BC10ECA-8DF9-4BC4-ACCF-FF1C2D4F0D35}"/>
                    </a:ext>
                  </a:extLst>
                </p14:cNvPr>
                <p14:cNvContentPartPr/>
                <p14:nvPr/>
              </p14:nvContentPartPr>
              <p14:xfrm>
                <a:off x="3327457" y="4633328"/>
                <a:ext cx="478080" cy="2044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BC10ECA-8DF9-4BC4-ACCF-FF1C2D4F0D3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318457" y="4624688"/>
                  <a:ext cx="495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92C1111A-EB1F-463A-97C9-31AEF8115B77}"/>
                    </a:ext>
                  </a:extLst>
                </p14:cNvPr>
                <p14:cNvContentPartPr/>
                <p14:nvPr/>
              </p14:nvContentPartPr>
              <p14:xfrm>
                <a:off x="3881497" y="4742768"/>
                <a:ext cx="83160" cy="1008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92C1111A-EB1F-463A-97C9-31AEF8115B7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72497" y="4733768"/>
                  <a:ext cx="100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51D8CC4-52A4-4744-949C-ACE6A012D97D}"/>
                    </a:ext>
                  </a:extLst>
                </p14:cNvPr>
                <p14:cNvContentPartPr/>
                <p14:nvPr/>
              </p14:nvContentPartPr>
              <p14:xfrm>
                <a:off x="4070497" y="4589408"/>
                <a:ext cx="118440" cy="2246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51D8CC4-52A4-4744-949C-ACE6A012D97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61497" y="4580768"/>
                  <a:ext cx="136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3FA80EB-096B-4355-81A0-D31B4BBA71A8}"/>
                    </a:ext>
                  </a:extLst>
                </p14:cNvPr>
                <p14:cNvContentPartPr/>
                <p14:nvPr/>
              </p14:nvContentPartPr>
              <p14:xfrm>
                <a:off x="3982297" y="4607408"/>
                <a:ext cx="695160" cy="2361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3FA80EB-096B-4355-81A0-D31B4BBA71A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973297" y="4598768"/>
                  <a:ext cx="71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713AF6D-E37B-4A74-9653-A973B3BF9A57}"/>
                    </a:ext>
                  </a:extLst>
                </p14:cNvPr>
                <p14:cNvContentPartPr/>
                <p14:nvPr/>
              </p14:nvContentPartPr>
              <p14:xfrm>
                <a:off x="4483417" y="4695608"/>
                <a:ext cx="336600" cy="2070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713AF6D-E37B-4A74-9653-A973B3BF9A5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474417" y="4686968"/>
                  <a:ext cx="354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4DCF05A-5801-49EF-94AB-586BF446876C}"/>
                    </a:ext>
                  </a:extLst>
                </p14:cNvPr>
                <p14:cNvContentPartPr/>
                <p14:nvPr/>
              </p14:nvContentPartPr>
              <p14:xfrm>
                <a:off x="1309657" y="3893528"/>
                <a:ext cx="1174320" cy="20700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4DCF05A-5801-49EF-94AB-586BF44687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300657" y="3884528"/>
                  <a:ext cx="1191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E27895F-6045-4744-8439-A6A6279CB04D}"/>
                    </a:ext>
                  </a:extLst>
                </p14:cNvPr>
                <p14:cNvContentPartPr/>
                <p14:nvPr/>
              </p14:nvContentPartPr>
              <p14:xfrm>
                <a:off x="1285897" y="4052648"/>
                <a:ext cx="159480" cy="828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E27895F-6045-4744-8439-A6A6279CB04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76897" y="4044008"/>
                  <a:ext cx="177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522E62EA-AD79-49EE-AF7C-A9B5FDA76FED}"/>
                    </a:ext>
                  </a:extLst>
                </p14:cNvPr>
                <p14:cNvContentPartPr/>
                <p14:nvPr/>
              </p14:nvContentPartPr>
              <p14:xfrm>
                <a:off x="4601497" y="4430288"/>
                <a:ext cx="35640" cy="946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522E62EA-AD79-49EE-AF7C-A9B5FDA76FE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92497" y="4421288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BE4C49AB-9A1B-485F-B629-C3B1D553B350}"/>
                  </a:ext>
                </a:extLst>
              </p14:cNvPr>
              <p14:cNvContentPartPr/>
              <p14:nvPr/>
            </p14:nvContentPartPr>
            <p14:xfrm>
              <a:off x="4014337" y="4306448"/>
              <a:ext cx="78120" cy="360"/>
            </p14:xfrm>
          </p:contentPart>
        </mc:Choice>
        <mc:Fallback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BE4C49AB-9A1B-485F-B629-C3B1D553B350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005697" y="4297448"/>
                <a:ext cx="957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oup 455">
            <a:extLst>
              <a:ext uri="{FF2B5EF4-FFF2-40B4-BE49-F238E27FC236}">
                <a16:creationId xmlns:a16="http://schemas.microsoft.com/office/drawing/2014/main" id="{6E80B8D6-F4D2-4D57-BA9A-F66214AA89D6}"/>
              </a:ext>
            </a:extLst>
          </p:cNvPr>
          <p:cNvGrpSpPr/>
          <p:nvPr/>
        </p:nvGrpSpPr>
        <p:grpSpPr>
          <a:xfrm>
            <a:off x="5474497" y="4040768"/>
            <a:ext cx="3150720" cy="1203480"/>
            <a:chOff x="5474497" y="4040768"/>
            <a:chExt cx="3150720" cy="12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3A2C993-452B-4EA4-9F94-8760AD5AEC9B}"/>
                    </a:ext>
                  </a:extLst>
                </p14:cNvPr>
                <p14:cNvContentPartPr/>
                <p14:nvPr/>
              </p14:nvContentPartPr>
              <p14:xfrm>
                <a:off x="5474497" y="4141208"/>
                <a:ext cx="301320" cy="2304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3A2C993-452B-4EA4-9F94-8760AD5AEC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65497" y="4132208"/>
                  <a:ext cx="318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3902D5F-9BD0-4A1F-93D6-D8DA7C4C09EB}"/>
                    </a:ext>
                  </a:extLst>
                </p14:cNvPr>
                <p14:cNvContentPartPr/>
                <p14:nvPr/>
              </p14:nvContentPartPr>
              <p14:xfrm>
                <a:off x="5816497" y="4270808"/>
                <a:ext cx="65160" cy="122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3902D5F-9BD0-4A1F-93D6-D8DA7C4C09E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07857" y="4262168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F8BC630-831D-4469-BF8E-6D3E99732579}"/>
                    </a:ext>
                  </a:extLst>
                </p14:cNvPr>
                <p14:cNvContentPartPr/>
                <p14:nvPr/>
              </p14:nvContentPartPr>
              <p14:xfrm>
                <a:off x="5982097" y="4123208"/>
                <a:ext cx="259560" cy="26676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F8BC630-831D-4469-BF8E-6D3E997325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73457" y="4114208"/>
                  <a:ext cx="277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EC3673A6-244A-47C3-9683-0BB756317903}"/>
                    </a:ext>
                  </a:extLst>
                </p14:cNvPr>
                <p14:cNvContentPartPr/>
                <p14:nvPr/>
              </p14:nvContentPartPr>
              <p14:xfrm>
                <a:off x="6406177" y="4111688"/>
                <a:ext cx="271800" cy="3466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EC3673A6-244A-47C3-9683-0BB75631790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97537" y="4102688"/>
                  <a:ext cx="289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C20B5FE-AD3E-4445-BE51-94DC1FFB6EF0}"/>
                    </a:ext>
                  </a:extLst>
                </p14:cNvPr>
                <p14:cNvContentPartPr/>
                <p14:nvPr/>
              </p14:nvContentPartPr>
              <p14:xfrm>
                <a:off x="6400417" y="4200248"/>
                <a:ext cx="236520" cy="1357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C20B5FE-AD3E-4445-BE51-94DC1FFB6EF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91417" y="4191248"/>
                  <a:ext cx="254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CD98A1F-506F-40B9-AAF5-171708B6D05C}"/>
                    </a:ext>
                  </a:extLst>
                </p14:cNvPr>
                <p14:cNvContentPartPr/>
                <p14:nvPr/>
              </p14:nvContentPartPr>
              <p14:xfrm>
                <a:off x="7014217" y="4265048"/>
                <a:ext cx="82800" cy="61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CD98A1F-506F-40B9-AAF5-171708B6D05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05217" y="425640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5B15CAF-D6A3-4940-9089-C399F4BABEBD}"/>
                    </a:ext>
                  </a:extLst>
                </p14:cNvPr>
                <p14:cNvContentPartPr/>
                <p14:nvPr/>
              </p14:nvContentPartPr>
              <p14:xfrm>
                <a:off x="6960937" y="4353608"/>
                <a:ext cx="136080" cy="2412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5B15CAF-D6A3-4940-9089-C399F4BABEB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52297" y="4344608"/>
                  <a:ext cx="153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77CBEA7-3695-4F89-9480-6DF7642ECAE8}"/>
                    </a:ext>
                  </a:extLst>
                </p14:cNvPr>
                <p14:cNvContentPartPr/>
                <p14:nvPr/>
              </p14:nvContentPartPr>
              <p14:xfrm>
                <a:off x="7291417" y="4341728"/>
                <a:ext cx="88920" cy="61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77CBEA7-3695-4F89-9480-6DF7642ECA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282777" y="433308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D5E28343-5BE5-4102-ACE5-5BDCF2579C5B}"/>
                    </a:ext>
                  </a:extLst>
                </p14:cNvPr>
                <p14:cNvContentPartPr/>
                <p14:nvPr/>
              </p14:nvContentPartPr>
              <p14:xfrm>
                <a:off x="7665097" y="4040768"/>
                <a:ext cx="234720" cy="2718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D5E28343-5BE5-4102-ACE5-5BDCF2579C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56097" y="4032128"/>
                  <a:ext cx="252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D2766942-7856-42DA-907F-F25646057620}"/>
                    </a:ext>
                  </a:extLst>
                </p14:cNvPr>
                <p14:cNvContentPartPr/>
                <p14:nvPr/>
              </p14:nvContentPartPr>
              <p14:xfrm>
                <a:off x="7563937" y="4341368"/>
                <a:ext cx="483120" cy="126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D2766942-7856-42DA-907F-F2564605762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554937" y="4332368"/>
                  <a:ext cx="50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90341BF9-2FF3-4142-889D-104AD8C8F069}"/>
                    </a:ext>
                  </a:extLst>
                </p14:cNvPr>
                <p14:cNvContentPartPr/>
                <p14:nvPr/>
              </p14:nvContentPartPr>
              <p14:xfrm>
                <a:off x="7751857" y="4448288"/>
                <a:ext cx="135720" cy="1771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90341BF9-2FF3-4142-889D-104AD8C8F06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742857" y="4439288"/>
                  <a:ext cx="153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E12984BE-B3C7-4627-A9D1-06D18C1BE01B}"/>
                    </a:ext>
                  </a:extLst>
                </p14:cNvPr>
                <p14:cNvContentPartPr/>
                <p14:nvPr/>
              </p14:nvContentPartPr>
              <p14:xfrm>
                <a:off x="7798657" y="4566008"/>
                <a:ext cx="159480" cy="61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E12984BE-B3C7-4627-A9D1-06D18C1BE0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90017" y="4557008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E82CD423-EE10-4860-9391-D7FE24EB29AB}"/>
                    </a:ext>
                  </a:extLst>
                </p14:cNvPr>
                <p14:cNvContentPartPr/>
                <p14:nvPr/>
              </p14:nvContentPartPr>
              <p14:xfrm>
                <a:off x="6082177" y="4748888"/>
                <a:ext cx="65160" cy="20088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E82CD423-EE10-4860-9391-D7FE24EB29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73177" y="4739888"/>
                  <a:ext cx="82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6DC33EB-8335-44CE-9FD2-94806C0A4853}"/>
                    </a:ext>
                  </a:extLst>
                </p14:cNvPr>
                <p14:cNvContentPartPr/>
                <p14:nvPr/>
              </p14:nvContentPartPr>
              <p14:xfrm>
                <a:off x="6129337" y="4653848"/>
                <a:ext cx="171360" cy="1782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6DC33EB-8335-44CE-9FD2-94806C0A485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20337" y="4644848"/>
                  <a:ext cx="189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BB20E40E-B5C5-4539-9135-0C143C78B103}"/>
                    </a:ext>
                  </a:extLst>
                </p14:cNvPr>
                <p14:cNvContentPartPr/>
                <p14:nvPr/>
              </p14:nvContentPartPr>
              <p14:xfrm>
                <a:off x="6382777" y="4825208"/>
                <a:ext cx="124200" cy="838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BB20E40E-B5C5-4539-9135-0C143C78B10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3777" y="4816568"/>
                  <a:ext cx="141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DD4C2FC-496C-42C9-90FB-42223F9B76E6}"/>
                    </a:ext>
                  </a:extLst>
                </p14:cNvPr>
                <p14:cNvContentPartPr/>
                <p14:nvPr/>
              </p14:nvContentPartPr>
              <p14:xfrm>
                <a:off x="6577537" y="4719368"/>
                <a:ext cx="77040" cy="2422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DD4C2FC-496C-42C9-90FB-42223F9B76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68897" y="4710368"/>
                  <a:ext cx="94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FAF5598F-24AD-49A9-8CDB-A1C010912B7E}"/>
                    </a:ext>
                  </a:extLst>
                </p14:cNvPr>
                <p14:cNvContentPartPr/>
                <p14:nvPr/>
              </p14:nvContentPartPr>
              <p14:xfrm>
                <a:off x="6695977" y="4822328"/>
                <a:ext cx="111960" cy="1843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FAF5598F-24AD-49A9-8CDB-A1C010912B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86977" y="4813328"/>
                  <a:ext cx="129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4E59542-88EE-4914-A22C-26774D10B472}"/>
                    </a:ext>
                  </a:extLst>
                </p14:cNvPr>
                <p14:cNvContentPartPr/>
                <p14:nvPr/>
              </p14:nvContentPartPr>
              <p14:xfrm>
                <a:off x="6878497" y="4836728"/>
                <a:ext cx="106560" cy="17784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4E59542-88EE-4914-A22C-26774D10B47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69497" y="4828088"/>
                  <a:ext cx="124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A83C7B4-281A-4F60-8F5B-4ED844A59A85}"/>
                    </a:ext>
                  </a:extLst>
                </p14:cNvPr>
                <p14:cNvContentPartPr/>
                <p14:nvPr/>
              </p14:nvContentPartPr>
              <p14:xfrm>
                <a:off x="7102417" y="4872368"/>
                <a:ext cx="277920" cy="1720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A83C7B4-281A-4F60-8F5B-4ED844A59A8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93777" y="4863368"/>
                  <a:ext cx="29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A9AD841-537A-4169-805D-C53FC34D6D08}"/>
                    </a:ext>
                  </a:extLst>
                </p14:cNvPr>
                <p14:cNvContentPartPr/>
                <p14:nvPr/>
              </p14:nvContentPartPr>
              <p14:xfrm>
                <a:off x="7462417" y="4813688"/>
                <a:ext cx="53280" cy="241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A9AD841-537A-4169-805D-C53FC34D6D0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53777" y="4805048"/>
                  <a:ext cx="7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4FC97DD0-7338-4A59-BF98-C33340213784}"/>
                    </a:ext>
                  </a:extLst>
                </p14:cNvPr>
                <p14:cNvContentPartPr/>
                <p14:nvPr/>
              </p14:nvContentPartPr>
              <p14:xfrm>
                <a:off x="7615777" y="4873088"/>
                <a:ext cx="48240" cy="16524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4FC97DD0-7338-4A59-BF98-C3334021378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07137" y="4864088"/>
                  <a:ext cx="65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269EE13-C67B-4BBC-AA32-12CCD352FDF3}"/>
                    </a:ext>
                  </a:extLst>
                </p14:cNvPr>
                <p14:cNvContentPartPr/>
                <p14:nvPr/>
              </p14:nvContentPartPr>
              <p14:xfrm>
                <a:off x="8105377" y="4825568"/>
                <a:ext cx="141840" cy="180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269EE13-C67B-4BBC-AA32-12CCD352FDF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96737" y="4816568"/>
                  <a:ext cx="159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A140E68-5485-47DC-9DBA-65500B666194}"/>
                    </a:ext>
                  </a:extLst>
                </p14:cNvPr>
                <p14:cNvContentPartPr/>
                <p14:nvPr/>
              </p14:nvContentPartPr>
              <p14:xfrm>
                <a:off x="8011057" y="4825568"/>
                <a:ext cx="165600" cy="2246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A140E68-5485-47DC-9DBA-65500B66619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002417" y="4816568"/>
                  <a:ext cx="183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2961FAE-C9C5-4958-9662-D21384107823}"/>
                    </a:ext>
                  </a:extLst>
                </p14:cNvPr>
                <p14:cNvContentPartPr/>
                <p14:nvPr/>
              </p14:nvContentPartPr>
              <p14:xfrm>
                <a:off x="8058577" y="4908008"/>
                <a:ext cx="566640" cy="33624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2961FAE-C9C5-4958-9662-D2138410782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9577" y="4899368"/>
                  <a:ext cx="584280" cy="35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2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DB988B5-F2F2-46ED-AB0D-F5B243773B2B}"/>
              </a:ext>
            </a:extLst>
          </p:cNvPr>
          <p:cNvGrpSpPr/>
          <p:nvPr/>
        </p:nvGrpSpPr>
        <p:grpSpPr>
          <a:xfrm>
            <a:off x="686847" y="65511"/>
            <a:ext cx="5648400" cy="496440"/>
            <a:chOff x="686847" y="65511"/>
            <a:chExt cx="564840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DAF07B2-3466-416C-B6CC-56009E904F24}"/>
                    </a:ext>
                  </a:extLst>
                </p14:cNvPr>
                <p14:cNvContentPartPr/>
                <p14:nvPr/>
              </p14:nvContentPartPr>
              <p14:xfrm>
                <a:off x="686847" y="143271"/>
                <a:ext cx="341280" cy="203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DAF07B2-3466-416C-B6CC-56009E904F2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8207" y="134271"/>
                  <a:ext cx="358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33BEF6-7BAE-4838-A5E8-9F0C12BAADED}"/>
                    </a:ext>
                  </a:extLst>
                </p14:cNvPr>
                <p14:cNvContentPartPr/>
                <p14:nvPr/>
              </p14:nvContentPartPr>
              <p14:xfrm>
                <a:off x="1171047" y="191151"/>
                <a:ext cx="529920" cy="119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33BEF6-7BAE-4838-A5E8-9F0C12BAAD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2407" y="182151"/>
                  <a:ext cx="547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764F86C-E2FC-4E1E-9D8A-A67B93C45C05}"/>
                    </a:ext>
                  </a:extLst>
                </p14:cNvPr>
                <p14:cNvContentPartPr/>
                <p14:nvPr/>
              </p14:nvContentPartPr>
              <p14:xfrm>
                <a:off x="2068527" y="83511"/>
                <a:ext cx="644760" cy="205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764F86C-E2FC-4E1E-9D8A-A67B93C45C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9887" y="74511"/>
                  <a:ext cx="662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6A37BA-8A9F-4773-AC8F-DB8C795C481E}"/>
                    </a:ext>
                  </a:extLst>
                </p14:cNvPr>
                <p14:cNvContentPartPr/>
                <p14:nvPr/>
              </p14:nvContentPartPr>
              <p14:xfrm>
                <a:off x="3023967" y="95391"/>
                <a:ext cx="400680" cy="292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6A37BA-8A9F-4773-AC8F-DB8C795C48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4967" y="86391"/>
                  <a:ext cx="418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972E38-37ED-47A6-A42D-518B436D7F91}"/>
                    </a:ext>
                  </a:extLst>
                </p14:cNvPr>
                <p14:cNvContentPartPr/>
                <p14:nvPr/>
              </p14:nvContentPartPr>
              <p14:xfrm>
                <a:off x="3681687" y="89631"/>
                <a:ext cx="352800" cy="191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972E38-37ED-47A6-A42D-518B436D7F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72687" y="80631"/>
                  <a:ext cx="370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8EB5F1-6929-4617-A1E3-596BC5DE34B3}"/>
                    </a:ext>
                  </a:extLst>
                </p14:cNvPr>
                <p14:cNvContentPartPr/>
                <p14:nvPr/>
              </p14:nvContentPartPr>
              <p14:xfrm>
                <a:off x="4129527" y="155151"/>
                <a:ext cx="96120" cy="108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8EB5F1-6929-4617-A1E3-596BC5DE34B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0527" y="146511"/>
                  <a:ext cx="11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482939-D338-40D4-B931-810316748901}"/>
                    </a:ext>
                  </a:extLst>
                </p14:cNvPr>
                <p14:cNvContentPartPr/>
                <p14:nvPr/>
              </p14:nvContentPartPr>
              <p14:xfrm>
                <a:off x="4326807" y="95391"/>
                <a:ext cx="215640" cy="173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482939-D338-40D4-B931-8103167489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17807" y="86751"/>
                  <a:ext cx="233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75439F-E07A-48EA-A1B3-4A9F3FA72976}"/>
                    </a:ext>
                  </a:extLst>
                </p14:cNvPr>
                <p14:cNvContentPartPr/>
                <p14:nvPr/>
              </p14:nvContentPartPr>
              <p14:xfrm>
                <a:off x="4398807" y="190431"/>
                <a:ext cx="293040" cy="84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75439F-E07A-48EA-A1B3-4A9F3FA729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89807" y="181791"/>
                  <a:ext cx="31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407C57-751C-4C55-9036-3BBE4F717B76}"/>
                    </a:ext>
                  </a:extLst>
                </p14:cNvPr>
                <p14:cNvContentPartPr/>
                <p14:nvPr/>
              </p14:nvContentPartPr>
              <p14:xfrm>
                <a:off x="4651167" y="208431"/>
                <a:ext cx="142200" cy="55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407C57-751C-4C55-9036-3BBE4F717B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2527" y="199431"/>
                  <a:ext cx="159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90019E-ACBB-4893-8F02-F447E8B15BE8}"/>
                    </a:ext>
                  </a:extLst>
                </p14:cNvPr>
                <p14:cNvContentPartPr/>
                <p14:nvPr/>
              </p14:nvContentPartPr>
              <p14:xfrm>
                <a:off x="4870767" y="101511"/>
                <a:ext cx="30240" cy="17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90019E-ACBB-4893-8F02-F447E8B15B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61767" y="92511"/>
                  <a:ext cx="4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8F3167-A88E-4F31-A72C-C6B55CF234D2}"/>
                    </a:ext>
                  </a:extLst>
                </p14:cNvPr>
                <p14:cNvContentPartPr/>
                <p14:nvPr/>
              </p14:nvContentPartPr>
              <p14:xfrm>
                <a:off x="5020167" y="209151"/>
                <a:ext cx="72000" cy="90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8F3167-A88E-4F31-A72C-C6B55CF234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1167" y="200151"/>
                  <a:ext cx="89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9570BE-A657-415B-966C-C9297A48693F}"/>
                    </a:ext>
                  </a:extLst>
                </p14:cNvPr>
                <p14:cNvContentPartPr/>
                <p14:nvPr/>
              </p14:nvContentPartPr>
              <p14:xfrm>
                <a:off x="5540007" y="115191"/>
                <a:ext cx="203760" cy="28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9570BE-A657-415B-966C-C9297A4869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31007" y="106551"/>
                  <a:ext cx="221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DA712B-6857-4490-A926-8D39B3BAECAE}"/>
                    </a:ext>
                  </a:extLst>
                </p14:cNvPr>
                <p14:cNvContentPartPr/>
                <p14:nvPr/>
              </p14:nvContentPartPr>
              <p14:xfrm>
                <a:off x="5761047" y="65511"/>
                <a:ext cx="472680" cy="29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DA712B-6857-4490-A926-8D39B3BAECA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52047" y="56871"/>
                  <a:ext cx="4903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8270DD-7343-4E55-9579-A4E7234CC330}"/>
                    </a:ext>
                  </a:extLst>
                </p14:cNvPr>
                <p14:cNvContentPartPr/>
                <p14:nvPr/>
              </p14:nvContentPartPr>
              <p14:xfrm>
                <a:off x="6149487" y="232911"/>
                <a:ext cx="36360" cy="12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8270DD-7343-4E55-9579-A4E7234CC33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0847" y="223911"/>
                  <a:ext cx="5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3FBAA75-5F6D-41E8-8AC9-16D763B26CF0}"/>
                    </a:ext>
                  </a:extLst>
                </p14:cNvPr>
                <p14:cNvContentPartPr/>
                <p14:nvPr/>
              </p14:nvContentPartPr>
              <p14:xfrm>
                <a:off x="713127" y="467991"/>
                <a:ext cx="5622120" cy="93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3FBAA75-5F6D-41E8-8AC9-16D763B26C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487" y="458991"/>
                  <a:ext cx="56397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8134AA7-E8D9-4A0C-83C8-E653BC44945C}"/>
                  </a:ext>
                </a:extLst>
              </p14:cNvPr>
              <p14:cNvContentPartPr/>
              <p14:nvPr/>
            </p14:nvContentPartPr>
            <p14:xfrm>
              <a:off x="1786647" y="1308591"/>
              <a:ext cx="3383280" cy="1410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8134AA7-E8D9-4A0C-83C8-E653BC44945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78007" y="1299951"/>
                <a:ext cx="3400920" cy="14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C66FE6A-14D6-4709-81B1-17994FA4A994}"/>
              </a:ext>
            </a:extLst>
          </p:cNvPr>
          <p:cNvGrpSpPr/>
          <p:nvPr/>
        </p:nvGrpSpPr>
        <p:grpSpPr>
          <a:xfrm>
            <a:off x="1161327" y="699111"/>
            <a:ext cx="1514160" cy="430920"/>
            <a:chOff x="1161327" y="699111"/>
            <a:chExt cx="151416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A9F802-865F-4ECC-B7CE-1F4411A355F4}"/>
                    </a:ext>
                  </a:extLst>
                </p14:cNvPr>
                <p14:cNvContentPartPr/>
                <p14:nvPr/>
              </p14:nvContentPartPr>
              <p14:xfrm>
                <a:off x="1161327" y="746991"/>
                <a:ext cx="315360" cy="221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A9F802-865F-4ECC-B7CE-1F4411A355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2327" y="737991"/>
                  <a:ext cx="333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D0F2422-7D02-4730-B200-FE4C7CDD8DBA}"/>
                    </a:ext>
                  </a:extLst>
                </p14:cNvPr>
                <p14:cNvContentPartPr/>
                <p14:nvPr/>
              </p14:nvContentPartPr>
              <p14:xfrm>
                <a:off x="1487847" y="848511"/>
                <a:ext cx="360" cy="48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D0F2422-7D02-4730-B200-FE4C7CDD8D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79207" y="839511"/>
                  <a:ext cx="180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F205B7-1A20-4035-A04D-C56C76AED7BA}"/>
                    </a:ext>
                  </a:extLst>
                </p14:cNvPr>
                <p14:cNvContentPartPr/>
                <p14:nvPr/>
              </p14:nvContentPartPr>
              <p14:xfrm>
                <a:off x="1726887" y="764631"/>
                <a:ext cx="42120" cy="185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F205B7-1A20-4035-A04D-C56C76AED7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18247" y="755991"/>
                  <a:ext cx="59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B8E90D-7125-45C9-A735-FC66226D2D4E}"/>
                    </a:ext>
                  </a:extLst>
                </p14:cNvPr>
                <p14:cNvContentPartPr/>
                <p14:nvPr/>
              </p14:nvContentPartPr>
              <p14:xfrm>
                <a:off x="1631487" y="699111"/>
                <a:ext cx="315000" cy="29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B8E90D-7125-45C9-A735-FC66226D2D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22487" y="690111"/>
                  <a:ext cx="332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AE8406-BF26-4461-8AD0-2ED131493B15}"/>
                    </a:ext>
                  </a:extLst>
                </p14:cNvPr>
                <p14:cNvContentPartPr/>
                <p14:nvPr/>
              </p14:nvContentPartPr>
              <p14:xfrm>
                <a:off x="2145207" y="788751"/>
                <a:ext cx="113760" cy="108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AE8406-BF26-4461-8AD0-2ED131493B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36567" y="779751"/>
                  <a:ext cx="131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2BB206-2C04-4955-A938-35C563933BC6}"/>
                    </a:ext>
                  </a:extLst>
                </p14:cNvPr>
                <p14:cNvContentPartPr/>
                <p14:nvPr/>
              </p14:nvContentPartPr>
              <p14:xfrm>
                <a:off x="2420247" y="800271"/>
                <a:ext cx="255240" cy="32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2BB206-2C04-4955-A938-35C563933B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11607" y="791631"/>
                  <a:ext cx="2728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395217-9A51-40EF-B830-46EE38AC68DF}"/>
                    </a:ext>
                  </a:extLst>
                </p14:cNvPr>
                <p14:cNvContentPartPr/>
                <p14:nvPr/>
              </p14:nvContentPartPr>
              <p14:xfrm>
                <a:off x="2168967" y="794871"/>
                <a:ext cx="90360" cy="2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395217-9A51-40EF-B830-46EE38AC68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60327" y="785871"/>
                  <a:ext cx="10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E17449-EC4E-43F4-99EA-1E05D9056BB1}"/>
                    </a:ext>
                  </a:extLst>
                </p14:cNvPr>
                <p14:cNvContentPartPr/>
                <p14:nvPr/>
              </p14:nvContentPartPr>
              <p14:xfrm>
                <a:off x="2175087" y="896391"/>
                <a:ext cx="1224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E17449-EC4E-43F4-99EA-1E05D9056BB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66447" y="887391"/>
                  <a:ext cx="298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A3CF6DA-9F6F-4D09-82F5-F5E23CB8D7AE}"/>
                  </a:ext>
                </a:extLst>
              </p14:cNvPr>
              <p14:cNvContentPartPr/>
              <p14:nvPr/>
            </p14:nvContentPartPr>
            <p14:xfrm>
              <a:off x="2468127" y="1589391"/>
              <a:ext cx="1309320" cy="622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A3CF6DA-9F6F-4D09-82F5-F5E23CB8D7A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9127" y="1580751"/>
                <a:ext cx="1326960" cy="64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5D4B24F-B36B-4C6E-B55B-BB9144DF21B5}"/>
              </a:ext>
            </a:extLst>
          </p:cNvPr>
          <p:cNvGrpSpPr/>
          <p:nvPr/>
        </p:nvGrpSpPr>
        <p:grpSpPr>
          <a:xfrm>
            <a:off x="2814087" y="1140831"/>
            <a:ext cx="1441440" cy="885240"/>
            <a:chOff x="2814087" y="1140831"/>
            <a:chExt cx="1441440" cy="88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3AC310-2D3E-46A5-A820-DA267678E5F9}"/>
                    </a:ext>
                  </a:extLst>
                </p14:cNvPr>
                <p14:cNvContentPartPr/>
                <p14:nvPr/>
              </p14:nvContentPartPr>
              <p14:xfrm>
                <a:off x="2814087" y="1475991"/>
                <a:ext cx="329760" cy="520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3AC310-2D3E-46A5-A820-DA267678E5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05087" y="1466991"/>
                  <a:ext cx="347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C129CD-F885-4B67-BE41-8C18BDE251C0}"/>
                    </a:ext>
                  </a:extLst>
                </p14:cNvPr>
                <p14:cNvContentPartPr/>
                <p14:nvPr/>
              </p14:nvContentPartPr>
              <p14:xfrm>
                <a:off x="3005967" y="1284831"/>
                <a:ext cx="135360" cy="274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C129CD-F885-4B67-BE41-8C18BDE251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97327" y="1275831"/>
                  <a:ext cx="153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EA2426C-0B32-4E7A-87D7-BBBA35905195}"/>
                    </a:ext>
                  </a:extLst>
                </p14:cNvPr>
                <p14:cNvContentPartPr/>
                <p14:nvPr/>
              </p14:nvContentPartPr>
              <p14:xfrm>
                <a:off x="3035847" y="1140831"/>
                <a:ext cx="108000" cy="96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EA2426C-0B32-4E7A-87D7-BBBA359051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26847" y="1132191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E6D972-B34D-4C94-A867-17A137FDE465}"/>
                    </a:ext>
                  </a:extLst>
                </p14:cNvPr>
                <p14:cNvContentPartPr/>
                <p14:nvPr/>
              </p14:nvContentPartPr>
              <p14:xfrm>
                <a:off x="3209007" y="1296711"/>
                <a:ext cx="83880" cy="1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E6D972-B34D-4C94-A867-17A137FDE4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00367" y="1288071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0453330-5841-4689-8810-4666B631664B}"/>
                    </a:ext>
                  </a:extLst>
                </p14:cNvPr>
                <p14:cNvContentPartPr/>
                <p14:nvPr/>
              </p14:nvContentPartPr>
              <p14:xfrm>
                <a:off x="3209007" y="1392471"/>
                <a:ext cx="83880" cy="18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0453330-5841-4689-8810-4666B63166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0367" y="1383471"/>
                  <a:ext cx="10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B56EF6-EE23-4E45-9A1B-6CF7A644BCA5}"/>
                    </a:ext>
                  </a:extLst>
                </p14:cNvPr>
                <p14:cNvContentPartPr/>
                <p14:nvPr/>
              </p14:nvContentPartPr>
              <p14:xfrm>
                <a:off x="3442287" y="1278711"/>
                <a:ext cx="93240" cy="144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B56EF6-EE23-4E45-9A1B-6CF7A644BC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33287" y="1270071"/>
                  <a:ext cx="110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06E0E7-CBF9-4749-97BF-52618F65B7BA}"/>
                    </a:ext>
                  </a:extLst>
                </p14:cNvPr>
                <p14:cNvContentPartPr/>
                <p14:nvPr/>
              </p14:nvContentPartPr>
              <p14:xfrm>
                <a:off x="3478287" y="1140831"/>
                <a:ext cx="96120" cy="72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06E0E7-CBF9-4749-97BF-52618F65B7B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9287" y="1132191"/>
                  <a:ext cx="11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6EC4AF-AB5C-40B3-AE21-EB2EFDCA3224}"/>
                    </a:ext>
                  </a:extLst>
                </p14:cNvPr>
                <p14:cNvContentPartPr/>
                <p14:nvPr/>
              </p14:nvContentPartPr>
              <p14:xfrm>
                <a:off x="3316287" y="1697031"/>
                <a:ext cx="96480" cy="137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6EC4AF-AB5C-40B3-AE21-EB2EFDCA32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07287" y="1688391"/>
                  <a:ext cx="11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58D34F-9806-4A24-A912-A5720DCAC551}"/>
                    </a:ext>
                  </a:extLst>
                </p14:cNvPr>
                <p14:cNvContentPartPr/>
                <p14:nvPr/>
              </p14:nvContentPartPr>
              <p14:xfrm>
                <a:off x="3543807" y="1864431"/>
                <a:ext cx="126000" cy="108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58D34F-9806-4A24-A912-A5720DCAC5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35167" y="1855791"/>
                  <a:ext cx="143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1F9AA5-804F-4DE2-BCAD-C8F0B8DD5282}"/>
                    </a:ext>
                  </a:extLst>
                </p14:cNvPr>
                <p14:cNvContentPartPr/>
                <p14:nvPr/>
              </p14:nvContentPartPr>
              <p14:xfrm>
                <a:off x="3490167" y="1876311"/>
                <a:ext cx="173520" cy="149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1F9AA5-804F-4DE2-BCAD-C8F0B8DD528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81167" y="1867671"/>
                  <a:ext cx="19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6A3A7A8-BDCA-4CD4-98EA-D72AC02D884D}"/>
                    </a:ext>
                  </a:extLst>
                </p14:cNvPr>
                <p14:cNvContentPartPr/>
                <p14:nvPr/>
              </p14:nvContentPartPr>
              <p14:xfrm>
                <a:off x="3585567" y="1780191"/>
                <a:ext cx="317160" cy="96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6A3A7A8-BDCA-4CD4-98EA-D72AC02D884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76927" y="1771551"/>
                  <a:ext cx="334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574664A-A564-4F32-835C-84550DE1D62A}"/>
                    </a:ext>
                  </a:extLst>
                </p14:cNvPr>
                <p14:cNvContentPartPr/>
                <p14:nvPr/>
              </p14:nvContentPartPr>
              <p14:xfrm>
                <a:off x="3782847" y="1960191"/>
                <a:ext cx="60120" cy="1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574664A-A564-4F32-835C-84550DE1D62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74207" y="1951191"/>
                  <a:ext cx="77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C84DFC-5157-46CB-8EAE-2F8C22291E92}"/>
                    </a:ext>
                  </a:extLst>
                </p14:cNvPr>
                <p14:cNvContentPartPr/>
                <p14:nvPr/>
              </p14:nvContentPartPr>
              <p14:xfrm>
                <a:off x="3968247" y="1816551"/>
                <a:ext cx="179640" cy="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C84DFC-5157-46CB-8EAE-2F8C22291E9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59247" y="1807911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BAEF242-10C5-42E4-A7FB-A481037256EB}"/>
                    </a:ext>
                  </a:extLst>
                </p14:cNvPr>
                <p14:cNvContentPartPr/>
                <p14:nvPr/>
              </p14:nvContentPartPr>
              <p14:xfrm>
                <a:off x="4075527" y="1762911"/>
                <a:ext cx="36360" cy="215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BAEF242-10C5-42E4-A7FB-A481037256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66527" y="1753911"/>
                  <a:ext cx="54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784A3F-D059-4D71-B0C5-DD4B23474E9F}"/>
                    </a:ext>
                  </a:extLst>
                </p14:cNvPr>
                <p14:cNvContentPartPr/>
                <p14:nvPr/>
              </p14:nvContentPartPr>
              <p14:xfrm>
                <a:off x="4195407" y="1954071"/>
                <a:ext cx="60120" cy="72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784A3F-D059-4D71-B0C5-DD4B23474E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86407" y="1945431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0F6F5C-841B-44E1-B9B6-06F1311DB0EA}"/>
                    </a:ext>
                  </a:extLst>
                </p14:cNvPr>
                <p14:cNvContentPartPr/>
                <p14:nvPr/>
              </p14:nvContentPartPr>
              <p14:xfrm>
                <a:off x="4063647" y="1649151"/>
                <a:ext cx="83880" cy="54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0F6F5C-841B-44E1-B9B6-06F1311DB0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5007" y="1640511"/>
                  <a:ext cx="10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90E537B-DBED-417F-8B95-B050522AD83A}"/>
                    </a:ext>
                  </a:extLst>
                </p14:cNvPr>
                <p14:cNvContentPartPr/>
                <p14:nvPr/>
              </p14:nvContentPartPr>
              <p14:xfrm>
                <a:off x="2964207" y="1881711"/>
                <a:ext cx="114480" cy="83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90E537B-DBED-417F-8B95-B050522AD8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55207" y="1873071"/>
                  <a:ext cx="1321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864D0D1-2C40-475D-BE96-712DE2B93E7F}"/>
              </a:ext>
            </a:extLst>
          </p:cNvPr>
          <p:cNvGrpSpPr/>
          <p:nvPr/>
        </p:nvGrpSpPr>
        <p:grpSpPr>
          <a:xfrm>
            <a:off x="6334887" y="2748951"/>
            <a:ext cx="1506240" cy="548280"/>
            <a:chOff x="6334887" y="2748951"/>
            <a:chExt cx="150624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E4D7C9-A018-4AD2-9253-67C05C7BEA01}"/>
                    </a:ext>
                  </a:extLst>
                </p14:cNvPr>
                <p14:cNvContentPartPr/>
                <p14:nvPr/>
              </p14:nvContentPartPr>
              <p14:xfrm>
                <a:off x="6335967" y="2982231"/>
                <a:ext cx="154800" cy="12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E4D7C9-A018-4AD2-9253-67C05C7BEA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26967" y="2973231"/>
                  <a:ext cx="172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B818D4-916A-45C1-B9B7-62DE36E310E0}"/>
                    </a:ext>
                  </a:extLst>
                </p14:cNvPr>
                <p14:cNvContentPartPr/>
                <p14:nvPr/>
              </p14:nvContentPartPr>
              <p14:xfrm>
                <a:off x="6334887" y="3071871"/>
                <a:ext cx="173520" cy="1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B818D4-916A-45C1-B9B7-62DE36E310E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25887" y="3062871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A89D400-5180-4231-8C42-4758E2460E5A}"/>
                    </a:ext>
                  </a:extLst>
                </p14:cNvPr>
                <p14:cNvContentPartPr/>
                <p14:nvPr/>
              </p14:nvContentPartPr>
              <p14:xfrm>
                <a:off x="6580047" y="2933991"/>
                <a:ext cx="299520" cy="363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A89D400-5180-4231-8C42-4758E2460E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71047" y="2924991"/>
                  <a:ext cx="3171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0F2D08D-4D80-40E2-83B2-8E4D9DA186F0}"/>
                    </a:ext>
                  </a:extLst>
                </p14:cNvPr>
                <p14:cNvContentPartPr/>
                <p14:nvPr/>
              </p14:nvContentPartPr>
              <p14:xfrm>
                <a:off x="6851487" y="3173391"/>
                <a:ext cx="39600" cy="78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0F2D08D-4D80-40E2-83B2-8E4D9DA186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42487" y="3164391"/>
                  <a:ext cx="57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5BB842-1619-434F-B0E6-A77A6215D13B}"/>
                    </a:ext>
                  </a:extLst>
                </p14:cNvPr>
                <p14:cNvContentPartPr/>
                <p14:nvPr/>
              </p14:nvContentPartPr>
              <p14:xfrm>
                <a:off x="7088007" y="2748951"/>
                <a:ext cx="179640" cy="389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5BB842-1619-434F-B0E6-A77A6215D13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79007" y="2739951"/>
                  <a:ext cx="1972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BF1BBCB-F0EA-40CA-B53B-F3CDDF868559}"/>
                    </a:ext>
                  </a:extLst>
                </p14:cNvPr>
                <p14:cNvContentPartPr/>
                <p14:nvPr/>
              </p14:nvContentPartPr>
              <p14:xfrm>
                <a:off x="7327767" y="2773071"/>
                <a:ext cx="161280" cy="358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BF1BBCB-F0EA-40CA-B53B-F3CDDF8685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8767" y="2764431"/>
                  <a:ext cx="1789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E219D3C-57B4-462D-8B9E-33D9F0A98186}"/>
                    </a:ext>
                  </a:extLst>
                </p14:cNvPr>
                <p14:cNvContentPartPr/>
                <p14:nvPr/>
              </p14:nvContentPartPr>
              <p14:xfrm>
                <a:off x="7499847" y="2907351"/>
                <a:ext cx="88560" cy="182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E219D3C-57B4-462D-8B9E-33D9F0A981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90847" y="2898351"/>
                  <a:ext cx="106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F06F77A-E969-4158-9FAF-0FB8951BA7E9}"/>
                    </a:ext>
                  </a:extLst>
                </p14:cNvPr>
                <p14:cNvContentPartPr/>
                <p14:nvPr/>
              </p14:nvContentPartPr>
              <p14:xfrm>
                <a:off x="7476447" y="2994111"/>
                <a:ext cx="12600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F06F77A-E969-4158-9FAF-0FB8951BA7E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67447" y="2985111"/>
                  <a:ext cx="143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B0DC41-DF34-472D-969E-FC79A373B52E}"/>
                    </a:ext>
                  </a:extLst>
                </p14:cNvPr>
                <p14:cNvContentPartPr/>
                <p14:nvPr/>
              </p14:nvContentPartPr>
              <p14:xfrm>
                <a:off x="7739247" y="2838591"/>
                <a:ext cx="101880" cy="329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B0DC41-DF34-472D-969E-FC79A373B52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30607" y="2829951"/>
                  <a:ext cx="119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21C313A-B963-498C-8026-FEDC8F758B46}"/>
                    </a:ext>
                  </a:extLst>
                </p14:cNvPr>
                <p14:cNvContentPartPr/>
                <p14:nvPr/>
              </p14:nvContentPartPr>
              <p14:xfrm>
                <a:off x="6842847" y="3178791"/>
                <a:ext cx="84240" cy="102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21C313A-B963-498C-8026-FEDC8F758B4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34207" y="3170151"/>
                  <a:ext cx="10188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38D200D-02B3-4FC6-8749-B85BEC01E314}"/>
                  </a:ext>
                </a:extLst>
              </p14:cNvPr>
              <p14:cNvContentPartPr/>
              <p14:nvPr/>
            </p14:nvContentPartPr>
            <p14:xfrm>
              <a:off x="5429847" y="3423951"/>
              <a:ext cx="439200" cy="78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38D200D-02B3-4FC6-8749-B85BEC01E3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421207" y="3414951"/>
                <a:ext cx="4568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41BE0BB-FFBC-43B5-B312-1733B273DF10}"/>
                  </a:ext>
                </a:extLst>
              </p14:cNvPr>
              <p14:cNvContentPartPr/>
              <p14:nvPr/>
            </p14:nvContentPartPr>
            <p14:xfrm>
              <a:off x="6573927" y="3453471"/>
              <a:ext cx="1463760" cy="1202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41BE0BB-FFBC-43B5-B312-1733B273DF1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565287" y="3444831"/>
                <a:ext cx="14814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DD92E6-0FAD-4977-A237-BE9BD240F1EB}"/>
                  </a:ext>
                </a:extLst>
              </p14:cNvPr>
              <p14:cNvContentPartPr/>
              <p14:nvPr/>
            </p14:nvContentPartPr>
            <p14:xfrm>
              <a:off x="1882407" y="3555711"/>
              <a:ext cx="2934720" cy="662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DD92E6-0FAD-4977-A237-BE9BD240F1E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873767" y="3547071"/>
                <a:ext cx="2952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6AF7F94-C254-41C6-A709-4312EA0768C3}"/>
                  </a:ext>
                </a:extLst>
              </p14:cNvPr>
              <p14:cNvContentPartPr/>
              <p14:nvPr/>
            </p14:nvContentPartPr>
            <p14:xfrm>
              <a:off x="2638407" y="2324511"/>
              <a:ext cx="115200" cy="23112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6AF7F94-C254-41C6-A709-4312EA0768C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29407" y="2315871"/>
                <a:ext cx="1328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4E7851F-4F92-4513-A4E0-62F63CDE3F65}"/>
                  </a:ext>
                </a:extLst>
              </p14:cNvPr>
              <p14:cNvContentPartPr/>
              <p14:nvPr/>
            </p14:nvContentPartPr>
            <p14:xfrm>
              <a:off x="2665407" y="2217231"/>
              <a:ext cx="89640" cy="7812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4E7851F-4F92-4513-A4E0-62F63CDE3F6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56767" y="2208231"/>
                <a:ext cx="107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BE032E-00DF-4D4F-87A6-FF9208160309}"/>
                  </a:ext>
                </a:extLst>
              </p14:cNvPr>
              <p14:cNvContentPartPr/>
              <p14:nvPr/>
            </p14:nvContentPartPr>
            <p14:xfrm>
              <a:off x="2856567" y="2336751"/>
              <a:ext cx="83880" cy="24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BE032E-00DF-4D4F-87A6-FF920816030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847927" y="2327751"/>
                <a:ext cx="101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7E822C-7DA2-4425-AFD6-8062F0A1A0D2}"/>
                  </a:ext>
                </a:extLst>
              </p14:cNvPr>
              <p14:cNvContentPartPr/>
              <p14:nvPr/>
            </p14:nvContentPartPr>
            <p14:xfrm>
              <a:off x="2844687" y="2426391"/>
              <a:ext cx="72000" cy="183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7E822C-7DA2-4425-AFD6-8062F0A1A0D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835687" y="2417391"/>
                <a:ext cx="89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114FBED-ECC1-4B9B-BF1A-477DD8676057}"/>
                  </a:ext>
                </a:extLst>
              </p14:cNvPr>
              <p14:cNvContentPartPr/>
              <p14:nvPr/>
            </p14:nvContentPartPr>
            <p14:xfrm>
              <a:off x="2994087" y="2276991"/>
              <a:ext cx="119880" cy="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114FBED-ECC1-4B9B-BF1A-477DD867605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985087" y="2267991"/>
                <a:ext cx="137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69EE687-BB1B-46E2-9C8E-FBE7164913EA}"/>
                  </a:ext>
                </a:extLst>
              </p14:cNvPr>
              <p14:cNvContentPartPr/>
              <p14:nvPr/>
            </p14:nvContentPartPr>
            <p14:xfrm>
              <a:off x="3008847" y="2222991"/>
              <a:ext cx="87120" cy="2214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69EE687-BB1B-46E2-9C8E-FBE7164913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00207" y="2214351"/>
                <a:ext cx="1047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FDFC9075-2573-4BF1-9977-95E9FA91EB9C}"/>
                  </a:ext>
                </a:extLst>
              </p14:cNvPr>
              <p14:cNvContentPartPr/>
              <p14:nvPr/>
            </p14:nvContentPartPr>
            <p14:xfrm>
              <a:off x="3137367" y="2444031"/>
              <a:ext cx="83880" cy="54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FDFC9075-2573-4BF1-9977-95E9FA91EB9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128727" y="2435031"/>
                <a:ext cx="1015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13EF565-7EE7-4BDC-B6DC-08C5E2A98F74}"/>
                  </a:ext>
                </a:extLst>
              </p14:cNvPr>
              <p14:cNvContentPartPr/>
              <p14:nvPr/>
            </p14:nvContentPartPr>
            <p14:xfrm>
              <a:off x="2976087" y="2110671"/>
              <a:ext cx="161640" cy="77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13EF565-7EE7-4BDC-B6DC-08C5E2A98F7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67447" y="2101671"/>
                <a:ext cx="179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675EBB-5795-439F-857E-DB95822EC577}"/>
                  </a:ext>
                </a:extLst>
              </p14:cNvPr>
              <p14:cNvContentPartPr/>
              <p14:nvPr/>
            </p14:nvContentPartPr>
            <p14:xfrm>
              <a:off x="752727" y="2946231"/>
              <a:ext cx="267480" cy="2098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675EBB-5795-439F-857E-DB95822EC57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4087" y="2937231"/>
                <a:ext cx="2851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F667F0F-5321-4BC8-8E56-FFEF00E05D92}"/>
                  </a:ext>
                </a:extLst>
              </p14:cNvPr>
              <p14:cNvContentPartPr/>
              <p14:nvPr/>
            </p14:nvContentPartPr>
            <p14:xfrm>
              <a:off x="1105527" y="2969991"/>
              <a:ext cx="12240" cy="12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F667F0F-5321-4BC8-8E56-FFEF00E05D9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6527" y="2961351"/>
                <a:ext cx="29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EAD388-C3A8-4439-B8E9-BC7B9E5C0834}"/>
                  </a:ext>
                </a:extLst>
              </p14:cNvPr>
              <p14:cNvContentPartPr/>
              <p14:nvPr/>
            </p14:nvContentPartPr>
            <p14:xfrm>
              <a:off x="1243047" y="2934351"/>
              <a:ext cx="90000" cy="203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EAD388-C3A8-4439-B8E9-BC7B9E5C083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234047" y="2925351"/>
                <a:ext cx="107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E49DBBA-77D8-48B0-BF92-10C0933BAB15}"/>
                  </a:ext>
                </a:extLst>
              </p14:cNvPr>
              <p14:cNvContentPartPr/>
              <p14:nvPr/>
            </p14:nvContentPartPr>
            <p14:xfrm>
              <a:off x="1200927" y="2892591"/>
              <a:ext cx="269280" cy="281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E49DBBA-77D8-48B0-BF92-10C0933BAB1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192287" y="2883591"/>
                <a:ext cx="2869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434E978-932E-430E-8FE5-56496D70954F}"/>
                  </a:ext>
                </a:extLst>
              </p14:cNvPr>
              <p14:cNvContentPartPr/>
              <p14:nvPr/>
            </p14:nvContentPartPr>
            <p14:xfrm>
              <a:off x="1523847" y="2946231"/>
              <a:ext cx="83880" cy="1080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434E978-932E-430E-8FE5-56496D70954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514847" y="2937231"/>
                <a:ext cx="101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57DB51A-C5FF-4C01-ACBD-DBAEF2D77AE5}"/>
                  </a:ext>
                </a:extLst>
              </p14:cNvPr>
              <p14:cNvContentPartPr/>
              <p14:nvPr/>
            </p14:nvContentPartPr>
            <p14:xfrm>
              <a:off x="1906167" y="2754351"/>
              <a:ext cx="94320" cy="2109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57DB51A-C5FF-4C01-ACBD-DBAEF2D77AE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897167" y="2745711"/>
                <a:ext cx="1119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5A88893-3064-4ED0-98F2-1EDC89CA9C71}"/>
                  </a:ext>
                </a:extLst>
              </p14:cNvPr>
              <p14:cNvContentPartPr/>
              <p14:nvPr/>
            </p14:nvContentPartPr>
            <p14:xfrm>
              <a:off x="1780527" y="3067551"/>
              <a:ext cx="293400" cy="158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5A88893-3064-4ED0-98F2-1EDC89CA9C7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771887" y="3058911"/>
                <a:ext cx="311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2677113-9FC6-41BE-9BF8-878DB0E276F6}"/>
                  </a:ext>
                </a:extLst>
              </p14:cNvPr>
              <p14:cNvContentPartPr/>
              <p14:nvPr/>
            </p14:nvContentPartPr>
            <p14:xfrm>
              <a:off x="1792767" y="3137391"/>
              <a:ext cx="207720" cy="161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2677113-9FC6-41BE-9BF8-878DB0E276F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783767" y="3128751"/>
                <a:ext cx="225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8D0D7A4-1084-41DB-8DC0-D6A6EC933040}"/>
                  </a:ext>
                </a:extLst>
              </p14:cNvPr>
              <p14:cNvContentPartPr/>
              <p14:nvPr/>
            </p14:nvContentPartPr>
            <p14:xfrm>
              <a:off x="1930287" y="3197151"/>
              <a:ext cx="126000" cy="119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8D0D7A4-1084-41DB-8DC0-D6A6EC93304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921287" y="3188511"/>
                <a:ext cx="143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368F4C3-3054-424A-AF7D-79FFC4147273}"/>
                  </a:ext>
                </a:extLst>
              </p14:cNvPr>
              <p14:cNvContentPartPr/>
              <p14:nvPr/>
            </p14:nvContentPartPr>
            <p14:xfrm>
              <a:off x="2288847" y="2946231"/>
              <a:ext cx="72000" cy="1677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368F4C3-3054-424A-AF7D-79FFC414727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279847" y="2937231"/>
                <a:ext cx="89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045EEEA-D02B-4898-8295-34C2952F32C3}"/>
                  </a:ext>
                </a:extLst>
              </p14:cNvPr>
              <p14:cNvContentPartPr/>
              <p14:nvPr/>
            </p14:nvContentPartPr>
            <p14:xfrm>
              <a:off x="2211447" y="2924271"/>
              <a:ext cx="237600" cy="2314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045EEEA-D02B-4898-8295-34C2952F32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202447" y="2915631"/>
                <a:ext cx="2552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3B9D99D-884D-442E-B8EA-C008E9A84411}"/>
                  </a:ext>
                </a:extLst>
              </p14:cNvPr>
              <p14:cNvContentPartPr/>
              <p14:nvPr/>
            </p14:nvContentPartPr>
            <p14:xfrm>
              <a:off x="2438247" y="3174471"/>
              <a:ext cx="60120" cy="5328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3B9D99D-884D-442E-B8EA-C008E9A8441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429247" y="3165471"/>
                <a:ext cx="777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58B8868-B998-4871-B852-68394A654EF5}"/>
                  </a:ext>
                </a:extLst>
              </p14:cNvPr>
              <p14:cNvContentPartPr/>
              <p14:nvPr/>
            </p14:nvContentPartPr>
            <p14:xfrm>
              <a:off x="2444367" y="3161511"/>
              <a:ext cx="83880" cy="838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58B8868-B998-4871-B852-68394A654EF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35367" y="3152511"/>
                <a:ext cx="1015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FB4664D-5766-4C3C-AE52-5009F519877B}"/>
                  </a:ext>
                </a:extLst>
              </p14:cNvPr>
              <p14:cNvContentPartPr/>
              <p14:nvPr/>
            </p14:nvContentPartPr>
            <p14:xfrm>
              <a:off x="2701047" y="2964231"/>
              <a:ext cx="137880" cy="1796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FB4664D-5766-4C3C-AE52-5009F51987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692407" y="2955231"/>
                <a:ext cx="155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C019CDE-6EA4-40CA-AECD-F3E8C37FEE3E}"/>
                  </a:ext>
                </a:extLst>
              </p14:cNvPr>
              <p14:cNvContentPartPr/>
              <p14:nvPr/>
            </p14:nvContentPartPr>
            <p14:xfrm>
              <a:off x="3035847" y="2874591"/>
              <a:ext cx="161640" cy="1504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C019CDE-6EA4-40CA-AECD-F3E8C37FEE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027207" y="2865591"/>
                <a:ext cx="1792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2D5B0B4-6AE2-4A30-809E-E872DBB58249}"/>
                  </a:ext>
                </a:extLst>
              </p14:cNvPr>
              <p14:cNvContentPartPr/>
              <p14:nvPr/>
            </p14:nvContentPartPr>
            <p14:xfrm>
              <a:off x="2922087" y="3083751"/>
              <a:ext cx="419040" cy="22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2D5B0B4-6AE2-4A30-809E-E872DBB5824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13087" y="3074751"/>
                <a:ext cx="436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9E246FD-BD3B-4236-ACF3-322280C049E7}"/>
                  </a:ext>
                </a:extLst>
              </p14:cNvPr>
              <p14:cNvContentPartPr/>
              <p14:nvPr/>
            </p14:nvContentPartPr>
            <p14:xfrm>
              <a:off x="2957367" y="3160791"/>
              <a:ext cx="258120" cy="335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9E246FD-BD3B-4236-ACF3-322280C049E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48727" y="3151791"/>
                <a:ext cx="2757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A99D945-06CF-4FC8-AAB0-108EDD0BB0EB}"/>
                  </a:ext>
                </a:extLst>
              </p14:cNvPr>
              <p14:cNvContentPartPr/>
              <p14:nvPr/>
            </p14:nvContentPartPr>
            <p14:xfrm>
              <a:off x="3508167" y="2922471"/>
              <a:ext cx="42120" cy="179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A99D945-06CF-4FC8-AAB0-108EDD0BB0E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499167" y="2913471"/>
                <a:ext cx="59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0ED266-736D-455D-8AEC-23D1C7180477}"/>
                  </a:ext>
                </a:extLst>
              </p14:cNvPr>
              <p14:cNvContentPartPr/>
              <p14:nvPr/>
            </p14:nvContentPartPr>
            <p14:xfrm>
              <a:off x="3418527" y="2897631"/>
              <a:ext cx="245160" cy="25200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0ED266-736D-455D-8AEC-23D1C718047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409527" y="2888991"/>
                <a:ext cx="2628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AAA0352-A837-4F86-A52E-CA838C0FA59B}"/>
                  </a:ext>
                </a:extLst>
              </p14:cNvPr>
              <p14:cNvContentPartPr/>
              <p14:nvPr/>
            </p14:nvContentPartPr>
            <p14:xfrm>
              <a:off x="3675567" y="3119391"/>
              <a:ext cx="113760" cy="2394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AAA0352-A837-4F86-A52E-CA838C0FA59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666567" y="3110751"/>
                <a:ext cx="13140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32823EC-0814-474C-B04F-10996549C8AB}"/>
                  </a:ext>
                </a:extLst>
              </p14:cNvPr>
              <p14:cNvContentPartPr/>
              <p14:nvPr/>
            </p14:nvContentPartPr>
            <p14:xfrm>
              <a:off x="3956367" y="2934351"/>
              <a:ext cx="137880" cy="191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32823EC-0814-474C-B04F-10996549C8A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947367" y="2925351"/>
                <a:ext cx="155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8C899D5-2153-4FFF-9ED4-C749D541292A}"/>
                  </a:ext>
                </a:extLst>
              </p14:cNvPr>
              <p14:cNvContentPartPr/>
              <p14:nvPr/>
            </p14:nvContentPartPr>
            <p14:xfrm>
              <a:off x="4227807" y="2784951"/>
              <a:ext cx="171000" cy="173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8C899D5-2153-4FFF-9ED4-C749D541292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19167" y="2775951"/>
                <a:ext cx="188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412C6B9-0F73-4181-ADC5-E0961A5BE13D}"/>
                  </a:ext>
                </a:extLst>
              </p14:cNvPr>
              <p14:cNvContentPartPr/>
              <p14:nvPr/>
            </p14:nvContentPartPr>
            <p14:xfrm>
              <a:off x="4117647" y="3035871"/>
              <a:ext cx="388800" cy="42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412C6B9-0F73-4181-ADC5-E0961A5BE13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108647" y="3026871"/>
                <a:ext cx="40644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241BE4A-0325-4938-B828-6C6833ADE43A}"/>
                  </a:ext>
                </a:extLst>
              </p14:cNvPr>
              <p14:cNvContentPartPr/>
              <p14:nvPr/>
            </p14:nvContentPartPr>
            <p14:xfrm>
              <a:off x="4171287" y="3137031"/>
              <a:ext cx="239760" cy="3002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241BE4A-0325-4938-B828-6C6833ADE43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162647" y="3128391"/>
                <a:ext cx="257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39E06E7-0DD3-4D83-A357-87CF148509A8}"/>
                  </a:ext>
                </a:extLst>
              </p14:cNvPr>
              <p14:cNvContentPartPr/>
              <p14:nvPr/>
            </p14:nvContentPartPr>
            <p14:xfrm>
              <a:off x="4631727" y="2922471"/>
              <a:ext cx="66240" cy="2455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39E06E7-0DD3-4D83-A357-87CF148509A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22727" y="2913471"/>
                <a:ext cx="838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FC9D72C-C504-425D-9303-265E0C44D496}"/>
                  </a:ext>
                </a:extLst>
              </p14:cNvPr>
              <p14:cNvContentPartPr/>
              <p14:nvPr/>
            </p14:nvContentPartPr>
            <p14:xfrm>
              <a:off x="4573767" y="2915631"/>
              <a:ext cx="302760" cy="2638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FC9D72C-C504-425D-9303-265E0C44D49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65127" y="2906991"/>
                <a:ext cx="3204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0870388-78F2-4D46-8803-8D479974400A}"/>
                  </a:ext>
                </a:extLst>
              </p14:cNvPr>
              <p14:cNvContentPartPr/>
              <p14:nvPr/>
            </p14:nvContentPartPr>
            <p14:xfrm>
              <a:off x="4840887" y="3179511"/>
              <a:ext cx="72720" cy="185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0870388-78F2-4D46-8803-8D479974400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831887" y="3170871"/>
                <a:ext cx="90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0EF8FA9-9B1C-447B-8453-0710CECB38F0}"/>
                  </a:ext>
                </a:extLst>
              </p14:cNvPr>
              <p14:cNvContentPartPr/>
              <p14:nvPr/>
            </p14:nvContentPartPr>
            <p14:xfrm>
              <a:off x="4846647" y="3012111"/>
              <a:ext cx="478440" cy="2754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0EF8FA9-9B1C-447B-8453-0710CECB38F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838007" y="3003111"/>
                <a:ext cx="4960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AF94927-4E2A-491B-A6C5-68430A6B3E57}"/>
                  </a:ext>
                </a:extLst>
              </p14:cNvPr>
              <p14:cNvContentPartPr/>
              <p14:nvPr/>
            </p14:nvContentPartPr>
            <p14:xfrm>
              <a:off x="5241207" y="3125511"/>
              <a:ext cx="72000" cy="122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AF94927-4E2A-491B-A6C5-68430A6B3E5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232207" y="3116871"/>
                <a:ext cx="89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158B5A1-AF4C-414D-AFDE-28DA6CD901A5}"/>
                  </a:ext>
                </a:extLst>
              </p14:cNvPr>
              <p14:cNvContentPartPr/>
              <p14:nvPr/>
            </p14:nvContentPartPr>
            <p14:xfrm>
              <a:off x="5515887" y="2921751"/>
              <a:ext cx="329760" cy="4557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158B5A1-AF4C-414D-AFDE-28DA6CD901A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07247" y="2912751"/>
                <a:ext cx="34740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A8D36EC-E184-405B-A699-CB2084CA0D8A}"/>
                  </a:ext>
                </a:extLst>
              </p14:cNvPr>
              <p14:cNvContentPartPr/>
              <p14:nvPr/>
            </p14:nvContentPartPr>
            <p14:xfrm>
              <a:off x="4673487" y="2480031"/>
              <a:ext cx="143640" cy="1796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A8D36EC-E184-405B-A699-CB2084CA0D8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664487" y="2471391"/>
                <a:ext cx="16128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0C539F76-4588-43EF-92E7-BCEC9730EC35}"/>
                  </a:ext>
                </a:extLst>
              </p14:cNvPr>
              <p14:cNvContentPartPr/>
              <p14:nvPr/>
            </p14:nvContentPartPr>
            <p14:xfrm>
              <a:off x="4589607" y="2557791"/>
              <a:ext cx="131760" cy="108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0C539F76-4588-43EF-92E7-BCEC9730EC3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580967" y="2548791"/>
                <a:ext cx="1494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96EC3C1-4275-44B8-B9CE-00C1119EA1EC}"/>
                  </a:ext>
                </a:extLst>
              </p14:cNvPr>
              <p14:cNvContentPartPr/>
              <p14:nvPr/>
            </p14:nvContentPartPr>
            <p14:xfrm>
              <a:off x="3525807" y="2533671"/>
              <a:ext cx="352800" cy="2214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96EC3C1-4275-44B8-B9CE-00C1119EA1E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517167" y="2525031"/>
                <a:ext cx="3704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630CF0B-0CF5-4CF6-8A0F-C192050F654B}"/>
                  </a:ext>
                </a:extLst>
              </p14:cNvPr>
              <p14:cNvContentPartPr/>
              <p14:nvPr/>
            </p14:nvContentPartPr>
            <p14:xfrm>
              <a:off x="3579447" y="2695311"/>
              <a:ext cx="119880" cy="10584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630CF0B-0CF5-4CF6-8A0F-C192050F654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570807" y="2686311"/>
                <a:ext cx="137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A6A7B7C2-0238-43DF-B4A2-7C90451DEC5F}"/>
                  </a:ext>
                </a:extLst>
              </p14:cNvPr>
              <p14:cNvContentPartPr/>
              <p14:nvPr/>
            </p14:nvContentPartPr>
            <p14:xfrm>
              <a:off x="2796807" y="2689191"/>
              <a:ext cx="335160" cy="1436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A6A7B7C2-0238-43DF-B4A2-7C90451DEC5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88167" y="2680551"/>
                <a:ext cx="352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FDFC83F-8D03-4B48-A95F-05FB99410037}"/>
                  </a:ext>
                </a:extLst>
              </p14:cNvPr>
              <p14:cNvContentPartPr/>
              <p14:nvPr/>
            </p14:nvContentPartPr>
            <p14:xfrm>
              <a:off x="2755047" y="2719071"/>
              <a:ext cx="108000" cy="961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FDFC83F-8D03-4B48-A95F-05FB9941003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746047" y="2710431"/>
                <a:ext cx="1256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58AC911-76DB-493F-8F15-0E0289D9D283}"/>
                  </a:ext>
                </a:extLst>
              </p14:cNvPr>
              <p14:cNvContentPartPr/>
              <p14:nvPr/>
            </p14:nvContentPartPr>
            <p14:xfrm>
              <a:off x="4111167" y="2516031"/>
              <a:ext cx="1070640" cy="111600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58AC911-76DB-493F-8F15-0E0289D9D28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02527" y="2507031"/>
                <a:ext cx="1088280" cy="11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106B7AC-45FD-4061-83FB-14F46DE1E4E2}"/>
              </a:ext>
            </a:extLst>
          </p:cNvPr>
          <p:cNvGrpSpPr/>
          <p:nvPr/>
        </p:nvGrpSpPr>
        <p:grpSpPr>
          <a:xfrm>
            <a:off x="6119607" y="5229351"/>
            <a:ext cx="102240" cy="83880"/>
            <a:chOff x="6119607" y="5229351"/>
            <a:chExt cx="10224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DFF5531-4383-40CC-BECB-53F200E54760}"/>
                    </a:ext>
                  </a:extLst>
                </p14:cNvPr>
                <p14:cNvContentPartPr/>
                <p14:nvPr/>
              </p14:nvContentPartPr>
              <p14:xfrm>
                <a:off x="6119607" y="5229351"/>
                <a:ext cx="78120" cy="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DFF5531-4383-40CC-BECB-53F200E547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10967" y="5220351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6A516F1-A34F-48A0-9CE2-261D810512AC}"/>
                    </a:ext>
                  </a:extLst>
                </p14:cNvPr>
                <p14:cNvContentPartPr/>
                <p14:nvPr/>
              </p14:nvContentPartPr>
              <p14:xfrm>
                <a:off x="6143727" y="5312871"/>
                <a:ext cx="78120" cy="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6A516F1-A34F-48A0-9CE2-261D810512A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34727" y="5304231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4AEF6C5-AE2F-4C36-8684-14F7E094F9A5}"/>
              </a:ext>
            </a:extLst>
          </p:cNvPr>
          <p:cNvGrpSpPr/>
          <p:nvPr/>
        </p:nvGrpSpPr>
        <p:grpSpPr>
          <a:xfrm>
            <a:off x="1751007" y="3723111"/>
            <a:ext cx="4092120" cy="1853640"/>
            <a:chOff x="1751007" y="3723111"/>
            <a:chExt cx="4092120" cy="185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F831CE8-54A6-4028-A0AD-619E91964B63}"/>
                    </a:ext>
                  </a:extLst>
                </p14:cNvPr>
                <p14:cNvContentPartPr/>
                <p14:nvPr/>
              </p14:nvContentPartPr>
              <p14:xfrm>
                <a:off x="2193087" y="3802671"/>
                <a:ext cx="249480" cy="241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F831CE8-54A6-4028-A0AD-619E91964B6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184447" y="3794031"/>
                  <a:ext cx="267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96545B-2125-4B7E-A46C-E58AA285FC11}"/>
                    </a:ext>
                  </a:extLst>
                </p14:cNvPr>
                <p14:cNvContentPartPr/>
                <p14:nvPr/>
              </p14:nvContentPartPr>
              <p14:xfrm>
                <a:off x="2462007" y="3794751"/>
                <a:ext cx="36360" cy="12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96545B-2125-4B7E-A46C-E58AA285FC1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453367" y="3786111"/>
                  <a:ext cx="5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E70278-DC2F-4AF4-8D84-AD3B3C4E6B18}"/>
                    </a:ext>
                  </a:extLst>
                </p14:cNvPr>
                <p14:cNvContentPartPr/>
                <p14:nvPr/>
              </p14:nvContentPartPr>
              <p14:xfrm>
                <a:off x="2438247" y="3848751"/>
                <a:ext cx="60120" cy="167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E70278-DC2F-4AF4-8D84-AD3B3C4E6B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29247" y="3839751"/>
                  <a:ext cx="77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433D621-8CC7-4F1D-A26C-0D0BAA56D865}"/>
                    </a:ext>
                  </a:extLst>
                </p14:cNvPr>
                <p14:cNvContentPartPr/>
                <p14:nvPr/>
              </p14:nvContentPartPr>
              <p14:xfrm>
                <a:off x="2550927" y="3725271"/>
                <a:ext cx="957240" cy="512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433D621-8CC7-4F1D-A26C-0D0BAA56D86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42287" y="3716631"/>
                  <a:ext cx="9748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C9AA843-1AA5-4A6E-86BC-5BD6D1C3672B}"/>
                    </a:ext>
                  </a:extLst>
                </p14:cNvPr>
                <p14:cNvContentPartPr/>
                <p14:nvPr/>
              </p14:nvContentPartPr>
              <p14:xfrm>
                <a:off x="3490167" y="3932271"/>
                <a:ext cx="24120" cy="36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C9AA843-1AA5-4A6E-86BC-5BD6D1C367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481167" y="3923631"/>
                  <a:ext cx="41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CA2749-C774-4F84-B02C-DD351235BDA1}"/>
                    </a:ext>
                  </a:extLst>
                </p14:cNvPr>
                <p14:cNvContentPartPr/>
                <p14:nvPr/>
              </p14:nvContentPartPr>
              <p14:xfrm>
                <a:off x="3639567" y="3723111"/>
                <a:ext cx="41760" cy="262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CA2749-C774-4F84-B02C-DD351235BDA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30567" y="3714471"/>
                  <a:ext cx="59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87F64E9-2804-4087-97AE-846EBCD9DD9B}"/>
                    </a:ext>
                  </a:extLst>
                </p14:cNvPr>
                <p14:cNvContentPartPr/>
                <p14:nvPr/>
              </p14:nvContentPartPr>
              <p14:xfrm>
                <a:off x="3609687" y="3890151"/>
                <a:ext cx="218520" cy="370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87F64E9-2804-4087-97AE-846EBCD9DD9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00687" y="3881511"/>
                  <a:ext cx="236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9BA8C30-5717-4385-8456-E68E28C092E7}"/>
                    </a:ext>
                  </a:extLst>
                </p14:cNvPr>
                <p14:cNvContentPartPr/>
                <p14:nvPr/>
              </p14:nvContentPartPr>
              <p14:xfrm>
                <a:off x="4153647" y="3854871"/>
                <a:ext cx="293040" cy="126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9BA8C30-5717-4385-8456-E68E28C092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44647" y="3846231"/>
                  <a:ext cx="310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ACA235-92DE-4DAC-A6F5-B86B5A45149F}"/>
                    </a:ext>
                  </a:extLst>
                </p14:cNvPr>
                <p14:cNvContentPartPr/>
                <p14:nvPr/>
              </p14:nvContentPartPr>
              <p14:xfrm>
                <a:off x="4517967" y="3772791"/>
                <a:ext cx="316800" cy="19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ACA235-92DE-4DAC-A6F5-B86B5A45149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08967" y="3763791"/>
                  <a:ext cx="334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F274004-A7D6-4109-A790-58FABFF0348F}"/>
                    </a:ext>
                  </a:extLst>
                </p14:cNvPr>
                <p14:cNvContentPartPr/>
                <p14:nvPr/>
              </p14:nvContentPartPr>
              <p14:xfrm>
                <a:off x="4679247" y="3848751"/>
                <a:ext cx="317160" cy="90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F274004-A7D6-4109-A790-58FABFF0348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670607" y="3839751"/>
                  <a:ext cx="334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913056E-BBEA-4AD6-9AF6-743119217484}"/>
                    </a:ext>
                  </a:extLst>
                </p14:cNvPr>
                <p14:cNvContentPartPr/>
                <p14:nvPr/>
              </p14:nvContentPartPr>
              <p14:xfrm>
                <a:off x="5103687" y="3818871"/>
                <a:ext cx="126000" cy="144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913056E-BBEA-4AD6-9AF6-74311921748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094687" y="3809871"/>
                  <a:ext cx="143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2C8ED99-ABB6-4377-B29D-7CFE083CD741}"/>
                    </a:ext>
                  </a:extLst>
                </p14:cNvPr>
                <p14:cNvContentPartPr/>
                <p14:nvPr/>
              </p14:nvContentPartPr>
              <p14:xfrm>
                <a:off x="5271087" y="3777111"/>
                <a:ext cx="60120" cy="185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2C8ED99-ABB6-4377-B29D-7CFE083CD74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62087" y="3768111"/>
                  <a:ext cx="77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EDB91E-7C2B-4404-9870-5F0A34E2EDEF}"/>
                    </a:ext>
                  </a:extLst>
                </p14:cNvPr>
                <p14:cNvContentPartPr/>
                <p14:nvPr/>
              </p14:nvContentPartPr>
              <p14:xfrm>
                <a:off x="5396367" y="3878631"/>
                <a:ext cx="233640" cy="406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EDB91E-7C2B-4404-9870-5F0A34E2EDE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387727" y="3869631"/>
                  <a:ext cx="2512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B792F1-256A-427A-846B-73DD4ACB0C95}"/>
                    </a:ext>
                  </a:extLst>
                </p14:cNvPr>
                <p14:cNvContentPartPr/>
                <p14:nvPr/>
              </p14:nvContentPartPr>
              <p14:xfrm>
                <a:off x="1876287" y="4296951"/>
                <a:ext cx="299160" cy="287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B792F1-256A-427A-846B-73DD4ACB0C9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67647" y="4287951"/>
                  <a:ext cx="316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FB1FCF7-8A57-44EA-A8C8-90E6A6243EE4}"/>
                    </a:ext>
                  </a:extLst>
                </p14:cNvPr>
                <p14:cNvContentPartPr/>
                <p14:nvPr/>
              </p14:nvContentPartPr>
              <p14:xfrm>
                <a:off x="1834527" y="4601511"/>
                <a:ext cx="614880" cy="12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FB1FCF7-8A57-44EA-A8C8-90E6A6243EE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25887" y="4592511"/>
                  <a:ext cx="632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704E43D-D357-4CDB-AC02-5B0E25B374A7}"/>
                    </a:ext>
                  </a:extLst>
                </p14:cNvPr>
                <p14:cNvContentPartPr/>
                <p14:nvPr/>
              </p14:nvContentPartPr>
              <p14:xfrm>
                <a:off x="1906167" y="4721031"/>
                <a:ext cx="401040" cy="273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704E43D-D357-4CDB-AC02-5B0E25B374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97527" y="4712031"/>
                  <a:ext cx="4186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20423DB-CF4A-4DF9-AA9C-92F89EF11487}"/>
                    </a:ext>
                  </a:extLst>
                </p14:cNvPr>
                <p14:cNvContentPartPr/>
                <p14:nvPr/>
              </p14:nvContentPartPr>
              <p14:xfrm>
                <a:off x="2623647" y="4476231"/>
                <a:ext cx="18360" cy="209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20423DB-CF4A-4DF9-AA9C-92F89EF1148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614647" y="4467231"/>
                  <a:ext cx="36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03C1C3F-835B-40ED-B95B-36F31BBAE00C}"/>
                    </a:ext>
                  </a:extLst>
                </p14:cNvPr>
                <p14:cNvContentPartPr/>
                <p14:nvPr/>
              </p14:nvContentPartPr>
              <p14:xfrm>
                <a:off x="2486127" y="4482711"/>
                <a:ext cx="280440" cy="28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03C1C3F-835B-40ED-B95B-36F31BBAE00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77487" y="4474071"/>
                  <a:ext cx="298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D19EBE3-2F04-46B4-B95C-B83C26646B7D}"/>
                    </a:ext>
                  </a:extLst>
                </p14:cNvPr>
                <p14:cNvContentPartPr/>
                <p14:nvPr/>
              </p14:nvContentPartPr>
              <p14:xfrm>
                <a:off x="2829207" y="4687191"/>
                <a:ext cx="93960" cy="159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D19EBE3-2F04-46B4-B95C-B83C26646B7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20567" y="4678191"/>
                  <a:ext cx="11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7E9685-9FCE-4B83-A54D-E1913B0C3D67}"/>
                    </a:ext>
                  </a:extLst>
                </p14:cNvPr>
                <p14:cNvContentPartPr/>
                <p14:nvPr/>
              </p14:nvContentPartPr>
              <p14:xfrm>
                <a:off x="2832807" y="4804911"/>
                <a:ext cx="90000" cy="6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7E9685-9FCE-4B83-A54D-E1913B0C3D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23807" y="4795911"/>
                  <a:ext cx="10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4AB97B-642F-42EA-A25D-3EAFE490336E}"/>
                    </a:ext>
                  </a:extLst>
                </p14:cNvPr>
                <p14:cNvContentPartPr/>
                <p14:nvPr/>
              </p14:nvContentPartPr>
              <p14:xfrm>
                <a:off x="1852527" y="5264991"/>
                <a:ext cx="48240" cy="179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4AB97B-642F-42EA-A25D-3EAFE490336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43527" y="5256351"/>
                  <a:ext cx="658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D48F3F7-CA53-445B-A34F-7056520F2A69}"/>
                    </a:ext>
                  </a:extLst>
                </p14:cNvPr>
                <p14:cNvContentPartPr/>
                <p14:nvPr/>
              </p14:nvContentPartPr>
              <p14:xfrm>
                <a:off x="1751007" y="5121351"/>
                <a:ext cx="267120" cy="341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D48F3F7-CA53-445B-A34F-7056520F2A6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42007" y="5112711"/>
                  <a:ext cx="284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5C6024F-8DF9-4445-B382-7F154FC3F9AD}"/>
                    </a:ext>
                  </a:extLst>
                </p14:cNvPr>
                <p14:cNvContentPartPr/>
                <p14:nvPr/>
              </p14:nvContentPartPr>
              <p14:xfrm>
                <a:off x="1990047" y="5420511"/>
                <a:ext cx="126720" cy="156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5C6024F-8DF9-4445-B382-7F154FC3F9A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81047" y="5411511"/>
                  <a:ext cx="144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4E22A0-812A-4FE3-8B2F-CC2AAD379F90}"/>
                    </a:ext>
                  </a:extLst>
                </p14:cNvPr>
                <p14:cNvContentPartPr/>
                <p14:nvPr/>
              </p14:nvContentPartPr>
              <p14:xfrm>
                <a:off x="2025687" y="5516271"/>
                <a:ext cx="131760" cy="12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4E22A0-812A-4FE3-8B2F-CC2AAD379F9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17047" y="5507271"/>
                  <a:ext cx="149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C2BA0C-B858-48F3-953F-35958ADBD6EB}"/>
                    </a:ext>
                  </a:extLst>
                </p14:cNvPr>
                <p14:cNvContentPartPr/>
                <p14:nvPr/>
              </p14:nvContentPartPr>
              <p14:xfrm>
                <a:off x="2276967" y="5174631"/>
                <a:ext cx="167760" cy="371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C2BA0C-B858-48F3-953F-35958ADBD6E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267967" y="5165631"/>
                  <a:ext cx="1854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BAE7C62-CE9D-47F8-8164-A820AB3FD57B}"/>
                    </a:ext>
                  </a:extLst>
                </p14:cNvPr>
                <p14:cNvContentPartPr/>
                <p14:nvPr/>
              </p14:nvContentPartPr>
              <p14:xfrm>
                <a:off x="2491527" y="5276871"/>
                <a:ext cx="101880" cy="173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BAE7C62-CE9D-47F8-8164-A820AB3FD57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482887" y="5267871"/>
                  <a:ext cx="11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0774A96-7488-4EDD-927A-FC5686AECA7E}"/>
                    </a:ext>
                  </a:extLst>
                </p14:cNvPr>
                <p14:cNvContentPartPr/>
                <p14:nvPr/>
              </p14:nvContentPartPr>
              <p14:xfrm>
                <a:off x="2480007" y="5348871"/>
                <a:ext cx="113760" cy="12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0774A96-7488-4EDD-927A-FC5686AECA7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71367" y="5339871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143F1A-A0C7-4A7D-B706-02869851B81B}"/>
                    </a:ext>
                  </a:extLst>
                </p14:cNvPr>
                <p14:cNvContentPartPr/>
                <p14:nvPr/>
              </p14:nvContentPartPr>
              <p14:xfrm>
                <a:off x="2689167" y="5342751"/>
                <a:ext cx="96120" cy="6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143F1A-A0C7-4A7D-B706-02869851B81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80527" y="5334111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6C252A-76ED-44C4-9696-4AE0381620E1}"/>
                    </a:ext>
                  </a:extLst>
                </p14:cNvPr>
                <p14:cNvContentPartPr/>
                <p14:nvPr/>
              </p14:nvContentPartPr>
              <p14:xfrm>
                <a:off x="2683407" y="5390631"/>
                <a:ext cx="126000" cy="18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6C252A-76ED-44C4-9696-4AE0381620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74407" y="5381631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8120E8-A93F-4C1C-AFAA-6ACBBCE74042}"/>
                    </a:ext>
                  </a:extLst>
                </p14:cNvPr>
                <p14:cNvContentPartPr/>
                <p14:nvPr/>
              </p14:nvContentPartPr>
              <p14:xfrm>
                <a:off x="2963847" y="5307111"/>
                <a:ext cx="108720" cy="1260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8120E8-A93F-4C1C-AFAA-6ACBBCE7404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54847" y="5298471"/>
                  <a:ext cx="126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8D76236-9539-4F1A-B2AF-2B7F7D21FDDB}"/>
                    </a:ext>
                  </a:extLst>
                </p14:cNvPr>
                <p14:cNvContentPartPr/>
                <p14:nvPr/>
              </p14:nvContentPartPr>
              <p14:xfrm>
                <a:off x="3143487" y="5324751"/>
                <a:ext cx="78120" cy="6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8D76236-9539-4F1A-B2AF-2B7F7D21FDD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34487" y="5316111"/>
                  <a:ext cx="95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8AA6575-FBAF-4919-9B05-630B4D4C1EBC}"/>
                    </a:ext>
                  </a:extLst>
                </p14:cNvPr>
                <p14:cNvContentPartPr/>
                <p14:nvPr/>
              </p14:nvContentPartPr>
              <p14:xfrm>
                <a:off x="3185247" y="5282991"/>
                <a:ext cx="24120" cy="119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8AA6575-FBAF-4919-9B05-630B4D4C1EB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76607" y="5274351"/>
                  <a:ext cx="41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58444C6-0F35-4F53-A075-2FD035DB44F3}"/>
                    </a:ext>
                  </a:extLst>
                </p14:cNvPr>
                <p14:cNvContentPartPr/>
                <p14:nvPr/>
              </p14:nvContentPartPr>
              <p14:xfrm>
                <a:off x="3322767" y="5193351"/>
                <a:ext cx="508320" cy="358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58444C6-0F35-4F53-A075-2FD035DB44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13767" y="5184711"/>
                  <a:ext cx="525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8E0924D-FD84-474E-9AC3-E173D465739B}"/>
                    </a:ext>
                  </a:extLst>
                </p14:cNvPr>
                <p14:cNvContentPartPr/>
                <p14:nvPr/>
              </p14:nvContentPartPr>
              <p14:xfrm>
                <a:off x="4129527" y="5181471"/>
                <a:ext cx="18360" cy="2394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8E0924D-FD84-474E-9AC3-E173D46573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20887" y="5172471"/>
                  <a:ext cx="36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170D1B-80D9-48CE-8E8A-72728E2FFC3E}"/>
                    </a:ext>
                  </a:extLst>
                </p14:cNvPr>
                <p14:cNvContentPartPr/>
                <p14:nvPr/>
              </p14:nvContentPartPr>
              <p14:xfrm>
                <a:off x="3986247" y="5084991"/>
                <a:ext cx="323280" cy="3578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170D1B-80D9-48CE-8E8A-72728E2FFC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977247" y="5075991"/>
                  <a:ext cx="3409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8158CDD-F58C-4293-B96F-A852FCD8995D}"/>
                    </a:ext>
                  </a:extLst>
                </p14:cNvPr>
                <p14:cNvContentPartPr/>
                <p14:nvPr/>
              </p14:nvContentPartPr>
              <p14:xfrm>
                <a:off x="4321047" y="5432031"/>
                <a:ext cx="77760" cy="138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8158CDD-F58C-4293-B96F-A852FCD8995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312407" y="5423031"/>
                  <a:ext cx="95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4AFE502-451E-464A-8D02-05EAF4ABB9ED}"/>
                    </a:ext>
                  </a:extLst>
                </p14:cNvPr>
                <p14:cNvContentPartPr/>
                <p14:nvPr/>
              </p14:nvContentPartPr>
              <p14:xfrm>
                <a:off x="4344807" y="5522031"/>
                <a:ext cx="78120" cy="18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4AFE502-451E-464A-8D02-05EAF4ABB9E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35807" y="5513391"/>
                  <a:ext cx="9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D519483-DA23-4C48-9E5E-1AF506F85956}"/>
                    </a:ext>
                  </a:extLst>
                </p14:cNvPr>
                <p14:cNvContentPartPr/>
                <p14:nvPr/>
              </p14:nvContentPartPr>
              <p14:xfrm>
                <a:off x="4613727" y="5091831"/>
                <a:ext cx="161640" cy="424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D519483-DA23-4C48-9E5E-1AF506F8595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04727" y="5082831"/>
                  <a:ext cx="1792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B8D861-28CB-480A-B359-8CBADBC0CD4F}"/>
                    </a:ext>
                  </a:extLst>
                </p14:cNvPr>
                <p14:cNvContentPartPr/>
                <p14:nvPr/>
              </p14:nvContentPartPr>
              <p14:xfrm>
                <a:off x="4751247" y="5237271"/>
                <a:ext cx="101880" cy="171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B8D861-28CB-480A-B359-8CBADBC0CD4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742247" y="5228271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1668AAC-C3EA-4AA3-B906-2D58F42E8011}"/>
                    </a:ext>
                  </a:extLst>
                </p14:cNvPr>
                <p14:cNvContentPartPr/>
                <p14:nvPr/>
              </p14:nvContentPartPr>
              <p14:xfrm>
                <a:off x="4775007" y="5264991"/>
                <a:ext cx="322920" cy="60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1668AAC-C3EA-4AA3-B906-2D58F42E80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766367" y="5256351"/>
                  <a:ext cx="340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584178F-2D84-40A2-9306-C133DDE53BB7}"/>
                    </a:ext>
                  </a:extLst>
                </p14:cNvPr>
                <p14:cNvContentPartPr/>
                <p14:nvPr/>
              </p14:nvContentPartPr>
              <p14:xfrm>
                <a:off x="5032047" y="5324751"/>
                <a:ext cx="48240" cy="12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584178F-2D84-40A2-9306-C133DDE53BB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23047" y="5316111"/>
                  <a:ext cx="65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D2D4F76-BA6D-4A36-B530-FA195EAF6B98}"/>
                    </a:ext>
                  </a:extLst>
                </p14:cNvPr>
                <p14:cNvContentPartPr/>
                <p14:nvPr/>
              </p14:nvContentPartPr>
              <p14:xfrm>
                <a:off x="5271447" y="5241231"/>
                <a:ext cx="388440" cy="108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D2D4F76-BA6D-4A36-B530-FA195EAF6B9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62447" y="5232231"/>
                  <a:ext cx="406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A896388-73E5-4248-B151-53A0D5158B2D}"/>
                    </a:ext>
                  </a:extLst>
                </p14:cNvPr>
                <p14:cNvContentPartPr/>
                <p14:nvPr/>
              </p14:nvContentPartPr>
              <p14:xfrm>
                <a:off x="5641527" y="5008311"/>
                <a:ext cx="201600" cy="550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A896388-73E5-4248-B151-53A0D5158B2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32887" y="4999671"/>
                  <a:ext cx="2192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9F1A8D-4864-4BF0-96DE-4D117A0EA547}"/>
                    </a:ext>
                  </a:extLst>
                </p14:cNvPr>
                <p14:cNvContentPartPr/>
                <p14:nvPr/>
              </p14:nvContentPartPr>
              <p14:xfrm>
                <a:off x="3358407" y="4601511"/>
                <a:ext cx="131760" cy="30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9F1A8D-4864-4BF0-96DE-4D117A0EA5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349767" y="4592511"/>
                  <a:ext cx="149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FD7DE3-8E35-44B9-8664-08783E6B1CC4}"/>
                    </a:ext>
                  </a:extLst>
                </p14:cNvPr>
                <p14:cNvContentPartPr/>
                <p14:nvPr/>
              </p14:nvContentPartPr>
              <p14:xfrm>
                <a:off x="3364527" y="4661631"/>
                <a:ext cx="78120" cy="18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FD7DE3-8E35-44B9-8664-08783E6B1CC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55887" y="4652631"/>
                  <a:ext cx="9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414394-5C98-4690-86A7-2F05FED0FC87}"/>
                    </a:ext>
                  </a:extLst>
                </p14:cNvPr>
                <p14:cNvContentPartPr/>
                <p14:nvPr/>
              </p14:nvContentPartPr>
              <p14:xfrm>
                <a:off x="3764847" y="4572351"/>
                <a:ext cx="294120" cy="28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414394-5C98-4690-86A7-2F05FED0FC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56207" y="4563351"/>
                  <a:ext cx="311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50757CC-10BF-4024-9D07-8BF0511D4B2E}"/>
                    </a:ext>
                  </a:extLst>
                </p14:cNvPr>
                <p14:cNvContentPartPr/>
                <p14:nvPr/>
              </p14:nvContentPartPr>
              <p14:xfrm>
                <a:off x="3988047" y="4750911"/>
                <a:ext cx="123480" cy="95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50757CC-10BF-4024-9D07-8BF0511D4B2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979407" y="4742271"/>
                  <a:ext cx="14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05702E-8672-4763-9CFA-8EEB2823DE9C}"/>
                    </a:ext>
                  </a:extLst>
                </p14:cNvPr>
                <p14:cNvContentPartPr/>
                <p14:nvPr/>
              </p14:nvContentPartPr>
              <p14:xfrm>
                <a:off x="4298727" y="4374351"/>
                <a:ext cx="267480" cy="315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05702E-8672-4763-9CFA-8EEB2823DE9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90087" y="4365711"/>
                  <a:ext cx="285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B3231D8-145D-4F71-B264-E8D431FB7251}"/>
                    </a:ext>
                  </a:extLst>
                </p14:cNvPr>
                <p14:cNvContentPartPr/>
                <p14:nvPr/>
              </p14:nvContentPartPr>
              <p14:xfrm>
                <a:off x="4656207" y="4368591"/>
                <a:ext cx="140760" cy="335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B3231D8-145D-4F71-B264-E8D431FB725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47207" y="4359591"/>
                  <a:ext cx="1584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D3E1E91-BF50-4412-84E0-52D385E6B05C}"/>
                    </a:ext>
                  </a:extLst>
                </p14:cNvPr>
                <p14:cNvContentPartPr/>
                <p14:nvPr/>
              </p14:nvContentPartPr>
              <p14:xfrm>
                <a:off x="4811007" y="4506471"/>
                <a:ext cx="89640" cy="108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D3E1E91-BF50-4412-84E0-52D385E6B05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02007" y="4497471"/>
                  <a:ext cx="107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D6CC987-B7DB-4C0E-98C0-BE31416DDB7E}"/>
                    </a:ext>
                  </a:extLst>
                </p14:cNvPr>
                <p14:cNvContentPartPr/>
                <p14:nvPr/>
              </p14:nvContentPartPr>
              <p14:xfrm>
                <a:off x="4816767" y="4571991"/>
                <a:ext cx="119880" cy="12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D6CC987-B7DB-4C0E-98C0-BE31416DDB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808127" y="4562991"/>
                  <a:ext cx="13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BC5A10E-510F-488F-BE45-6FD6B9EDBE05}"/>
                    </a:ext>
                  </a:extLst>
                </p14:cNvPr>
                <p14:cNvContentPartPr/>
                <p14:nvPr/>
              </p14:nvContentPartPr>
              <p14:xfrm>
                <a:off x="5050047" y="4404591"/>
                <a:ext cx="96120" cy="311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BC5A10E-510F-488F-BE45-6FD6B9EDBE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041047" y="4395591"/>
                  <a:ext cx="113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CF3F55B-AEDE-4502-9E42-13C34A165721}"/>
                    </a:ext>
                  </a:extLst>
                </p14:cNvPr>
                <p14:cNvContentPartPr/>
                <p14:nvPr/>
              </p14:nvContentPartPr>
              <p14:xfrm>
                <a:off x="3645687" y="4876191"/>
                <a:ext cx="1591920" cy="662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CF3F55B-AEDE-4502-9E42-13C34A16572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37047" y="4867551"/>
                  <a:ext cx="1609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604967B-C4C7-45EE-8037-4B74B6B4BEDA}"/>
                    </a:ext>
                  </a:extLst>
                </p14:cNvPr>
                <p14:cNvContentPartPr/>
                <p14:nvPr/>
              </p14:nvContentPartPr>
              <p14:xfrm>
                <a:off x="4013967" y="4894551"/>
                <a:ext cx="1191600" cy="84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604967B-C4C7-45EE-8037-4B74B6B4BED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05327" y="4885551"/>
                  <a:ext cx="12092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4949077-31FC-4150-ADC1-4CA29DBC9A65}"/>
              </a:ext>
            </a:extLst>
          </p:cNvPr>
          <p:cNvGrpSpPr/>
          <p:nvPr/>
        </p:nvGrpSpPr>
        <p:grpSpPr>
          <a:xfrm>
            <a:off x="6484287" y="5110191"/>
            <a:ext cx="353520" cy="445680"/>
            <a:chOff x="6484287" y="5110191"/>
            <a:chExt cx="35352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ED9CF8C-7CF7-4A76-8E92-F210BCB45A00}"/>
                    </a:ext>
                  </a:extLst>
                </p14:cNvPr>
                <p14:cNvContentPartPr/>
                <p14:nvPr/>
              </p14:nvContentPartPr>
              <p14:xfrm>
                <a:off x="6484287" y="5110191"/>
                <a:ext cx="353520" cy="430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ED9CF8C-7CF7-4A76-8E92-F210BCB45A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475647" y="5101191"/>
                  <a:ext cx="371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62B772F-9206-486E-AEAD-15CB993B7581}"/>
                    </a:ext>
                  </a:extLst>
                </p14:cNvPr>
                <p14:cNvContentPartPr/>
                <p14:nvPr/>
              </p14:nvContentPartPr>
              <p14:xfrm>
                <a:off x="6719727" y="5468391"/>
                <a:ext cx="87840" cy="87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62B772F-9206-486E-AEAD-15CB993B758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10727" y="5459391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65A6B25-A674-438A-987D-35D42A96ED83}"/>
              </a:ext>
            </a:extLst>
          </p:cNvPr>
          <p:cNvGrpSpPr/>
          <p:nvPr/>
        </p:nvGrpSpPr>
        <p:grpSpPr>
          <a:xfrm>
            <a:off x="1661007" y="5850351"/>
            <a:ext cx="1536480" cy="568800"/>
            <a:chOff x="1661007" y="5850351"/>
            <a:chExt cx="1536480" cy="56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3D3B97-AD7F-4DAF-820A-A7C467FDDE7B}"/>
                    </a:ext>
                  </a:extLst>
                </p14:cNvPr>
                <p14:cNvContentPartPr/>
                <p14:nvPr/>
              </p14:nvContentPartPr>
              <p14:xfrm>
                <a:off x="1661007" y="6095871"/>
                <a:ext cx="131400" cy="203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3D3B97-AD7F-4DAF-820A-A7C467FDDE7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52367" y="6086871"/>
                  <a:ext cx="149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82C63A-53AE-4EF6-A98F-4CD3CD2B215D}"/>
                    </a:ext>
                  </a:extLst>
                </p14:cNvPr>
                <p14:cNvContentPartPr/>
                <p14:nvPr/>
              </p14:nvContentPartPr>
              <p14:xfrm>
                <a:off x="1738767" y="5954751"/>
                <a:ext cx="132120" cy="81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82C63A-53AE-4EF6-A98F-4CD3CD2B215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730127" y="5946111"/>
                  <a:ext cx="149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4DFD1EB-2D2B-474A-9DFF-1DEA225233A4}"/>
                    </a:ext>
                  </a:extLst>
                </p14:cNvPr>
                <p14:cNvContentPartPr/>
                <p14:nvPr/>
              </p14:nvContentPartPr>
              <p14:xfrm>
                <a:off x="2008407" y="6125031"/>
                <a:ext cx="53640" cy="316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4DFD1EB-2D2B-474A-9DFF-1DEA225233A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999407" y="6116031"/>
                  <a:ext cx="7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5E9B41F-2D35-4AF7-A330-88C13E512A70}"/>
                    </a:ext>
                  </a:extLst>
                </p14:cNvPr>
                <p14:cNvContentPartPr/>
                <p14:nvPr/>
              </p14:nvContentPartPr>
              <p14:xfrm>
                <a:off x="2289207" y="5850351"/>
                <a:ext cx="207000" cy="568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5E9B41F-2D35-4AF7-A330-88C13E512A7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80207" y="5841351"/>
                  <a:ext cx="2246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C6789DD-9638-4061-BC4B-546D2D630DBC}"/>
                    </a:ext>
                  </a:extLst>
                </p14:cNvPr>
                <p14:cNvContentPartPr/>
                <p14:nvPr/>
              </p14:nvContentPartPr>
              <p14:xfrm>
                <a:off x="2599527" y="6000111"/>
                <a:ext cx="48240" cy="269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C6789DD-9638-4061-BC4B-546D2D630DB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590887" y="5991471"/>
                  <a:ext cx="65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3A10AE8-0721-4A3A-BE8E-F55900027FAB}"/>
                    </a:ext>
                  </a:extLst>
                </p14:cNvPr>
                <p14:cNvContentPartPr/>
                <p14:nvPr/>
              </p14:nvContentPartPr>
              <p14:xfrm>
                <a:off x="2480727" y="6035751"/>
                <a:ext cx="325800" cy="257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3A10AE8-0721-4A3A-BE8E-F55900027FA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471727" y="6027111"/>
                  <a:ext cx="3434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AAD7DDD-10D6-44E9-833F-DCE685CF7CCE}"/>
                    </a:ext>
                  </a:extLst>
                </p14:cNvPr>
                <p14:cNvContentPartPr/>
                <p14:nvPr/>
              </p14:nvContentPartPr>
              <p14:xfrm>
                <a:off x="2629407" y="5916591"/>
                <a:ext cx="215640" cy="18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AAD7DDD-10D6-44E9-833F-DCE685CF7CC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620767" y="5907591"/>
                  <a:ext cx="23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44CC920-2E2D-4AFC-BDD4-9EE5204740BF}"/>
                    </a:ext>
                  </a:extLst>
                </p14:cNvPr>
                <p14:cNvContentPartPr/>
                <p14:nvPr/>
              </p14:nvContentPartPr>
              <p14:xfrm>
                <a:off x="3029727" y="6107751"/>
                <a:ext cx="167760" cy="18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44CC920-2E2D-4AFC-BDD4-9EE5204740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021087" y="6099111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5E3C1FB-321A-45B1-8816-DCF73AE40BCA}"/>
                    </a:ext>
                  </a:extLst>
                </p14:cNvPr>
                <p14:cNvContentPartPr/>
                <p14:nvPr/>
              </p14:nvContentPartPr>
              <p14:xfrm>
                <a:off x="2880327" y="6257151"/>
                <a:ext cx="30240" cy="137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5E3C1FB-321A-45B1-8816-DCF73AE40BC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871687" y="6248511"/>
                  <a:ext cx="47880" cy="15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F373FB7-B063-4692-8777-697D9605FC85}"/>
                  </a:ext>
                </a:extLst>
              </p14:cNvPr>
              <p14:cNvContentPartPr/>
              <p14:nvPr/>
            </p14:nvContentPartPr>
            <p14:xfrm>
              <a:off x="4625607" y="806751"/>
              <a:ext cx="30240" cy="18576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F373FB7-B063-4692-8777-697D9605FC8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616967" y="797751"/>
                <a:ext cx="478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53C10F2-E756-43D9-BF3B-84FDB577827C}"/>
                  </a:ext>
                </a:extLst>
              </p14:cNvPr>
              <p14:cNvContentPartPr/>
              <p14:nvPr/>
            </p14:nvContentPartPr>
            <p14:xfrm>
              <a:off x="4840887" y="1601631"/>
              <a:ext cx="137880" cy="842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53C10F2-E756-43D9-BF3B-84FDB577827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831887" y="1592631"/>
                <a:ext cx="155520" cy="10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B6561C-58F2-4C6B-B28E-8D52FB751C87}"/>
              </a:ext>
            </a:extLst>
          </p:cNvPr>
          <p:cNvGrpSpPr/>
          <p:nvPr/>
        </p:nvGrpSpPr>
        <p:grpSpPr>
          <a:xfrm>
            <a:off x="3508527" y="5826951"/>
            <a:ext cx="1780920" cy="703800"/>
            <a:chOff x="3508527" y="5826951"/>
            <a:chExt cx="1780920" cy="7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785EA14-7D00-4EC7-B4CA-C0E44184E876}"/>
                    </a:ext>
                  </a:extLst>
                </p14:cNvPr>
                <p14:cNvContentPartPr/>
                <p14:nvPr/>
              </p14:nvContentPartPr>
              <p14:xfrm>
                <a:off x="3627687" y="5982111"/>
                <a:ext cx="24120" cy="215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785EA14-7D00-4EC7-B4CA-C0E44184E8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618687" y="5973471"/>
                  <a:ext cx="41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ABDF32-078F-4162-96F8-F76B163545BF}"/>
                    </a:ext>
                  </a:extLst>
                </p14:cNvPr>
                <p14:cNvContentPartPr/>
                <p14:nvPr/>
              </p14:nvContentPartPr>
              <p14:xfrm>
                <a:off x="3508527" y="5904711"/>
                <a:ext cx="262800" cy="316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ABDF32-078F-4162-96F8-F76B163545B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99527" y="5896071"/>
                  <a:ext cx="280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7EDDDD4-245A-4D7E-87AD-E5257E6B5812}"/>
                    </a:ext>
                  </a:extLst>
                </p14:cNvPr>
                <p14:cNvContentPartPr/>
                <p14:nvPr/>
              </p14:nvContentPartPr>
              <p14:xfrm>
                <a:off x="3645327" y="5826951"/>
                <a:ext cx="83880" cy="24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7EDDDD4-245A-4D7E-87AD-E5257E6B581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36687" y="5817951"/>
                  <a:ext cx="101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6FFB901-95EC-4F42-82B6-28213AAEAB96}"/>
                    </a:ext>
                  </a:extLst>
                </p14:cNvPr>
                <p14:cNvContentPartPr/>
                <p14:nvPr/>
              </p14:nvContentPartPr>
              <p14:xfrm>
                <a:off x="3801207" y="6269031"/>
                <a:ext cx="107640" cy="102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6FFB901-95EC-4F42-82B6-28213AAEAB9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92207" y="6260391"/>
                  <a:ext cx="125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AE0FAC-2E3A-4FC3-AAEB-93AE785FD699}"/>
                    </a:ext>
                  </a:extLst>
                </p14:cNvPr>
                <p14:cNvContentPartPr/>
                <p14:nvPr/>
              </p14:nvContentPartPr>
              <p14:xfrm>
                <a:off x="4213407" y="6113871"/>
                <a:ext cx="18360" cy="12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AE0FAC-2E3A-4FC3-AAEB-93AE785FD69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04407" y="6104871"/>
                  <a:ext cx="3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A478BC-BAB8-4D75-84D2-AC736D7CECF5}"/>
                    </a:ext>
                  </a:extLst>
                </p14:cNvPr>
                <p14:cNvContentPartPr/>
                <p14:nvPr/>
              </p14:nvContentPartPr>
              <p14:xfrm>
                <a:off x="4003887" y="5865111"/>
                <a:ext cx="172800" cy="665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A478BC-BAB8-4D75-84D2-AC736D7CEC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95247" y="5856111"/>
                  <a:ext cx="19044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F1C1CCD-4A3E-4485-BCF4-3BB49EE54EB9}"/>
                    </a:ext>
                  </a:extLst>
                </p14:cNvPr>
                <p14:cNvContentPartPr/>
                <p14:nvPr/>
              </p14:nvContentPartPr>
              <p14:xfrm>
                <a:off x="4458207" y="6065991"/>
                <a:ext cx="101880" cy="1735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F1C1CCD-4A3E-4485-BCF4-3BB49EE54EB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49567" y="6056991"/>
                  <a:ext cx="119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DBD583-CB61-4D0E-A78E-FC86D95FB01F}"/>
                    </a:ext>
                  </a:extLst>
                </p14:cNvPr>
                <p14:cNvContentPartPr/>
                <p14:nvPr/>
              </p14:nvContentPartPr>
              <p14:xfrm>
                <a:off x="4798767" y="5982471"/>
                <a:ext cx="490680" cy="454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DBD583-CB61-4D0E-A78E-FC86D95FB01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90127" y="5973831"/>
                  <a:ext cx="5083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E8718E8-6257-4C60-A7A8-FF624C563540}"/>
                    </a:ext>
                  </a:extLst>
                </p14:cNvPr>
                <p14:cNvContentPartPr/>
                <p14:nvPr/>
              </p14:nvContentPartPr>
              <p14:xfrm>
                <a:off x="5127447" y="6305031"/>
                <a:ext cx="135360" cy="90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E8718E8-6257-4C60-A7A8-FF624C56354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18807" y="6296031"/>
                  <a:ext cx="153000" cy="10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3719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721B1EC-7C28-448D-BB4B-2A67BF6FF1D9}"/>
              </a:ext>
            </a:extLst>
          </p:cNvPr>
          <p:cNvGrpSpPr/>
          <p:nvPr/>
        </p:nvGrpSpPr>
        <p:grpSpPr>
          <a:xfrm>
            <a:off x="1039287" y="239031"/>
            <a:ext cx="484920" cy="195480"/>
            <a:chOff x="1039287" y="239031"/>
            <a:chExt cx="4849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9E8284-3B2D-4A64-9422-024F0B24E7DF}"/>
                    </a:ext>
                  </a:extLst>
                </p14:cNvPr>
                <p14:cNvContentPartPr/>
                <p14:nvPr/>
              </p14:nvContentPartPr>
              <p14:xfrm>
                <a:off x="1039287" y="239031"/>
                <a:ext cx="249480" cy="195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9E8284-3B2D-4A64-9422-024F0B24E7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0287" y="230031"/>
                  <a:ext cx="2671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6E09CF-FBA9-4406-B255-F9AB19AA3DEF}"/>
                    </a:ext>
                  </a:extLst>
                </p14:cNvPr>
                <p14:cNvContentPartPr/>
                <p14:nvPr/>
              </p14:nvContentPartPr>
              <p14:xfrm>
                <a:off x="1332687" y="280791"/>
                <a:ext cx="173520" cy="108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6E09CF-FBA9-4406-B255-F9AB19AA3D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3687" y="271791"/>
                  <a:ext cx="191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92F49F-3403-444B-845F-CC52C2C479FF}"/>
                    </a:ext>
                  </a:extLst>
                </p14:cNvPr>
                <p14:cNvContentPartPr/>
                <p14:nvPr/>
              </p14:nvContentPartPr>
              <p14:xfrm>
                <a:off x="1386327" y="280791"/>
                <a:ext cx="137880" cy="113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92F49F-3403-444B-845F-CC52C2C479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7687" y="271791"/>
                  <a:ext cx="1555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4A3EF0-9A97-4227-9664-152735BB7D99}"/>
              </a:ext>
            </a:extLst>
          </p:cNvPr>
          <p:cNvGrpSpPr/>
          <p:nvPr/>
        </p:nvGrpSpPr>
        <p:grpSpPr>
          <a:xfrm>
            <a:off x="1726887" y="143271"/>
            <a:ext cx="544680" cy="382680"/>
            <a:chOff x="1726887" y="143271"/>
            <a:chExt cx="54468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84665D-2717-450E-9AA7-B0783002FFFF}"/>
                    </a:ext>
                  </a:extLst>
                </p14:cNvPr>
                <p14:cNvContentPartPr/>
                <p14:nvPr/>
              </p14:nvContentPartPr>
              <p14:xfrm>
                <a:off x="1726887" y="250911"/>
                <a:ext cx="36720" cy="22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84665D-2717-450E-9AA7-B0783002FF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8247" y="241911"/>
                  <a:ext cx="54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2913F6-CA63-42C4-B494-49328C53E82E}"/>
                    </a:ext>
                  </a:extLst>
                </p14:cNvPr>
                <p14:cNvContentPartPr/>
                <p14:nvPr/>
              </p14:nvContentPartPr>
              <p14:xfrm>
                <a:off x="1739127" y="143271"/>
                <a:ext cx="532440" cy="382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2913F6-CA63-42C4-B494-49328C53E82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0127" y="134271"/>
                  <a:ext cx="55008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0F41997-2FC7-42A4-A211-8E80FAB6CA3E}"/>
                  </a:ext>
                </a:extLst>
              </p14:cNvPr>
              <p14:cNvContentPartPr/>
              <p14:nvPr/>
            </p14:nvContentPartPr>
            <p14:xfrm>
              <a:off x="2677287" y="173151"/>
              <a:ext cx="143640" cy="18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0F41997-2FC7-42A4-A211-8E80FAB6CA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8287" y="164151"/>
                <a:ext cx="161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67BA5AE-7D35-4EB5-A2E6-018A657119FE}"/>
              </a:ext>
            </a:extLst>
          </p:cNvPr>
          <p:cNvGrpSpPr/>
          <p:nvPr/>
        </p:nvGrpSpPr>
        <p:grpSpPr>
          <a:xfrm>
            <a:off x="2599527" y="268551"/>
            <a:ext cx="586080" cy="296640"/>
            <a:chOff x="2599527" y="268551"/>
            <a:chExt cx="58608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01A819-A5D0-469E-ACA5-42B9A160101B}"/>
                    </a:ext>
                  </a:extLst>
                </p14:cNvPr>
                <p14:cNvContentPartPr/>
                <p14:nvPr/>
              </p14:nvContentPartPr>
              <p14:xfrm>
                <a:off x="2599527" y="268551"/>
                <a:ext cx="275040" cy="296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01A819-A5D0-469E-ACA5-42B9A1601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90887" y="259911"/>
                  <a:ext cx="292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312619-D90F-4948-9D43-90285030FCA6}"/>
                    </a:ext>
                  </a:extLst>
                </p14:cNvPr>
                <p14:cNvContentPartPr/>
                <p14:nvPr/>
              </p14:nvContentPartPr>
              <p14:xfrm>
                <a:off x="2976087" y="310671"/>
                <a:ext cx="209520" cy="19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312619-D90F-4948-9D43-90285030FC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7447" y="301671"/>
                  <a:ext cx="22716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76778D6-4E82-4993-ABBD-5DFE06D4A2C5}"/>
              </a:ext>
            </a:extLst>
          </p:cNvPr>
          <p:cNvGrpSpPr/>
          <p:nvPr/>
        </p:nvGrpSpPr>
        <p:grpSpPr>
          <a:xfrm>
            <a:off x="3493047" y="35631"/>
            <a:ext cx="915840" cy="311760"/>
            <a:chOff x="3493047" y="35631"/>
            <a:chExt cx="915840" cy="3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BD7952-15E3-4F81-86AA-D05ADEC8D7E4}"/>
                    </a:ext>
                  </a:extLst>
                </p14:cNvPr>
                <p14:cNvContentPartPr/>
                <p14:nvPr/>
              </p14:nvContentPartPr>
              <p14:xfrm>
                <a:off x="3502047" y="77031"/>
                <a:ext cx="192240" cy="172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BD7952-15E3-4F81-86AA-D05ADEC8D7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93047" y="68031"/>
                  <a:ext cx="209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4D53CD-E00E-4FD0-A729-388B85319191}"/>
                    </a:ext>
                  </a:extLst>
                </p14:cNvPr>
                <p14:cNvContentPartPr/>
                <p14:nvPr/>
              </p14:nvContentPartPr>
              <p14:xfrm>
                <a:off x="3860607" y="101511"/>
                <a:ext cx="48240" cy="173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4D53CD-E00E-4FD0-A729-388B853191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51967" y="92511"/>
                  <a:ext cx="65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80F3C9-BF88-47AE-B3B3-E2212CA9E51F}"/>
                    </a:ext>
                  </a:extLst>
                </p14:cNvPr>
                <p14:cNvContentPartPr/>
                <p14:nvPr/>
              </p14:nvContentPartPr>
              <p14:xfrm>
                <a:off x="3794727" y="88911"/>
                <a:ext cx="251280" cy="192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80F3C9-BF88-47AE-B3B3-E2212CA9E5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6087" y="80271"/>
                  <a:ext cx="268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E0C173-420F-4D04-933C-25952C8B192A}"/>
                    </a:ext>
                  </a:extLst>
                </p14:cNvPr>
                <p14:cNvContentPartPr/>
                <p14:nvPr/>
              </p14:nvContentPartPr>
              <p14:xfrm>
                <a:off x="3890487" y="35631"/>
                <a:ext cx="161640" cy="24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E0C173-420F-4D04-933C-25952C8B19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81847" y="26991"/>
                  <a:ext cx="17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3865E7-7096-43BC-B1DF-39A65A7701E7}"/>
                    </a:ext>
                  </a:extLst>
                </p14:cNvPr>
                <p14:cNvContentPartPr/>
                <p14:nvPr/>
              </p14:nvContentPartPr>
              <p14:xfrm>
                <a:off x="3493047" y="316431"/>
                <a:ext cx="915840" cy="3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3865E7-7096-43BC-B1DF-39A65A7701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84407" y="307791"/>
                  <a:ext cx="933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830D77-151C-4D77-9750-AF7552DF8EDF}"/>
              </a:ext>
            </a:extLst>
          </p:cNvPr>
          <p:cNvGrpSpPr/>
          <p:nvPr/>
        </p:nvGrpSpPr>
        <p:grpSpPr>
          <a:xfrm>
            <a:off x="3591687" y="471951"/>
            <a:ext cx="514440" cy="153720"/>
            <a:chOff x="3591687" y="471951"/>
            <a:chExt cx="514440" cy="15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5B48B3-8371-4CC8-A697-4A259473BF56}"/>
                    </a:ext>
                  </a:extLst>
                </p14:cNvPr>
                <p14:cNvContentPartPr/>
                <p14:nvPr/>
              </p14:nvContentPartPr>
              <p14:xfrm>
                <a:off x="3591687" y="471951"/>
                <a:ext cx="496440" cy="136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5B48B3-8371-4CC8-A697-4A259473BF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2687" y="462951"/>
                  <a:ext cx="514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3148B4-2940-4B5A-9D29-4EE09E6E4B76}"/>
                    </a:ext>
                  </a:extLst>
                </p14:cNvPr>
                <p14:cNvContentPartPr/>
                <p14:nvPr/>
              </p14:nvContentPartPr>
              <p14:xfrm>
                <a:off x="3926127" y="477711"/>
                <a:ext cx="180000" cy="147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3148B4-2940-4B5A-9D29-4EE09E6E4B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7127" y="469071"/>
                  <a:ext cx="1976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9FB99B-EB29-489E-AB7A-F4D381D33A74}"/>
              </a:ext>
            </a:extLst>
          </p:cNvPr>
          <p:cNvGrpSpPr/>
          <p:nvPr/>
        </p:nvGrpSpPr>
        <p:grpSpPr>
          <a:xfrm>
            <a:off x="5474487" y="194391"/>
            <a:ext cx="2533680" cy="385560"/>
            <a:chOff x="5474487" y="194391"/>
            <a:chExt cx="253368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9C468C-1B55-4324-B7E0-B29615A90D28}"/>
                    </a:ext>
                  </a:extLst>
                </p14:cNvPr>
                <p14:cNvContentPartPr/>
                <p14:nvPr/>
              </p14:nvContentPartPr>
              <p14:xfrm>
                <a:off x="5474487" y="194391"/>
                <a:ext cx="347040" cy="295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9C468C-1B55-4324-B7E0-B29615A90D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65847" y="185391"/>
                  <a:ext cx="364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340476-1B44-4E0C-AAEB-B88F5ABCC2C9}"/>
                    </a:ext>
                  </a:extLst>
                </p14:cNvPr>
                <p14:cNvContentPartPr/>
                <p14:nvPr/>
              </p14:nvContentPartPr>
              <p14:xfrm>
                <a:off x="5536047" y="304191"/>
                <a:ext cx="1355040" cy="27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340476-1B44-4E0C-AAEB-B88F5ABCC2C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27047" y="295191"/>
                  <a:ext cx="1372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1EA5E7-E3FE-4705-9F01-A4815E5568B8}"/>
                    </a:ext>
                  </a:extLst>
                </p14:cNvPr>
                <p14:cNvContentPartPr/>
                <p14:nvPr/>
              </p14:nvContentPartPr>
              <p14:xfrm>
                <a:off x="6962367" y="292671"/>
                <a:ext cx="48240" cy="18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1EA5E7-E3FE-4705-9F01-A4815E5568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53727" y="283671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2DDD2E-746E-4861-A0A7-96C5D09F0ADA}"/>
                    </a:ext>
                  </a:extLst>
                </p14:cNvPr>
                <p14:cNvContentPartPr/>
                <p14:nvPr/>
              </p14:nvContentPartPr>
              <p14:xfrm>
                <a:off x="7088007" y="309951"/>
                <a:ext cx="42120" cy="132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2DDD2E-746E-4861-A0A7-96C5D09F0A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9007" y="301311"/>
                  <a:ext cx="5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114316-572E-4836-954B-9A220C6544B4}"/>
                    </a:ext>
                  </a:extLst>
                </p14:cNvPr>
                <p14:cNvContentPartPr/>
                <p14:nvPr/>
              </p14:nvContentPartPr>
              <p14:xfrm>
                <a:off x="7401207" y="214911"/>
                <a:ext cx="606960" cy="231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114316-572E-4836-954B-9A220C6544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2567" y="206271"/>
                  <a:ext cx="62460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0659089-0C4D-4932-96B1-E66C635BBC5B}"/>
                  </a:ext>
                </a:extLst>
              </p14:cNvPr>
              <p14:cNvContentPartPr/>
              <p14:nvPr/>
            </p14:nvContentPartPr>
            <p14:xfrm>
              <a:off x="1631127" y="1123191"/>
              <a:ext cx="4214160" cy="17337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0659089-0C4D-4932-96B1-E66C635BBC5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22487" y="1114191"/>
                <a:ext cx="4231800" cy="175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04AAA185-7B5C-4C93-BBD4-21436A7CA068}"/>
              </a:ext>
            </a:extLst>
          </p:cNvPr>
          <p:cNvGrpSpPr/>
          <p:nvPr/>
        </p:nvGrpSpPr>
        <p:grpSpPr>
          <a:xfrm>
            <a:off x="3711207" y="1487871"/>
            <a:ext cx="732960" cy="500400"/>
            <a:chOff x="3711207" y="1487871"/>
            <a:chExt cx="732960" cy="50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66FE91-AA82-444F-B31F-F8D612AD741F}"/>
                    </a:ext>
                  </a:extLst>
                </p14:cNvPr>
                <p14:cNvContentPartPr/>
                <p14:nvPr/>
              </p14:nvContentPartPr>
              <p14:xfrm>
                <a:off x="3711207" y="1487871"/>
                <a:ext cx="237240" cy="96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66FE91-AA82-444F-B31F-F8D612AD74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2567" y="1479231"/>
                  <a:ext cx="254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24B79D-928F-4612-808F-6DD6BB773D6C}"/>
                    </a:ext>
                  </a:extLst>
                </p14:cNvPr>
                <p14:cNvContentPartPr/>
                <p14:nvPr/>
              </p14:nvContentPartPr>
              <p14:xfrm>
                <a:off x="4134927" y="1607031"/>
                <a:ext cx="309240" cy="281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24B79D-928F-4612-808F-6DD6BB773D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26287" y="1598391"/>
                  <a:ext cx="3268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08F3BCE-849C-49E7-9240-6EDE59913484}"/>
                    </a:ext>
                  </a:extLst>
                </p14:cNvPr>
                <p14:cNvContentPartPr/>
                <p14:nvPr/>
              </p14:nvContentPartPr>
              <p14:xfrm>
                <a:off x="4296927" y="1882071"/>
                <a:ext cx="112320" cy="106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08F3BCE-849C-49E7-9240-6EDE599134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87927" y="1873431"/>
                  <a:ext cx="129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E0B83D-976B-4F66-A210-80BAC2D4FE79}"/>
                    </a:ext>
                  </a:extLst>
                </p14:cNvPr>
                <p14:cNvContentPartPr/>
                <p14:nvPr/>
              </p14:nvContentPartPr>
              <p14:xfrm>
                <a:off x="4267047" y="1517751"/>
                <a:ext cx="171360" cy="18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E0B83D-976B-4F66-A210-80BAC2D4FE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8047" y="1508751"/>
                  <a:ext cx="189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C8D4E54-726B-4A6A-A62A-3A3260F289BF}"/>
                  </a:ext>
                </a:extLst>
              </p14:cNvPr>
              <p14:cNvContentPartPr/>
              <p14:nvPr/>
            </p14:nvContentPartPr>
            <p14:xfrm>
              <a:off x="3538047" y="741951"/>
              <a:ext cx="744480" cy="71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C8D4E54-726B-4A6A-A62A-3A3260F289B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29047" y="732951"/>
                <a:ext cx="762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A8EB992-7153-4793-8053-6672F64DFF88}"/>
                  </a:ext>
                </a:extLst>
              </p14:cNvPr>
              <p14:cNvContentPartPr/>
              <p14:nvPr/>
            </p14:nvContentPartPr>
            <p14:xfrm>
              <a:off x="2491887" y="782631"/>
              <a:ext cx="361800" cy="64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A8EB992-7153-4793-8053-6672F64DFF8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83247" y="773631"/>
                <a:ext cx="3794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288785C-722C-476C-84EF-209775B1ADC9}"/>
              </a:ext>
            </a:extLst>
          </p:cNvPr>
          <p:cNvGrpSpPr/>
          <p:nvPr/>
        </p:nvGrpSpPr>
        <p:grpSpPr>
          <a:xfrm>
            <a:off x="2348607" y="1015551"/>
            <a:ext cx="603720" cy="227520"/>
            <a:chOff x="2348607" y="1015551"/>
            <a:chExt cx="60372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8897CD-15A2-426C-984E-1160661EDD5B}"/>
                    </a:ext>
                  </a:extLst>
                </p14:cNvPr>
                <p14:cNvContentPartPr/>
                <p14:nvPr/>
              </p14:nvContentPartPr>
              <p14:xfrm>
                <a:off x="2348607" y="1022391"/>
                <a:ext cx="215640" cy="209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8897CD-15A2-426C-984E-1160661EDD5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39607" y="1013751"/>
                  <a:ext cx="233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5B7207A-0EE7-42A5-B674-82D6B81F2A1B}"/>
                    </a:ext>
                  </a:extLst>
                </p14:cNvPr>
                <p14:cNvContentPartPr/>
                <p14:nvPr/>
              </p14:nvContentPartPr>
              <p14:xfrm>
                <a:off x="2563887" y="1015551"/>
                <a:ext cx="137880" cy="227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5B7207A-0EE7-42A5-B674-82D6B81F2A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54887" y="1006911"/>
                  <a:ext cx="155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B090DF-7A96-4EAC-8EE0-62842A887B03}"/>
                    </a:ext>
                  </a:extLst>
                </p14:cNvPr>
                <p14:cNvContentPartPr/>
                <p14:nvPr/>
              </p14:nvContentPartPr>
              <p14:xfrm>
                <a:off x="2689167" y="1057671"/>
                <a:ext cx="96480" cy="179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B090DF-7A96-4EAC-8EE0-62842A887B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80527" y="1048671"/>
                  <a:ext cx="114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51AA83-0DC2-4EF6-B0B7-30DB988E8C5E}"/>
                    </a:ext>
                  </a:extLst>
                </p14:cNvPr>
                <p14:cNvContentPartPr/>
                <p14:nvPr/>
              </p14:nvContentPartPr>
              <p14:xfrm>
                <a:off x="2671167" y="1159191"/>
                <a:ext cx="78120" cy="30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51AA83-0DC2-4EF6-B0B7-30DB988E8C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62527" y="1150551"/>
                  <a:ext cx="95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8EAA61-EF45-47D1-98C2-A0479C3D8E1D}"/>
                    </a:ext>
                  </a:extLst>
                </p14:cNvPr>
                <p14:cNvContentPartPr/>
                <p14:nvPr/>
              </p14:nvContentPartPr>
              <p14:xfrm>
                <a:off x="2868447" y="1021671"/>
                <a:ext cx="83880" cy="197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8EAA61-EF45-47D1-98C2-A0479C3D8E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59807" y="1013031"/>
                  <a:ext cx="10152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C04834-BE3B-4CAB-94B2-4E46A68CF259}"/>
              </a:ext>
            </a:extLst>
          </p:cNvPr>
          <p:cNvGrpSpPr/>
          <p:nvPr/>
        </p:nvGrpSpPr>
        <p:grpSpPr>
          <a:xfrm>
            <a:off x="1009767" y="627471"/>
            <a:ext cx="956520" cy="123840"/>
            <a:chOff x="1009767" y="627471"/>
            <a:chExt cx="9565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03FA1E-3651-4F5F-8F59-CC0E225A5AEB}"/>
                    </a:ext>
                  </a:extLst>
                </p14:cNvPr>
                <p14:cNvContentPartPr/>
                <p14:nvPr/>
              </p14:nvContentPartPr>
              <p14:xfrm>
                <a:off x="1009767" y="627471"/>
                <a:ext cx="956520" cy="47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03FA1E-3651-4F5F-8F59-CC0E225A5A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1127" y="618831"/>
                  <a:ext cx="974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4AF4D1-8809-457C-BC77-2A1323D9FB13}"/>
                    </a:ext>
                  </a:extLst>
                </p14:cNvPr>
                <p14:cNvContentPartPr/>
                <p14:nvPr/>
              </p14:nvContentPartPr>
              <p14:xfrm>
                <a:off x="1084287" y="663111"/>
                <a:ext cx="876240" cy="88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4AF4D1-8809-457C-BC77-2A1323D9FB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5647" y="654471"/>
                  <a:ext cx="8938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E11C46-F685-46B3-8639-EE6649AB9DB1}"/>
              </a:ext>
            </a:extLst>
          </p:cNvPr>
          <p:cNvGrpSpPr/>
          <p:nvPr/>
        </p:nvGrpSpPr>
        <p:grpSpPr>
          <a:xfrm>
            <a:off x="5402487" y="3316311"/>
            <a:ext cx="3257640" cy="518040"/>
            <a:chOff x="5402487" y="3316311"/>
            <a:chExt cx="3257640" cy="5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61CFD5-4EB2-401B-A9FB-91BC0A8842F4}"/>
                    </a:ext>
                  </a:extLst>
                </p14:cNvPr>
                <p14:cNvContentPartPr/>
                <p14:nvPr/>
              </p14:nvContentPartPr>
              <p14:xfrm>
                <a:off x="5402487" y="3316311"/>
                <a:ext cx="383040" cy="359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61CFD5-4EB2-401B-A9FB-91BC0A8842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93847" y="3307671"/>
                  <a:ext cx="400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F79C2A-A528-41A6-B762-E639E2CE44FD}"/>
                    </a:ext>
                  </a:extLst>
                </p14:cNvPr>
                <p14:cNvContentPartPr/>
                <p14:nvPr/>
              </p14:nvContentPartPr>
              <p14:xfrm>
                <a:off x="6042567" y="3596751"/>
                <a:ext cx="179280" cy="90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F79C2A-A528-41A6-B762-E639E2CE44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33567" y="3588111"/>
                  <a:ext cx="196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D19AD7-3C7D-4AE9-82A9-F02B47A248A9}"/>
                    </a:ext>
                  </a:extLst>
                </p14:cNvPr>
                <p14:cNvContentPartPr/>
                <p14:nvPr/>
              </p14:nvContentPartPr>
              <p14:xfrm>
                <a:off x="6286647" y="3615471"/>
                <a:ext cx="305640" cy="78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D19AD7-3C7D-4AE9-82A9-F02B47A248A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77647" y="3606831"/>
                  <a:ext cx="323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6E11E1-C18F-4340-AAF5-E858B5585DC7}"/>
                    </a:ext>
                  </a:extLst>
                </p14:cNvPr>
                <p14:cNvContentPartPr/>
                <p14:nvPr/>
              </p14:nvContentPartPr>
              <p14:xfrm>
                <a:off x="6692727" y="3477951"/>
                <a:ext cx="634320" cy="254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6E11E1-C18F-4340-AAF5-E858B5585D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4087" y="3469311"/>
                  <a:ext cx="651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E566FF-2410-4093-8857-AE932829158B}"/>
                    </a:ext>
                  </a:extLst>
                </p14:cNvPr>
                <p14:cNvContentPartPr/>
                <p14:nvPr/>
              </p14:nvContentPartPr>
              <p14:xfrm>
                <a:off x="7261167" y="3597831"/>
                <a:ext cx="126000" cy="48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E566FF-2410-4093-8857-AE93282915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52527" y="3588831"/>
                  <a:ext cx="14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9940989-639B-4A96-BD08-3545FDB18332}"/>
                    </a:ext>
                  </a:extLst>
                </p14:cNvPr>
                <p14:cNvContentPartPr/>
                <p14:nvPr/>
              </p14:nvContentPartPr>
              <p14:xfrm>
                <a:off x="7691367" y="3639231"/>
                <a:ext cx="137880" cy="162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9940989-639B-4A96-BD08-3545FDB183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82727" y="3630231"/>
                  <a:ext cx="155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A49B437-BD56-4C2A-AFF3-D2E42C54A8BE}"/>
                    </a:ext>
                  </a:extLst>
                </p14:cNvPr>
                <p14:cNvContentPartPr/>
                <p14:nvPr/>
              </p14:nvContentPartPr>
              <p14:xfrm>
                <a:off x="7846527" y="3498111"/>
                <a:ext cx="102600" cy="315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A49B437-BD56-4C2A-AFF3-D2E42C54A8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37527" y="3489111"/>
                  <a:ext cx="120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0EC301-A63E-4D86-990F-4540E1E27A1A}"/>
                    </a:ext>
                  </a:extLst>
                </p14:cNvPr>
                <p14:cNvContentPartPr/>
                <p14:nvPr/>
              </p14:nvContentPartPr>
              <p14:xfrm>
                <a:off x="8026167" y="3575871"/>
                <a:ext cx="633960" cy="258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0EC301-A63E-4D86-990F-4540E1E27A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17527" y="3566871"/>
                  <a:ext cx="65160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1532B7-0099-49D0-AC98-A1BE08782CE8}"/>
              </a:ext>
            </a:extLst>
          </p:cNvPr>
          <p:cNvGrpSpPr/>
          <p:nvPr/>
        </p:nvGrpSpPr>
        <p:grpSpPr>
          <a:xfrm>
            <a:off x="1816887" y="2755071"/>
            <a:ext cx="3269520" cy="825120"/>
            <a:chOff x="1816887" y="2755071"/>
            <a:chExt cx="3269520" cy="82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3781BEE-9B8E-4B7B-A7FF-68779A1E2FD8}"/>
                    </a:ext>
                  </a:extLst>
                </p14:cNvPr>
                <p14:cNvContentPartPr/>
                <p14:nvPr/>
              </p14:nvContentPartPr>
              <p14:xfrm>
                <a:off x="1816887" y="3113631"/>
                <a:ext cx="143640" cy="10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3781BEE-9B8E-4B7B-A7FF-68779A1E2F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07887" y="3104631"/>
                  <a:ext cx="161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C1C1F1-1A40-4956-B5F5-CD26461DC8F0}"/>
                    </a:ext>
                  </a:extLst>
                </p14:cNvPr>
                <p14:cNvContentPartPr/>
                <p14:nvPr/>
              </p14:nvContentPartPr>
              <p14:xfrm>
                <a:off x="1947927" y="2987631"/>
                <a:ext cx="42480" cy="84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C1C1F1-1A40-4956-B5F5-CD26461DC8F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39287" y="2978991"/>
                  <a:ext cx="60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CADC41-3E30-4644-9CF1-DA71F36EA0CD}"/>
                    </a:ext>
                  </a:extLst>
                </p14:cNvPr>
                <p14:cNvContentPartPr/>
                <p14:nvPr/>
              </p14:nvContentPartPr>
              <p14:xfrm>
                <a:off x="2145207" y="3113631"/>
                <a:ext cx="161640" cy="10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CADC41-3E30-4644-9CF1-DA71F36EA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36567" y="3104631"/>
                  <a:ext cx="179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7CA8FD-D360-44C0-8043-1D2112783962}"/>
                    </a:ext>
                  </a:extLst>
                </p14:cNvPr>
                <p14:cNvContentPartPr/>
                <p14:nvPr/>
              </p14:nvContentPartPr>
              <p14:xfrm>
                <a:off x="2522487" y="2934351"/>
                <a:ext cx="185040" cy="412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47CA8FD-D360-44C0-8043-1D211278396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13847" y="2925351"/>
                  <a:ext cx="2026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AA2068-8C36-47AE-BDE8-B652E3457F8B}"/>
                    </a:ext>
                  </a:extLst>
                </p14:cNvPr>
                <p14:cNvContentPartPr/>
                <p14:nvPr/>
              </p14:nvContentPartPr>
              <p14:xfrm>
                <a:off x="2790687" y="2999511"/>
                <a:ext cx="96120" cy="222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AA2068-8C36-47AE-BDE8-B652E3457F8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82047" y="2990511"/>
                  <a:ext cx="113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5E7821-1F50-49D0-8AD9-CCB36482D453}"/>
                    </a:ext>
                  </a:extLst>
                </p14:cNvPr>
                <p14:cNvContentPartPr/>
                <p14:nvPr/>
              </p14:nvContentPartPr>
              <p14:xfrm>
                <a:off x="2743167" y="2958111"/>
                <a:ext cx="31104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5E7821-1F50-49D0-8AD9-CCB36482D4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34167" y="2949471"/>
                  <a:ext cx="328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B7FE07-9DA1-4D10-A331-668EF1A69402}"/>
                    </a:ext>
                  </a:extLst>
                </p14:cNvPr>
                <p14:cNvContentPartPr/>
                <p14:nvPr/>
              </p14:nvContentPartPr>
              <p14:xfrm>
                <a:off x="3053847" y="3161511"/>
                <a:ext cx="60120" cy="155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B7FE07-9DA1-4D10-A331-668EF1A694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44847" y="3152511"/>
                  <a:ext cx="77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22142FB-BAD7-461F-A0B2-B3A21B0824CA}"/>
                    </a:ext>
                  </a:extLst>
                </p14:cNvPr>
                <p14:cNvContentPartPr/>
                <p14:nvPr/>
              </p14:nvContentPartPr>
              <p14:xfrm>
                <a:off x="2934327" y="2898351"/>
                <a:ext cx="418680" cy="239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22142FB-BAD7-461F-A0B2-B3A21B0824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25327" y="2889711"/>
                  <a:ext cx="436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158EE34-CD64-4F88-9D90-43232A3DFEBD}"/>
                    </a:ext>
                  </a:extLst>
                </p14:cNvPr>
                <p14:cNvContentPartPr/>
                <p14:nvPr/>
              </p14:nvContentPartPr>
              <p14:xfrm>
                <a:off x="3538047" y="2940111"/>
                <a:ext cx="191520" cy="269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158EE34-CD64-4F88-9D90-43232A3DFE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29047" y="2931471"/>
                  <a:ext cx="209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6A67AA8-2339-4172-95E3-D7D4D29AE3BF}"/>
                    </a:ext>
                  </a:extLst>
                </p14:cNvPr>
                <p14:cNvContentPartPr/>
                <p14:nvPr/>
              </p14:nvContentPartPr>
              <p14:xfrm>
                <a:off x="3525807" y="3113631"/>
                <a:ext cx="119880" cy="24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6A67AA8-2339-4172-95E3-D7D4D29AE3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17167" y="3104631"/>
                  <a:ext cx="13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C6B7EB0-E6BB-4224-B973-9E91C1FC2353}"/>
                    </a:ext>
                  </a:extLst>
                </p14:cNvPr>
                <p14:cNvContentPartPr/>
                <p14:nvPr/>
              </p14:nvContentPartPr>
              <p14:xfrm>
                <a:off x="3687447" y="3184911"/>
                <a:ext cx="149760" cy="126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C6B7EB0-E6BB-4224-B973-9E91C1FC235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78447" y="3175911"/>
                  <a:ext cx="16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FE972A-4E9D-4577-990F-1717970A27DE}"/>
                    </a:ext>
                  </a:extLst>
                </p14:cNvPr>
                <p14:cNvContentPartPr/>
                <p14:nvPr/>
              </p14:nvContentPartPr>
              <p14:xfrm>
                <a:off x="3627687" y="2838591"/>
                <a:ext cx="532080" cy="526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FE972A-4E9D-4577-990F-1717970A27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18687" y="2829951"/>
                  <a:ext cx="54972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4DD763-F7D2-4F2F-B5A5-9A5E6C0CDE17}"/>
                    </a:ext>
                  </a:extLst>
                </p14:cNvPr>
                <p14:cNvContentPartPr/>
                <p14:nvPr/>
              </p14:nvContentPartPr>
              <p14:xfrm>
                <a:off x="4314927" y="3029751"/>
                <a:ext cx="108000" cy="18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4DD763-F7D2-4F2F-B5A5-9A5E6C0CDE1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05927" y="3021111"/>
                  <a:ext cx="125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58577CD-1B95-4902-AA95-8F3C9A14E706}"/>
                    </a:ext>
                  </a:extLst>
                </p14:cNvPr>
                <p14:cNvContentPartPr/>
                <p14:nvPr/>
              </p14:nvContentPartPr>
              <p14:xfrm>
                <a:off x="4308807" y="3143511"/>
                <a:ext cx="143640" cy="2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58577CD-1B95-4902-AA95-8F3C9A14E7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00167" y="3134511"/>
                  <a:ext cx="16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1183CBC-49E7-4C9A-981B-CC868480E182}"/>
                    </a:ext>
                  </a:extLst>
                </p14:cNvPr>
                <p14:cNvContentPartPr/>
                <p14:nvPr/>
              </p14:nvContentPartPr>
              <p14:xfrm>
                <a:off x="4798767" y="2904471"/>
                <a:ext cx="275400" cy="42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1183CBC-49E7-4C9A-981B-CC868480E1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89767" y="2895471"/>
                  <a:ext cx="293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CC014F-566F-4E2B-A823-F00F124EF3E1}"/>
                    </a:ext>
                  </a:extLst>
                </p14:cNvPr>
                <p14:cNvContentPartPr/>
                <p14:nvPr/>
              </p14:nvContentPartPr>
              <p14:xfrm>
                <a:off x="4727127" y="2969991"/>
                <a:ext cx="179640" cy="268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CC014F-566F-4E2B-A823-F00F124EF3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18487" y="2961351"/>
                  <a:ext cx="197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89FE45-B390-4EF3-8E23-024361224345}"/>
                    </a:ext>
                  </a:extLst>
                </p14:cNvPr>
                <p14:cNvContentPartPr/>
                <p14:nvPr/>
              </p14:nvContentPartPr>
              <p14:xfrm>
                <a:off x="4900647" y="3226671"/>
                <a:ext cx="179640" cy="156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89FE45-B390-4EF3-8E23-0243612243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91647" y="3217671"/>
                  <a:ext cx="197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20D6AE7-51CA-46F4-8E48-2FEB7F9E6FC3}"/>
                    </a:ext>
                  </a:extLst>
                </p14:cNvPr>
                <p14:cNvContentPartPr/>
                <p14:nvPr/>
              </p14:nvContentPartPr>
              <p14:xfrm>
                <a:off x="4870767" y="2755071"/>
                <a:ext cx="215640" cy="6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20D6AE7-51CA-46F4-8E48-2FEB7F9E6F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61767" y="2746071"/>
                  <a:ext cx="233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9EB863-D626-45E2-8AAE-32B6AEE7BFFC}"/>
                    </a:ext>
                  </a:extLst>
                </p14:cNvPr>
                <p14:cNvContentPartPr/>
                <p14:nvPr/>
              </p14:nvContentPartPr>
              <p14:xfrm>
                <a:off x="2121447" y="3466071"/>
                <a:ext cx="1847160" cy="114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9EB863-D626-45E2-8AAE-32B6AEE7BFF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12807" y="3457431"/>
                  <a:ext cx="1864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D085DF-6ED5-44A5-B64B-B61F728C613A}"/>
                    </a:ext>
                  </a:extLst>
                </p14:cNvPr>
                <p14:cNvContentPartPr/>
                <p14:nvPr/>
              </p14:nvContentPartPr>
              <p14:xfrm>
                <a:off x="2927847" y="3179151"/>
                <a:ext cx="24840" cy="78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D085DF-6ED5-44A5-B64B-B61F728C61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8847" y="3170511"/>
                  <a:ext cx="424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3D05BDA-7F0A-4665-BBD4-51E59A19B541}"/>
                  </a:ext>
                </a:extLst>
              </p14:cNvPr>
              <p14:cNvContentPartPr/>
              <p14:nvPr/>
            </p14:nvContentPartPr>
            <p14:xfrm>
              <a:off x="1380207" y="3561831"/>
              <a:ext cx="12240" cy="18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3D05BDA-7F0A-4665-BBD4-51E59A19B54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71567" y="3552831"/>
                <a:ext cx="298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52E855E2-8210-46B2-83F5-9D6115DA6A59}"/>
              </a:ext>
            </a:extLst>
          </p:cNvPr>
          <p:cNvGrpSpPr/>
          <p:nvPr/>
        </p:nvGrpSpPr>
        <p:grpSpPr>
          <a:xfrm>
            <a:off x="1195167" y="3675231"/>
            <a:ext cx="900720" cy="513360"/>
            <a:chOff x="1195167" y="3675231"/>
            <a:chExt cx="9007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073EFD-6B09-4621-8CC3-B25638011BB0}"/>
                    </a:ext>
                  </a:extLst>
                </p14:cNvPr>
                <p14:cNvContentPartPr/>
                <p14:nvPr/>
              </p14:nvContentPartPr>
              <p14:xfrm>
                <a:off x="1195167" y="3675231"/>
                <a:ext cx="227520" cy="377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073EFD-6B09-4621-8CC3-B25638011B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6167" y="3666591"/>
                  <a:ext cx="2451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CACCC5-FC2B-4878-A942-7B32A3CE5F55}"/>
                    </a:ext>
                  </a:extLst>
                </p14:cNvPr>
                <p14:cNvContentPartPr/>
                <p14:nvPr/>
              </p14:nvContentPartPr>
              <p14:xfrm>
                <a:off x="1493967" y="3824631"/>
                <a:ext cx="482400" cy="363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CACCC5-FC2B-4878-A942-7B32A3CE5F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84967" y="3815991"/>
                  <a:ext cx="5000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D808F5-C1D6-4674-9A3A-294D44D59EC7}"/>
                    </a:ext>
                  </a:extLst>
                </p14:cNvPr>
                <p14:cNvContentPartPr/>
                <p14:nvPr/>
              </p14:nvContentPartPr>
              <p14:xfrm>
                <a:off x="1900407" y="3896271"/>
                <a:ext cx="195480" cy="84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D808F5-C1D6-4674-9A3A-294D44D59EC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91407" y="3887631"/>
                  <a:ext cx="2131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70312EB-549D-49A6-A131-049FF00B2C31}"/>
              </a:ext>
            </a:extLst>
          </p:cNvPr>
          <p:cNvGrpSpPr/>
          <p:nvPr/>
        </p:nvGrpSpPr>
        <p:grpSpPr>
          <a:xfrm>
            <a:off x="2468487" y="3711231"/>
            <a:ext cx="1913040" cy="544320"/>
            <a:chOff x="2468487" y="3711231"/>
            <a:chExt cx="1913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EB994A-B2D2-431D-B3DA-E90B80660610}"/>
                    </a:ext>
                  </a:extLst>
                </p14:cNvPr>
                <p14:cNvContentPartPr/>
                <p14:nvPr/>
              </p14:nvContentPartPr>
              <p14:xfrm>
                <a:off x="2468487" y="3711231"/>
                <a:ext cx="162000" cy="215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EB994A-B2D2-431D-B3DA-E90B8066061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59487" y="3702591"/>
                  <a:ext cx="179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15BDBB-421E-4B08-B759-3B445A5E88EC}"/>
                    </a:ext>
                  </a:extLst>
                </p14:cNvPr>
                <p14:cNvContentPartPr/>
                <p14:nvPr/>
              </p14:nvContentPartPr>
              <p14:xfrm>
                <a:off x="2701047" y="3729231"/>
                <a:ext cx="66240" cy="209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15BDBB-421E-4B08-B759-3B445A5E88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92407" y="3720591"/>
                  <a:ext cx="83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A25B8D8-4A7F-44FF-A69C-24E63814CA6D}"/>
                    </a:ext>
                  </a:extLst>
                </p14:cNvPr>
                <p14:cNvContentPartPr/>
                <p14:nvPr/>
              </p14:nvContentPartPr>
              <p14:xfrm>
                <a:off x="2832807" y="3875391"/>
                <a:ext cx="90000" cy="87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A25B8D8-4A7F-44FF-A69C-24E63814CA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823807" y="3866391"/>
                  <a:ext cx="107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6B053F-0014-4A55-9CA6-3BA371B5C2B1}"/>
                    </a:ext>
                  </a:extLst>
                </p14:cNvPr>
                <p14:cNvContentPartPr/>
                <p14:nvPr/>
              </p14:nvContentPartPr>
              <p14:xfrm>
                <a:off x="3047367" y="3890511"/>
                <a:ext cx="108720" cy="83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6B053F-0014-4A55-9CA6-3BA371B5C2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38367" y="3881511"/>
                  <a:ext cx="126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F24F7D-F0D2-4FB3-A45E-3179DC166FCB}"/>
                    </a:ext>
                  </a:extLst>
                </p14:cNvPr>
                <p14:cNvContentPartPr/>
                <p14:nvPr/>
              </p14:nvContentPartPr>
              <p14:xfrm>
                <a:off x="3193887" y="3902751"/>
                <a:ext cx="51480" cy="47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F24F7D-F0D2-4FB3-A45E-3179DC166F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85247" y="3893751"/>
                  <a:ext cx="69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94BE296-8A26-4FF0-B388-FB8C9EFBF745}"/>
                    </a:ext>
                  </a:extLst>
                </p14:cNvPr>
                <p14:cNvContentPartPr/>
                <p14:nvPr/>
              </p14:nvContentPartPr>
              <p14:xfrm>
                <a:off x="3370647" y="3795111"/>
                <a:ext cx="269280" cy="173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94BE296-8A26-4FF0-B388-FB8C9EFBF7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61647" y="3786471"/>
                  <a:ext cx="286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39FE19-70BF-46EF-8AD7-291BEC1EC9F8}"/>
                    </a:ext>
                  </a:extLst>
                </p14:cNvPr>
                <p14:cNvContentPartPr/>
                <p14:nvPr/>
              </p14:nvContentPartPr>
              <p14:xfrm>
                <a:off x="3538767" y="3770991"/>
                <a:ext cx="226080" cy="18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39FE19-70BF-46EF-8AD7-291BEC1EC9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30127" y="3761991"/>
                  <a:ext cx="243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AA21ED-C48C-4E6C-9BB0-59234946C5A0}"/>
                    </a:ext>
                  </a:extLst>
                </p14:cNvPr>
                <p14:cNvContentPartPr/>
                <p14:nvPr/>
              </p14:nvContentPartPr>
              <p14:xfrm>
                <a:off x="3820647" y="3902391"/>
                <a:ext cx="303480" cy="96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AA21ED-C48C-4E6C-9BB0-59234946C5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811647" y="3893751"/>
                  <a:ext cx="321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6180B10-F38E-4752-AFE5-80387D4E8C2A}"/>
                    </a:ext>
                  </a:extLst>
                </p14:cNvPr>
                <p14:cNvContentPartPr/>
                <p14:nvPr/>
              </p14:nvContentPartPr>
              <p14:xfrm>
                <a:off x="4213407" y="3794751"/>
                <a:ext cx="72000" cy="203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6180B10-F38E-4752-AFE5-80387D4E8C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04407" y="3786111"/>
                  <a:ext cx="89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10943F4-3D0C-4070-A8D0-B01D00B5CB16}"/>
                    </a:ext>
                  </a:extLst>
                </p14:cNvPr>
                <p14:cNvContentPartPr/>
                <p14:nvPr/>
              </p14:nvContentPartPr>
              <p14:xfrm>
                <a:off x="4117647" y="3920031"/>
                <a:ext cx="263880" cy="335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10943F4-3D0C-4070-A8D0-B01D00B5CB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08647" y="3911391"/>
                  <a:ext cx="28152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F63DE52-5E67-4770-B681-1120909388BB}"/>
              </a:ext>
            </a:extLst>
          </p:cNvPr>
          <p:cNvGrpSpPr/>
          <p:nvPr/>
        </p:nvGrpSpPr>
        <p:grpSpPr>
          <a:xfrm>
            <a:off x="4763127" y="3878631"/>
            <a:ext cx="186120" cy="191520"/>
            <a:chOff x="4763127" y="3878631"/>
            <a:chExt cx="18612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E2FE375-708A-42A4-BDD2-7DFDB556EA58}"/>
                    </a:ext>
                  </a:extLst>
                </p14:cNvPr>
                <p14:cNvContentPartPr/>
                <p14:nvPr/>
              </p14:nvContentPartPr>
              <p14:xfrm>
                <a:off x="4763127" y="3878631"/>
                <a:ext cx="12240" cy="6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E2FE375-708A-42A4-BDD2-7DFDB556EA5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54127" y="3869631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E38C1-988C-4B6B-9339-E238103E9862}"/>
                    </a:ext>
                  </a:extLst>
                </p14:cNvPr>
                <p14:cNvContentPartPr/>
                <p14:nvPr/>
              </p14:nvContentPartPr>
              <p14:xfrm>
                <a:off x="4822527" y="3944151"/>
                <a:ext cx="6480" cy="126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E38C1-988C-4B6B-9339-E238103E98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13887" y="3935511"/>
                  <a:ext cx="2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6EFB14-D96D-45A8-BD3E-618EB33BF99C}"/>
                    </a:ext>
                  </a:extLst>
                </p14:cNvPr>
                <p14:cNvContentPartPr/>
                <p14:nvPr/>
              </p14:nvContentPartPr>
              <p14:xfrm>
                <a:off x="4870767" y="3956391"/>
                <a:ext cx="78480" cy="90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6EFB14-D96D-45A8-BD3E-618EB33BF9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61767" y="3947391"/>
                  <a:ext cx="9612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22E82A7-6A52-4ED1-ABBF-C0CCE139F27C}"/>
              </a:ext>
            </a:extLst>
          </p:cNvPr>
          <p:cNvGrpSpPr/>
          <p:nvPr/>
        </p:nvGrpSpPr>
        <p:grpSpPr>
          <a:xfrm>
            <a:off x="5277207" y="3824631"/>
            <a:ext cx="179280" cy="305280"/>
            <a:chOff x="5277207" y="3824631"/>
            <a:chExt cx="17928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3876328-F8F8-4D3E-9097-C8887EC7CD01}"/>
                    </a:ext>
                  </a:extLst>
                </p14:cNvPr>
                <p14:cNvContentPartPr/>
                <p14:nvPr/>
              </p14:nvContentPartPr>
              <p14:xfrm>
                <a:off x="5288727" y="3920031"/>
                <a:ext cx="52200" cy="159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3876328-F8F8-4D3E-9097-C8887EC7CD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79727" y="3911391"/>
                  <a:ext cx="69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0952A9-3C70-4FB6-AFC9-CE1F9E149A7E}"/>
                    </a:ext>
                  </a:extLst>
                </p14:cNvPr>
                <p14:cNvContentPartPr/>
                <p14:nvPr/>
              </p14:nvContentPartPr>
              <p14:xfrm>
                <a:off x="5444247" y="3914271"/>
                <a:ext cx="12240" cy="215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0952A9-3C70-4FB6-AFC9-CE1F9E149A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35607" y="3905631"/>
                  <a:ext cx="2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EF9375-F1B6-46FC-89C9-BF4C7CBF12C1}"/>
                    </a:ext>
                  </a:extLst>
                </p14:cNvPr>
                <p14:cNvContentPartPr/>
                <p14:nvPr/>
              </p14:nvContentPartPr>
              <p14:xfrm>
                <a:off x="5277207" y="3824631"/>
                <a:ext cx="137880" cy="215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EF9375-F1B6-46FC-89C9-BF4C7CBF12C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68207" y="3815991"/>
                  <a:ext cx="1555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AE0ADC1-3FBC-481E-94E5-595A725EDE42}"/>
              </a:ext>
            </a:extLst>
          </p:cNvPr>
          <p:cNvGrpSpPr/>
          <p:nvPr/>
        </p:nvGrpSpPr>
        <p:grpSpPr>
          <a:xfrm>
            <a:off x="1894287" y="5199111"/>
            <a:ext cx="777240" cy="443520"/>
            <a:chOff x="1894287" y="5199111"/>
            <a:chExt cx="77724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BCF7B5-C4D9-4D27-909C-A2EF438E6056}"/>
                    </a:ext>
                  </a:extLst>
                </p14:cNvPr>
                <p14:cNvContentPartPr/>
                <p14:nvPr/>
              </p14:nvContentPartPr>
              <p14:xfrm>
                <a:off x="2008047" y="5336271"/>
                <a:ext cx="252000" cy="192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BCF7B5-C4D9-4D27-909C-A2EF438E60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99047" y="5327631"/>
                  <a:ext cx="269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55A7BCC-3630-4DCD-91C2-93A1EF82B18F}"/>
                    </a:ext>
                  </a:extLst>
                </p14:cNvPr>
                <p14:cNvContentPartPr/>
                <p14:nvPr/>
              </p14:nvContentPartPr>
              <p14:xfrm>
                <a:off x="2127207" y="5407911"/>
                <a:ext cx="30960" cy="52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55A7BCC-3630-4DCD-91C2-93A1EF82B1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18567" y="5399271"/>
                  <a:ext cx="4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AC2733A-DB3C-4CEB-AAD4-9EDFE53DF5EA}"/>
                    </a:ext>
                  </a:extLst>
                </p14:cNvPr>
                <p14:cNvContentPartPr/>
                <p14:nvPr/>
              </p14:nvContentPartPr>
              <p14:xfrm>
                <a:off x="1894287" y="5199111"/>
                <a:ext cx="520200" cy="443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AC2733A-DB3C-4CEB-AAD4-9EDFE53DF5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85647" y="5190471"/>
                  <a:ext cx="5378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841B4C-EC51-4C25-B755-0B699DFC3E63}"/>
                    </a:ext>
                  </a:extLst>
                </p14:cNvPr>
                <p14:cNvContentPartPr/>
                <p14:nvPr/>
              </p14:nvContentPartPr>
              <p14:xfrm>
                <a:off x="2264727" y="5273271"/>
                <a:ext cx="167760" cy="1296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841B4C-EC51-4C25-B755-0B699DFC3E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56087" y="5264271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B8A5DDF-57A8-4066-ABE6-E05C6C238DB2}"/>
                    </a:ext>
                  </a:extLst>
                </p14:cNvPr>
                <p14:cNvContentPartPr/>
                <p14:nvPr/>
              </p14:nvContentPartPr>
              <p14:xfrm>
                <a:off x="2545527" y="5241231"/>
                <a:ext cx="24480" cy="126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B8A5DDF-57A8-4066-ABE6-E05C6C238DB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36887" y="5232231"/>
                  <a:ext cx="4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923DBB-93D5-4338-9639-ED442497B220}"/>
                    </a:ext>
                  </a:extLst>
                </p14:cNvPr>
                <p14:cNvContentPartPr/>
                <p14:nvPr/>
              </p14:nvContentPartPr>
              <p14:xfrm>
                <a:off x="2539767" y="5205231"/>
                <a:ext cx="131760" cy="155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923DBB-93D5-4338-9639-ED442497B22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531127" y="5196591"/>
                  <a:ext cx="1494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0EE0DA8-040F-415D-9A1C-8EBA538AE8D4}"/>
                  </a:ext>
                </a:extLst>
              </p14:cNvPr>
              <p14:cNvContentPartPr/>
              <p14:nvPr/>
            </p14:nvContentPartPr>
            <p14:xfrm>
              <a:off x="2491887" y="5097591"/>
              <a:ext cx="161640" cy="64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0EE0DA8-040F-415D-9A1C-8EBA538AE8D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483247" y="5088951"/>
                <a:ext cx="1792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94FE680-EE29-414A-9C6A-F36D77D09C6B}"/>
              </a:ext>
            </a:extLst>
          </p:cNvPr>
          <p:cNvGrpSpPr/>
          <p:nvPr/>
        </p:nvGrpSpPr>
        <p:grpSpPr>
          <a:xfrm>
            <a:off x="4010007" y="4834791"/>
            <a:ext cx="2486880" cy="1112040"/>
            <a:chOff x="4010007" y="4834791"/>
            <a:chExt cx="2486880" cy="11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15A2DD-CF1D-4FFD-B10C-E96EC1539A12}"/>
                    </a:ext>
                  </a:extLst>
                </p14:cNvPr>
                <p14:cNvContentPartPr/>
                <p14:nvPr/>
              </p14:nvContentPartPr>
              <p14:xfrm>
                <a:off x="4427967" y="5336631"/>
                <a:ext cx="222480" cy="19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15A2DD-CF1D-4FFD-B10C-E96EC1539A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19327" y="5327991"/>
                  <a:ext cx="2401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DAEE72B-119A-483A-80F4-AA1A2AF7CC63}"/>
                    </a:ext>
                  </a:extLst>
                </p14:cNvPr>
                <p14:cNvContentPartPr/>
                <p14:nvPr/>
              </p14:nvContentPartPr>
              <p14:xfrm>
                <a:off x="4524087" y="5474151"/>
                <a:ext cx="30600" cy="24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DAEE72B-119A-483A-80F4-AA1A2AF7CC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15087" y="5465511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B01272-7550-43D1-8F51-79C3C9299EB3}"/>
                    </a:ext>
                  </a:extLst>
                </p14:cNvPr>
                <p14:cNvContentPartPr/>
                <p14:nvPr/>
              </p14:nvContentPartPr>
              <p14:xfrm>
                <a:off x="4631007" y="5336271"/>
                <a:ext cx="234000" cy="216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B01272-7550-43D1-8F51-79C3C9299E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22007" y="5327631"/>
                  <a:ext cx="251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A58277F-1510-4CF8-AA37-D8F565E5FD39}"/>
                    </a:ext>
                  </a:extLst>
                </p14:cNvPr>
                <p14:cNvContentPartPr/>
                <p14:nvPr/>
              </p14:nvContentPartPr>
              <p14:xfrm>
                <a:off x="4715247" y="5486391"/>
                <a:ext cx="6480" cy="18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A58277F-1510-4CF8-AA37-D8F565E5FD3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06607" y="5477391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79D5D30-C9CF-4F9E-AB37-4BFF8AFBFC5F}"/>
                    </a:ext>
                  </a:extLst>
                </p14:cNvPr>
                <p14:cNvContentPartPr/>
                <p14:nvPr/>
              </p14:nvContentPartPr>
              <p14:xfrm>
                <a:off x="4852047" y="5351391"/>
                <a:ext cx="204480" cy="219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79D5D30-C9CF-4F9E-AB37-4BFF8AFBFC5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43047" y="5342391"/>
                  <a:ext cx="222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7CE8A9-0659-4FAE-BC0A-D5F5468693F1}"/>
                    </a:ext>
                  </a:extLst>
                </p14:cNvPr>
                <p14:cNvContentPartPr/>
                <p14:nvPr/>
              </p14:nvContentPartPr>
              <p14:xfrm>
                <a:off x="4936287" y="5486391"/>
                <a:ext cx="48240" cy="6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7CE8A9-0659-4FAE-BC0A-D5F5468693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27647" y="5477391"/>
                  <a:ext cx="65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130AB46-57FF-4493-B8DB-F7ED027E034E}"/>
                    </a:ext>
                  </a:extLst>
                </p14:cNvPr>
                <p14:cNvContentPartPr/>
                <p14:nvPr/>
              </p14:nvContentPartPr>
              <p14:xfrm>
                <a:off x="5067687" y="5347791"/>
                <a:ext cx="227520" cy="228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130AB46-57FF-4493-B8DB-F7ED027E03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59047" y="5339151"/>
                  <a:ext cx="245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3140AA1-1C64-4618-B618-1B3335360A44}"/>
                    </a:ext>
                  </a:extLst>
                </p14:cNvPr>
                <p14:cNvContentPartPr/>
                <p14:nvPr/>
              </p14:nvContentPartPr>
              <p14:xfrm>
                <a:off x="5151567" y="5480271"/>
                <a:ext cx="54000" cy="6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3140AA1-1C64-4618-B618-1B3335360A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42567" y="5471271"/>
                  <a:ext cx="71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AE164A-C960-40F7-8A62-54D719B082BC}"/>
                    </a:ext>
                  </a:extLst>
                </p14:cNvPr>
                <p14:cNvContentPartPr/>
                <p14:nvPr/>
              </p14:nvContentPartPr>
              <p14:xfrm>
                <a:off x="5288367" y="5348871"/>
                <a:ext cx="222480" cy="233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AE164A-C960-40F7-8A62-54D719B082B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79727" y="5339871"/>
                  <a:ext cx="240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46D29C-2A93-4D20-BBB7-0470FAD52D06}"/>
                    </a:ext>
                  </a:extLst>
                </p14:cNvPr>
                <p14:cNvContentPartPr/>
                <p14:nvPr/>
              </p14:nvContentPartPr>
              <p14:xfrm>
                <a:off x="5384487" y="5498271"/>
                <a:ext cx="24120" cy="18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46D29C-2A93-4D20-BBB7-0470FAD52D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75847" y="5489271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A165EA-9729-4AAE-B501-320E89F6CD90}"/>
                    </a:ext>
                  </a:extLst>
                </p14:cNvPr>
                <p14:cNvContentPartPr/>
                <p14:nvPr/>
              </p14:nvContentPartPr>
              <p14:xfrm>
                <a:off x="5506167" y="5339511"/>
                <a:ext cx="267480" cy="2667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A165EA-9729-4AAE-B501-320E89F6CD9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497167" y="5330871"/>
                  <a:ext cx="285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5EBA73-F685-48C6-B4DC-D5E77EF8D39F}"/>
                    </a:ext>
                  </a:extLst>
                </p14:cNvPr>
                <p14:cNvContentPartPr/>
                <p14:nvPr/>
              </p14:nvContentPartPr>
              <p14:xfrm>
                <a:off x="5611647" y="5492151"/>
                <a:ext cx="30240" cy="24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5EBA73-F685-48C6-B4DC-D5E77EF8D3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03007" y="5483511"/>
                  <a:ext cx="4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678305-8A8E-4B6F-90BF-0AA1F652D001}"/>
                    </a:ext>
                  </a:extLst>
                </p14:cNvPr>
                <p14:cNvContentPartPr/>
                <p14:nvPr/>
              </p14:nvContentPartPr>
              <p14:xfrm>
                <a:off x="5761047" y="5372631"/>
                <a:ext cx="209520" cy="221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678305-8A8E-4B6F-90BF-0AA1F652D0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52047" y="5363991"/>
                  <a:ext cx="227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352D15-9983-441C-A4A4-053DE649B8DC}"/>
                    </a:ext>
                  </a:extLst>
                </p14:cNvPr>
                <p14:cNvContentPartPr/>
                <p14:nvPr/>
              </p14:nvContentPartPr>
              <p14:xfrm>
                <a:off x="5892447" y="5480271"/>
                <a:ext cx="24120" cy="12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352D15-9983-441C-A4A4-053DE649B8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83807" y="5471271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3C4E745-79DC-48C8-BA3B-D4905D24C8BD}"/>
                    </a:ext>
                  </a:extLst>
                </p14:cNvPr>
                <p14:cNvContentPartPr/>
                <p14:nvPr/>
              </p14:nvContentPartPr>
              <p14:xfrm>
                <a:off x="4260927" y="5240511"/>
                <a:ext cx="1710360" cy="473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3C4E745-79DC-48C8-BA3B-D4905D24C8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51927" y="5231871"/>
                  <a:ext cx="172800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AD8C6C3-D252-4539-8C23-BBA7C25D1F5A}"/>
                    </a:ext>
                  </a:extLst>
                </p14:cNvPr>
                <p14:cNvContentPartPr/>
                <p14:nvPr/>
              </p14:nvContentPartPr>
              <p14:xfrm>
                <a:off x="5205207" y="5617791"/>
                <a:ext cx="150120" cy="126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AD8C6C3-D252-4539-8C23-BBA7C25D1F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196567" y="5608791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87383F5-CE39-41CF-AC28-4D3EFA4857B4}"/>
                    </a:ext>
                  </a:extLst>
                </p14:cNvPr>
                <p14:cNvContentPartPr/>
                <p14:nvPr/>
              </p14:nvContentPartPr>
              <p14:xfrm>
                <a:off x="5170287" y="5229351"/>
                <a:ext cx="160560" cy="119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87383F5-CE39-41CF-AC28-4D3EFA4857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61647" y="5220351"/>
                  <a:ext cx="178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2E879FF-E4B8-432F-8CDE-52E608B2D92B}"/>
                    </a:ext>
                  </a:extLst>
                </p14:cNvPr>
                <p14:cNvContentPartPr/>
                <p14:nvPr/>
              </p14:nvContentPartPr>
              <p14:xfrm>
                <a:off x="4010007" y="5121711"/>
                <a:ext cx="2218320" cy="736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2E879FF-E4B8-432F-8CDE-52E608B2D92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01007" y="5112711"/>
                  <a:ext cx="2235960" cy="75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3E621D-2C40-4C00-804E-4EB63DD79813}"/>
                    </a:ext>
                  </a:extLst>
                </p14:cNvPr>
                <p14:cNvContentPartPr/>
                <p14:nvPr/>
              </p14:nvContentPartPr>
              <p14:xfrm>
                <a:off x="5492127" y="5139711"/>
                <a:ext cx="167760" cy="179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3E621D-2C40-4C00-804E-4EB63DD798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3487" y="5130711"/>
                  <a:ext cx="185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1554BE3-1A3F-46AE-95C9-EA025446440B}"/>
                    </a:ext>
                  </a:extLst>
                </p14:cNvPr>
                <p14:cNvContentPartPr/>
                <p14:nvPr/>
              </p14:nvContentPartPr>
              <p14:xfrm>
                <a:off x="5271087" y="5808951"/>
                <a:ext cx="149400" cy="137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1554BE3-1A3F-46AE-95C9-EA025446440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62087" y="5799951"/>
                  <a:ext cx="167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397FE7F-F31F-44C2-96B9-31831ECB39D4}"/>
                    </a:ext>
                  </a:extLst>
                </p14:cNvPr>
                <p14:cNvContentPartPr/>
                <p14:nvPr/>
              </p14:nvContentPartPr>
              <p14:xfrm>
                <a:off x="6101967" y="4834791"/>
                <a:ext cx="394920" cy="287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397FE7F-F31F-44C2-96B9-31831ECB39D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92967" y="4825791"/>
                  <a:ext cx="412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738A6BD-7FCB-4A11-9559-8AF66CB584ED}"/>
                    </a:ext>
                  </a:extLst>
                </p14:cNvPr>
                <p14:cNvContentPartPr/>
                <p14:nvPr/>
              </p14:nvContentPartPr>
              <p14:xfrm>
                <a:off x="6084687" y="5032431"/>
                <a:ext cx="286200" cy="83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738A6BD-7FCB-4A11-9559-8AF66CB584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76047" y="5023431"/>
                  <a:ext cx="3038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C7208CD-2B40-4713-B64D-DDF781517D97}"/>
              </a:ext>
            </a:extLst>
          </p:cNvPr>
          <p:cNvGrpSpPr/>
          <p:nvPr/>
        </p:nvGrpSpPr>
        <p:grpSpPr>
          <a:xfrm>
            <a:off x="6776967" y="4673511"/>
            <a:ext cx="920880" cy="406440"/>
            <a:chOff x="6776967" y="4673511"/>
            <a:chExt cx="92088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C6AE3E-D7F3-4D42-95D9-B87C552D4681}"/>
                    </a:ext>
                  </a:extLst>
                </p14:cNvPr>
                <p14:cNvContentPartPr/>
                <p14:nvPr/>
              </p14:nvContentPartPr>
              <p14:xfrm>
                <a:off x="6776967" y="4858551"/>
                <a:ext cx="161280" cy="197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C6AE3E-D7F3-4D42-95D9-B87C552D46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68327" y="4849911"/>
                  <a:ext cx="178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406D26-44CF-4A20-A7CF-D6EC90101C23}"/>
                    </a:ext>
                  </a:extLst>
                </p14:cNvPr>
                <p14:cNvContentPartPr/>
                <p14:nvPr/>
              </p14:nvContentPartPr>
              <p14:xfrm>
                <a:off x="6848967" y="4793031"/>
                <a:ext cx="173520" cy="72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406D26-44CF-4A20-A7CF-D6EC90101C2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39967" y="4784031"/>
                  <a:ext cx="19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49D54C0-B326-42BB-B6EC-84975E74F11B}"/>
                    </a:ext>
                  </a:extLst>
                </p14:cNvPr>
                <p14:cNvContentPartPr/>
                <p14:nvPr/>
              </p14:nvContentPartPr>
              <p14:xfrm>
                <a:off x="7076127" y="4861071"/>
                <a:ext cx="215280" cy="189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49D54C0-B326-42BB-B6EC-84975E74F11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67127" y="4852431"/>
                  <a:ext cx="232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05A8B4-126E-493E-94BB-C77824399347}"/>
                    </a:ext>
                  </a:extLst>
                </p14:cNvPr>
                <p14:cNvContentPartPr/>
                <p14:nvPr/>
              </p14:nvContentPartPr>
              <p14:xfrm>
                <a:off x="7446567" y="4828671"/>
                <a:ext cx="60120" cy="251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05A8B4-126E-493E-94BB-C778243993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37567" y="4820031"/>
                  <a:ext cx="77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C961B45-8CDF-42DF-8FFB-28A77264638F}"/>
                    </a:ext>
                  </a:extLst>
                </p14:cNvPr>
                <p14:cNvContentPartPr/>
                <p14:nvPr/>
              </p14:nvContentPartPr>
              <p14:xfrm>
                <a:off x="7494447" y="4823991"/>
                <a:ext cx="203400" cy="250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C961B45-8CDF-42DF-8FFB-28A7726463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85447" y="4814991"/>
                  <a:ext cx="221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3FE28C7-0AD7-40A4-91EC-D9848796676F}"/>
                    </a:ext>
                  </a:extLst>
                </p14:cNvPr>
                <p14:cNvContentPartPr/>
                <p14:nvPr/>
              </p14:nvContentPartPr>
              <p14:xfrm>
                <a:off x="7541967" y="4673511"/>
                <a:ext cx="149760" cy="36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3FE28C7-0AD7-40A4-91EC-D9848796676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33327" y="4664511"/>
                  <a:ext cx="1674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0A1C5BB-1B96-4384-B1EC-DB894A593315}"/>
              </a:ext>
            </a:extLst>
          </p:cNvPr>
          <p:cNvGrpSpPr/>
          <p:nvPr/>
        </p:nvGrpSpPr>
        <p:grpSpPr>
          <a:xfrm>
            <a:off x="6830607" y="5264991"/>
            <a:ext cx="1990800" cy="299160"/>
            <a:chOff x="6830607" y="5264991"/>
            <a:chExt cx="199080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DCFD3F6-3155-45E9-B1CE-2DD85DA65989}"/>
                    </a:ext>
                  </a:extLst>
                </p14:cNvPr>
                <p14:cNvContentPartPr/>
                <p14:nvPr/>
              </p14:nvContentPartPr>
              <p14:xfrm>
                <a:off x="6830607" y="5306751"/>
                <a:ext cx="114120" cy="227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DCFD3F6-3155-45E9-B1CE-2DD85DA659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21967" y="5298111"/>
                  <a:ext cx="131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7F23DF-9F08-42B4-90A1-5FA1FD542ABD}"/>
                    </a:ext>
                  </a:extLst>
                </p14:cNvPr>
                <p14:cNvContentPartPr/>
                <p14:nvPr/>
              </p14:nvContentPartPr>
              <p14:xfrm>
                <a:off x="7058127" y="5264991"/>
                <a:ext cx="24120" cy="24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7F23DF-9F08-42B4-90A1-5FA1FD542AB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49127" y="5256351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A6604E-F63A-4F39-96B1-C850AEB1926A}"/>
                    </a:ext>
                  </a:extLst>
                </p14:cNvPr>
                <p14:cNvContentPartPr/>
                <p14:nvPr/>
              </p14:nvContentPartPr>
              <p14:xfrm>
                <a:off x="7052007" y="5383791"/>
                <a:ext cx="185760" cy="1544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A6604E-F63A-4F39-96B1-C850AEB192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3367" y="5375151"/>
                  <a:ext cx="203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57AE3F-3BAA-45F8-BA43-9B3AED089E3D}"/>
                    </a:ext>
                  </a:extLst>
                </p14:cNvPr>
                <p14:cNvContentPartPr/>
                <p14:nvPr/>
              </p14:nvContentPartPr>
              <p14:xfrm>
                <a:off x="7302927" y="5324751"/>
                <a:ext cx="555480" cy="237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57AE3F-3BAA-45F8-BA43-9B3AED089E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94287" y="5315751"/>
                  <a:ext cx="573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292DAD1-7524-4D16-AB6C-F526984AD5A2}"/>
                    </a:ext>
                  </a:extLst>
                </p14:cNvPr>
                <p14:cNvContentPartPr/>
                <p14:nvPr/>
              </p14:nvContentPartPr>
              <p14:xfrm>
                <a:off x="7697487" y="5294871"/>
                <a:ext cx="329040" cy="101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292DAD1-7524-4D16-AB6C-F526984AD5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88847" y="5286231"/>
                  <a:ext cx="346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0CBEE4A-09D3-4B74-BD70-D323FEF12303}"/>
                    </a:ext>
                  </a:extLst>
                </p14:cNvPr>
                <p14:cNvContentPartPr/>
                <p14:nvPr/>
              </p14:nvContentPartPr>
              <p14:xfrm>
                <a:off x="7864887" y="5510151"/>
                <a:ext cx="108000" cy="3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0CBEE4A-09D3-4B74-BD70-D323FEF123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55887" y="5501151"/>
                  <a:ext cx="125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8D39EC-6FF4-4847-B0B8-4FBDFAADA44E}"/>
                    </a:ext>
                  </a:extLst>
                </p14:cNvPr>
                <p14:cNvContentPartPr/>
                <p14:nvPr/>
              </p14:nvContentPartPr>
              <p14:xfrm>
                <a:off x="8010327" y="5450391"/>
                <a:ext cx="665640" cy="102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8D39EC-6FF4-4847-B0B8-4FBDFAADA4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001327" y="5441391"/>
                  <a:ext cx="68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12A2BD-3C01-49BD-96A3-B857F3CEE33B}"/>
                    </a:ext>
                  </a:extLst>
                </p14:cNvPr>
                <p14:cNvContentPartPr/>
                <p14:nvPr/>
              </p14:nvContentPartPr>
              <p14:xfrm>
                <a:off x="8731407" y="5420511"/>
                <a:ext cx="90000" cy="143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12A2BD-3C01-49BD-96A3-B857F3CEE3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722767" y="5411511"/>
                  <a:ext cx="107640" cy="16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764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41A123A-EF7E-4800-BC95-CD01012B9B1A}"/>
              </a:ext>
            </a:extLst>
          </p:cNvPr>
          <p:cNvGrpSpPr/>
          <p:nvPr/>
        </p:nvGrpSpPr>
        <p:grpSpPr>
          <a:xfrm>
            <a:off x="394167" y="131315"/>
            <a:ext cx="2896920" cy="377280"/>
            <a:chOff x="394167" y="131315"/>
            <a:chExt cx="289692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41AAABF-7C14-459B-96B1-B8F19CE2B8AD}"/>
                    </a:ext>
                  </a:extLst>
                </p14:cNvPr>
                <p14:cNvContentPartPr/>
                <p14:nvPr/>
              </p14:nvContentPartPr>
              <p14:xfrm>
                <a:off x="394167" y="146075"/>
                <a:ext cx="347400" cy="194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41AAABF-7C14-459B-96B1-B8F19CE2B8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5527" y="137435"/>
                  <a:ext cx="365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8FDEB1E-30FB-4A3D-8BE3-6F02F3194547}"/>
                    </a:ext>
                  </a:extLst>
                </p14:cNvPr>
                <p14:cNvContentPartPr/>
                <p14:nvPr/>
              </p14:nvContentPartPr>
              <p14:xfrm>
                <a:off x="860367" y="203315"/>
                <a:ext cx="586080" cy="305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8FDEB1E-30FB-4A3D-8BE3-6F02F31945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1727" y="194315"/>
                  <a:ext cx="603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563396-5D21-49AE-A974-F5AC5C40694B}"/>
                    </a:ext>
                  </a:extLst>
                </p14:cNvPr>
                <p14:cNvContentPartPr/>
                <p14:nvPr/>
              </p14:nvContentPartPr>
              <p14:xfrm>
                <a:off x="1446087" y="131315"/>
                <a:ext cx="209520" cy="161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563396-5D21-49AE-A974-F5AC5C4069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7447" y="122315"/>
                  <a:ext cx="227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025DAA-F45D-4B0B-BA91-77C4691E7972}"/>
                    </a:ext>
                  </a:extLst>
                </p14:cNvPr>
                <p14:cNvContentPartPr/>
                <p14:nvPr/>
              </p14:nvContentPartPr>
              <p14:xfrm>
                <a:off x="1570647" y="238235"/>
                <a:ext cx="315360" cy="132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025DAA-F45D-4B0B-BA91-77C4691E79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007" y="229595"/>
                  <a:ext cx="333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5C7745E-2ED5-4433-BC09-B886D177D7E8}"/>
                    </a:ext>
                  </a:extLst>
                </p14:cNvPr>
                <p14:cNvContentPartPr/>
                <p14:nvPr/>
              </p14:nvContentPartPr>
              <p14:xfrm>
                <a:off x="1960167" y="161195"/>
                <a:ext cx="42120" cy="191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5C7745E-2ED5-4433-BC09-B886D177D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1167" y="152195"/>
                  <a:ext cx="5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5BC1BA-ECF6-49B0-9B2F-19B858DD42A1}"/>
                    </a:ext>
                  </a:extLst>
                </p14:cNvPr>
                <p14:cNvContentPartPr/>
                <p14:nvPr/>
              </p14:nvContentPartPr>
              <p14:xfrm>
                <a:off x="1876287" y="163355"/>
                <a:ext cx="557280" cy="196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5BC1BA-ECF6-49B0-9B2F-19B858DD42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647" y="154715"/>
                  <a:ext cx="574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B2EE9D-9FB5-4B04-B3B7-6925589BFDFB}"/>
                    </a:ext>
                  </a:extLst>
                </p14:cNvPr>
                <p14:cNvContentPartPr/>
                <p14:nvPr/>
              </p14:nvContentPartPr>
              <p14:xfrm>
                <a:off x="2266887" y="244355"/>
                <a:ext cx="459000" cy="82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B2EE9D-9FB5-4B04-B3B7-6925589BFDF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8247" y="235355"/>
                  <a:ext cx="476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629491-699C-40E1-A320-7592F1BD71DE}"/>
                    </a:ext>
                  </a:extLst>
                </p14:cNvPr>
                <p14:cNvContentPartPr/>
                <p14:nvPr/>
              </p14:nvContentPartPr>
              <p14:xfrm>
                <a:off x="2647407" y="131315"/>
                <a:ext cx="12240" cy="24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629491-699C-40E1-A320-7592F1BD71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8407" y="122315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EC3E93-9AAF-4701-9295-C39C91E5C5D9}"/>
                    </a:ext>
                  </a:extLst>
                </p14:cNvPr>
                <p14:cNvContentPartPr/>
                <p14:nvPr/>
              </p14:nvContentPartPr>
              <p14:xfrm>
                <a:off x="2856567" y="190715"/>
                <a:ext cx="88560" cy="11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EC3E93-9AAF-4701-9295-C39C91E5C5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47927" y="182075"/>
                  <a:ext cx="106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4038B59-A5BB-4051-96AC-907F06F1EB0C}"/>
                    </a:ext>
                  </a:extLst>
                </p14:cNvPr>
                <p14:cNvContentPartPr/>
                <p14:nvPr/>
              </p14:nvContentPartPr>
              <p14:xfrm>
                <a:off x="430167" y="400235"/>
                <a:ext cx="2860920" cy="101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4038B59-A5BB-4051-96AC-907F06F1EB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1167" y="391595"/>
                  <a:ext cx="28785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F480B-5689-43EB-9CF7-63FA14C82ADB}"/>
              </a:ext>
            </a:extLst>
          </p:cNvPr>
          <p:cNvGrpSpPr/>
          <p:nvPr/>
        </p:nvGrpSpPr>
        <p:grpSpPr>
          <a:xfrm>
            <a:off x="1063767" y="597515"/>
            <a:ext cx="3526560" cy="514080"/>
            <a:chOff x="1063767" y="597515"/>
            <a:chExt cx="35265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D3D8F3-3D79-4CE2-80C6-1569833F5DDE}"/>
                    </a:ext>
                  </a:extLst>
                </p14:cNvPr>
                <p14:cNvContentPartPr/>
                <p14:nvPr/>
              </p14:nvContentPartPr>
              <p14:xfrm>
                <a:off x="1063767" y="722075"/>
                <a:ext cx="257400" cy="17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D3D8F3-3D79-4CE2-80C6-1569833F5DD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54767" y="713075"/>
                  <a:ext cx="275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2D02BC-62E7-47A5-914E-3064E2CF592E}"/>
                    </a:ext>
                  </a:extLst>
                </p14:cNvPr>
                <p14:cNvContentPartPr/>
                <p14:nvPr/>
              </p14:nvContentPartPr>
              <p14:xfrm>
                <a:off x="1344567" y="710915"/>
                <a:ext cx="179640" cy="143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2D02BC-62E7-47A5-914E-3064E2CF59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5567" y="702275"/>
                  <a:ext cx="197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B6E54E9-EDE9-4EBC-9211-EC3D2CEEFD54}"/>
                    </a:ext>
                  </a:extLst>
                </p14:cNvPr>
                <p14:cNvContentPartPr/>
                <p14:nvPr/>
              </p14:nvContentPartPr>
              <p14:xfrm>
                <a:off x="1386327" y="675275"/>
                <a:ext cx="322920" cy="215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B6E54E9-EDE9-4EBC-9211-EC3D2CEEFD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77687" y="666275"/>
                  <a:ext cx="340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7FDD35-14BE-418F-97FD-BFF3A32A06B8}"/>
                    </a:ext>
                  </a:extLst>
                </p14:cNvPr>
                <p14:cNvContentPartPr/>
                <p14:nvPr/>
              </p14:nvContentPartPr>
              <p14:xfrm>
                <a:off x="1655247" y="669155"/>
                <a:ext cx="239400" cy="21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7FDD35-14BE-418F-97FD-BFF3A32A06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46607" y="660515"/>
                  <a:ext cx="257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D2EF9D-A794-4B5C-9C5B-D2C88D3B7C96}"/>
                    </a:ext>
                  </a:extLst>
                </p14:cNvPr>
                <p14:cNvContentPartPr/>
                <p14:nvPr/>
              </p14:nvContentPartPr>
              <p14:xfrm>
                <a:off x="1726887" y="621275"/>
                <a:ext cx="305280" cy="108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D2EF9D-A794-4B5C-9C5B-D2C88D3B7C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18247" y="612635"/>
                  <a:ext cx="322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9A0EBE8-A585-4E47-89E6-14A886D7CEB6}"/>
                    </a:ext>
                  </a:extLst>
                </p14:cNvPr>
                <p14:cNvContentPartPr/>
                <p14:nvPr/>
              </p14:nvContentPartPr>
              <p14:xfrm>
                <a:off x="2001927" y="776795"/>
                <a:ext cx="42120" cy="6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9A0EBE8-A585-4E47-89E6-14A886D7CE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993287" y="767795"/>
                  <a:ext cx="5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6E1D4F-C8A0-402C-9A11-60A4D1BA222B}"/>
                    </a:ext>
                  </a:extLst>
                </p14:cNvPr>
                <p14:cNvContentPartPr/>
                <p14:nvPr/>
              </p14:nvContentPartPr>
              <p14:xfrm>
                <a:off x="2258967" y="705155"/>
                <a:ext cx="221400" cy="28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6E1D4F-C8A0-402C-9A11-60A4D1BA22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49967" y="696155"/>
                  <a:ext cx="239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E2023A-C87B-44E2-9A60-63BCC0AB641B}"/>
                    </a:ext>
                  </a:extLst>
                </p14:cNvPr>
                <p14:cNvContentPartPr/>
                <p14:nvPr/>
              </p14:nvContentPartPr>
              <p14:xfrm>
                <a:off x="2318727" y="597515"/>
                <a:ext cx="221400" cy="7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E2023A-C87B-44E2-9A60-63BCC0AB64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09727" y="588515"/>
                  <a:ext cx="239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AB148B-A824-4766-8C77-6C9A22579DEB}"/>
                    </a:ext>
                  </a:extLst>
                </p14:cNvPr>
                <p14:cNvContentPartPr/>
                <p14:nvPr/>
              </p14:nvContentPartPr>
              <p14:xfrm>
                <a:off x="2605647" y="967955"/>
                <a:ext cx="149760" cy="143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AB148B-A824-4766-8C77-6C9A22579DE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6647" y="959315"/>
                  <a:ext cx="167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3128B0-A0A4-49C6-BA85-EFE0832946D7}"/>
                    </a:ext>
                  </a:extLst>
                </p14:cNvPr>
                <p14:cNvContentPartPr/>
                <p14:nvPr/>
              </p14:nvContentPartPr>
              <p14:xfrm>
                <a:off x="2964207" y="681035"/>
                <a:ext cx="285120" cy="155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3128B0-A0A4-49C6-BA85-EFE0832946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55207" y="672395"/>
                  <a:ext cx="302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39130B-8820-4F6C-A249-7FA4ABE39977}"/>
                    </a:ext>
                  </a:extLst>
                </p14:cNvPr>
                <p14:cNvContentPartPr/>
                <p14:nvPr/>
              </p14:nvContentPartPr>
              <p14:xfrm>
                <a:off x="3334647" y="717035"/>
                <a:ext cx="18360" cy="5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39130B-8820-4F6C-A249-7FA4ABE399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26007" y="708035"/>
                  <a:ext cx="36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580AB27-F689-4FD8-AF14-BBFD208C3662}"/>
                    </a:ext>
                  </a:extLst>
                </p14:cNvPr>
                <p14:cNvContentPartPr/>
                <p14:nvPr/>
              </p14:nvContentPartPr>
              <p14:xfrm>
                <a:off x="3472167" y="670955"/>
                <a:ext cx="195480" cy="262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580AB27-F689-4FD8-AF14-BBFD208C36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63167" y="661955"/>
                  <a:ext cx="213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CDFA7E-7A3C-4759-A607-3598F1E341EE}"/>
                    </a:ext>
                  </a:extLst>
                </p14:cNvPr>
                <p14:cNvContentPartPr/>
                <p14:nvPr/>
              </p14:nvContentPartPr>
              <p14:xfrm>
                <a:off x="3567927" y="615515"/>
                <a:ext cx="394920" cy="108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CDFA7E-7A3C-4759-A607-3598F1E341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58927" y="606515"/>
                  <a:ext cx="412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D17495C-3C54-4EC4-A9EB-547A8352BFB2}"/>
                    </a:ext>
                  </a:extLst>
                </p14:cNvPr>
                <p14:cNvContentPartPr/>
                <p14:nvPr/>
              </p14:nvContentPartPr>
              <p14:xfrm>
                <a:off x="3872487" y="788675"/>
                <a:ext cx="66240" cy="30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D17495C-3C54-4EC4-A9EB-547A8352BF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63847" y="780035"/>
                  <a:ext cx="83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A761F9-C539-4DBF-BB02-2A968473556D}"/>
                    </a:ext>
                  </a:extLst>
                </p14:cNvPr>
                <p14:cNvContentPartPr/>
                <p14:nvPr/>
              </p14:nvContentPartPr>
              <p14:xfrm>
                <a:off x="4171647" y="734675"/>
                <a:ext cx="119160" cy="141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A761F9-C539-4DBF-BB02-2A96847355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63007" y="725675"/>
                  <a:ext cx="136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7D5F09-E7EB-43FB-A4B0-B6EA027485B5}"/>
                    </a:ext>
                  </a:extLst>
                </p14:cNvPr>
                <p14:cNvContentPartPr/>
                <p14:nvPr/>
              </p14:nvContentPartPr>
              <p14:xfrm>
                <a:off x="4512207" y="824675"/>
                <a:ext cx="78120" cy="90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7D5F09-E7EB-43FB-A4B0-B6EA027485B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03207" y="815675"/>
                  <a:ext cx="95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3050E9-25BA-4CCB-AE27-2203A12049BE}"/>
              </a:ext>
            </a:extLst>
          </p:cNvPr>
          <p:cNvGrpSpPr/>
          <p:nvPr/>
        </p:nvGrpSpPr>
        <p:grpSpPr>
          <a:xfrm>
            <a:off x="4954287" y="394115"/>
            <a:ext cx="1527840" cy="350640"/>
            <a:chOff x="4954287" y="394115"/>
            <a:chExt cx="1527840" cy="35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05E2E0-DACA-47D0-B46C-369AE4B70DC0}"/>
                    </a:ext>
                  </a:extLst>
                </p14:cNvPr>
                <p14:cNvContentPartPr/>
                <p14:nvPr/>
              </p14:nvContentPartPr>
              <p14:xfrm>
                <a:off x="4954287" y="418235"/>
                <a:ext cx="448560" cy="31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05E2E0-DACA-47D0-B46C-369AE4B70DC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45647" y="409235"/>
                  <a:ext cx="4662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D8F9FF-876D-4E1E-A8B9-F131FCE760C3}"/>
                    </a:ext>
                  </a:extLst>
                </p14:cNvPr>
                <p14:cNvContentPartPr/>
                <p14:nvPr/>
              </p14:nvContentPartPr>
              <p14:xfrm>
                <a:off x="5593647" y="561155"/>
                <a:ext cx="190440" cy="156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D8F9FF-876D-4E1E-A8B9-F131FCE760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85007" y="552155"/>
                  <a:ext cx="208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D84EAC-B901-4F2E-9EFD-A311BA19D475}"/>
                    </a:ext>
                  </a:extLst>
                </p14:cNvPr>
                <p14:cNvContentPartPr/>
                <p14:nvPr/>
              </p14:nvContentPartPr>
              <p14:xfrm>
                <a:off x="5886687" y="394115"/>
                <a:ext cx="595440" cy="350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D84EAC-B901-4F2E-9EFD-A311BA19D4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77687" y="385475"/>
                  <a:ext cx="613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714BBC4-EE2A-4FCE-B1DC-093A457F61C2}"/>
                    </a:ext>
                  </a:extLst>
                </p14:cNvPr>
                <p14:cNvContentPartPr/>
                <p14:nvPr/>
              </p14:nvContentPartPr>
              <p14:xfrm>
                <a:off x="5282967" y="669155"/>
                <a:ext cx="141480" cy="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714BBC4-EE2A-4FCE-B1DC-093A457F61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4327" y="660515"/>
                  <a:ext cx="159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35D528-D49D-496C-9EB1-D42F069D592F}"/>
              </a:ext>
            </a:extLst>
          </p:cNvPr>
          <p:cNvGrpSpPr/>
          <p:nvPr/>
        </p:nvGrpSpPr>
        <p:grpSpPr>
          <a:xfrm>
            <a:off x="435927" y="1165235"/>
            <a:ext cx="4172040" cy="502920"/>
            <a:chOff x="435927" y="1165235"/>
            <a:chExt cx="417204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31C2C4-9EA4-49C4-B111-0423ED234090}"/>
                    </a:ext>
                  </a:extLst>
                </p14:cNvPr>
                <p14:cNvContentPartPr/>
                <p14:nvPr/>
              </p14:nvContentPartPr>
              <p14:xfrm>
                <a:off x="651207" y="1266755"/>
                <a:ext cx="72360" cy="233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31C2C4-9EA4-49C4-B111-0423ED2340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2567" y="1258115"/>
                  <a:ext cx="90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53A1CB1-B200-44FC-B5D4-64A3A7A133D1}"/>
                    </a:ext>
                  </a:extLst>
                </p14:cNvPr>
                <p14:cNvContentPartPr/>
                <p14:nvPr/>
              </p14:nvContentPartPr>
              <p14:xfrm>
                <a:off x="705207" y="1177115"/>
                <a:ext cx="520200" cy="33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53A1CB1-B200-44FC-B5D4-64A3A7A133D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6207" y="1168475"/>
                  <a:ext cx="5378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D837D7-F76B-4D16-BFF3-5D57DDFEA59A}"/>
                    </a:ext>
                  </a:extLst>
                </p14:cNvPr>
                <p14:cNvContentPartPr/>
                <p14:nvPr/>
              </p14:nvContentPartPr>
              <p14:xfrm>
                <a:off x="1613487" y="1410395"/>
                <a:ext cx="101880" cy="24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D837D7-F76B-4D16-BFF3-5D57DDFEA5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4487" y="1401395"/>
                  <a:ext cx="119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3B1ADE2-2D91-49EB-A2E9-4C5FAC3315E6}"/>
                    </a:ext>
                  </a:extLst>
                </p14:cNvPr>
                <p14:cNvContentPartPr/>
                <p14:nvPr/>
              </p14:nvContentPartPr>
              <p14:xfrm>
                <a:off x="1356447" y="1464035"/>
                <a:ext cx="113760" cy="12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3B1ADE2-2D91-49EB-A2E9-4C5FAC3315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47807" y="1455395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D4682F-B791-4719-A353-8A2C84F0D5C5}"/>
                    </a:ext>
                  </a:extLst>
                </p14:cNvPr>
                <p14:cNvContentPartPr/>
                <p14:nvPr/>
              </p14:nvContentPartPr>
              <p14:xfrm>
                <a:off x="1708887" y="1284755"/>
                <a:ext cx="174600" cy="191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D4682F-B791-4719-A353-8A2C84F0D5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99887" y="1275755"/>
                  <a:ext cx="192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27AD92-C217-45AD-9DB6-8DC67D3E2DE3}"/>
                    </a:ext>
                  </a:extLst>
                </p14:cNvPr>
                <p14:cNvContentPartPr/>
                <p14:nvPr/>
              </p14:nvContentPartPr>
              <p14:xfrm>
                <a:off x="1942167" y="1257035"/>
                <a:ext cx="902520" cy="189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27AD92-C217-45AD-9DB6-8DC67D3E2D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3527" y="1248035"/>
                  <a:ext cx="92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6455DB-05E8-45B1-8604-27020EEF182D}"/>
                    </a:ext>
                  </a:extLst>
                </p14:cNvPr>
                <p14:cNvContentPartPr/>
                <p14:nvPr/>
              </p14:nvContentPartPr>
              <p14:xfrm>
                <a:off x="3256887" y="1165235"/>
                <a:ext cx="681120" cy="251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6455DB-05E8-45B1-8604-27020EEF18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8247" y="1156235"/>
                  <a:ext cx="698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E03E61-7F8C-422B-86BC-9B35E7C800E1}"/>
                    </a:ext>
                  </a:extLst>
                </p14:cNvPr>
                <p14:cNvContentPartPr/>
                <p14:nvPr/>
              </p14:nvContentPartPr>
              <p14:xfrm>
                <a:off x="435927" y="1470155"/>
                <a:ext cx="4172040" cy="198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E03E61-7F8C-422B-86BC-9B35E7C800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7287" y="1461155"/>
                  <a:ext cx="41896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611F177-6198-4C99-B6E0-8EB4F2EB3D7B}"/>
                  </a:ext>
                </a:extLst>
              </p14:cNvPr>
              <p14:cNvContentPartPr/>
              <p14:nvPr/>
            </p14:nvContentPartPr>
            <p14:xfrm>
              <a:off x="1487847" y="1858955"/>
              <a:ext cx="250200" cy="155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611F177-6198-4C99-B6E0-8EB4F2EB3D7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79207" y="1849955"/>
                <a:ext cx="2678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9C4BB4-832F-49F1-BDF8-0469AAEB6202}"/>
                  </a:ext>
                </a:extLst>
              </p14:cNvPr>
              <p14:cNvContentPartPr/>
              <p14:nvPr/>
            </p14:nvContentPartPr>
            <p14:xfrm>
              <a:off x="1804647" y="1846715"/>
              <a:ext cx="179640" cy="96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9C4BB4-832F-49F1-BDF8-0469AAEB620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96007" y="1837715"/>
                <a:ext cx="1972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22F30A7-8DBD-4C17-A8F6-F6F800B46E95}"/>
                  </a:ext>
                </a:extLst>
              </p14:cNvPr>
              <p14:cNvContentPartPr/>
              <p14:nvPr/>
            </p14:nvContentPartPr>
            <p14:xfrm>
              <a:off x="1882407" y="1852475"/>
              <a:ext cx="113760" cy="1137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22F30A7-8DBD-4C17-A8F6-F6F800B46E9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73767" y="1843835"/>
                <a:ext cx="1314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E1BACA-C6C9-4AA0-872E-828D46E4F2E8}"/>
                  </a:ext>
                </a:extLst>
              </p14:cNvPr>
              <p14:cNvContentPartPr/>
              <p14:nvPr/>
            </p14:nvContentPartPr>
            <p14:xfrm>
              <a:off x="2121447" y="1821875"/>
              <a:ext cx="185760" cy="1620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E1BACA-C6C9-4AA0-872E-828D46E4F2E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12807" y="1813235"/>
                <a:ext cx="203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1FCDEBA-D091-4EA4-B95B-44C11AC51EB1}"/>
                  </a:ext>
                </a:extLst>
              </p14:cNvPr>
              <p14:cNvContentPartPr/>
              <p14:nvPr/>
            </p14:nvContentPartPr>
            <p14:xfrm>
              <a:off x="2306847" y="1798835"/>
              <a:ext cx="179640" cy="126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1FCDEBA-D091-4EA4-B95B-44C11AC51E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97847" y="1789835"/>
                <a:ext cx="1972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B458779-5661-4FB1-AF9E-C00129C4497F}"/>
                  </a:ext>
                </a:extLst>
              </p14:cNvPr>
              <p14:cNvContentPartPr/>
              <p14:nvPr/>
            </p14:nvContentPartPr>
            <p14:xfrm>
              <a:off x="2318727" y="1806755"/>
              <a:ext cx="150120" cy="177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B458779-5661-4FB1-AF9E-C00129C4497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09727" y="1798115"/>
                <a:ext cx="1677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06315CA-A107-470B-8A5C-DE85B677588E}"/>
                  </a:ext>
                </a:extLst>
              </p14:cNvPr>
              <p14:cNvContentPartPr/>
              <p14:nvPr/>
            </p14:nvContentPartPr>
            <p14:xfrm>
              <a:off x="2594487" y="1765355"/>
              <a:ext cx="310320" cy="243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06315CA-A107-470B-8A5C-DE85B677588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585847" y="1756355"/>
                <a:ext cx="327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02BE572-93DE-4D88-B377-463C2B83F654}"/>
                  </a:ext>
                </a:extLst>
              </p14:cNvPr>
              <p14:cNvContentPartPr/>
              <p14:nvPr/>
            </p14:nvContentPartPr>
            <p14:xfrm>
              <a:off x="2689167" y="1721075"/>
              <a:ext cx="185760" cy="1976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02BE572-93DE-4D88-B377-463C2B83F65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0527" y="1712075"/>
                <a:ext cx="203400" cy="21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8C11E079-E5D3-4C20-B841-2A9018895892}"/>
              </a:ext>
            </a:extLst>
          </p:cNvPr>
          <p:cNvGrpSpPr/>
          <p:nvPr/>
        </p:nvGrpSpPr>
        <p:grpSpPr>
          <a:xfrm>
            <a:off x="3125487" y="1607315"/>
            <a:ext cx="1524960" cy="410760"/>
            <a:chOff x="3125487" y="1607315"/>
            <a:chExt cx="152496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76FAC5-86B4-4440-8758-F4D7833F9115}"/>
                    </a:ext>
                  </a:extLst>
                </p14:cNvPr>
                <p14:cNvContentPartPr/>
                <p14:nvPr/>
              </p14:nvContentPartPr>
              <p14:xfrm>
                <a:off x="3125487" y="1828715"/>
                <a:ext cx="119880" cy="10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76FAC5-86B4-4440-8758-F4D7833F91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16847" y="1819715"/>
                  <a:ext cx="137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FA7BDB7-0BA4-4819-B3D7-7100275FE89C}"/>
                    </a:ext>
                  </a:extLst>
                </p14:cNvPr>
                <p14:cNvContentPartPr/>
                <p14:nvPr/>
              </p14:nvContentPartPr>
              <p14:xfrm>
                <a:off x="3295047" y="1786955"/>
                <a:ext cx="338760" cy="209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FA7BDB7-0BA4-4819-B3D7-7100275FE8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86047" y="1777955"/>
                  <a:ext cx="356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B5545F-BB4D-488E-B62F-2500843933C9}"/>
                    </a:ext>
                  </a:extLst>
                </p14:cNvPr>
                <p14:cNvContentPartPr/>
                <p14:nvPr/>
              </p14:nvContentPartPr>
              <p14:xfrm>
                <a:off x="3824607" y="1684715"/>
                <a:ext cx="237240" cy="333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B5545F-BB4D-488E-B62F-2500843933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15967" y="1675715"/>
                  <a:ext cx="2548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F50D123-B556-4A0E-9F05-005B5348EA0C}"/>
                    </a:ext>
                  </a:extLst>
                </p14:cNvPr>
                <p14:cNvContentPartPr/>
                <p14:nvPr/>
              </p14:nvContentPartPr>
              <p14:xfrm>
                <a:off x="3896607" y="1607315"/>
                <a:ext cx="149760" cy="1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F50D123-B556-4A0E-9F05-005B5348EA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87607" y="1598675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AE5A26B-7231-4A55-A0BE-64592F4FC6C0}"/>
                    </a:ext>
                  </a:extLst>
                </p14:cNvPr>
                <p14:cNvContentPartPr/>
                <p14:nvPr/>
              </p14:nvContentPartPr>
              <p14:xfrm>
                <a:off x="4320687" y="1827995"/>
                <a:ext cx="249120" cy="19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AE5A26B-7231-4A55-A0BE-64592F4FC6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12047" y="1818995"/>
                  <a:ext cx="266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D72B00-3401-477F-A787-F9B1082769B1}"/>
                    </a:ext>
                  </a:extLst>
                </p14:cNvPr>
                <p14:cNvContentPartPr/>
                <p14:nvPr/>
              </p14:nvContentPartPr>
              <p14:xfrm>
                <a:off x="4219527" y="1876595"/>
                <a:ext cx="304920" cy="30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D72B00-3401-477F-A787-F9B1082769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10527" y="1867595"/>
                  <a:ext cx="322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D936139-53F9-454C-B64D-17570F7D43D9}"/>
                    </a:ext>
                  </a:extLst>
                </p14:cNvPr>
                <p14:cNvContentPartPr/>
                <p14:nvPr/>
              </p14:nvContentPartPr>
              <p14:xfrm>
                <a:off x="4410327" y="1714955"/>
                <a:ext cx="240120" cy="27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D936139-53F9-454C-B64D-17570F7D43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01687" y="1706315"/>
                  <a:ext cx="2577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561ED41-31E0-4408-8C10-2831E954127F}"/>
              </a:ext>
            </a:extLst>
          </p:cNvPr>
          <p:cNvGrpSpPr/>
          <p:nvPr/>
        </p:nvGrpSpPr>
        <p:grpSpPr>
          <a:xfrm>
            <a:off x="5067687" y="1589675"/>
            <a:ext cx="1177920" cy="352800"/>
            <a:chOff x="5067687" y="1589675"/>
            <a:chExt cx="117792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5BF7C90-D84D-4DE8-9BEE-41121F856973}"/>
                    </a:ext>
                  </a:extLst>
                </p14:cNvPr>
                <p14:cNvContentPartPr/>
                <p14:nvPr/>
              </p14:nvContentPartPr>
              <p14:xfrm>
                <a:off x="5067687" y="1673195"/>
                <a:ext cx="296280" cy="233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5BF7C90-D84D-4DE8-9BEE-41121F85697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59047" y="1664555"/>
                  <a:ext cx="313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89649B7-2943-41BA-943B-149227DC8D4D}"/>
                    </a:ext>
                  </a:extLst>
                </p14:cNvPr>
                <p14:cNvContentPartPr/>
                <p14:nvPr/>
              </p14:nvContentPartPr>
              <p14:xfrm>
                <a:off x="5474127" y="1596155"/>
                <a:ext cx="227520" cy="83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89649B7-2943-41BA-943B-149227DC8D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65487" y="1587155"/>
                  <a:ext cx="245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5D60E27-E72F-48AB-84DE-D40D31741F0F}"/>
                    </a:ext>
                  </a:extLst>
                </p14:cNvPr>
                <p14:cNvContentPartPr/>
                <p14:nvPr/>
              </p14:nvContentPartPr>
              <p14:xfrm>
                <a:off x="5617407" y="1631435"/>
                <a:ext cx="305280" cy="311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5D60E27-E72F-48AB-84DE-D40D31741F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08767" y="1622435"/>
                  <a:ext cx="3229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60D5F1-84CD-4BA1-9920-A33B91528C31}"/>
                    </a:ext>
                  </a:extLst>
                </p14:cNvPr>
                <p14:cNvContentPartPr/>
                <p14:nvPr/>
              </p14:nvContentPartPr>
              <p14:xfrm>
                <a:off x="5713167" y="1589675"/>
                <a:ext cx="179640" cy="257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60D5F1-84CD-4BA1-9920-A33B91528C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04527" y="1580675"/>
                  <a:ext cx="197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ADF0D5-3C50-43F6-A832-0BD052EF2503}"/>
                    </a:ext>
                  </a:extLst>
                </p14:cNvPr>
                <p14:cNvContentPartPr/>
                <p14:nvPr/>
              </p14:nvContentPartPr>
              <p14:xfrm>
                <a:off x="6089727" y="1691195"/>
                <a:ext cx="155880" cy="1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ADF0D5-3C50-43F6-A832-0BD052EF25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1087" y="1682195"/>
                  <a:ext cx="173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0FF386-3D7F-4238-A45A-3B7273C539A9}"/>
                    </a:ext>
                  </a:extLst>
                </p14:cNvPr>
                <p14:cNvContentPartPr/>
                <p14:nvPr/>
              </p14:nvContentPartPr>
              <p14:xfrm>
                <a:off x="6107727" y="1744835"/>
                <a:ext cx="101880" cy="42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0FF386-3D7F-4238-A45A-3B7273C539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9087" y="1736195"/>
                  <a:ext cx="119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0EA8FC8-87BA-4488-B209-82FC46F9B2E5}"/>
              </a:ext>
            </a:extLst>
          </p:cNvPr>
          <p:cNvGrpSpPr/>
          <p:nvPr/>
        </p:nvGrpSpPr>
        <p:grpSpPr>
          <a:xfrm>
            <a:off x="6591927" y="1597595"/>
            <a:ext cx="729720" cy="327240"/>
            <a:chOff x="6591927" y="1597595"/>
            <a:chExt cx="72972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AC7201-FDEC-4894-8FBC-8116D68F90F1}"/>
                    </a:ext>
                  </a:extLst>
                </p14:cNvPr>
                <p14:cNvContentPartPr/>
                <p14:nvPr/>
              </p14:nvContentPartPr>
              <p14:xfrm>
                <a:off x="6597687" y="1732955"/>
                <a:ext cx="119880" cy="18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AC7201-FDEC-4894-8FBC-8116D68F90F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89047" y="1724315"/>
                  <a:ext cx="13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187F00E-47EE-4FE6-84AA-3CA5E1F37091}"/>
                    </a:ext>
                  </a:extLst>
                </p14:cNvPr>
                <p14:cNvContentPartPr/>
                <p14:nvPr/>
              </p14:nvContentPartPr>
              <p14:xfrm>
                <a:off x="6591927" y="1679315"/>
                <a:ext cx="406800" cy="245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187F00E-47EE-4FE6-84AA-3CA5E1F3709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2927" y="1670675"/>
                  <a:ext cx="424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DBBCB8-4B14-44D5-90C9-711135F12FE6}"/>
                    </a:ext>
                  </a:extLst>
                </p14:cNvPr>
                <p14:cNvContentPartPr/>
                <p14:nvPr/>
              </p14:nvContentPartPr>
              <p14:xfrm>
                <a:off x="7054167" y="1597595"/>
                <a:ext cx="267480" cy="2854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DBBCB8-4B14-44D5-90C9-711135F12FE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45167" y="1588595"/>
                  <a:ext cx="285120" cy="30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0067FD4-FF0E-4912-8C80-451130FF28A9}"/>
                  </a:ext>
                </a:extLst>
              </p14:cNvPr>
              <p14:cNvContentPartPr/>
              <p14:nvPr/>
            </p14:nvContentPartPr>
            <p14:xfrm>
              <a:off x="7147767" y="1427675"/>
              <a:ext cx="185760" cy="6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0067FD4-FF0E-4912-8C80-451130FF28A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138767" y="1419035"/>
                <a:ext cx="203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1A3ED78-60B1-4B2A-9B19-C36BEDA98795}"/>
                  </a:ext>
                </a:extLst>
              </p14:cNvPr>
              <p14:cNvContentPartPr/>
              <p14:nvPr/>
            </p14:nvContentPartPr>
            <p14:xfrm>
              <a:off x="579927" y="2611355"/>
              <a:ext cx="1811160" cy="18705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1A3ED78-60B1-4B2A-9B19-C36BEDA9879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0927" y="2602355"/>
                <a:ext cx="1828800" cy="18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EFD7857-F106-405C-BC87-B2483CC9BB6D}"/>
              </a:ext>
            </a:extLst>
          </p:cNvPr>
          <p:cNvGrpSpPr/>
          <p:nvPr/>
        </p:nvGrpSpPr>
        <p:grpSpPr>
          <a:xfrm>
            <a:off x="543567" y="2516031"/>
            <a:ext cx="1917000" cy="1996920"/>
            <a:chOff x="543567" y="2516031"/>
            <a:chExt cx="1917000" cy="199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DDA69E-B775-4720-A6C2-DF1CFB0EA789}"/>
                    </a:ext>
                  </a:extLst>
                </p14:cNvPr>
                <p14:cNvContentPartPr/>
                <p14:nvPr/>
              </p14:nvContentPartPr>
              <p14:xfrm>
                <a:off x="1446087" y="3384711"/>
                <a:ext cx="137880" cy="157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DDA69E-B775-4720-A6C2-DF1CFB0EA78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37447" y="3376071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E5D5BAD-CBEA-4B95-935F-C50BA56746CF}"/>
                    </a:ext>
                  </a:extLst>
                </p14:cNvPr>
                <p14:cNvContentPartPr/>
                <p14:nvPr/>
              </p14:nvContentPartPr>
              <p14:xfrm>
                <a:off x="986007" y="3221271"/>
                <a:ext cx="188280" cy="245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E5D5BAD-CBEA-4B95-935F-C50BA56746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7007" y="3212271"/>
                  <a:ext cx="205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33798B-36C6-4774-AE73-36993D01387B}"/>
                    </a:ext>
                  </a:extLst>
                </p14:cNvPr>
                <p14:cNvContentPartPr/>
                <p14:nvPr/>
              </p14:nvContentPartPr>
              <p14:xfrm>
                <a:off x="991767" y="3143511"/>
                <a:ext cx="173520" cy="36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33798B-36C6-4774-AE73-36993D0138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3127" y="3134511"/>
                  <a:ext cx="191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0FEB3C-1749-4217-B139-68A33360AC3D}"/>
                    </a:ext>
                  </a:extLst>
                </p14:cNvPr>
                <p14:cNvContentPartPr/>
                <p14:nvPr/>
              </p14:nvContentPartPr>
              <p14:xfrm>
                <a:off x="543567" y="4368231"/>
                <a:ext cx="84240" cy="144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0FEB3C-1749-4217-B139-68A33360AC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4927" y="4359231"/>
                  <a:ext cx="101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876574B-8EE9-4D66-B547-17E73F376847}"/>
                    </a:ext>
                  </a:extLst>
                </p14:cNvPr>
                <p14:cNvContentPartPr/>
                <p14:nvPr/>
              </p14:nvContentPartPr>
              <p14:xfrm>
                <a:off x="591447" y="2516031"/>
                <a:ext cx="1869120" cy="1895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876574B-8EE9-4D66-B547-17E73F3768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2807" y="2507031"/>
                  <a:ext cx="1886760" cy="19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804A4A0-C63A-4E65-9C51-DF44CEEC9A90}"/>
              </a:ext>
            </a:extLst>
          </p:cNvPr>
          <p:cNvGrpSpPr/>
          <p:nvPr/>
        </p:nvGrpSpPr>
        <p:grpSpPr>
          <a:xfrm>
            <a:off x="1703127" y="2904471"/>
            <a:ext cx="490320" cy="376920"/>
            <a:chOff x="1703127" y="2904471"/>
            <a:chExt cx="4903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179A20-B787-4558-8791-1A8B315380E2}"/>
                    </a:ext>
                  </a:extLst>
                </p14:cNvPr>
                <p14:cNvContentPartPr/>
                <p14:nvPr/>
              </p14:nvContentPartPr>
              <p14:xfrm>
                <a:off x="1703127" y="2976111"/>
                <a:ext cx="36720" cy="106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179A20-B787-4558-8791-1A8B315380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94127" y="2967111"/>
                  <a:ext cx="54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E4FD664-D30C-4F69-9A63-CDADB9B3F9A0}"/>
                    </a:ext>
                  </a:extLst>
                </p14:cNvPr>
                <p14:cNvContentPartPr/>
                <p14:nvPr/>
              </p14:nvContentPartPr>
              <p14:xfrm>
                <a:off x="1902567" y="2904471"/>
                <a:ext cx="49680" cy="543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E4FD664-D30C-4F69-9A63-CDADB9B3F9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93927" y="2895471"/>
                  <a:ext cx="67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98C917E-A670-45AE-AC09-BA24D589475F}"/>
                    </a:ext>
                  </a:extLst>
                </p14:cNvPr>
                <p14:cNvContentPartPr/>
                <p14:nvPr/>
              </p14:nvContentPartPr>
              <p14:xfrm>
                <a:off x="1723287" y="3103911"/>
                <a:ext cx="51840" cy="33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98C917E-A670-45AE-AC09-BA24D58947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14287" y="3095271"/>
                  <a:ext cx="69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65B1C53-3F7E-4690-8406-5289B34F6C10}"/>
                    </a:ext>
                  </a:extLst>
                </p14:cNvPr>
                <p14:cNvContentPartPr/>
                <p14:nvPr/>
              </p14:nvContentPartPr>
              <p14:xfrm>
                <a:off x="1883487" y="3161511"/>
                <a:ext cx="113400" cy="114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65B1C53-3F7E-4690-8406-5289B34F6C1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74487" y="3152511"/>
                  <a:ext cx="131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CD7F11-C3C5-43CD-8DB2-62FA69C73074}"/>
                    </a:ext>
                  </a:extLst>
                </p14:cNvPr>
                <p14:cNvContentPartPr/>
                <p14:nvPr/>
              </p14:nvContentPartPr>
              <p14:xfrm>
                <a:off x="2067447" y="3161511"/>
                <a:ext cx="126000" cy="119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CD7F11-C3C5-43CD-8DB2-62FA69C730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58807" y="3152511"/>
                  <a:ext cx="1436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4B09C2F-44BE-450C-851E-483266991FFC}"/>
              </a:ext>
            </a:extLst>
          </p:cNvPr>
          <p:cNvGrpSpPr/>
          <p:nvPr/>
        </p:nvGrpSpPr>
        <p:grpSpPr>
          <a:xfrm>
            <a:off x="3430047" y="2718351"/>
            <a:ext cx="2415240" cy="1824120"/>
            <a:chOff x="3430047" y="2718351"/>
            <a:chExt cx="2415240" cy="182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75A008-A1D5-4117-AFED-70A9560EE331}"/>
                    </a:ext>
                  </a:extLst>
                </p14:cNvPr>
                <p14:cNvContentPartPr/>
                <p14:nvPr/>
              </p14:nvContentPartPr>
              <p14:xfrm>
                <a:off x="4566207" y="3170151"/>
                <a:ext cx="335160" cy="237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75A008-A1D5-4117-AFED-70A9560EE33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57207" y="3161151"/>
                  <a:ext cx="352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CFACB7-B06A-4F28-885F-FB3E10E42F80}"/>
                    </a:ext>
                  </a:extLst>
                </p14:cNvPr>
                <p14:cNvContentPartPr/>
                <p14:nvPr/>
              </p14:nvContentPartPr>
              <p14:xfrm>
                <a:off x="3430047" y="3238551"/>
                <a:ext cx="1470960" cy="1303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CFACB7-B06A-4F28-885F-FB3E10E42F8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21407" y="3229911"/>
                  <a:ext cx="1488600" cy="13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90B655-9029-4381-A9F2-EA661A7457F4}"/>
                    </a:ext>
                  </a:extLst>
                </p14:cNvPr>
                <p14:cNvContentPartPr/>
                <p14:nvPr/>
              </p14:nvContentPartPr>
              <p14:xfrm>
                <a:off x="4493847" y="4064391"/>
                <a:ext cx="180000" cy="149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90B655-9029-4381-A9F2-EA661A7457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84847" y="4055751"/>
                  <a:ext cx="197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659EED5-5967-461F-B801-3D6B9C917C99}"/>
                    </a:ext>
                  </a:extLst>
                </p14:cNvPr>
                <p14:cNvContentPartPr/>
                <p14:nvPr/>
              </p14:nvContentPartPr>
              <p14:xfrm>
                <a:off x="4768887" y="4059711"/>
                <a:ext cx="137880" cy="130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659EED5-5967-461F-B801-3D6B9C917C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759887" y="4050711"/>
                  <a:ext cx="155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872BE6A-5EA2-49EE-B491-6880DDAF3822}"/>
                    </a:ext>
                  </a:extLst>
                </p14:cNvPr>
                <p14:cNvContentPartPr/>
                <p14:nvPr/>
              </p14:nvContentPartPr>
              <p14:xfrm>
                <a:off x="4715247" y="2916351"/>
                <a:ext cx="383040" cy="34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872BE6A-5EA2-49EE-B491-6880DDAF38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06607" y="2907351"/>
                  <a:ext cx="400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AE7509-F8E3-41DC-9868-4B33D1A525A9}"/>
                    </a:ext>
                  </a:extLst>
                </p14:cNvPr>
                <p14:cNvContentPartPr/>
                <p14:nvPr/>
              </p14:nvContentPartPr>
              <p14:xfrm>
                <a:off x="5039607" y="2898351"/>
                <a:ext cx="118440" cy="96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AE7509-F8E3-41DC-9868-4B33D1A525A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30967" y="2889711"/>
                  <a:ext cx="136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82E61F-F420-41AE-999A-C1BF970F4305}"/>
                    </a:ext>
                  </a:extLst>
                </p14:cNvPr>
                <p14:cNvContentPartPr/>
                <p14:nvPr/>
              </p14:nvContentPartPr>
              <p14:xfrm>
                <a:off x="5390607" y="2721231"/>
                <a:ext cx="195120" cy="189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82E61F-F420-41AE-999A-C1BF970F43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81607" y="2712591"/>
                  <a:ext cx="212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7F0DA2-17E5-46DE-B444-6999C0F2BE76}"/>
                    </a:ext>
                  </a:extLst>
                </p14:cNvPr>
                <p14:cNvContentPartPr/>
                <p14:nvPr/>
              </p14:nvContentPartPr>
              <p14:xfrm>
                <a:off x="5642247" y="2718351"/>
                <a:ext cx="203040" cy="1684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7F0DA2-17E5-46DE-B444-6999C0F2BE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33247" y="2709711"/>
                  <a:ext cx="2206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3A2B482-1232-4FC9-B202-28B6B2703712}"/>
              </a:ext>
            </a:extLst>
          </p:cNvPr>
          <p:cNvGrpSpPr/>
          <p:nvPr/>
        </p:nvGrpSpPr>
        <p:grpSpPr>
          <a:xfrm>
            <a:off x="3531927" y="2987991"/>
            <a:ext cx="387000" cy="843120"/>
            <a:chOff x="3531927" y="2987991"/>
            <a:chExt cx="387000" cy="84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EBBFC21-FB41-4594-878A-C7889A9E64AF}"/>
                    </a:ext>
                  </a:extLst>
                </p14:cNvPr>
                <p14:cNvContentPartPr/>
                <p14:nvPr/>
              </p14:nvContentPartPr>
              <p14:xfrm>
                <a:off x="3531927" y="3520071"/>
                <a:ext cx="365040" cy="311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EBBFC21-FB41-4594-878A-C7889A9E64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22927" y="3511071"/>
                  <a:ext cx="382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48D5C6-956B-4AE0-947E-730E387B2BD5}"/>
                    </a:ext>
                  </a:extLst>
                </p14:cNvPr>
                <p14:cNvContentPartPr/>
                <p14:nvPr/>
              </p14:nvContentPartPr>
              <p14:xfrm>
                <a:off x="3836847" y="3471831"/>
                <a:ext cx="82080" cy="131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48D5C6-956B-4AE0-947E-730E387B2BD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27847" y="3462831"/>
                  <a:ext cx="99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BB0AE4-8499-4352-89E9-46CA6267A1BF}"/>
                    </a:ext>
                  </a:extLst>
                </p14:cNvPr>
                <p14:cNvContentPartPr/>
                <p14:nvPr/>
              </p14:nvContentPartPr>
              <p14:xfrm>
                <a:off x="3794727" y="3215151"/>
                <a:ext cx="96480" cy="191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BB0AE4-8499-4352-89E9-46CA6267A1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6087" y="3206151"/>
                  <a:ext cx="114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4A3299A-BD45-4EE2-97FB-6520C9122614}"/>
                    </a:ext>
                  </a:extLst>
                </p14:cNvPr>
                <p14:cNvContentPartPr/>
                <p14:nvPr/>
              </p14:nvContentPartPr>
              <p14:xfrm>
                <a:off x="3812727" y="2987991"/>
                <a:ext cx="101880" cy="1497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4A3299A-BD45-4EE2-97FB-6520C91226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04087" y="2979351"/>
                  <a:ext cx="1195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0BD5C86-BE27-4174-8459-F9C1E2742DC1}"/>
              </a:ext>
            </a:extLst>
          </p:cNvPr>
          <p:cNvGrpSpPr/>
          <p:nvPr/>
        </p:nvGrpSpPr>
        <p:grpSpPr>
          <a:xfrm>
            <a:off x="886287" y="4953951"/>
            <a:ext cx="1145880" cy="401760"/>
            <a:chOff x="886287" y="4953951"/>
            <a:chExt cx="114588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2CFE437-6197-4CC0-A047-04EE994FF4BE}"/>
                    </a:ext>
                  </a:extLst>
                </p14:cNvPr>
                <p14:cNvContentPartPr/>
                <p14:nvPr/>
              </p14:nvContentPartPr>
              <p14:xfrm>
                <a:off x="886287" y="4997871"/>
                <a:ext cx="253080" cy="291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2CFE437-6197-4CC0-A047-04EE994FF4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77287" y="4988871"/>
                  <a:ext cx="2707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E767C5-9310-4E82-9D12-0F4104740E2E}"/>
                    </a:ext>
                  </a:extLst>
                </p14:cNvPr>
                <p14:cNvContentPartPr/>
                <p14:nvPr/>
              </p14:nvContentPartPr>
              <p14:xfrm>
                <a:off x="1015887" y="5001471"/>
                <a:ext cx="179640" cy="347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E767C5-9310-4E82-9D12-0F4104740E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6887" y="4992831"/>
                  <a:ext cx="197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8662BD6-CE07-4451-A7FF-B4AC9B029362}"/>
                    </a:ext>
                  </a:extLst>
                </p14:cNvPr>
                <p14:cNvContentPartPr/>
                <p14:nvPr/>
              </p14:nvContentPartPr>
              <p14:xfrm>
                <a:off x="985287" y="5193351"/>
                <a:ext cx="150480" cy="54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8662BD6-CE07-4451-A7FF-B4AC9B0293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6647" y="5184351"/>
                  <a:ext cx="168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9209198-29F1-48CC-958E-1459881CBE9C}"/>
                    </a:ext>
                  </a:extLst>
                </p14:cNvPr>
                <p14:cNvContentPartPr/>
                <p14:nvPr/>
              </p14:nvContentPartPr>
              <p14:xfrm>
                <a:off x="1033887" y="4953951"/>
                <a:ext cx="221400" cy="42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9209198-29F1-48CC-958E-1459881CBE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4887" y="4945311"/>
                  <a:ext cx="23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EDBC5E-A20C-4F75-97D1-ADA56C898A14}"/>
                    </a:ext>
                  </a:extLst>
                </p14:cNvPr>
                <p14:cNvContentPartPr/>
                <p14:nvPr/>
              </p14:nvContentPartPr>
              <p14:xfrm>
                <a:off x="1325847" y="4954311"/>
                <a:ext cx="198360" cy="365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EDBC5E-A20C-4F75-97D1-ADA56C898A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16847" y="4945311"/>
                  <a:ext cx="2160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C43E00-B25C-4083-A8F6-8E61CDCBAC00}"/>
                    </a:ext>
                  </a:extLst>
                </p14:cNvPr>
                <p14:cNvContentPartPr/>
                <p14:nvPr/>
              </p14:nvContentPartPr>
              <p14:xfrm>
                <a:off x="1475967" y="5109111"/>
                <a:ext cx="136080" cy="156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C43E00-B25C-4083-A8F6-8E61CDCBAC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67327" y="5100471"/>
                  <a:ext cx="153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FE8DCDA-83B5-4933-BE84-6FE12DE47330}"/>
                    </a:ext>
                  </a:extLst>
                </p14:cNvPr>
                <p14:cNvContentPartPr/>
                <p14:nvPr/>
              </p14:nvContentPartPr>
              <p14:xfrm>
                <a:off x="1482087" y="5050071"/>
                <a:ext cx="131760" cy="24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FE8DCDA-83B5-4933-BE84-6FE12DE4733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73087" y="5041071"/>
                  <a:ext cx="14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A5707CB-5248-4770-AE2E-77AF9E5F8F9B}"/>
                    </a:ext>
                  </a:extLst>
                </p14:cNvPr>
                <p14:cNvContentPartPr/>
                <p14:nvPr/>
              </p14:nvContentPartPr>
              <p14:xfrm>
                <a:off x="1595487" y="4990311"/>
                <a:ext cx="161280" cy="365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A5707CB-5248-4770-AE2E-77AF9E5F8F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86847" y="4981311"/>
                  <a:ext cx="1789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6500BB2-137A-461F-A55E-5A3E9F537136}"/>
                    </a:ext>
                  </a:extLst>
                </p14:cNvPr>
                <p14:cNvContentPartPr/>
                <p14:nvPr/>
              </p14:nvContentPartPr>
              <p14:xfrm>
                <a:off x="1918407" y="5121711"/>
                <a:ext cx="113760" cy="126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6500BB2-137A-461F-A55E-5A3E9F53713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09407" y="5112711"/>
                  <a:ext cx="1314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14753F7-6D89-4E3B-85EC-0C4EAE13DAC7}"/>
              </a:ext>
            </a:extLst>
          </p:cNvPr>
          <p:cNvGrpSpPr/>
          <p:nvPr/>
        </p:nvGrpSpPr>
        <p:grpSpPr>
          <a:xfrm>
            <a:off x="2219727" y="4757031"/>
            <a:ext cx="4235040" cy="1028160"/>
            <a:chOff x="2219727" y="4757031"/>
            <a:chExt cx="4235040" cy="102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EB3A72-C4D0-4D06-964C-8F02B3B991D5}"/>
                    </a:ext>
                  </a:extLst>
                </p14:cNvPr>
                <p14:cNvContentPartPr/>
                <p14:nvPr/>
              </p14:nvContentPartPr>
              <p14:xfrm>
                <a:off x="2219727" y="4858551"/>
                <a:ext cx="428400" cy="345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EB3A72-C4D0-4D06-964C-8F02B3B991D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10727" y="4849551"/>
                  <a:ext cx="446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BB661CD-07AA-48D1-A979-9790C38A670B}"/>
                    </a:ext>
                  </a:extLst>
                </p14:cNvPr>
                <p14:cNvContentPartPr/>
                <p14:nvPr/>
              </p14:nvContentPartPr>
              <p14:xfrm>
                <a:off x="2336727" y="5151951"/>
                <a:ext cx="452520" cy="54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BB661CD-07AA-48D1-A979-9790C38A670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27727" y="5143311"/>
                  <a:ext cx="47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E8F36B-64A6-45C9-8D7F-15D0D1AD2616}"/>
                    </a:ext>
                  </a:extLst>
                </p14:cNvPr>
                <p14:cNvContentPartPr/>
                <p14:nvPr/>
              </p14:nvContentPartPr>
              <p14:xfrm>
                <a:off x="2343567" y="5199471"/>
                <a:ext cx="177840" cy="3290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E8F36B-64A6-45C9-8D7F-15D0D1AD261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34927" y="5190471"/>
                  <a:ext cx="19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80FF01A-D8F5-49B8-B10B-B3E918870A72}"/>
                    </a:ext>
                  </a:extLst>
                </p14:cNvPr>
                <p14:cNvContentPartPr/>
                <p14:nvPr/>
              </p14:nvContentPartPr>
              <p14:xfrm>
                <a:off x="2516007" y="5306751"/>
                <a:ext cx="179640" cy="12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80FF01A-D8F5-49B8-B10B-B3E918870A7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07007" y="5298111"/>
                  <a:ext cx="19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D623851-88E1-4879-B918-52807604BE6D}"/>
                    </a:ext>
                  </a:extLst>
                </p14:cNvPr>
                <p14:cNvContentPartPr/>
                <p14:nvPr/>
              </p14:nvContentPartPr>
              <p14:xfrm>
                <a:off x="2539767" y="5318991"/>
                <a:ext cx="96120" cy="1976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D623851-88E1-4879-B918-52807604BE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31127" y="5309991"/>
                  <a:ext cx="113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80D905-63AA-41C3-9ABA-1E3032623B55}"/>
                    </a:ext>
                  </a:extLst>
                </p14:cNvPr>
                <p14:cNvContentPartPr/>
                <p14:nvPr/>
              </p14:nvContentPartPr>
              <p14:xfrm>
                <a:off x="2838567" y="4870431"/>
                <a:ext cx="305280" cy="664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80D905-63AA-41C3-9ABA-1E3032623B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29927" y="4861791"/>
                  <a:ext cx="3229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8DD00C1-4496-46A9-9772-CA743F43E164}"/>
                    </a:ext>
                  </a:extLst>
                </p14:cNvPr>
                <p14:cNvContentPartPr/>
                <p14:nvPr/>
              </p14:nvContentPartPr>
              <p14:xfrm>
                <a:off x="2975727" y="4858911"/>
                <a:ext cx="203760" cy="663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8DD00C1-4496-46A9-9772-CA743F43E16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67087" y="4850271"/>
                  <a:ext cx="221400" cy="6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40B768-1343-47C9-AA6E-222B8C7A9D75}"/>
                    </a:ext>
                  </a:extLst>
                </p14:cNvPr>
                <p14:cNvContentPartPr/>
                <p14:nvPr/>
              </p14:nvContentPartPr>
              <p14:xfrm>
                <a:off x="3041967" y="4816431"/>
                <a:ext cx="227520" cy="7120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40B768-1343-47C9-AA6E-222B8C7A9D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32967" y="4807791"/>
                  <a:ext cx="2451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0F65FD-B21A-4FAD-BCFB-9CF78F0AAF05}"/>
                    </a:ext>
                  </a:extLst>
                </p14:cNvPr>
                <p14:cNvContentPartPr/>
                <p14:nvPr/>
              </p14:nvContentPartPr>
              <p14:xfrm>
                <a:off x="2730927" y="5605911"/>
                <a:ext cx="203400" cy="1792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0F65FD-B21A-4FAD-BCFB-9CF78F0AAF0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22287" y="5596911"/>
                  <a:ext cx="221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C723B8-1799-4D7C-B847-B2FED6525049}"/>
                    </a:ext>
                  </a:extLst>
                </p14:cNvPr>
                <p14:cNvContentPartPr/>
                <p14:nvPr/>
              </p14:nvContentPartPr>
              <p14:xfrm>
                <a:off x="3292527" y="5043951"/>
                <a:ext cx="442800" cy="287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C723B8-1799-4D7C-B847-B2FED652504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83887" y="5034951"/>
                  <a:ext cx="460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8DF541-41C6-4261-9D2F-B15DD317E136}"/>
                    </a:ext>
                  </a:extLst>
                </p14:cNvPr>
                <p14:cNvContentPartPr/>
                <p14:nvPr/>
              </p14:nvContentPartPr>
              <p14:xfrm>
                <a:off x="3836847" y="4936311"/>
                <a:ext cx="24120" cy="101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8DF541-41C6-4261-9D2F-B15DD317E13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27847" y="4927671"/>
                  <a:ext cx="4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C812DB-E4E9-40A8-9D19-F1C7BDE13E6A}"/>
                    </a:ext>
                  </a:extLst>
                </p14:cNvPr>
                <p14:cNvContentPartPr/>
                <p14:nvPr/>
              </p14:nvContentPartPr>
              <p14:xfrm>
                <a:off x="4374687" y="4834791"/>
                <a:ext cx="221400" cy="293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C812DB-E4E9-40A8-9D19-F1C7BDE13E6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365687" y="4825791"/>
                  <a:ext cx="239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F749D7-E6AB-4B01-8F5A-A6B20EA75F8C}"/>
                    </a:ext>
                  </a:extLst>
                </p14:cNvPr>
                <p14:cNvContentPartPr/>
                <p14:nvPr/>
              </p14:nvContentPartPr>
              <p14:xfrm>
                <a:off x="4434447" y="4757031"/>
                <a:ext cx="167760" cy="30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F749D7-E6AB-4B01-8F5A-A6B20EA75F8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25447" y="4748391"/>
                  <a:ext cx="185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D75A1B-1CA6-4AE2-99F2-1FE46BD4421E}"/>
                    </a:ext>
                  </a:extLst>
                </p14:cNvPr>
                <p14:cNvContentPartPr/>
                <p14:nvPr/>
              </p14:nvContentPartPr>
              <p14:xfrm>
                <a:off x="4678527" y="4804911"/>
                <a:ext cx="204480" cy="323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D75A1B-1CA6-4AE2-99F2-1FE46BD442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69887" y="4795911"/>
                  <a:ext cx="222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5B8E9A-70F1-47F9-BE17-3F63343E048E}"/>
                    </a:ext>
                  </a:extLst>
                </p14:cNvPr>
                <p14:cNvContentPartPr/>
                <p14:nvPr/>
              </p14:nvContentPartPr>
              <p14:xfrm>
                <a:off x="4840527" y="4846671"/>
                <a:ext cx="131760" cy="227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5B8E9A-70F1-47F9-BE17-3F63343E04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31887" y="4838031"/>
                  <a:ext cx="149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953E78-9558-4BBA-8ADB-611D43B9B9FB}"/>
                    </a:ext>
                  </a:extLst>
                </p14:cNvPr>
                <p14:cNvContentPartPr/>
                <p14:nvPr/>
              </p14:nvContentPartPr>
              <p14:xfrm>
                <a:off x="5079927" y="4828671"/>
                <a:ext cx="6480" cy="1080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953E78-9558-4BBA-8ADB-611D43B9B9F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70927" y="4820031"/>
                  <a:ext cx="2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0A41078-230D-48FA-B7B2-133C5CEE935E}"/>
                    </a:ext>
                  </a:extLst>
                </p14:cNvPr>
                <p14:cNvContentPartPr/>
                <p14:nvPr/>
              </p14:nvContentPartPr>
              <p14:xfrm>
                <a:off x="5157687" y="4822911"/>
                <a:ext cx="54000" cy="263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0A41078-230D-48FA-B7B2-133C5CEE935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48687" y="4813911"/>
                  <a:ext cx="71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637451C-FD24-489A-95EC-8E2EF714D4C6}"/>
                    </a:ext>
                  </a:extLst>
                </p14:cNvPr>
                <p14:cNvContentPartPr/>
                <p14:nvPr/>
              </p14:nvContentPartPr>
              <p14:xfrm>
                <a:off x="4051767" y="5176431"/>
                <a:ext cx="2403000" cy="89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637451C-FD24-489A-95EC-8E2EF714D4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43127" y="5167791"/>
                  <a:ext cx="2420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3A8B258-16B4-43DA-A62D-80211C2CF9B8}"/>
                    </a:ext>
                  </a:extLst>
                </p14:cNvPr>
                <p14:cNvContentPartPr/>
                <p14:nvPr/>
              </p14:nvContentPartPr>
              <p14:xfrm>
                <a:off x="4418247" y="5330871"/>
                <a:ext cx="28440" cy="209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3A8B258-16B4-43DA-A62D-80211C2CF9B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09607" y="5322231"/>
                  <a:ext cx="46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33E675-9A4D-43A5-93BF-57197C3EB8F1}"/>
                    </a:ext>
                  </a:extLst>
                </p14:cNvPr>
                <p14:cNvContentPartPr/>
                <p14:nvPr/>
              </p14:nvContentPartPr>
              <p14:xfrm>
                <a:off x="4631367" y="5271111"/>
                <a:ext cx="658080" cy="290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33E675-9A4D-43A5-93BF-57197C3EB8F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22727" y="5262111"/>
                  <a:ext cx="675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EB241B3-263C-418E-B3C7-59DA92D72035}"/>
                    </a:ext>
                  </a:extLst>
                </p14:cNvPr>
                <p14:cNvContentPartPr/>
                <p14:nvPr/>
              </p14:nvContentPartPr>
              <p14:xfrm>
                <a:off x="5277207" y="5246991"/>
                <a:ext cx="143640" cy="72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EB241B3-263C-418E-B3C7-59DA92D720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68207" y="5238351"/>
                  <a:ext cx="1612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CF33FA-7E20-436B-BE29-303BE2F5C11B}"/>
                    </a:ext>
                  </a:extLst>
                </p14:cNvPr>
                <p14:cNvContentPartPr/>
                <p14:nvPr/>
              </p14:nvContentPartPr>
              <p14:xfrm>
                <a:off x="5492127" y="5264991"/>
                <a:ext cx="54000" cy="299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CF33FA-7E20-436B-BE29-303BE2F5C11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83487" y="5256351"/>
                  <a:ext cx="71640" cy="3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556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761" y="948055"/>
            <a:ext cx="4729976" cy="43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6A7F5-6182-4233-9011-3DA7CD623446}"/>
              </a:ext>
            </a:extLst>
          </p:cNvPr>
          <p:cNvGrpSpPr/>
          <p:nvPr/>
        </p:nvGrpSpPr>
        <p:grpSpPr>
          <a:xfrm>
            <a:off x="1045407" y="239031"/>
            <a:ext cx="1399320" cy="364680"/>
            <a:chOff x="1045407" y="239031"/>
            <a:chExt cx="139932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4F13E0-7718-4CF1-A18C-FCABE58D7BAE}"/>
                    </a:ext>
                  </a:extLst>
                </p14:cNvPr>
                <p14:cNvContentPartPr/>
                <p14:nvPr/>
              </p14:nvContentPartPr>
              <p14:xfrm>
                <a:off x="1045407" y="286191"/>
                <a:ext cx="213840" cy="2646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4F13E0-7718-4CF1-A18C-FCABE58D7BA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6407" y="277191"/>
                  <a:ext cx="231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8266CF-784B-49B2-9FB5-A26895A3998B}"/>
                    </a:ext>
                  </a:extLst>
                </p14:cNvPr>
                <p14:cNvContentPartPr/>
                <p14:nvPr/>
              </p14:nvContentPartPr>
              <p14:xfrm>
                <a:off x="1159167" y="239031"/>
                <a:ext cx="126000" cy="30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8266CF-784B-49B2-9FB5-A26895A399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0527" y="230031"/>
                  <a:ext cx="14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26E5E29-D50E-4469-905F-A57370C311EC}"/>
                    </a:ext>
                  </a:extLst>
                </p14:cNvPr>
                <p14:cNvContentPartPr/>
                <p14:nvPr/>
              </p14:nvContentPartPr>
              <p14:xfrm>
                <a:off x="1343847" y="263151"/>
                <a:ext cx="162360" cy="263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26E5E29-D50E-4469-905F-A57370C311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4847" y="254151"/>
                  <a:ext cx="180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22ECD9-4B42-498C-AECD-FE1258BB3101}"/>
                    </a:ext>
                  </a:extLst>
                </p14:cNvPr>
                <p14:cNvContentPartPr/>
                <p14:nvPr/>
              </p14:nvContentPartPr>
              <p14:xfrm>
                <a:off x="1475967" y="346311"/>
                <a:ext cx="126000" cy="14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22ECD9-4B42-498C-AECD-FE1258BB31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327" y="337671"/>
                  <a:ext cx="143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CAE058-8EA6-4FD9-975E-212468B371C0}"/>
                    </a:ext>
                  </a:extLst>
                </p14:cNvPr>
                <p14:cNvContentPartPr/>
                <p14:nvPr/>
              </p14:nvContentPartPr>
              <p14:xfrm>
                <a:off x="1523847" y="298791"/>
                <a:ext cx="108000" cy="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CAE058-8EA6-4FD9-975E-212468B371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14847" y="289791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8CA4AA-41A5-4518-B0BD-AC5304FF8DD2}"/>
                    </a:ext>
                  </a:extLst>
                </p14:cNvPr>
                <p14:cNvContentPartPr/>
                <p14:nvPr/>
              </p14:nvContentPartPr>
              <p14:xfrm>
                <a:off x="1709247" y="244791"/>
                <a:ext cx="18360" cy="6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8CA4AA-41A5-4518-B0BD-AC5304FF8D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0247" y="236151"/>
                  <a:ext cx="36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C9B0C1-6F20-4A1E-B9FC-D198B35AEDD0}"/>
                    </a:ext>
                  </a:extLst>
                </p14:cNvPr>
                <p14:cNvContentPartPr/>
                <p14:nvPr/>
              </p14:nvContentPartPr>
              <p14:xfrm>
                <a:off x="1679367" y="240111"/>
                <a:ext cx="161640" cy="363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C9B0C1-6F20-4A1E-B9FC-D198B35AED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0367" y="231471"/>
                  <a:ext cx="1792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6879E9-31E7-4B7F-919B-96F2D80D0006}"/>
                    </a:ext>
                  </a:extLst>
                </p14:cNvPr>
                <p14:cNvContentPartPr/>
                <p14:nvPr/>
              </p14:nvContentPartPr>
              <p14:xfrm>
                <a:off x="1977087" y="286551"/>
                <a:ext cx="129960" cy="22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6879E9-31E7-4B7F-919B-96F2D80D00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8447" y="277911"/>
                  <a:ext cx="147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671FA4-CFFF-442D-B76B-1A05CA898B88}"/>
                    </a:ext>
                  </a:extLst>
                </p14:cNvPr>
                <p14:cNvContentPartPr/>
                <p14:nvPr/>
              </p14:nvContentPartPr>
              <p14:xfrm>
                <a:off x="2168607" y="280791"/>
                <a:ext cx="150480" cy="251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671FA4-CFFF-442D-B76B-1A05CA898B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9967" y="271791"/>
                  <a:ext cx="168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0826579-07B5-4163-8097-05400B361EB9}"/>
                    </a:ext>
                  </a:extLst>
                </p14:cNvPr>
                <p14:cNvContentPartPr/>
                <p14:nvPr/>
              </p14:nvContentPartPr>
              <p14:xfrm>
                <a:off x="2426367" y="250911"/>
                <a:ext cx="18360" cy="78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0826579-07B5-4163-8097-05400B361EB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17367" y="241911"/>
                  <a:ext cx="360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4C2E3D-3BBE-475E-938B-9D7A66FF9B88}"/>
                  </a:ext>
                </a:extLst>
              </p14:cNvPr>
              <p14:cNvContentPartPr/>
              <p14:nvPr/>
            </p14:nvContentPartPr>
            <p14:xfrm>
              <a:off x="3938007" y="597591"/>
              <a:ext cx="723960" cy="156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4C2E3D-3BBE-475E-938B-9D7A66FF9B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29007" y="588591"/>
                <a:ext cx="74160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DD8FA72-1803-47BD-B7E6-84DD42F225B8}"/>
              </a:ext>
            </a:extLst>
          </p:cNvPr>
          <p:cNvGrpSpPr/>
          <p:nvPr/>
        </p:nvGrpSpPr>
        <p:grpSpPr>
          <a:xfrm>
            <a:off x="3992007" y="921231"/>
            <a:ext cx="795240" cy="200520"/>
            <a:chOff x="3992007" y="921231"/>
            <a:chExt cx="79524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7CA8589-DCEF-4756-9097-613307442A6F}"/>
                    </a:ext>
                  </a:extLst>
                </p14:cNvPr>
                <p14:cNvContentPartPr/>
                <p14:nvPr/>
              </p14:nvContentPartPr>
              <p14:xfrm>
                <a:off x="3992007" y="926271"/>
                <a:ext cx="191520" cy="11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7CA8589-DCEF-4756-9097-613307442A6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83367" y="917271"/>
                  <a:ext cx="209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516098-504C-4794-B01C-05B83FD82C51}"/>
                    </a:ext>
                  </a:extLst>
                </p14:cNvPr>
                <p14:cNvContentPartPr/>
                <p14:nvPr/>
              </p14:nvContentPartPr>
              <p14:xfrm>
                <a:off x="4248687" y="943911"/>
                <a:ext cx="132120" cy="96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516098-504C-4794-B01C-05B83FD82C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40047" y="934911"/>
                  <a:ext cx="149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4507E9-5C16-49AE-BAEB-6AD9422DF1C5}"/>
                    </a:ext>
                  </a:extLst>
                </p14:cNvPr>
                <p14:cNvContentPartPr/>
                <p14:nvPr/>
              </p14:nvContentPartPr>
              <p14:xfrm>
                <a:off x="4422567" y="961911"/>
                <a:ext cx="191520" cy="90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4507E9-5C16-49AE-BAEB-6AD9422DF1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3927" y="952911"/>
                  <a:ext cx="209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2D42EE6-30B9-45D7-BF8D-CA5A8C615374}"/>
                    </a:ext>
                  </a:extLst>
                </p14:cNvPr>
                <p14:cNvContentPartPr/>
                <p14:nvPr/>
              </p14:nvContentPartPr>
              <p14:xfrm>
                <a:off x="4649367" y="921231"/>
                <a:ext cx="137880" cy="200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2D42EE6-30B9-45D7-BF8D-CA5A8C6153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40727" y="912231"/>
                  <a:ext cx="1555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A1B294-F8F8-424C-BDEB-C7357D206C06}"/>
              </a:ext>
            </a:extLst>
          </p:cNvPr>
          <p:cNvGrpSpPr/>
          <p:nvPr/>
        </p:nvGrpSpPr>
        <p:grpSpPr>
          <a:xfrm>
            <a:off x="2685567" y="131391"/>
            <a:ext cx="1904760" cy="621720"/>
            <a:chOff x="2685567" y="131391"/>
            <a:chExt cx="190476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216E33-358C-4A3B-A4A6-63298D35D99E}"/>
                    </a:ext>
                  </a:extLst>
                </p14:cNvPr>
                <p14:cNvContentPartPr/>
                <p14:nvPr/>
              </p14:nvContentPartPr>
              <p14:xfrm>
                <a:off x="2685567" y="322551"/>
                <a:ext cx="159480" cy="54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216E33-358C-4A3B-A4A6-63298D35D9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76567" y="313551"/>
                  <a:ext cx="177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6D26FC-2D1C-4C7E-B619-0D68EE1BEA07}"/>
                    </a:ext>
                  </a:extLst>
                </p14:cNvPr>
                <p14:cNvContentPartPr/>
                <p14:nvPr/>
              </p14:nvContentPartPr>
              <p14:xfrm>
                <a:off x="2689167" y="465831"/>
                <a:ext cx="144000" cy="1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6D26FC-2D1C-4C7E-B619-0D68EE1BEA0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80167" y="457191"/>
                  <a:ext cx="161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4D5D195-45BA-48EB-80CB-9415C31FE726}"/>
                    </a:ext>
                  </a:extLst>
                </p14:cNvPr>
                <p14:cNvContentPartPr/>
                <p14:nvPr/>
              </p14:nvContentPartPr>
              <p14:xfrm>
                <a:off x="3167247" y="300591"/>
                <a:ext cx="218880" cy="244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4D5D195-45BA-48EB-80CB-9415C31FE72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58247" y="291951"/>
                  <a:ext cx="236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757CA9-7DC1-4F6B-A767-701003049E62}"/>
                    </a:ext>
                  </a:extLst>
                </p14:cNvPr>
                <p14:cNvContentPartPr/>
                <p14:nvPr/>
              </p14:nvContentPartPr>
              <p14:xfrm>
                <a:off x="3233127" y="250911"/>
                <a:ext cx="137880" cy="1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757CA9-7DC1-4F6B-A767-701003049E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24127" y="241911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234AF7-67A1-4A0E-AF10-F4579C584A34}"/>
                    </a:ext>
                  </a:extLst>
                </p14:cNvPr>
                <p14:cNvContentPartPr/>
                <p14:nvPr/>
              </p14:nvContentPartPr>
              <p14:xfrm>
                <a:off x="3430047" y="262791"/>
                <a:ext cx="126000" cy="27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234AF7-67A1-4A0E-AF10-F4579C584A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1407" y="253791"/>
                  <a:ext cx="143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5D6B35-51C8-47DC-89BC-A766FA7E2B9C}"/>
                    </a:ext>
                  </a:extLst>
                </p14:cNvPr>
                <p14:cNvContentPartPr/>
                <p14:nvPr/>
              </p14:nvContentPartPr>
              <p14:xfrm>
                <a:off x="3555687" y="370431"/>
                <a:ext cx="113760" cy="13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5D6B35-51C8-47DC-89BC-A766FA7E2B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47047" y="361431"/>
                  <a:ext cx="131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0CE766-7EBD-46B0-924F-D9ECF66E28FC}"/>
                    </a:ext>
                  </a:extLst>
                </p14:cNvPr>
                <p14:cNvContentPartPr/>
                <p14:nvPr/>
              </p14:nvContentPartPr>
              <p14:xfrm>
                <a:off x="3621567" y="250911"/>
                <a:ext cx="126000" cy="54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0CE766-7EBD-46B0-924F-D9ECF66E28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12567" y="241911"/>
                  <a:ext cx="143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DF0236-F022-454C-9769-862C322B21ED}"/>
                    </a:ext>
                  </a:extLst>
                </p14:cNvPr>
                <p14:cNvContentPartPr/>
                <p14:nvPr/>
              </p14:nvContentPartPr>
              <p14:xfrm>
                <a:off x="3812727" y="274671"/>
                <a:ext cx="66240" cy="2394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DF0236-F022-454C-9769-862C322B21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04087" y="266031"/>
                  <a:ext cx="83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9A1C62-5164-413E-9398-B1389643AA69}"/>
                    </a:ext>
                  </a:extLst>
                </p14:cNvPr>
                <p14:cNvContentPartPr/>
                <p14:nvPr/>
              </p14:nvContentPartPr>
              <p14:xfrm>
                <a:off x="3974007" y="316431"/>
                <a:ext cx="180360" cy="19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9A1C62-5164-413E-9398-B1389643AA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65007" y="307791"/>
                  <a:ext cx="198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DD815F-3156-4FDC-B43E-462164DBB2DE}"/>
                    </a:ext>
                  </a:extLst>
                </p14:cNvPr>
                <p14:cNvContentPartPr/>
                <p14:nvPr/>
              </p14:nvContentPartPr>
              <p14:xfrm>
                <a:off x="4249047" y="280791"/>
                <a:ext cx="185760" cy="215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DD815F-3156-4FDC-B43E-462164DBB2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40407" y="271791"/>
                  <a:ext cx="203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7F45D1-1D2F-4CD4-A5F7-C893CD417D20}"/>
                    </a:ext>
                  </a:extLst>
                </p14:cNvPr>
                <p14:cNvContentPartPr/>
                <p14:nvPr/>
              </p14:nvContentPartPr>
              <p14:xfrm>
                <a:off x="4583847" y="131391"/>
                <a:ext cx="6480" cy="108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7F45D1-1D2F-4CD4-A5F7-C893CD417D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74847" y="122391"/>
                  <a:ext cx="24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66590D-985E-4048-9F3F-886CC2F74283}"/>
                    </a:ext>
                  </a:extLst>
                </p14:cNvPr>
                <p14:cNvContentPartPr/>
                <p14:nvPr/>
              </p14:nvContentPartPr>
              <p14:xfrm>
                <a:off x="2963847" y="567711"/>
                <a:ext cx="865080" cy="185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66590D-985E-4048-9F3F-886CC2F742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54847" y="558711"/>
                  <a:ext cx="88272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521AC3-C3FD-4AFB-B1FD-BC0D9C9F07C9}"/>
                  </a:ext>
                </a:extLst>
              </p14:cNvPr>
              <p14:cNvContentPartPr/>
              <p14:nvPr/>
            </p14:nvContentPartPr>
            <p14:xfrm>
              <a:off x="2629407" y="884151"/>
              <a:ext cx="118440" cy="180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521AC3-C3FD-4AFB-B1FD-BC0D9C9F07C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20767" y="875151"/>
                <a:ext cx="13608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DE68DA7A-EE77-42B7-A3B9-3D04176EA748}"/>
              </a:ext>
            </a:extLst>
          </p:cNvPr>
          <p:cNvGrpSpPr/>
          <p:nvPr/>
        </p:nvGrpSpPr>
        <p:grpSpPr>
          <a:xfrm>
            <a:off x="2814807" y="790551"/>
            <a:ext cx="149760" cy="291600"/>
            <a:chOff x="2814807" y="790551"/>
            <a:chExt cx="14976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9DD324-3A1F-44C3-9637-1F611514E4B5}"/>
                    </a:ext>
                  </a:extLst>
                </p14:cNvPr>
                <p14:cNvContentPartPr/>
                <p14:nvPr/>
              </p14:nvContentPartPr>
              <p14:xfrm>
                <a:off x="2814807" y="908271"/>
                <a:ext cx="119880" cy="173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9DD324-3A1F-44C3-9637-1F611514E4B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05807" y="899271"/>
                  <a:ext cx="137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F07ED5-6817-4936-A9C5-09A5264A32ED}"/>
                    </a:ext>
                  </a:extLst>
                </p14:cNvPr>
                <p14:cNvContentPartPr/>
                <p14:nvPr/>
              </p14:nvContentPartPr>
              <p14:xfrm>
                <a:off x="2898327" y="790551"/>
                <a:ext cx="66240" cy="57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F07ED5-6817-4936-A9C5-09A5264A32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9687" y="781911"/>
                  <a:ext cx="838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8B0F6C-B4CF-46CA-9784-E341C49C9058}"/>
              </a:ext>
            </a:extLst>
          </p:cNvPr>
          <p:cNvGrpSpPr/>
          <p:nvPr/>
        </p:nvGrpSpPr>
        <p:grpSpPr>
          <a:xfrm>
            <a:off x="2455887" y="1212471"/>
            <a:ext cx="676080" cy="276120"/>
            <a:chOff x="2455887" y="1212471"/>
            <a:chExt cx="67608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C5B800-A043-4D61-A7B9-FCC0D9AA7A53}"/>
                    </a:ext>
                  </a:extLst>
                </p14:cNvPr>
                <p14:cNvContentPartPr/>
                <p14:nvPr/>
              </p14:nvContentPartPr>
              <p14:xfrm>
                <a:off x="2455887" y="1212471"/>
                <a:ext cx="676080" cy="30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C5B800-A043-4D61-A7B9-FCC0D9AA7A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47247" y="1203831"/>
                  <a:ext cx="693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D916709-7265-4CC4-AF34-7C4E99D74804}"/>
                    </a:ext>
                  </a:extLst>
                </p14:cNvPr>
                <p14:cNvContentPartPr/>
                <p14:nvPr/>
              </p14:nvContentPartPr>
              <p14:xfrm>
                <a:off x="2587647" y="1290591"/>
                <a:ext cx="162000" cy="19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D916709-7265-4CC4-AF34-7C4E99D7480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78647" y="1281951"/>
                  <a:ext cx="179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60557C-AECD-4B13-B214-9107526FC42B}"/>
                    </a:ext>
                  </a:extLst>
                </p14:cNvPr>
                <p14:cNvContentPartPr/>
                <p14:nvPr/>
              </p14:nvContentPartPr>
              <p14:xfrm>
                <a:off x="2760447" y="1338471"/>
                <a:ext cx="204120" cy="150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60557C-AECD-4B13-B214-9107526FC4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51807" y="1329471"/>
                  <a:ext cx="2217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10E8B9B-1834-4991-903B-6B5F6FC204B8}"/>
                  </a:ext>
                </a:extLst>
              </p14:cNvPr>
              <p14:cNvContentPartPr/>
              <p14:nvPr/>
            </p14:nvContentPartPr>
            <p14:xfrm>
              <a:off x="4978339" y="400311"/>
              <a:ext cx="126000" cy="24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10E8B9B-1834-4991-903B-6B5F6FC204B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69339" y="391311"/>
                <a:ext cx="143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B1085D-7362-46EE-8497-95F6E2F724C3}"/>
                  </a:ext>
                </a:extLst>
              </p14:cNvPr>
              <p14:cNvContentPartPr/>
              <p14:nvPr/>
            </p14:nvContentPartPr>
            <p14:xfrm>
              <a:off x="4912459" y="531351"/>
              <a:ext cx="167760" cy="126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B1085D-7362-46EE-8497-95F6E2F724C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03819" y="522351"/>
                <a:ext cx="18540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C57B0CE-6BED-4EAB-AB8B-5B86152E4155}"/>
              </a:ext>
            </a:extLst>
          </p:cNvPr>
          <p:cNvGrpSpPr/>
          <p:nvPr/>
        </p:nvGrpSpPr>
        <p:grpSpPr>
          <a:xfrm>
            <a:off x="5438419" y="187551"/>
            <a:ext cx="1625760" cy="422640"/>
            <a:chOff x="5438419" y="187551"/>
            <a:chExt cx="162576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2B490-1F08-482F-B88E-D0AFAC9D41C4}"/>
                    </a:ext>
                  </a:extLst>
                </p14:cNvPr>
                <p14:cNvContentPartPr/>
                <p14:nvPr/>
              </p14:nvContentPartPr>
              <p14:xfrm>
                <a:off x="5438419" y="376191"/>
                <a:ext cx="173880" cy="191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2B490-1F08-482F-B88E-D0AFAC9D41C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29419" y="367551"/>
                  <a:ext cx="191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A0F40B0-94B5-459F-B8DA-2C7353962B3C}"/>
                    </a:ext>
                  </a:extLst>
                </p14:cNvPr>
                <p14:cNvContentPartPr/>
                <p14:nvPr/>
              </p14:nvContentPartPr>
              <p14:xfrm>
                <a:off x="5688619" y="441351"/>
                <a:ext cx="120960" cy="121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A0F40B0-94B5-459F-B8DA-2C7353962B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79979" y="432351"/>
                  <a:ext cx="13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0FBCDC-96CC-42F5-8613-D4A0FD045F24}"/>
                    </a:ext>
                  </a:extLst>
                </p14:cNvPr>
                <p14:cNvContentPartPr/>
                <p14:nvPr/>
              </p14:nvContentPartPr>
              <p14:xfrm>
                <a:off x="5984539" y="376191"/>
                <a:ext cx="315000" cy="173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0FBCDC-96CC-42F5-8613-D4A0FD045F2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75539" y="367551"/>
                  <a:ext cx="332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1179F2-B918-4CB8-B382-635BDF0D8174}"/>
                    </a:ext>
                  </a:extLst>
                </p14:cNvPr>
                <p14:cNvContentPartPr/>
                <p14:nvPr/>
              </p14:nvContentPartPr>
              <p14:xfrm>
                <a:off x="6484219" y="321831"/>
                <a:ext cx="209520" cy="228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1179F2-B918-4CB8-B382-635BDF0D817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75579" y="313191"/>
                  <a:ext cx="227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66FCF1A-B516-4C2C-9E89-7EF38F4863CD}"/>
                    </a:ext>
                  </a:extLst>
                </p14:cNvPr>
                <p14:cNvContentPartPr/>
                <p14:nvPr/>
              </p14:nvContentPartPr>
              <p14:xfrm>
                <a:off x="6555859" y="187551"/>
                <a:ext cx="143640" cy="9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66FCF1A-B516-4C2C-9E89-7EF38F4863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47219" y="178911"/>
                  <a:ext cx="161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466CC9-A45F-4AF5-9B2D-B99716B4590A}"/>
                    </a:ext>
                  </a:extLst>
                </p14:cNvPr>
                <p14:cNvContentPartPr/>
                <p14:nvPr/>
              </p14:nvContentPartPr>
              <p14:xfrm>
                <a:off x="6779059" y="274671"/>
                <a:ext cx="201600" cy="234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466CC9-A45F-4AF5-9B2D-B99716B459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70419" y="265671"/>
                  <a:ext cx="2192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1106DE-DA36-4A6C-8D4F-06B5F86884BE}"/>
                    </a:ext>
                  </a:extLst>
                </p14:cNvPr>
                <p14:cNvContentPartPr/>
                <p14:nvPr/>
              </p14:nvContentPartPr>
              <p14:xfrm>
                <a:off x="6484219" y="573831"/>
                <a:ext cx="579960" cy="36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1106DE-DA36-4A6C-8D4F-06B5F86884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75579" y="564831"/>
                  <a:ext cx="597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33CC09-903E-4690-A71F-CD98BA31E42B}"/>
              </a:ext>
            </a:extLst>
          </p:cNvPr>
          <p:cNvGrpSpPr/>
          <p:nvPr/>
        </p:nvGrpSpPr>
        <p:grpSpPr>
          <a:xfrm>
            <a:off x="6543979" y="735111"/>
            <a:ext cx="436680" cy="108000"/>
            <a:chOff x="6543979" y="735111"/>
            <a:chExt cx="43668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7B6255C-6A3D-47EF-946D-60B217B01C34}"/>
                    </a:ext>
                  </a:extLst>
                </p14:cNvPr>
                <p14:cNvContentPartPr/>
                <p14:nvPr/>
              </p14:nvContentPartPr>
              <p14:xfrm>
                <a:off x="6543979" y="746991"/>
                <a:ext cx="221760" cy="96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7B6255C-6A3D-47EF-946D-60B217B01C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339" y="737991"/>
                  <a:ext cx="239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760195-08A7-4215-917A-1E5389541737}"/>
                    </a:ext>
                  </a:extLst>
                </p14:cNvPr>
                <p14:cNvContentPartPr/>
                <p14:nvPr/>
              </p14:nvContentPartPr>
              <p14:xfrm>
                <a:off x="6824779" y="735111"/>
                <a:ext cx="155880" cy="95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760195-08A7-4215-917A-1E53895417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16139" y="726471"/>
                  <a:ext cx="173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DF25945-8E8C-48A1-8870-4E165999BF79}"/>
              </a:ext>
            </a:extLst>
          </p:cNvPr>
          <p:cNvGrpSpPr/>
          <p:nvPr/>
        </p:nvGrpSpPr>
        <p:grpSpPr>
          <a:xfrm>
            <a:off x="7356859" y="208071"/>
            <a:ext cx="1253160" cy="617040"/>
            <a:chOff x="7356859" y="208071"/>
            <a:chExt cx="1253160" cy="61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2B86A63-F3F0-4A20-A232-FA7EBC3AE639}"/>
                    </a:ext>
                  </a:extLst>
                </p14:cNvPr>
                <p14:cNvContentPartPr/>
                <p14:nvPr/>
              </p14:nvContentPartPr>
              <p14:xfrm>
                <a:off x="7374859" y="507951"/>
                <a:ext cx="126000" cy="6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2B86A63-F3F0-4A20-A232-FA7EBC3AE6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65859" y="498951"/>
                  <a:ext cx="143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E227FA0-C97E-441E-B554-995FCE2D65EF}"/>
                    </a:ext>
                  </a:extLst>
                </p14:cNvPr>
                <p14:cNvContentPartPr/>
                <p14:nvPr/>
              </p14:nvContentPartPr>
              <p14:xfrm>
                <a:off x="7356859" y="549351"/>
                <a:ext cx="143640" cy="24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E227FA0-C97E-441E-B554-995FCE2D65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47859" y="540351"/>
                  <a:ext cx="161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0CB102-BDCA-499C-BFA1-E3EC65FCE640}"/>
                    </a:ext>
                  </a:extLst>
                </p14:cNvPr>
                <p14:cNvContentPartPr/>
                <p14:nvPr/>
              </p14:nvContentPartPr>
              <p14:xfrm>
                <a:off x="7721539" y="394191"/>
                <a:ext cx="125640" cy="155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0CB102-BDCA-499C-BFA1-E3EC65FCE6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2899" y="385191"/>
                  <a:ext cx="143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BDD4E0-8D7C-4AB9-B939-98C975025571}"/>
                    </a:ext>
                  </a:extLst>
                </p14:cNvPr>
                <p14:cNvContentPartPr/>
                <p14:nvPr/>
              </p14:nvContentPartPr>
              <p14:xfrm>
                <a:off x="7960579" y="382671"/>
                <a:ext cx="90720" cy="209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BDD4E0-8D7C-4AB9-B939-98C97502557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51579" y="373671"/>
                  <a:ext cx="108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6E0ED54-32F4-4D8F-BB03-2EFBFB541045}"/>
                    </a:ext>
                  </a:extLst>
                </p14:cNvPr>
                <p14:cNvContentPartPr/>
                <p14:nvPr/>
              </p14:nvContentPartPr>
              <p14:xfrm>
                <a:off x="8121859" y="340191"/>
                <a:ext cx="113760" cy="222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6E0ED54-32F4-4D8F-BB03-2EFBFB5410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112859" y="331191"/>
                  <a:ext cx="131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F8D1B1C-7E22-4E78-91F6-89AE58F855BF}"/>
                    </a:ext>
                  </a:extLst>
                </p14:cNvPr>
                <p14:cNvContentPartPr/>
                <p14:nvPr/>
              </p14:nvContentPartPr>
              <p14:xfrm>
                <a:off x="8182699" y="208071"/>
                <a:ext cx="100800" cy="78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F8D1B1C-7E22-4E78-91F6-89AE58F855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73699" y="199431"/>
                  <a:ext cx="118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A7B0041-694C-4C9D-9B9F-FF65191CA2A6}"/>
                    </a:ext>
                  </a:extLst>
                </p14:cNvPr>
                <p14:cNvContentPartPr/>
                <p14:nvPr/>
              </p14:nvContentPartPr>
              <p14:xfrm>
                <a:off x="8432179" y="274671"/>
                <a:ext cx="177840" cy="257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A7B0041-694C-4C9D-9B9F-FF65191CA2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23539" y="266031"/>
                  <a:ext cx="1954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A9A0F6-59DB-4B0C-9C92-33388BE68DFA}"/>
                    </a:ext>
                  </a:extLst>
                </p14:cNvPr>
                <p14:cNvContentPartPr/>
                <p14:nvPr/>
              </p14:nvContentPartPr>
              <p14:xfrm>
                <a:off x="7643419" y="657351"/>
                <a:ext cx="680040" cy="167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A9A0F6-59DB-4B0C-9C92-33388BE68D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34779" y="648351"/>
                  <a:ext cx="6976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4392750-19D0-450D-9AC7-EE6AE90F396D}"/>
              </a:ext>
            </a:extLst>
          </p:cNvPr>
          <p:cNvGrpSpPr/>
          <p:nvPr/>
        </p:nvGrpSpPr>
        <p:grpSpPr>
          <a:xfrm>
            <a:off x="1053979" y="1792431"/>
            <a:ext cx="1037880" cy="377280"/>
            <a:chOff x="1053979" y="1792431"/>
            <a:chExt cx="103788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1E934E-5E4D-4AF2-A4B5-754D86C27B78}"/>
                    </a:ext>
                  </a:extLst>
                </p14:cNvPr>
                <p14:cNvContentPartPr/>
                <p14:nvPr/>
              </p14:nvContentPartPr>
              <p14:xfrm>
                <a:off x="1053979" y="1798911"/>
                <a:ext cx="243000" cy="215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1E934E-5E4D-4AF2-A4B5-754D86C27B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4979" y="1789911"/>
                  <a:ext cx="260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30BA4C-87A0-4C7B-8549-24F7CEE466F8}"/>
                    </a:ext>
                  </a:extLst>
                </p14:cNvPr>
                <p14:cNvContentPartPr/>
                <p14:nvPr/>
              </p14:nvContentPartPr>
              <p14:xfrm>
                <a:off x="1285099" y="1840671"/>
                <a:ext cx="214920" cy="298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30BA4C-87A0-4C7B-8549-24F7CEE466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76459" y="1831671"/>
                  <a:ext cx="232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B39BF3-39CE-4035-8572-D8A38450CFF4}"/>
                    </a:ext>
                  </a:extLst>
                </p14:cNvPr>
                <p14:cNvContentPartPr/>
                <p14:nvPr/>
              </p14:nvContentPartPr>
              <p14:xfrm>
                <a:off x="1446019" y="1870191"/>
                <a:ext cx="105840" cy="299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B39BF3-39CE-4035-8572-D8A38450CF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37379" y="1861191"/>
                  <a:ext cx="123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66A5C3A-FDCC-40D2-8798-95D81BF656AB}"/>
                    </a:ext>
                  </a:extLst>
                </p14:cNvPr>
                <p14:cNvContentPartPr/>
                <p14:nvPr/>
              </p14:nvContentPartPr>
              <p14:xfrm>
                <a:off x="1380499" y="1995831"/>
                <a:ext cx="90000" cy="48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66A5C3A-FDCC-40D2-8798-95D81BF656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71499" y="1987191"/>
                  <a:ext cx="107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52403E8-5B64-4BC0-BB02-3838CB02491D}"/>
                    </a:ext>
                  </a:extLst>
                </p14:cNvPr>
                <p14:cNvContentPartPr/>
                <p14:nvPr/>
              </p14:nvContentPartPr>
              <p14:xfrm>
                <a:off x="1410379" y="1792791"/>
                <a:ext cx="167760" cy="18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52403E8-5B64-4BC0-BB02-3838CB02491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01379" y="1783791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35C5B0A-02B0-45B9-9B86-97340F05EE6D}"/>
                    </a:ext>
                  </a:extLst>
                </p14:cNvPr>
                <p14:cNvContentPartPr/>
                <p14:nvPr/>
              </p14:nvContentPartPr>
              <p14:xfrm>
                <a:off x="1654819" y="1792431"/>
                <a:ext cx="198360" cy="347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35C5B0A-02B0-45B9-9B86-97340F05EE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45819" y="1783791"/>
                  <a:ext cx="2160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7F9A73-65F6-471A-A3DD-8619572B331C}"/>
                    </a:ext>
                  </a:extLst>
                </p14:cNvPr>
                <p14:cNvContentPartPr/>
                <p14:nvPr/>
              </p14:nvContentPartPr>
              <p14:xfrm>
                <a:off x="1768579" y="1894311"/>
                <a:ext cx="132120" cy="221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7F9A73-65F6-471A-A3DD-8619572B33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59939" y="1885671"/>
                  <a:ext cx="149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DD1807D-4BA9-45C6-A15E-B20A9431CCA6}"/>
                    </a:ext>
                  </a:extLst>
                </p14:cNvPr>
                <p14:cNvContentPartPr/>
                <p14:nvPr/>
              </p14:nvContentPartPr>
              <p14:xfrm>
                <a:off x="2007979" y="1798911"/>
                <a:ext cx="83880" cy="311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DD1807D-4BA9-45C6-A15E-B20A9431CC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98979" y="1789911"/>
                  <a:ext cx="10152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C00CD5A-2177-401D-8AC9-05D20B92BE01}"/>
              </a:ext>
            </a:extLst>
          </p:cNvPr>
          <p:cNvGrpSpPr/>
          <p:nvPr/>
        </p:nvGrpSpPr>
        <p:grpSpPr>
          <a:xfrm>
            <a:off x="2330539" y="1978191"/>
            <a:ext cx="132120" cy="54000"/>
            <a:chOff x="2330539" y="1978191"/>
            <a:chExt cx="13212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F7A4C1-9070-4940-998F-CAEE570B50A0}"/>
                    </a:ext>
                  </a:extLst>
                </p14:cNvPr>
                <p14:cNvContentPartPr/>
                <p14:nvPr/>
              </p14:nvContentPartPr>
              <p14:xfrm>
                <a:off x="2330539" y="1978191"/>
                <a:ext cx="101880" cy="12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F7A4C1-9070-4940-998F-CAEE570B50A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21899" y="1969191"/>
                  <a:ext cx="11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586359-352A-4893-BB93-87F44C2C42FB}"/>
                    </a:ext>
                  </a:extLst>
                </p14:cNvPr>
                <p14:cNvContentPartPr/>
                <p14:nvPr/>
              </p14:nvContentPartPr>
              <p14:xfrm>
                <a:off x="2336659" y="2013831"/>
                <a:ext cx="126000" cy="18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586359-352A-4893-BB93-87F44C2C42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27659" y="2005191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C47468D-5471-4ACE-9B80-9A862653994A}"/>
              </a:ext>
            </a:extLst>
          </p:cNvPr>
          <p:cNvGrpSpPr/>
          <p:nvPr/>
        </p:nvGrpSpPr>
        <p:grpSpPr>
          <a:xfrm>
            <a:off x="2797459" y="1792791"/>
            <a:ext cx="548280" cy="622080"/>
            <a:chOff x="2797459" y="1792791"/>
            <a:chExt cx="548280" cy="62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204BFC7-4529-4537-BAE6-D8C407920DA2}"/>
                    </a:ext>
                  </a:extLst>
                </p14:cNvPr>
                <p14:cNvContentPartPr/>
                <p14:nvPr/>
              </p14:nvContentPartPr>
              <p14:xfrm>
                <a:off x="2838499" y="1792791"/>
                <a:ext cx="263520" cy="216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204BFC7-4529-4537-BAE6-D8C407920D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9859" y="1783791"/>
                  <a:ext cx="281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CCDEBB2-D101-4B49-9A39-AB29AC21DE1B}"/>
                    </a:ext>
                  </a:extLst>
                </p14:cNvPr>
                <p14:cNvContentPartPr/>
                <p14:nvPr/>
              </p14:nvContentPartPr>
              <p14:xfrm>
                <a:off x="2808619" y="2019951"/>
                <a:ext cx="537120" cy="22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CCDEBB2-D101-4B49-9A39-AB29AC21DE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99979" y="2010951"/>
                  <a:ext cx="554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458A0D-333D-4A60-8C94-D75A421AABD8}"/>
                    </a:ext>
                  </a:extLst>
                </p14:cNvPr>
                <p14:cNvContentPartPr/>
                <p14:nvPr/>
              </p14:nvContentPartPr>
              <p14:xfrm>
                <a:off x="2797459" y="2127591"/>
                <a:ext cx="178920" cy="11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458A0D-333D-4A60-8C94-D75A421AABD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88459" y="2118591"/>
                  <a:ext cx="19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12F4237-9736-428A-A467-B2C646FA8B8A}"/>
                    </a:ext>
                  </a:extLst>
                </p14:cNvPr>
                <p14:cNvContentPartPr/>
                <p14:nvPr/>
              </p14:nvContentPartPr>
              <p14:xfrm>
                <a:off x="2832739" y="2163231"/>
                <a:ext cx="78120" cy="221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12F4237-9736-428A-A467-B2C646FA8B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23739" y="2154591"/>
                  <a:ext cx="95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BA79530-66F7-4ED2-AA9E-F3590216193C}"/>
                    </a:ext>
                  </a:extLst>
                </p14:cNvPr>
                <p14:cNvContentPartPr/>
                <p14:nvPr/>
              </p14:nvContentPartPr>
              <p14:xfrm>
                <a:off x="2900419" y="2169351"/>
                <a:ext cx="213480" cy="191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BA79530-66F7-4ED2-AA9E-F359021619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91779" y="2160351"/>
                  <a:ext cx="23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00198F-87A7-4A03-BA68-7320C6CCD9C7}"/>
                    </a:ext>
                  </a:extLst>
                </p14:cNvPr>
                <p14:cNvContentPartPr/>
                <p14:nvPr/>
              </p14:nvContentPartPr>
              <p14:xfrm>
                <a:off x="3029659" y="2210751"/>
                <a:ext cx="72360" cy="204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00198F-87A7-4A03-BA68-7320C6CCD9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20659" y="2202111"/>
                  <a:ext cx="900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7C8FB0C-97D2-4745-B38D-72D4A78D4668}"/>
              </a:ext>
            </a:extLst>
          </p:cNvPr>
          <p:cNvGrpSpPr/>
          <p:nvPr/>
        </p:nvGrpSpPr>
        <p:grpSpPr>
          <a:xfrm>
            <a:off x="3472099" y="1601631"/>
            <a:ext cx="1410840" cy="837000"/>
            <a:chOff x="3472099" y="1601631"/>
            <a:chExt cx="1410840" cy="83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79248A-D213-4B4B-A39C-555CABDB35B3}"/>
                    </a:ext>
                  </a:extLst>
                </p14:cNvPr>
                <p14:cNvContentPartPr/>
                <p14:nvPr/>
              </p14:nvContentPartPr>
              <p14:xfrm>
                <a:off x="3627259" y="1751031"/>
                <a:ext cx="209880" cy="245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79248A-D213-4B4B-A39C-555CABDB35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18259" y="1742031"/>
                  <a:ext cx="2275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B0D81E-E111-42F7-8ABE-5859228353AC}"/>
                    </a:ext>
                  </a:extLst>
                </p14:cNvPr>
                <p14:cNvContentPartPr/>
                <p14:nvPr/>
              </p14:nvContentPartPr>
              <p14:xfrm>
                <a:off x="3693139" y="1691271"/>
                <a:ext cx="10188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B0D81E-E111-42F7-8ABE-5859228353A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84499" y="1682271"/>
                  <a:ext cx="11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6F228BF-9818-4EE0-822A-21189B01608C}"/>
                    </a:ext>
                  </a:extLst>
                </p14:cNvPr>
                <p14:cNvContentPartPr/>
                <p14:nvPr/>
              </p14:nvContentPartPr>
              <p14:xfrm>
                <a:off x="3914539" y="1703151"/>
                <a:ext cx="185400" cy="257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6F228BF-9818-4EE0-822A-21189B0160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05899" y="1694151"/>
                  <a:ext cx="2030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B2124BA-40C9-4857-AA67-68453FA364E5}"/>
                    </a:ext>
                  </a:extLst>
                </p14:cNvPr>
                <p14:cNvContentPartPr/>
                <p14:nvPr/>
              </p14:nvContentPartPr>
              <p14:xfrm>
                <a:off x="4027219" y="1852551"/>
                <a:ext cx="96840" cy="101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B2124BA-40C9-4857-AA67-68453FA364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18219" y="1843551"/>
                  <a:ext cx="114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0FA00D-3F93-4B56-86BA-51E958B1216A}"/>
                    </a:ext>
                  </a:extLst>
                </p14:cNvPr>
                <p14:cNvContentPartPr/>
                <p14:nvPr/>
              </p14:nvContentPartPr>
              <p14:xfrm>
                <a:off x="4093819" y="1769031"/>
                <a:ext cx="48240" cy="24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0FA00D-3F93-4B56-86BA-51E958B121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84819" y="1760031"/>
                  <a:ext cx="65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1876AA-58E8-4BA2-A5E2-8993E8539959}"/>
                    </a:ext>
                  </a:extLst>
                </p14:cNvPr>
                <p14:cNvContentPartPr/>
                <p14:nvPr/>
              </p14:nvContentPartPr>
              <p14:xfrm>
                <a:off x="4153579" y="1715031"/>
                <a:ext cx="108360" cy="305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1876AA-58E8-4BA2-A5E2-8993E85399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44579" y="1706391"/>
                  <a:ext cx="126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90ACF8-A4A3-4EE5-B0E3-CD86D61E3847}"/>
                    </a:ext>
                  </a:extLst>
                </p14:cNvPr>
                <p14:cNvContentPartPr/>
                <p14:nvPr/>
              </p14:nvContentPartPr>
              <p14:xfrm>
                <a:off x="4381459" y="1768671"/>
                <a:ext cx="200160" cy="209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90ACF8-A4A3-4EE5-B0E3-CD86D61E38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72819" y="1760031"/>
                  <a:ext cx="217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DA484F-5105-4B55-821F-3719957DCB1C}"/>
                    </a:ext>
                  </a:extLst>
                </p14:cNvPr>
                <p14:cNvContentPartPr/>
                <p14:nvPr/>
              </p14:nvContentPartPr>
              <p14:xfrm>
                <a:off x="4643539" y="1780911"/>
                <a:ext cx="161640" cy="173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DA484F-5105-4B55-821F-3719957DCB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34539" y="1771911"/>
                  <a:ext cx="17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4F73B35-4F06-4CD5-9452-242A13CC3417}"/>
                    </a:ext>
                  </a:extLst>
                </p14:cNvPr>
                <p14:cNvContentPartPr/>
                <p14:nvPr/>
              </p14:nvContentPartPr>
              <p14:xfrm>
                <a:off x="4876459" y="1601631"/>
                <a:ext cx="6480" cy="126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4F73B35-4F06-4CD5-9452-242A13CC34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67819" y="1592631"/>
                  <a:ext cx="24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46C1C3-023A-40E1-8B4A-FBB629C58EDB}"/>
                    </a:ext>
                  </a:extLst>
                </p14:cNvPr>
                <p14:cNvContentPartPr/>
                <p14:nvPr/>
              </p14:nvContentPartPr>
              <p14:xfrm>
                <a:off x="4141339" y="1774791"/>
                <a:ext cx="12240" cy="72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46C1C3-023A-40E1-8B4A-FBB629C58ED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32699" y="1766151"/>
                  <a:ext cx="29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548F65-97F8-4F68-A4C9-11A030716548}"/>
                    </a:ext>
                  </a:extLst>
                </p14:cNvPr>
                <p14:cNvContentPartPr/>
                <p14:nvPr/>
              </p14:nvContentPartPr>
              <p14:xfrm>
                <a:off x="3472099" y="2055591"/>
                <a:ext cx="1362960" cy="47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548F65-97F8-4F68-A4C9-11A0307165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63459" y="2046951"/>
                  <a:ext cx="138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EEFCB90-5943-4637-B45B-593801CFA38A}"/>
                    </a:ext>
                  </a:extLst>
                </p14:cNvPr>
                <p14:cNvContentPartPr/>
                <p14:nvPr/>
              </p14:nvContentPartPr>
              <p14:xfrm>
                <a:off x="3537979" y="2193111"/>
                <a:ext cx="60120" cy="2332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EEFCB90-5943-4637-B45B-593801CFA3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28979" y="2184471"/>
                  <a:ext cx="77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D18507-393F-4357-B543-38B0AF4A12BF}"/>
                    </a:ext>
                  </a:extLst>
                </p14:cNvPr>
                <p14:cNvContentPartPr/>
                <p14:nvPr/>
              </p14:nvContentPartPr>
              <p14:xfrm>
                <a:off x="3717259" y="2234871"/>
                <a:ext cx="197640" cy="17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D18507-393F-4357-B543-38B0AF4A12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08259" y="2226231"/>
                  <a:ext cx="21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9CFDD21-D6EE-4B90-9245-1EF010E1EF29}"/>
                    </a:ext>
                  </a:extLst>
                </p14:cNvPr>
                <p14:cNvContentPartPr/>
                <p14:nvPr/>
              </p14:nvContentPartPr>
              <p14:xfrm>
                <a:off x="3884659" y="2199231"/>
                <a:ext cx="191520" cy="143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9CFDD21-D6EE-4B90-9245-1EF010E1EF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75659" y="2190231"/>
                  <a:ext cx="209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1A185B2-ACBD-4522-A876-D36C2D910F83}"/>
                    </a:ext>
                  </a:extLst>
                </p14:cNvPr>
                <p14:cNvContentPartPr/>
                <p14:nvPr/>
              </p14:nvContentPartPr>
              <p14:xfrm>
                <a:off x="4302979" y="2229111"/>
                <a:ext cx="36360" cy="147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1A185B2-ACBD-4522-A876-D36C2D910F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93979" y="2220111"/>
                  <a:ext cx="54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D4AF117-6578-4EBB-AA44-01585A51B6FC}"/>
                    </a:ext>
                  </a:extLst>
                </p14:cNvPr>
                <p14:cNvContentPartPr/>
                <p14:nvPr/>
              </p14:nvContentPartPr>
              <p14:xfrm>
                <a:off x="4338619" y="2151351"/>
                <a:ext cx="173520" cy="30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D4AF117-6578-4EBB-AA44-01585A51B6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29979" y="2142351"/>
                  <a:ext cx="191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C9BB798-62A4-4E6A-BABE-88CDE919DF4F}"/>
                    </a:ext>
                  </a:extLst>
                </p14:cNvPr>
                <p14:cNvContentPartPr/>
                <p14:nvPr/>
              </p14:nvContentPartPr>
              <p14:xfrm>
                <a:off x="4560019" y="2134431"/>
                <a:ext cx="48240" cy="304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C9BB798-62A4-4E6A-BABE-88CDE919DF4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51019" y="2125431"/>
                  <a:ext cx="6588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5D85E5-B289-4259-913A-0F2D129DA04D}"/>
              </a:ext>
            </a:extLst>
          </p:cNvPr>
          <p:cNvGrpSpPr/>
          <p:nvPr/>
        </p:nvGrpSpPr>
        <p:grpSpPr>
          <a:xfrm>
            <a:off x="5091739" y="2001951"/>
            <a:ext cx="173880" cy="101880"/>
            <a:chOff x="5091739" y="2001951"/>
            <a:chExt cx="17388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F550BA9-1734-4D7E-87D4-2F849268E210}"/>
                    </a:ext>
                  </a:extLst>
                </p14:cNvPr>
                <p14:cNvContentPartPr/>
                <p14:nvPr/>
              </p14:nvContentPartPr>
              <p14:xfrm>
                <a:off x="5139619" y="2001951"/>
                <a:ext cx="12600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F550BA9-1734-4D7E-87D4-2F849268E2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30619" y="1992951"/>
                  <a:ext cx="143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EE2C10-62B3-4C2E-B60C-A2FD9FCFDE4E}"/>
                    </a:ext>
                  </a:extLst>
                </p14:cNvPr>
                <p14:cNvContentPartPr/>
                <p14:nvPr/>
              </p14:nvContentPartPr>
              <p14:xfrm>
                <a:off x="5091739" y="2091591"/>
                <a:ext cx="126000" cy="1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EE2C10-62B3-4C2E-B60C-A2FD9FCFDE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83099" y="2082591"/>
                  <a:ext cx="1436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133BC46-6C38-451F-A8D8-484AC7E871BA}"/>
                  </a:ext>
                </a:extLst>
              </p14:cNvPr>
              <p14:cNvContentPartPr/>
              <p14:nvPr/>
            </p14:nvContentPartPr>
            <p14:xfrm>
              <a:off x="860659" y="669231"/>
              <a:ext cx="1451520" cy="1198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133BC46-6C38-451F-A8D8-484AC7E871B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52019" y="660231"/>
                <a:ext cx="1469160" cy="13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26FFBB-6070-4E23-976B-49A32B1E8FFE}"/>
              </a:ext>
            </a:extLst>
          </p:cNvPr>
          <p:cNvGrpSpPr/>
          <p:nvPr/>
        </p:nvGrpSpPr>
        <p:grpSpPr>
          <a:xfrm>
            <a:off x="5521939" y="1816911"/>
            <a:ext cx="436680" cy="645480"/>
            <a:chOff x="5521939" y="1816911"/>
            <a:chExt cx="436680" cy="64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7E141BE-3573-4C9D-9F04-D77CF4A108B6}"/>
                    </a:ext>
                  </a:extLst>
                </p14:cNvPr>
                <p14:cNvContentPartPr/>
                <p14:nvPr/>
              </p14:nvContentPartPr>
              <p14:xfrm>
                <a:off x="5521939" y="1816911"/>
                <a:ext cx="347400" cy="227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7E141BE-3573-4C9D-9F04-D77CF4A108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513299" y="1808271"/>
                  <a:ext cx="36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17E9C95-987E-4223-A102-7952EE5BFBA1}"/>
                    </a:ext>
                  </a:extLst>
                </p14:cNvPr>
                <p14:cNvContentPartPr/>
                <p14:nvPr/>
              </p14:nvContentPartPr>
              <p14:xfrm>
                <a:off x="5602219" y="2085471"/>
                <a:ext cx="356400" cy="363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17E9C95-987E-4223-A102-7952EE5BFB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593219" y="2076831"/>
                  <a:ext cx="374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22694CE-0BE7-4BA1-AA7B-91C5E4C1A311}"/>
                    </a:ext>
                  </a:extLst>
                </p14:cNvPr>
                <p14:cNvContentPartPr/>
                <p14:nvPr/>
              </p14:nvContentPartPr>
              <p14:xfrm>
                <a:off x="5593939" y="2169351"/>
                <a:ext cx="107640" cy="275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22694CE-0BE7-4BA1-AA7B-91C5E4C1A3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85299" y="2160351"/>
                  <a:ext cx="125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EC0FB3C-EBEC-4CFB-91A9-F9FE502A00F6}"/>
                    </a:ext>
                  </a:extLst>
                </p14:cNvPr>
                <p14:cNvContentPartPr/>
                <p14:nvPr/>
              </p14:nvContentPartPr>
              <p14:xfrm>
                <a:off x="5731099" y="2234871"/>
                <a:ext cx="167760" cy="36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EC0FB3C-EBEC-4CFB-91A9-F9FE502A00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22459" y="2226231"/>
                  <a:ext cx="185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3DB7034-5556-4A00-9030-658455425B90}"/>
                    </a:ext>
                  </a:extLst>
                </p14:cNvPr>
                <p14:cNvContentPartPr/>
                <p14:nvPr/>
              </p14:nvContentPartPr>
              <p14:xfrm>
                <a:off x="5719219" y="2258991"/>
                <a:ext cx="113760" cy="203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3DB7034-5556-4A00-9030-658455425B9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710579" y="2249991"/>
                  <a:ext cx="13140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93DA55A-DC7D-4D79-9E51-09DD1B88C457}"/>
                  </a:ext>
                </a:extLst>
              </p14:cNvPr>
              <p14:cNvContentPartPr/>
              <p14:nvPr/>
            </p14:nvContentPartPr>
            <p14:xfrm>
              <a:off x="6956539" y="1703151"/>
              <a:ext cx="154800" cy="36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93DA55A-DC7D-4D79-9E51-09DD1B88C45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47539" y="1694151"/>
                <a:ext cx="172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97A9305-C925-44E9-A5FA-9D22A501F36F}"/>
              </a:ext>
            </a:extLst>
          </p:cNvPr>
          <p:cNvGrpSpPr/>
          <p:nvPr/>
        </p:nvGrpSpPr>
        <p:grpSpPr>
          <a:xfrm>
            <a:off x="6113779" y="1798911"/>
            <a:ext cx="1422360" cy="729360"/>
            <a:chOff x="6113779" y="1798911"/>
            <a:chExt cx="1422360" cy="7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033654D-F2D5-47A0-9B90-890932D9C5F5}"/>
                    </a:ext>
                  </a:extLst>
                </p14:cNvPr>
                <p14:cNvContentPartPr/>
                <p14:nvPr/>
              </p14:nvContentPartPr>
              <p14:xfrm>
                <a:off x="6306019" y="1798911"/>
                <a:ext cx="200880" cy="2156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033654D-F2D5-47A0-9B90-890932D9C5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97019" y="1789911"/>
                  <a:ext cx="218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738702F-6F25-4496-A371-E1C330FB69B6}"/>
                    </a:ext>
                  </a:extLst>
                </p14:cNvPr>
                <p14:cNvContentPartPr/>
                <p14:nvPr/>
              </p14:nvContentPartPr>
              <p14:xfrm>
                <a:off x="6603739" y="1810791"/>
                <a:ext cx="191520" cy="203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738702F-6F25-4496-A371-E1C330FB69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95099" y="1801791"/>
                  <a:ext cx="209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834AA4D-F94C-434E-BBB8-DFE96A22974D}"/>
                    </a:ext>
                  </a:extLst>
                </p14:cNvPr>
                <p14:cNvContentPartPr/>
                <p14:nvPr/>
              </p14:nvContentPartPr>
              <p14:xfrm>
                <a:off x="6837019" y="1811151"/>
                <a:ext cx="174240" cy="173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834AA4D-F94C-434E-BBB8-DFE96A22974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28019" y="1802151"/>
                  <a:ext cx="191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AFD3BB9-0D96-49A1-8C64-16A523CC1A6E}"/>
                    </a:ext>
                  </a:extLst>
                </p14:cNvPr>
                <p14:cNvContentPartPr/>
                <p14:nvPr/>
              </p14:nvContentPartPr>
              <p14:xfrm>
                <a:off x="6113779" y="2085471"/>
                <a:ext cx="1422360" cy="30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AFD3BB9-0D96-49A1-8C64-16A523CC1A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04779" y="2076831"/>
                  <a:ext cx="1440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9DA5ABC-93E5-4190-8475-41F0EA154678}"/>
                    </a:ext>
                  </a:extLst>
                </p14:cNvPr>
                <p14:cNvContentPartPr/>
                <p14:nvPr/>
              </p14:nvContentPartPr>
              <p14:xfrm>
                <a:off x="6251299" y="2222991"/>
                <a:ext cx="24120" cy="232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9DA5ABC-93E5-4190-8475-41F0EA1546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42299" y="2214351"/>
                  <a:ext cx="41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67337A-34C5-4FC0-BF09-5C54985ED5F6}"/>
                    </a:ext>
                  </a:extLst>
                </p14:cNvPr>
                <p14:cNvContentPartPr/>
                <p14:nvPr/>
              </p14:nvContentPartPr>
              <p14:xfrm>
                <a:off x="6370459" y="2270871"/>
                <a:ext cx="180000" cy="153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67337A-34C5-4FC0-BF09-5C54985ED5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361819" y="2262231"/>
                  <a:ext cx="197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51A8D05-A4E4-432E-914F-979F18004239}"/>
                    </a:ext>
                  </a:extLst>
                </p14:cNvPr>
                <p14:cNvContentPartPr/>
                <p14:nvPr/>
              </p14:nvContentPartPr>
              <p14:xfrm>
                <a:off x="6498259" y="2198871"/>
                <a:ext cx="69840" cy="187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51A8D05-A4E4-432E-914F-979F180042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89619" y="2189871"/>
                  <a:ext cx="87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0C1805-22A4-468E-81E4-EBA1A95FAF2C}"/>
                    </a:ext>
                  </a:extLst>
                </p14:cNvPr>
                <p14:cNvContentPartPr/>
                <p14:nvPr/>
              </p14:nvContentPartPr>
              <p14:xfrm>
                <a:off x="6555859" y="2342511"/>
                <a:ext cx="131760" cy="2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0C1805-22A4-468E-81E4-EBA1A95FAF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7219" y="2333871"/>
                  <a:ext cx="14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4AE23CA-1D8C-4F50-AE02-2CFE22BC3696}"/>
                    </a:ext>
                  </a:extLst>
                </p14:cNvPr>
                <p14:cNvContentPartPr/>
                <p14:nvPr/>
              </p14:nvContentPartPr>
              <p14:xfrm>
                <a:off x="6848899" y="2270871"/>
                <a:ext cx="83880" cy="161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4AE23CA-1D8C-4F50-AE02-2CFE22BC369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39899" y="2262231"/>
                  <a:ext cx="101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747769A-D5AF-4599-A3B2-3A5ABFF7D206}"/>
                    </a:ext>
                  </a:extLst>
                </p14:cNvPr>
                <p14:cNvContentPartPr/>
                <p14:nvPr/>
              </p14:nvContentPartPr>
              <p14:xfrm>
                <a:off x="6890659" y="2204991"/>
                <a:ext cx="161640" cy="54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747769A-D5AF-4599-A3B2-3A5ABFF7D20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82019" y="2196351"/>
                  <a:ext cx="179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5581A9A-AE3A-4B12-9985-B141678B6738}"/>
                    </a:ext>
                  </a:extLst>
                </p14:cNvPr>
                <p14:cNvContentPartPr/>
                <p14:nvPr/>
              </p14:nvContentPartPr>
              <p14:xfrm>
                <a:off x="7123939" y="2217231"/>
                <a:ext cx="108000" cy="311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5581A9A-AE3A-4B12-9985-B141678B673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14939" y="2208231"/>
                  <a:ext cx="12564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A1472B0F-B065-4D93-B98A-A0B1C828B31F}"/>
              </a:ext>
            </a:extLst>
          </p:cNvPr>
          <p:cNvGrpSpPr/>
          <p:nvPr/>
        </p:nvGrpSpPr>
        <p:grpSpPr>
          <a:xfrm>
            <a:off x="7697419" y="938151"/>
            <a:ext cx="514440" cy="323640"/>
            <a:chOff x="7697419" y="938151"/>
            <a:chExt cx="51444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087D4A-E184-4971-832F-299DE2CA2933}"/>
                    </a:ext>
                  </a:extLst>
                </p14:cNvPr>
                <p14:cNvContentPartPr/>
                <p14:nvPr/>
              </p14:nvContentPartPr>
              <p14:xfrm>
                <a:off x="7697419" y="1009791"/>
                <a:ext cx="155880" cy="221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087D4A-E184-4971-832F-299DE2CA29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88779" y="1001151"/>
                  <a:ext cx="17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335831F-D1E5-4EB0-8CFB-B2268D99D765}"/>
                    </a:ext>
                  </a:extLst>
                </p14:cNvPr>
                <p14:cNvContentPartPr/>
                <p14:nvPr/>
              </p14:nvContentPartPr>
              <p14:xfrm>
                <a:off x="7966339" y="1075671"/>
                <a:ext cx="72000" cy="18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335831F-D1E5-4EB0-8CFB-B2268D99D7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57699" y="1066671"/>
                  <a:ext cx="89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F284066-D627-4101-9D8C-FF4E3A87178F}"/>
                    </a:ext>
                  </a:extLst>
                </p14:cNvPr>
                <p14:cNvContentPartPr/>
                <p14:nvPr/>
              </p14:nvContentPartPr>
              <p14:xfrm>
                <a:off x="7926379" y="1039671"/>
                <a:ext cx="100800" cy="204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F284066-D627-4101-9D8C-FF4E3A8717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17739" y="1030671"/>
                  <a:ext cx="118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E5FFFD-209C-4879-8560-7B6579CDCE9E}"/>
                    </a:ext>
                  </a:extLst>
                </p14:cNvPr>
                <p14:cNvContentPartPr/>
                <p14:nvPr/>
              </p14:nvContentPartPr>
              <p14:xfrm>
                <a:off x="7978579" y="938151"/>
                <a:ext cx="107640" cy="30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E5FFFD-209C-4879-8560-7B6579CDCE9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69939" y="929151"/>
                  <a:ext cx="12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123095-D590-46AC-8E01-B0627150316C}"/>
                    </a:ext>
                  </a:extLst>
                </p14:cNvPr>
                <p14:cNvContentPartPr/>
                <p14:nvPr/>
              </p14:nvContentPartPr>
              <p14:xfrm>
                <a:off x="8181619" y="979911"/>
                <a:ext cx="30240" cy="78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123095-D590-46AC-8E01-B062715031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72619" y="971271"/>
                  <a:ext cx="4788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A053350-80A3-48E7-865F-12E0ABE8B335}"/>
                  </a:ext>
                </a:extLst>
              </p14:cNvPr>
              <p14:cNvContentPartPr/>
              <p14:nvPr/>
            </p14:nvContentPartPr>
            <p14:xfrm>
              <a:off x="7249219" y="1721151"/>
              <a:ext cx="6480" cy="363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A053350-80A3-48E7-865F-12E0ABE8B33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240579" y="1712151"/>
                <a:ext cx="241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5A54BBE-CB4B-48A0-A57A-5F283BCD33B9}"/>
              </a:ext>
            </a:extLst>
          </p:cNvPr>
          <p:cNvGrpSpPr/>
          <p:nvPr/>
        </p:nvGrpSpPr>
        <p:grpSpPr>
          <a:xfrm>
            <a:off x="794059" y="2778831"/>
            <a:ext cx="1087920" cy="400680"/>
            <a:chOff x="794059" y="2778831"/>
            <a:chExt cx="108792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040487-BF36-4C45-A05D-2CB3D69FB88C}"/>
                    </a:ext>
                  </a:extLst>
                </p14:cNvPr>
                <p14:cNvContentPartPr/>
                <p14:nvPr/>
              </p14:nvContentPartPr>
              <p14:xfrm>
                <a:off x="794059" y="2850471"/>
                <a:ext cx="263520" cy="24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040487-BF36-4C45-A05D-2CB3D69FB88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5419" y="2841831"/>
                  <a:ext cx="281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F271FA2-6042-4B4E-AED3-4C3A34AFB06D}"/>
                    </a:ext>
                  </a:extLst>
                </p14:cNvPr>
                <p14:cNvContentPartPr/>
                <p14:nvPr/>
              </p14:nvContentPartPr>
              <p14:xfrm>
                <a:off x="1195099" y="2862351"/>
                <a:ext cx="72000" cy="227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F271FA2-6042-4B4E-AED3-4C3A34AFB0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6099" y="2853711"/>
                  <a:ext cx="89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BF20B43-B651-4664-A9F6-B5F555D852DC}"/>
                    </a:ext>
                  </a:extLst>
                </p14:cNvPr>
                <p14:cNvContentPartPr/>
                <p14:nvPr/>
              </p14:nvContentPartPr>
              <p14:xfrm>
                <a:off x="1195459" y="2868111"/>
                <a:ext cx="203040" cy="281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BF20B43-B651-4664-A9F6-B5F555D852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6459" y="2859471"/>
                  <a:ext cx="220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58E5B5-383B-4ED5-AE36-10BFB17CFB48}"/>
                    </a:ext>
                  </a:extLst>
                </p14:cNvPr>
                <p14:cNvContentPartPr/>
                <p14:nvPr/>
              </p14:nvContentPartPr>
              <p14:xfrm>
                <a:off x="1218859" y="2789991"/>
                <a:ext cx="197640" cy="37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58E5B5-383B-4ED5-AE36-10BFB17CFB4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10219" y="2781351"/>
                  <a:ext cx="215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ADD4DFD-1936-4AA9-867C-F343B141C868}"/>
                    </a:ext>
                  </a:extLst>
                </p14:cNvPr>
                <p14:cNvContentPartPr/>
                <p14:nvPr/>
              </p14:nvContentPartPr>
              <p14:xfrm>
                <a:off x="1535659" y="2778831"/>
                <a:ext cx="126000" cy="37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ADD4DFD-1936-4AA9-867C-F343B141C86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27019" y="2770191"/>
                  <a:ext cx="14364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EACB5A9-A1F6-4148-A30E-C1AB27804577}"/>
                    </a:ext>
                  </a:extLst>
                </p14:cNvPr>
                <p14:cNvContentPartPr/>
                <p14:nvPr/>
              </p14:nvContentPartPr>
              <p14:xfrm>
                <a:off x="1630699" y="2969991"/>
                <a:ext cx="102960" cy="136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EACB5A9-A1F6-4148-A30E-C1AB278045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21699" y="2961351"/>
                  <a:ext cx="120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A13FA8-7B29-41BA-BFD4-5AE846948E01}"/>
                    </a:ext>
                  </a:extLst>
                </p14:cNvPr>
                <p14:cNvContentPartPr/>
                <p14:nvPr/>
              </p14:nvContentPartPr>
              <p14:xfrm>
                <a:off x="1709179" y="2922471"/>
                <a:ext cx="42120" cy="12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A13FA8-7B29-41BA-BFD4-5AE846948E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00179" y="2913471"/>
                  <a:ext cx="59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331B83-B817-43A9-96B7-55092CF1F1BA}"/>
                    </a:ext>
                  </a:extLst>
                </p14:cNvPr>
                <p14:cNvContentPartPr/>
                <p14:nvPr/>
              </p14:nvContentPartPr>
              <p14:xfrm>
                <a:off x="1703059" y="2808711"/>
                <a:ext cx="178920" cy="370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331B83-B817-43A9-96B7-55092CF1F1B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94419" y="2800071"/>
                  <a:ext cx="19656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BC3BA0A-1F1D-4967-9034-FD6D9E574EFA}"/>
              </a:ext>
            </a:extLst>
          </p:cNvPr>
          <p:cNvGrpSpPr/>
          <p:nvPr/>
        </p:nvGrpSpPr>
        <p:grpSpPr>
          <a:xfrm>
            <a:off x="2109499" y="2969991"/>
            <a:ext cx="137880" cy="90000"/>
            <a:chOff x="2109499" y="2969991"/>
            <a:chExt cx="137880" cy="9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BAB9A6-2B3C-420B-95AA-F336F8D31B5B}"/>
                    </a:ext>
                  </a:extLst>
                </p14:cNvPr>
                <p14:cNvContentPartPr/>
                <p14:nvPr/>
              </p14:nvContentPartPr>
              <p14:xfrm>
                <a:off x="2121379" y="2969991"/>
                <a:ext cx="36360" cy="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BAB9A6-2B3C-420B-95AA-F336F8D31B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12739" y="2961351"/>
                  <a:ext cx="5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D4D9E15-9390-491D-B0DD-6E5C5A80188A}"/>
                    </a:ext>
                  </a:extLst>
                </p14:cNvPr>
                <p14:cNvContentPartPr/>
                <p14:nvPr/>
              </p14:nvContentPartPr>
              <p14:xfrm>
                <a:off x="2109499" y="3047751"/>
                <a:ext cx="137880" cy="12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D4D9E15-9390-491D-B0DD-6E5C5A8018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00859" y="3039111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8AA223D-0148-4E58-AA1D-C46E3DBCD52A}"/>
              </a:ext>
            </a:extLst>
          </p:cNvPr>
          <p:cNvGrpSpPr/>
          <p:nvPr/>
        </p:nvGrpSpPr>
        <p:grpSpPr>
          <a:xfrm>
            <a:off x="2378419" y="2730951"/>
            <a:ext cx="1254600" cy="627840"/>
            <a:chOff x="2378419" y="2730951"/>
            <a:chExt cx="125460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A100EA-99FD-4B92-AEC2-EF9D8D582B04}"/>
                    </a:ext>
                  </a:extLst>
                </p14:cNvPr>
                <p14:cNvContentPartPr/>
                <p14:nvPr/>
              </p14:nvContentPartPr>
              <p14:xfrm>
                <a:off x="2378419" y="2945511"/>
                <a:ext cx="245520" cy="222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A100EA-99FD-4B92-AEC2-EF9D8D582B0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69779" y="2936871"/>
                  <a:ext cx="263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0FC2D7-9818-4979-B47F-643B8637AA0D}"/>
                    </a:ext>
                  </a:extLst>
                </p14:cNvPr>
                <p14:cNvContentPartPr/>
                <p14:nvPr/>
              </p14:nvContentPartPr>
              <p14:xfrm>
                <a:off x="2659219" y="2958111"/>
                <a:ext cx="143640" cy="161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0FC2D7-9818-4979-B47F-643B8637AA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50579" y="2949471"/>
                  <a:ext cx="161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938C7A0-E68F-44EF-B56A-CBBC7A79B187}"/>
                    </a:ext>
                  </a:extLst>
                </p14:cNvPr>
                <p14:cNvContentPartPr/>
                <p14:nvPr/>
              </p14:nvContentPartPr>
              <p14:xfrm>
                <a:off x="2665339" y="2958111"/>
                <a:ext cx="185760" cy="1911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938C7A0-E68F-44EF-B56A-CBBC7A79B1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56339" y="2949471"/>
                  <a:ext cx="203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A5B1AA2-4206-4949-9F9C-6E8260E11DF1}"/>
                    </a:ext>
                  </a:extLst>
                </p14:cNvPr>
                <p14:cNvContentPartPr/>
                <p14:nvPr/>
              </p14:nvContentPartPr>
              <p14:xfrm>
                <a:off x="3059899" y="2940111"/>
                <a:ext cx="126000" cy="227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A5B1AA2-4206-4949-9F9C-6E8260E11D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50899" y="2931471"/>
                  <a:ext cx="143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BDFF7E7-A82E-478F-910B-16D4A78490A6}"/>
                    </a:ext>
                  </a:extLst>
                </p14:cNvPr>
                <p14:cNvContentPartPr/>
                <p14:nvPr/>
              </p14:nvContentPartPr>
              <p14:xfrm>
                <a:off x="3251059" y="2916351"/>
                <a:ext cx="186120" cy="23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BDFF7E7-A82E-478F-910B-16D4A78490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42059" y="2907351"/>
                  <a:ext cx="203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A67A0B-A3C1-43C2-B5F3-5C94CAF0CF73}"/>
                    </a:ext>
                  </a:extLst>
                </p14:cNvPr>
                <p14:cNvContentPartPr/>
                <p14:nvPr/>
              </p14:nvContentPartPr>
              <p14:xfrm>
                <a:off x="3280939" y="3059631"/>
                <a:ext cx="101880" cy="421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A67A0B-A3C1-43C2-B5F3-5C94CAF0CF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71939" y="3050991"/>
                  <a:ext cx="119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47F231-DF35-442A-8956-F0BD305945E3}"/>
                    </a:ext>
                  </a:extLst>
                </p14:cNvPr>
                <p14:cNvContentPartPr/>
                <p14:nvPr/>
              </p14:nvContentPartPr>
              <p14:xfrm>
                <a:off x="3346819" y="2856591"/>
                <a:ext cx="96120" cy="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47F231-DF35-442A-8956-F0BD305945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37819" y="2847591"/>
                  <a:ext cx="11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0ACFF72-B786-45D9-B9EF-3056F422FAAD}"/>
                    </a:ext>
                  </a:extLst>
                </p14:cNvPr>
                <p14:cNvContentPartPr/>
                <p14:nvPr/>
              </p14:nvContentPartPr>
              <p14:xfrm>
                <a:off x="2922379" y="2778831"/>
                <a:ext cx="161640" cy="502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0ACFF72-B786-45D9-B9EF-3056F422FA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13379" y="2770191"/>
                  <a:ext cx="1792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D126D46-DE96-4BE6-87D9-5A57C0949DB7}"/>
                    </a:ext>
                  </a:extLst>
                </p14:cNvPr>
                <p14:cNvContentPartPr/>
                <p14:nvPr/>
              </p14:nvContentPartPr>
              <p14:xfrm>
                <a:off x="3454099" y="2730951"/>
                <a:ext cx="178920" cy="627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D126D46-DE96-4BE6-87D9-5A57C0949DB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45459" y="2722311"/>
                  <a:ext cx="196560" cy="64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15584C-9A18-42EC-A08B-BFB77CF70C6F}"/>
              </a:ext>
            </a:extLst>
          </p:cNvPr>
          <p:cNvGrpSpPr/>
          <p:nvPr/>
        </p:nvGrpSpPr>
        <p:grpSpPr>
          <a:xfrm>
            <a:off x="3860539" y="3065391"/>
            <a:ext cx="173880" cy="114480"/>
            <a:chOff x="3860539" y="3065391"/>
            <a:chExt cx="17388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CAA74D4-3C01-4C87-8342-D032EF2CBABF}"/>
                    </a:ext>
                  </a:extLst>
                </p14:cNvPr>
                <p14:cNvContentPartPr/>
                <p14:nvPr/>
              </p14:nvContentPartPr>
              <p14:xfrm>
                <a:off x="3860539" y="3065391"/>
                <a:ext cx="173880" cy="30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CAA74D4-3C01-4C87-8342-D032EF2CBA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51539" y="3056391"/>
                  <a:ext cx="191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E4C128-6304-4054-B708-F5921C91FC3A}"/>
                    </a:ext>
                  </a:extLst>
                </p14:cNvPr>
                <p14:cNvContentPartPr/>
                <p14:nvPr/>
              </p14:nvContentPartPr>
              <p14:xfrm>
                <a:off x="3860539" y="3173391"/>
                <a:ext cx="126000" cy="6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E4C128-6304-4054-B708-F5921C91FC3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1899" y="3164391"/>
                  <a:ext cx="14364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3B15D404-08C4-44BC-8537-EDD2ADEF2AF6}"/>
                  </a:ext>
                </a:extLst>
              </p14:cNvPr>
              <p14:cNvContentPartPr/>
              <p14:nvPr/>
            </p14:nvContentPartPr>
            <p14:xfrm>
              <a:off x="3902299" y="2927511"/>
              <a:ext cx="161640" cy="313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3B15D404-08C4-44BC-8537-EDD2ADEF2AF6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893659" y="2918871"/>
                <a:ext cx="1792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977782D-6454-4AA1-AF82-3D1D9D025A86}"/>
              </a:ext>
            </a:extLst>
          </p:cNvPr>
          <p:cNvGrpSpPr/>
          <p:nvPr/>
        </p:nvGrpSpPr>
        <p:grpSpPr>
          <a:xfrm>
            <a:off x="4308739" y="2909871"/>
            <a:ext cx="536400" cy="532800"/>
            <a:chOff x="4308739" y="2909871"/>
            <a:chExt cx="536400" cy="53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716A89B-9F02-4B04-A82C-033301353469}"/>
                    </a:ext>
                  </a:extLst>
                </p14:cNvPr>
                <p14:cNvContentPartPr/>
                <p14:nvPr/>
              </p14:nvContentPartPr>
              <p14:xfrm>
                <a:off x="4308739" y="2909871"/>
                <a:ext cx="269280" cy="227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716A89B-9F02-4B04-A82C-03330135346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00099" y="2900871"/>
                  <a:ext cx="286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499D199-05DA-4645-A721-7E8A2527CD76}"/>
                    </a:ext>
                  </a:extLst>
                </p14:cNvPr>
                <p14:cNvContentPartPr/>
                <p14:nvPr/>
              </p14:nvContentPartPr>
              <p14:xfrm>
                <a:off x="4320979" y="3143511"/>
                <a:ext cx="524160" cy="18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499D199-05DA-4645-A721-7E8A2527CD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11979" y="3134511"/>
                  <a:ext cx="54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78BE9F-DBA1-4177-8B67-82BC328243D0}"/>
                    </a:ext>
                  </a:extLst>
                </p14:cNvPr>
                <p14:cNvContentPartPr/>
                <p14:nvPr/>
              </p14:nvContentPartPr>
              <p14:xfrm>
                <a:off x="4350499" y="3173391"/>
                <a:ext cx="185760" cy="269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78BE9F-DBA1-4177-8B67-82BC328243D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41859" y="3164391"/>
                  <a:ext cx="203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ABA8B5-3589-4C27-8B4D-4B0C2970B8CB}"/>
                    </a:ext>
                  </a:extLst>
                </p14:cNvPr>
                <p14:cNvContentPartPr/>
                <p14:nvPr/>
              </p14:nvContentPartPr>
              <p14:xfrm>
                <a:off x="4494139" y="3241071"/>
                <a:ext cx="195480" cy="342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ABA8B5-3589-4C27-8B4D-4B0C2970B8C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85139" y="3232071"/>
                  <a:ext cx="21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CF8D8F-E667-4278-AF31-A1CB304E6BBA}"/>
                    </a:ext>
                  </a:extLst>
                </p14:cNvPr>
                <p14:cNvContentPartPr/>
                <p14:nvPr/>
              </p14:nvContentPartPr>
              <p14:xfrm>
                <a:off x="4577659" y="3220911"/>
                <a:ext cx="66240" cy="201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CF8D8F-E667-4278-AF31-A1CB304E6BB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568659" y="3212271"/>
                  <a:ext cx="838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C978C5C-061D-4293-8077-554AE050EA13}"/>
                    </a:ext>
                  </a:extLst>
                </p14:cNvPr>
                <p14:cNvContentPartPr/>
                <p14:nvPr/>
              </p14:nvContentPartPr>
              <p14:xfrm>
                <a:off x="4637059" y="3215151"/>
                <a:ext cx="82440" cy="213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C978C5C-061D-4293-8077-554AE050EA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628059" y="3206511"/>
                  <a:ext cx="10008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06C081B-5953-4A60-B726-D10D7157BFF0}"/>
                  </a:ext>
                </a:extLst>
              </p14:cNvPr>
              <p14:cNvContentPartPr/>
              <p14:nvPr/>
            </p14:nvContentPartPr>
            <p14:xfrm>
              <a:off x="4619779" y="2862711"/>
              <a:ext cx="167760" cy="1857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06C081B-5953-4A60-B726-D10D7157BFF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610779" y="2853711"/>
                <a:ext cx="18540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4B704DE-EB2D-41FE-9C43-7B99908869AA}"/>
              </a:ext>
            </a:extLst>
          </p:cNvPr>
          <p:cNvGrpSpPr/>
          <p:nvPr/>
        </p:nvGrpSpPr>
        <p:grpSpPr>
          <a:xfrm>
            <a:off x="5061859" y="2719071"/>
            <a:ext cx="2054520" cy="789480"/>
            <a:chOff x="5061859" y="2719071"/>
            <a:chExt cx="2054520" cy="78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9BE294-31FC-455A-B4F9-9CBAA368AFC6}"/>
                    </a:ext>
                  </a:extLst>
                </p14:cNvPr>
                <p14:cNvContentPartPr/>
                <p14:nvPr/>
              </p14:nvContentPartPr>
              <p14:xfrm>
                <a:off x="5061859" y="3013911"/>
                <a:ext cx="303480" cy="231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9BE294-31FC-455A-B4F9-9CBAA368AF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053219" y="3005271"/>
                  <a:ext cx="321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B94B66-129B-427B-ACBB-0F31CC36C312}"/>
                    </a:ext>
                  </a:extLst>
                </p14:cNvPr>
                <p14:cNvContentPartPr/>
                <p14:nvPr/>
              </p14:nvContentPartPr>
              <p14:xfrm>
                <a:off x="5438419" y="3077631"/>
                <a:ext cx="149760" cy="126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B94B66-129B-427B-ACBB-0F31CC36C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429419" y="3068991"/>
                  <a:ext cx="167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279FF8-BA1B-4530-B517-7574DE1304B0}"/>
                    </a:ext>
                  </a:extLst>
                </p14:cNvPr>
                <p14:cNvContentPartPr/>
                <p14:nvPr/>
              </p14:nvContentPartPr>
              <p14:xfrm>
                <a:off x="5414659" y="3083751"/>
                <a:ext cx="227520" cy="149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279FF8-BA1B-4530-B517-7574DE1304B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405659" y="3075111"/>
                  <a:ext cx="24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20AEEF5-14EF-45B4-A1D1-FABA5AE8C972}"/>
                    </a:ext>
                  </a:extLst>
                </p14:cNvPr>
                <p14:cNvContentPartPr/>
                <p14:nvPr/>
              </p14:nvContentPartPr>
              <p14:xfrm>
                <a:off x="6043939" y="2874591"/>
                <a:ext cx="219960" cy="207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20AEEF5-14EF-45B4-A1D1-FABA5AE8C97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35299" y="2865591"/>
                  <a:ext cx="237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071EDC-EEEC-4AA1-849C-F48206013BA0}"/>
                    </a:ext>
                  </a:extLst>
                </p14:cNvPr>
                <p14:cNvContentPartPr/>
                <p14:nvPr/>
              </p14:nvContentPartPr>
              <p14:xfrm>
                <a:off x="6328699" y="2873871"/>
                <a:ext cx="186120" cy="186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071EDC-EEEC-4AA1-849C-F48206013BA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20059" y="2864871"/>
                  <a:ext cx="203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265D7C2-92EC-4360-8ABA-E32AA8CE0A2F}"/>
                    </a:ext>
                  </a:extLst>
                </p14:cNvPr>
                <p14:cNvContentPartPr/>
                <p14:nvPr/>
              </p14:nvContentPartPr>
              <p14:xfrm>
                <a:off x="6633619" y="2719071"/>
                <a:ext cx="24120" cy="143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265D7C2-92EC-4360-8ABA-E32AA8CE0A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24979" y="2710431"/>
                  <a:ext cx="41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6F4C1C-0BE8-4D7A-938D-215FE4742B40}"/>
                    </a:ext>
                  </a:extLst>
                </p14:cNvPr>
                <p14:cNvContentPartPr/>
                <p14:nvPr/>
              </p14:nvContentPartPr>
              <p14:xfrm>
                <a:off x="5755219" y="3161511"/>
                <a:ext cx="1361160" cy="2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6F4C1C-0BE8-4D7A-938D-215FE4742B4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46219" y="3152511"/>
                  <a:ext cx="1378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7E3E99-7971-479A-89E9-FE7AED60F8FB}"/>
                    </a:ext>
                  </a:extLst>
                </p14:cNvPr>
                <p14:cNvContentPartPr/>
                <p14:nvPr/>
              </p14:nvContentPartPr>
              <p14:xfrm>
                <a:off x="5808859" y="3310911"/>
                <a:ext cx="36360" cy="191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7E3E99-7971-479A-89E9-FE7AED60F8F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00219" y="3301911"/>
                  <a:ext cx="54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8F98EA2-FC1E-4866-981B-A41C2DBF5211}"/>
                    </a:ext>
                  </a:extLst>
                </p14:cNvPr>
                <p14:cNvContentPartPr/>
                <p14:nvPr/>
              </p14:nvContentPartPr>
              <p14:xfrm>
                <a:off x="6012259" y="3346551"/>
                <a:ext cx="78120" cy="119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8F98EA2-FC1E-4866-981B-A41C2DBF521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03259" y="3337911"/>
                  <a:ext cx="9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50245D-D0E6-4E54-B431-C2BE9D7054FE}"/>
                    </a:ext>
                  </a:extLst>
                </p14:cNvPr>
                <p14:cNvContentPartPr/>
                <p14:nvPr/>
              </p14:nvContentPartPr>
              <p14:xfrm>
                <a:off x="6077779" y="3263031"/>
                <a:ext cx="209520" cy="149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50245D-D0E6-4E54-B431-C2BE9D7054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069139" y="3254031"/>
                  <a:ext cx="227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6B93A1E-E0E0-44D4-9965-D70A87F63A37}"/>
                    </a:ext>
                  </a:extLst>
                </p14:cNvPr>
                <p14:cNvContentPartPr/>
                <p14:nvPr/>
              </p14:nvContentPartPr>
              <p14:xfrm>
                <a:off x="6514099" y="3352671"/>
                <a:ext cx="54360" cy="108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6B93A1E-E0E0-44D4-9965-D70A87F63A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05099" y="3343671"/>
                  <a:ext cx="72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02860F-5B38-4F7C-BBFE-28177F64A956}"/>
                    </a:ext>
                  </a:extLst>
                </p14:cNvPr>
                <p14:cNvContentPartPr/>
                <p14:nvPr/>
              </p14:nvContentPartPr>
              <p14:xfrm>
                <a:off x="6543979" y="3221271"/>
                <a:ext cx="173520" cy="108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02860F-5B38-4F7C-BBFE-28177F64A95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35339" y="3212271"/>
                  <a:ext cx="191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3582256-05E9-4E0F-AB08-EA7AB8959CB8}"/>
                    </a:ext>
                  </a:extLst>
                </p14:cNvPr>
                <p14:cNvContentPartPr/>
                <p14:nvPr/>
              </p14:nvContentPartPr>
              <p14:xfrm>
                <a:off x="6794899" y="3233151"/>
                <a:ext cx="72000" cy="275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3582256-05E9-4E0F-AB08-EA7AB8959C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86259" y="3224151"/>
                  <a:ext cx="896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A413E2E-0CEF-4FB8-AF51-55A1ADB1E9AE}"/>
              </a:ext>
            </a:extLst>
          </p:cNvPr>
          <p:cNvGrpSpPr/>
          <p:nvPr/>
        </p:nvGrpSpPr>
        <p:grpSpPr>
          <a:xfrm>
            <a:off x="920059" y="3480111"/>
            <a:ext cx="1285200" cy="799200"/>
            <a:chOff x="920059" y="3480111"/>
            <a:chExt cx="1285200" cy="79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B04E0E-98E2-45F2-BD06-650F297BEEA8}"/>
                    </a:ext>
                  </a:extLst>
                </p14:cNvPr>
                <p14:cNvContentPartPr/>
                <p14:nvPr/>
              </p14:nvContentPartPr>
              <p14:xfrm>
                <a:off x="920059" y="3770631"/>
                <a:ext cx="249120" cy="209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B04E0E-98E2-45F2-BD06-650F297BEE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1059" y="3761991"/>
                  <a:ext cx="266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3B6A079-83F9-4AFE-B3B7-10EE97BC68B4}"/>
                    </a:ext>
                  </a:extLst>
                </p14:cNvPr>
                <p14:cNvContentPartPr/>
                <p14:nvPr/>
              </p14:nvContentPartPr>
              <p14:xfrm>
                <a:off x="1188979" y="3848751"/>
                <a:ext cx="173520" cy="72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3B6A079-83F9-4AFE-B3B7-10EE97BC68B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0339" y="3839751"/>
                  <a:ext cx="19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2C02E60-E574-400F-AD73-F9F485198246}"/>
                    </a:ext>
                  </a:extLst>
                </p14:cNvPr>
                <p14:cNvContentPartPr/>
                <p14:nvPr/>
              </p14:nvContentPartPr>
              <p14:xfrm>
                <a:off x="1218859" y="3848751"/>
                <a:ext cx="155880" cy="83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2C02E60-E574-400F-AD73-F9F4851982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10219" y="3839751"/>
                  <a:ext cx="173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62D73DC-5C73-4C0C-A3FD-AB11F143B635}"/>
                    </a:ext>
                  </a:extLst>
                </p14:cNvPr>
                <p14:cNvContentPartPr/>
                <p14:nvPr/>
              </p14:nvContentPartPr>
              <p14:xfrm>
                <a:off x="1631419" y="3644991"/>
                <a:ext cx="155880" cy="219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62D73DC-5C73-4C0C-A3FD-AB11F143B63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22419" y="3636351"/>
                  <a:ext cx="173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82C05E7-BA56-454A-8335-5E14D8DF95CB}"/>
                    </a:ext>
                  </a:extLst>
                </p14:cNvPr>
                <p14:cNvContentPartPr/>
                <p14:nvPr/>
              </p14:nvContentPartPr>
              <p14:xfrm>
                <a:off x="1667059" y="3480111"/>
                <a:ext cx="90000" cy="141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82C05E7-BA56-454A-8335-5E14D8DF95C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58419" y="3471471"/>
                  <a:ext cx="107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362DD35-C363-4A42-B882-B7AF09A80178}"/>
                    </a:ext>
                  </a:extLst>
                </p14:cNvPr>
                <p14:cNvContentPartPr/>
                <p14:nvPr/>
              </p14:nvContentPartPr>
              <p14:xfrm>
                <a:off x="1403899" y="3920391"/>
                <a:ext cx="801360" cy="18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362DD35-C363-4A42-B882-B7AF09A8017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95259" y="3911391"/>
                  <a:ext cx="81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BA2E86E-781D-46C3-98C2-1CF027BB1CA5}"/>
                    </a:ext>
                  </a:extLst>
                </p14:cNvPr>
                <p14:cNvContentPartPr/>
                <p14:nvPr/>
              </p14:nvContentPartPr>
              <p14:xfrm>
                <a:off x="1374379" y="4039911"/>
                <a:ext cx="36360" cy="1976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BA2E86E-781D-46C3-98C2-1CF027BB1C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365739" y="4031271"/>
                  <a:ext cx="54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9B01F3-5E00-4651-A07B-AC593A4E9713}"/>
                    </a:ext>
                  </a:extLst>
                </p14:cNvPr>
                <p14:cNvContentPartPr/>
                <p14:nvPr/>
              </p14:nvContentPartPr>
              <p14:xfrm>
                <a:off x="1530259" y="4105791"/>
                <a:ext cx="83520" cy="137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9B01F3-5E00-4651-A07B-AC593A4E97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21259" y="4096791"/>
                  <a:ext cx="101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D77A801-EF69-407D-844D-A7098ED6603B}"/>
                    </a:ext>
                  </a:extLst>
                </p14:cNvPr>
                <p14:cNvContentPartPr/>
                <p14:nvPr/>
              </p14:nvContentPartPr>
              <p14:xfrm>
                <a:off x="1583539" y="4093551"/>
                <a:ext cx="227520" cy="838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D77A801-EF69-407D-844D-A7098ED6603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74899" y="4084911"/>
                  <a:ext cx="245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54C7249-54DD-4250-91DE-E53C670AFE90}"/>
                    </a:ext>
                  </a:extLst>
                </p14:cNvPr>
                <p14:cNvContentPartPr/>
                <p14:nvPr/>
              </p14:nvContentPartPr>
              <p14:xfrm>
                <a:off x="1918339" y="4125591"/>
                <a:ext cx="66240" cy="1537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54C7249-54DD-4250-91DE-E53C670AFE9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09339" y="4116951"/>
                  <a:ext cx="8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D07FEB-8732-4702-AF40-1E8392B58593}"/>
                    </a:ext>
                  </a:extLst>
                </p14:cNvPr>
                <p14:cNvContentPartPr/>
                <p14:nvPr/>
              </p14:nvContentPartPr>
              <p14:xfrm>
                <a:off x="1936339" y="4063671"/>
                <a:ext cx="48240" cy="183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D07FEB-8732-4702-AF40-1E8392B5859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27339" y="4055031"/>
                  <a:ext cx="65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B10CCE7-646D-43CC-A7F5-0B95BB83F271}"/>
                    </a:ext>
                  </a:extLst>
                </p14:cNvPr>
                <p14:cNvContentPartPr/>
                <p14:nvPr/>
              </p14:nvContentPartPr>
              <p14:xfrm>
                <a:off x="2085739" y="4010031"/>
                <a:ext cx="18360" cy="60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B10CCE7-646D-43CC-A7F5-0B95BB83F27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76739" y="4001391"/>
                  <a:ext cx="36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893B72F-02C1-4413-A4B6-E1919B22858A}"/>
                    </a:ext>
                  </a:extLst>
                </p14:cNvPr>
                <p14:cNvContentPartPr/>
                <p14:nvPr/>
              </p14:nvContentPartPr>
              <p14:xfrm>
                <a:off x="2151259" y="4046031"/>
                <a:ext cx="12240" cy="2332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893B72F-02C1-4413-A4B6-E1919B2285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42619" y="4037031"/>
                  <a:ext cx="298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31796C8-16E5-46D4-BC45-2430DFCDA798}"/>
              </a:ext>
            </a:extLst>
          </p:cNvPr>
          <p:cNvGrpSpPr/>
          <p:nvPr/>
        </p:nvGrpSpPr>
        <p:grpSpPr>
          <a:xfrm>
            <a:off x="5659459" y="3884391"/>
            <a:ext cx="705960" cy="370800"/>
            <a:chOff x="5659459" y="3884391"/>
            <a:chExt cx="7059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1F8507F-DF87-4D9A-A756-027469FD95CD}"/>
                    </a:ext>
                  </a:extLst>
                </p14:cNvPr>
                <p14:cNvContentPartPr/>
                <p14:nvPr/>
              </p14:nvContentPartPr>
              <p14:xfrm>
                <a:off x="5659459" y="3934071"/>
                <a:ext cx="60480" cy="2077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1F8507F-DF87-4D9A-A756-027469FD95C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50819" y="3925431"/>
                  <a:ext cx="78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EFC1E40-1C30-4A7B-92B2-3C5B9E818F00}"/>
                    </a:ext>
                  </a:extLst>
                </p14:cNvPr>
                <p14:cNvContentPartPr/>
                <p14:nvPr/>
              </p14:nvContentPartPr>
              <p14:xfrm>
                <a:off x="5808499" y="3944151"/>
                <a:ext cx="114120" cy="1659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EFC1E40-1C30-4A7B-92B2-3C5B9E818F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99859" y="3935511"/>
                  <a:ext cx="131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433FBC0-BFBD-4589-B491-B98D41755529}"/>
                    </a:ext>
                  </a:extLst>
                </p14:cNvPr>
                <p14:cNvContentPartPr/>
                <p14:nvPr/>
              </p14:nvContentPartPr>
              <p14:xfrm>
                <a:off x="5850619" y="3890511"/>
                <a:ext cx="42120" cy="6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433FBC0-BFBD-4589-B491-B98D417555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41979" y="3881511"/>
                  <a:ext cx="59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ED8BF77-6A27-4158-81EA-9C2AAB99711F}"/>
                    </a:ext>
                  </a:extLst>
                </p14:cNvPr>
                <p14:cNvContentPartPr/>
                <p14:nvPr/>
              </p14:nvContentPartPr>
              <p14:xfrm>
                <a:off x="5904619" y="4087791"/>
                <a:ext cx="66240" cy="6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ED8BF77-6A27-4158-81EA-9C2AAB99711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95619" y="4078791"/>
                  <a:ext cx="83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58B5638-7439-4E16-9477-EBDE9334F8B4}"/>
                    </a:ext>
                  </a:extLst>
                </p14:cNvPr>
                <p14:cNvContentPartPr/>
                <p14:nvPr/>
              </p14:nvContentPartPr>
              <p14:xfrm>
                <a:off x="6096139" y="3908511"/>
                <a:ext cx="113760" cy="221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58B5638-7439-4E16-9477-EBDE9334F8B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87139" y="3899511"/>
                  <a:ext cx="1314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254B3D-367E-4469-8586-A675DFA220FE}"/>
                    </a:ext>
                  </a:extLst>
                </p14:cNvPr>
                <p14:cNvContentPartPr/>
                <p14:nvPr/>
              </p14:nvContentPartPr>
              <p14:xfrm>
                <a:off x="6275059" y="3884391"/>
                <a:ext cx="90360" cy="370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254B3D-367E-4469-8586-A675DFA220F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66419" y="3875751"/>
                  <a:ext cx="108000" cy="3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6D73834-5EEA-4D8C-9FE3-B565DDF251F7}"/>
              </a:ext>
            </a:extLst>
          </p:cNvPr>
          <p:cNvGrpSpPr/>
          <p:nvPr/>
        </p:nvGrpSpPr>
        <p:grpSpPr>
          <a:xfrm>
            <a:off x="5581699" y="4398111"/>
            <a:ext cx="3179880" cy="730080"/>
            <a:chOff x="5581699" y="4398111"/>
            <a:chExt cx="317988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63B25A2-C591-441F-8E39-32D900F38E7A}"/>
                    </a:ext>
                  </a:extLst>
                </p14:cNvPr>
                <p14:cNvContentPartPr/>
                <p14:nvPr/>
              </p14:nvContentPartPr>
              <p14:xfrm>
                <a:off x="5659459" y="4721391"/>
                <a:ext cx="108000" cy="24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63B25A2-C591-441F-8E39-32D900F38E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50819" y="4712391"/>
                  <a:ext cx="12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CF8FCA4-BD45-46C2-B168-005C34FF7B23}"/>
                    </a:ext>
                  </a:extLst>
                </p14:cNvPr>
                <p14:cNvContentPartPr/>
                <p14:nvPr/>
              </p14:nvContentPartPr>
              <p14:xfrm>
                <a:off x="5581699" y="4811031"/>
                <a:ext cx="185760" cy="6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CF8FCA4-BD45-46C2-B168-005C34FF7B2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73059" y="4802031"/>
                  <a:ext cx="20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384722-4107-4D57-BC87-306D53346343}"/>
                    </a:ext>
                  </a:extLst>
                </p14:cNvPr>
                <p14:cNvContentPartPr/>
                <p14:nvPr/>
              </p14:nvContentPartPr>
              <p14:xfrm>
                <a:off x="5892739" y="4398111"/>
                <a:ext cx="2080080" cy="605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384722-4107-4D57-BC87-306D533463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84099" y="4389111"/>
                  <a:ext cx="209772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425FE84-A3B5-454B-BF20-282FB5FFC20C}"/>
                    </a:ext>
                  </a:extLst>
                </p14:cNvPr>
                <p14:cNvContentPartPr/>
                <p14:nvPr/>
              </p14:nvContentPartPr>
              <p14:xfrm>
                <a:off x="6178579" y="4559751"/>
                <a:ext cx="132840" cy="3114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425FE84-A3B5-454B-BF20-282FB5FFC2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169939" y="4550751"/>
                  <a:ext cx="150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9BB90C-8A80-4AE1-83A5-87865418FEF9}"/>
                    </a:ext>
                  </a:extLst>
                </p14:cNvPr>
                <p14:cNvContentPartPr/>
                <p14:nvPr/>
              </p14:nvContentPartPr>
              <p14:xfrm>
                <a:off x="6275059" y="4685391"/>
                <a:ext cx="83880" cy="149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9BB90C-8A80-4AE1-83A5-87865418FEF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266419" y="4676391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1EC8C9E-748C-4205-A282-0ECB5E48E870}"/>
                    </a:ext>
                  </a:extLst>
                </p14:cNvPr>
                <p14:cNvContentPartPr/>
                <p14:nvPr/>
              </p14:nvContentPartPr>
              <p14:xfrm>
                <a:off x="6275059" y="4649391"/>
                <a:ext cx="257400" cy="1735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1EC8C9E-748C-4205-A282-0ECB5E48E87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266419" y="4640751"/>
                  <a:ext cx="275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BF0A62E-5A3E-4E6E-BE41-E4F3C91E5400}"/>
                    </a:ext>
                  </a:extLst>
                </p14:cNvPr>
                <p14:cNvContentPartPr/>
                <p14:nvPr/>
              </p14:nvContentPartPr>
              <p14:xfrm>
                <a:off x="6573859" y="4679271"/>
                <a:ext cx="101880" cy="1558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BF0A62E-5A3E-4E6E-BE41-E4F3C91E540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65219" y="4670631"/>
                  <a:ext cx="11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5964DC-CFFA-49DC-B182-251ECD625260}"/>
                    </a:ext>
                  </a:extLst>
                </p14:cNvPr>
                <p14:cNvContentPartPr/>
                <p14:nvPr/>
              </p14:nvContentPartPr>
              <p14:xfrm>
                <a:off x="6591859" y="4625631"/>
                <a:ext cx="143640" cy="1976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5964DC-CFFA-49DC-B182-251ECD62526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83219" y="4616631"/>
                  <a:ext cx="161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2BF1FB9-0C54-48BB-9636-4B5E9D8020C8}"/>
                    </a:ext>
                  </a:extLst>
                </p14:cNvPr>
                <p14:cNvContentPartPr/>
                <p14:nvPr/>
              </p14:nvContentPartPr>
              <p14:xfrm>
                <a:off x="6729379" y="4621671"/>
                <a:ext cx="90000" cy="3391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2BF1FB9-0C54-48BB-9636-4B5E9D8020C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720379" y="4612671"/>
                  <a:ext cx="1076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6CCC92D-53B3-4FF9-9274-D8A2228A863D}"/>
                    </a:ext>
                  </a:extLst>
                </p14:cNvPr>
                <p14:cNvContentPartPr/>
                <p14:nvPr/>
              </p14:nvContentPartPr>
              <p14:xfrm>
                <a:off x="6854659" y="4589991"/>
                <a:ext cx="215640" cy="304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6CCC92D-53B3-4FF9-9274-D8A2228A863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846019" y="4581351"/>
                  <a:ext cx="2332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4B08171-D702-4728-BB68-9A2EC418BBC2}"/>
                    </a:ext>
                  </a:extLst>
                </p14:cNvPr>
                <p14:cNvContentPartPr/>
                <p14:nvPr/>
              </p14:nvContentPartPr>
              <p14:xfrm>
                <a:off x="7131139" y="4637511"/>
                <a:ext cx="118800" cy="2754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4B08171-D702-4728-BB68-9A2EC418BB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22139" y="4628871"/>
                  <a:ext cx="1364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00D5A4D-758B-424F-9D32-88D04BC2F90B}"/>
                    </a:ext>
                  </a:extLst>
                </p14:cNvPr>
                <p14:cNvContentPartPr/>
                <p14:nvPr/>
              </p14:nvContentPartPr>
              <p14:xfrm>
                <a:off x="7206739" y="4793031"/>
                <a:ext cx="131400" cy="3351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00D5A4D-758B-424F-9D32-88D04BC2F90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98099" y="4784031"/>
                  <a:ext cx="149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5A3834-46FF-4F95-9496-ABA89CB168D9}"/>
                    </a:ext>
                  </a:extLst>
                </p14:cNvPr>
                <p14:cNvContentPartPr/>
                <p14:nvPr/>
              </p14:nvContentPartPr>
              <p14:xfrm>
                <a:off x="7279099" y="4768911"/>
                <a:ext cx="6480" cy="18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5A3834-46FF-4F95-9496-ABA89CB168D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70459" y="4760271"/>
                  <a:ext cx="2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AF9FEBD-D495-445B-8584-C4113E075FEB}"/>
                    </a:ext>
                  </a:extLst>
                </p14:cNvPr>
                <p14:cNvContentPartPr/>
                <p14:nvPr/>
              </p14:nvContentPartPr>
              <p14:xfrm>
                <a:off x="7410499" y="4840911"/>
                <a:ext cx="72000" cy="64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AF9FEBD-D495-445B-8584-C4113E075F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01859" y="4831911"/>
                  <a:ext cx="89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B29AD12-A8CE-4C5F-80B9-154412D84FC9}"/>
                    </a:ext>
                  </a:extLst>
                </p14:cNvPr>
                <p14:cNvContentPartPr/>
                <p14:nvPr/>
              </p14:nvContentPartPr>
              <p14:xfrm>
                <a:off x="7464499" y="4798791"/>
                <a:ext cx="149400" cy="2934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B29AD12-A8CE-4C5F-80B9-154412D84FC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455499" y="4790151"/>
                  <a:ext cx="167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880E82-7DA9-4C0B-AC90-B0C5FD0FD406}"/>
                    </a:ext>
                  </a:extLst>
                </p14:cNvPr>
                <p14:cNvContentPartPr/>
                <p14:nvPr/>
              </p14:nvContentPartPr>
              <p14:xfrm>
                <a:off x="7613899" y="4631751"/>
                <a:ext cx="137880" cy="370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880E82-7DA9-4C0B-AC90-B0C5FD0FD40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04899" y="4622751"/>
                  <a:ext cx="1555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3142070-622B-4336-B78A-F46C2CB2BD86}"/>
                    </a:ext>
                  </a:extLst>
                </p14:cNvPr>
                <p14:cNvContentPartPr/>
                <p14:nvPr/>
              </p14:nvContentPartPr>
              <p14:xfrm>
                <a:off x="7776259" y="4625631"/>
                <a:ext cx="65160" cy="84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3142070-622B-4336-B78A-F46C2CB2BD8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67259" y="4616631"/>
                  <a:ext cx="82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68B4E43-14D5-460F-99A8-8DD5B3784723}"/>
                    </a:ext>
                  </a:extLst>
                </p14:cNvPr>
                <p14:cNvContentPartPr/>
                <p14:nvPr/>
              </p14:nvContentPartPr>
              <p14:xfrm>
                <a:off x="7793179" y="4858551"/>
                <a:ext cx="101880" cy="12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68B4E43-14D5-460F-99A8-8DD5B37847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84179" y="4849911"/>
                  <a:ext cx="11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5A41948-1B53-4B27-974B-C563F513055C}"/>
                    </a:ext>
                  </a:extLst>
                </p14:cNvPr>
                <p14:cNvContentPartPr/>
                <p14:nvPr/>
              </p14:nvContentPartPr>
              <p14:xfrm>
                <a:off x="7882819" y="4804911"/>
                <a:ext cx="24120" cy="137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5A41948-1B53-4B27-974B-C563F513055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873819" y="4795911"/>
                  <a:ext cx="41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A526CDB-5E6D-4BC0-A3E8-911412D9AF4C}"/>
                    </a:ext>
                  </a:extLst>
                </p14:cNvPr>
                <p14:cNvContentPartPr/>
                <p14:nvPr/>
              </p14:nvContentPartPr>
              <p14:xfrm>
                <a:off x="8014939" y="4714551"/>
                <a:ext cx="107280" cy="2520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A526CDB-5E6D-4BC0-A3E8-911412D9AF4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05939" y="4705551"/>
                  <a:ext cx="124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46480B7-4FDF-486E-8AF7-ABD6249FE48D}"/>
                    </a:ext>
                  </a:extLst>
                </p14:cNvPr>
                <p14:cNvContentPartPr/>
                <p14:nvPr/>
              </p14:nvContentPartPr>
              <p14:xfrm>
                <a:off x="8163259" y="4780431"/>
                <a:ext cx="48960" cy="114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46480B7-4FDF-486E-8AF7-ABD6249FE48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54259" y="4771791"/>
                  <a:ext cx="666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24908A1-C046-4B93-B8D3-D595EC3D2404}"/>
                    </a:ext>
                  </a:extLst>
                </p14:cNvPr>
                <p14:cNvContentPartPr/>
                <p14:nvPr/>
              </p14:nvContentPartPr>
              <p14:xfrm>
                <a:off x="8115739" y="4840911"/>
                <a:ext cx="167760" cy="12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24908A1-C046-4B93-B8D3-D595EC3D240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07099" y="4831911"/>
                  <a:ext cx="185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022E5DE-B687-4D73-B50C-0DA18CDD1C4C}"/>
                    </a:ext>
                  </a:extLst>
                </p14:cNvPr>
                <p14:cNvContentPartPr/>
                <p14:nvPr/>
              </p14:nvContentPartPr>
              <p14:xfrm>
                <a:off x="8391139" y="4810311"/>
                <a:ext cx="48600" cy="1144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022E5DE-B687-4D73-B50C-0DA18CDD1C4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82139" y="4801671"/>
                  <a:ext cx="66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246C8AE-B47C-4362-A370-F49E6E74D1EF}"/>
                    </a:ext>
                  </a:extLst>
                </p14:cNvPr>
                <p14:cNvContentPartPr/>
                <p14:nvPr/>
              </p14:nvContentPartPr>
              <p14:xfrm>
                <a:off x="8420659" y="4798791"/>
                <a:ext cx="72000" cy="540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246C8AE-B47C-4362-A370-F49E6E74D1E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412019" y="4790151"/>
                  <a:ext cx="896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1FD05FC-5528-4491-80AA-26321C352FC7}"/>
                    </a:ext>
                  </a:extLst>
                </p14:cNvPr>
                <p14:cNvContentPartPr/>
                <p14:nvPr/>
              </p14:nvContentPartPr>
              <p14:xfrm>
                <a:off x="8563939" y="4661631"/>
                <a:ext cx="197640" cy="365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1FD05FC-5528-4491-80AA-26321C352FC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555299" y="4652631"/>
                  <a:ext cx="215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93BFFF4-4995-415C-9EB0-52B760BD5D1C}"/>
                    </a:ext>
                  </a:extLst>
                </p14:cNvPr>
                <p14:cNvContentPartPr/>
                <p14:nvPr/>
              </p14:nvContentPartPr>
              <p14:xfrm>
                <a:off x="8032579" y="4464351"/>
                <a:ext cx="478080" cy="54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93BFFF4-4995-415C-9EB0-52B760BD5D1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023579" y="4455351"/>
                  <a:ext cx="4957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70B93D28-1819-44D6-BCDC-D278C1B7FF6B}"/>
                  </a:ext>
                </a:extLst>
              </p14:cNvPr>
              <p14:cNvContentPartPr/>
              <p14:nvPr/>
            </p14:nvContentPartPr>
            <p14:xfrm>
              <a:off x="3328819" y="4476231"/>
              <a:ext cx="1638000" cy="781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70B93D28-1819-44D6-BCDC-D278C1B7FF6B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319819" y="4467231"/>
                <a:ext cx="1655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FE3FB62-4C55-461D-BC08-88B54E0250DB}"/>
                  </a:ext>
                </a:extLst>
              </p14:cNvPr>
              <p14:cNvContentPartPr/>
              <p14:nvPr/>
            </p14:nvContentPartPr>
            <p14:xfrm>
              <a:off x="5085619" y="4470111"/>
              <a:ext cx="18360" cy="1198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FE3FB62-4C55-461D-BC08-88B54E0250DB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5076979" y="4461471"/>
                <a:ext cx="36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2694ACF-D3B1-409F-BC3D-3A9516F020DB}"/>
                  </a:ext>
                </a:extLst>
              </p14:cNvPr>
              <p14:cNvContentPartPr/>
              <p14:nvPr/>
            </p14:nvContentPartPr>
            <p14:xfrm>
              <a:off x="3053779" y="4195431"/>
              <a:ext cx="370800" cy="4726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2694ACF-D3B1-409F-BC3D-3A9516F020DB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045139" y="4186431"/>
                <a:ext cx="3884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EFAA55BA-F2EE-4D4F-8BB5-F610A54B452F}"/>
                  </a:ext>
                </a:extLst>
              </p14:cNvPr>
              <p14:cNvContentPartPr/>
              <p14:nvPr/>
            </p14:nvContentPartPr>
            <p14:xfrm>
              <a:off x="2432419" y="4589631"/>
              <a:ext cx="215640" cy="1533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EFAA55BA-F2EE-4D4F-8BB5-F610A54B452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423419" y="4580631"/>
                <a:ext cx="2332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9367917D-2F66-4212-A135-B27FD5652A30}"/>
                  </a:ext>
                </a:extLst>
              </p14:cNvPr>
              <p14:cNvContentPartPr/>
              <p14:nvPr/>
            </p14:nvContentPartPr>
            <p14:xfrm>
              <a:off x="2546179" y="4643271"/>
              <a:ext cx="261000" cy="20160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9367917D-2F66-4212-A135-B27FD5652A3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537179" y="4634631"/>
                <a:ext cx="278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5DE4795-50B3-44EC-BB8D-31D7E2C7CDBB}"/>
                  </a:ext>
                </a:extLst>
              </p14:cNvPr>
              <p14:cNvContentPartPr/>
              <p14:nvPr/>
            </p14:nvContentPartPr>
            <p14:xfrm>
              <a:off x="2685859" y="4774671"/>
              <a:ext cx="118440" cy="11844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5DE4795-50B3-44EC-BB8D-31D7E2C7CDB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676859" y="4765671"/>
                <a:ext cx="136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0344C734-A0BC-486C-995D-2DA2B1425688}"/>
                  </a:ext>
                </a:extLst>
              </p14:cNvPr>
              <p14:cNvContentPartPr/>
              <p14:nvPr/>
            </p14:nvContentPartPr>
            <p14:xfrm>
              <a:off x="2832739" y="4798791"/>
              <a:ext cx="66240" cy="10800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0344C734-A0BC-486C-995D-2DA2B142568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823739" y="4790151"/>
                <a:ext cx="83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EC3E9DA-9DFE-4EC8-9C92-ED17453AC50A}"/>
                  </a:ext>
                </a:extLst>
              </p14:cNvPr>
              <p14:cNvContentPartPr/>
              <p14:nvPr/>
            </p14:nvContentPartPr>
            <p14:xfrm>
              <a:off x="3053779" y="4876551"/>
              <a:ext cx="36360" cy="7200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EC3E9DA-9DFE-4EC8-9C92-ED17453AC50A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045139" y="4867911"/>
                <a:ext cx="54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2BB10E58-733F-42F0-AF19-8025A0157342}"/>
                  </a:ext>
                </a:extLst>
              </p14:cNvPr>
              <p14:cNvContentPartPr/>
              <p14:nvPr/>
            </p14:nvContentPartPr>
            <p14:xfrm>
              <a:off x="3244939" y="4614111"/>
              <a:ext cx="77400" cy="1774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2BB10E58-733F-42F0-AF19-8025A0157342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236299" y="4605111"/>
                <a:ext cx="95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A5EF118-EB0B-46CC-A353-53147A236987}"/>
                  </a:ext>
                </a:extLst>
              </p14:cNvPr>
              <p14:cNvContentPartPr/>
              <p14:nvPr/>
            </p14:nvContentPartPr>
            <p14:xfrm>
              <a:off x="3239179" y="4673511"/>
              <a:ext cx="257040" cy="1854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A5EF118-EB0B-46CC-A353-53147A236987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230539" y="4664871"/>
                <a:ext cx="274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D4820F3E-D350-4891-A83C-BEAB3D53EBB4}"/>
                  </a:ext>
                </a:extLst>
              </p14:cNvPr>
              <p14:cNvContentPartPr/>
              <p14:nvPr/>
            </p14:nvContentPartPr>
            <p14:xfrm>
              <a:off x="3388219" y="4768911"/>
              <a:ext cx="209520" cy="2376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D4820F3E-D350-4891-A83C-BEAB3D53EBB4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379579" y="4760271"/>
                <a:ext cx="2271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2A52D228-F55B-4E83-9567-2EF85BF8F0C3}"/>
                  </a:ext>
                </a:extLst>
              </p14:cNvPr>
              <p14:cNvContentPartPr/>
              <p14:nvPr/>
            </p14:nvContentPartPr>
            <p14:xfrm>
              <a:off x="3741019" y="4966191"/>
              <a:ext cx="36360" cy="7200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2A52D228-F55B-4E83-9567-2EF85BF8F0C3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732379" y="4957551"/>
                <a:ext cx="540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22CE4941-84DF-457B-998B-1CBA6A9C4774}"/>
                  </a:ext>
                </a:extLst>
              </p14:cNvPr>
              <p14:cNvContentPartPr/>
              <p14:nvPr/>
            </p14:nvContentPartPr>
            <p14:xfrm>
              <a:off x="3920659" y="4595031"/>
              <a:ext cx="111600" cy="16272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22CE4941-84DF-457B-998B-1CBA6A9C4774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911659" y="4586391"/>
                <a:ext cx="129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1F1C5F6-B038-4500-9C6A-E7ABB3D93AFD}"/>
                  </a:ext>
                </a:extLst>
              </p14:cNvPr>
              <p14:cNvContentPartPr/>
              <p14:nvPr/>
            </p14:nvContentPartPr>
            <p14:xfrm>
              <a:off x="3980059" y="4691511"/>
              <a:ext cx="113760" cy="16164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1F1C5F6-B038-4500-9C6A-E7ABB3D93AF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971419" y="4682511"/>
                <a:ext cx="131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714BC70-4C3A-4460-BAE6-D746B2BD0235}"/>
                  </a:ext>
                </a:extLst>
              </p14:cNvPr>
              <p14:cNvContentPartPr/>
              <p14:nvPr/>
            </p14:nvContentPartPr>
            <p14:xfrm>
              <a:off x="4213339" y="4828671"/>
              <a:ext cx="54720" cy="22176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714BC70-4C3A-4460-BAE6-D746B2BD0235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204339" y="4820031"/>
                <a:ext cx="72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23FBF0A6-E285-407D-8D02-F67DE78B4166}"/>
                  </a:ext>
                </a:extLst>
              </p14:cNvPr>
              <p14:cNvContentPartPr/>
              <p14:nvPr/>
            </p14:nvContentPartPr>
            <p14:xfrm>
              <a:off x="4045939" y="4816431"/>
              <a:ext cx="48600" cy="16704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23FBF0A6-E285-407D-8D02-F67DE78B416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036939" y="4807791"/>
                <a:ext cx="6624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1D39695-B10E-4295-B973-6EAC5854B882}"/>
              </a:ext>
            </a:extLst>
          </p:cNvPr>
          <p:cNvGrpSpPr/>
          <p:nvPr/>
        </p:nvGrpSpPr>
        <p:grpSpPr>
          <a:xfrm>
            <a:off x="6496099" y="3944511"/>
            <a:ext cx="544320" cy="243000"/>
            <a:chOff x="6496099" y="3944511"/>
            <a:chExt cx="5443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664E88F-9D24-4E47-903B-F0476D79E23E}"/>
                    </a:ext>
                  </a:extLst>
                </p14:cNvPr>
                <p14:cNvContentPartPr/>
                <p14:nvPr/>
              </p14:nvContentPartPr>
              <p14:xfrm>
                <a:off x="6520219" y="4027671"/>
                <a:ext cx="144000" cy="367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664E88F-9D24-4E47-903B-F0476D79E23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11219" y="4018671"/>
                  <a:ext cx="161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D0F94CC-283C-48FB-8E4D-BE5D66D9A2D3}"/>
                    </a:ext>
                  </a:extLst>
                </p14:cNvPr>
                <p14:cNvContentPartPr/>
                <p14:nvPr/>
              </p14:nvContentPartPr>
              <p14:xfrm>
                <a:off x="6496099" y="4129551"/>
                <a:ext cx="191520" cy="12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D0F94CC-283C-48FB-8E4D-BE5D66D9A2D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487459" y="4120911"/>
                  <a:ext cx="20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ED785B8-F1E5-4AA8-AFF6-5C73C0C61D66}"/>
                    </a:ext>
                  </a:extLst>
                </p14:cNvPr>
                <p14:cNvContentPartPr/>
                <p14:nvPr/>
              </p14:nvContentPartPr>
              <p14:xfrm>
                <a:off x="6878419" y="3944511"/>
                <a:ext cx="162000" cy="2430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ED785B8-F1E5-4AA8-AFF6-5C73C0C61D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69779" y="3935871"/>
                  <a:ext cx="17964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F8BBA663-E35E-459C-B43B-BEB60B3AC88C}"/>
              </a:ext>
            </a:extLst>
          </p:cNvPr>
          <p:cNvGrpSpPr/>
          <p:nvPr/>
        </p:nvGrpSpPr>
        <p:grpSpPr>
          <a:xfrm>
            <a:off x="902059" y="5109831"/>
            <a:ext cx="691560" cy="496440"/>
            <a:chOff x="902059" y="5109831"/>
            <a:chExt cx="69156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F4B083E-D357-46AE-9688-865D2331C93E}"/>
                    </a:ext>
                  </a:extLst>
                </p14:cNvPr>
                <p14:cNvContentPartPr/>
                <p14:nvPr/>
              </p14:nvContentPartPr>
              <p14:xfrm>
                <a:off x="902059" y="5270751"/>
                <a:ext cx="288000" cy="1371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F4B083E-D357-46AE-9688-865D2331C93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93059" y="5262111"/>
                  <a:ext cx="30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1AF44DE-98FE-40FA-B155-A6B869BB2483}"/>
                    </a:ext>
                  </a:extLst>
                </p14:cNvPr>
                <p14:cNvContentPartPr/>
                <p14:nvPr/>
              </p14:nvContentPartPr>
              <p14:xfrm>
                <a:off x="1464019" y="5109831"/>
                <a:ext cx="36360" cy="191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1AF44DE-98FE-40FA-B155-A6B869BB248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55379" y="5100831"/>
                  <a:ext cx="54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D8B770A-6B79-4277-B654-47CA321CFC9F}"/>
                    </a:ext>
                  </a:extLst>
                </p14:cNvPr>
                <p14:cNvContentPartPr/>
                <p14:nvPr/>
              </p14:nvContentPartPr>
              <p14:xfrm>
                <a:off x="1278619" y="5318991"/>
                <a:ext cx="315000" cy="6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D8B770A-6B79-4277-B654-47CA321CFC9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269979" y="5309991"/>
                  <a:ext cx="332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F934365-BAB3-4AC9-9B47-2F977FB66E20}"/>
                    </a:ext>
                  </a:extLst>
                </p14:cNvPr>
                <p14:cNvContentPartPr/>
                <p14:nvPr/>
              </p14:nvContentPartPr>
              <p14:xfrm>
                <a:off x="1308499" y="5366871"/>
                <a:ext cx="198000" cy="2394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F934365-BAB3-4AC9-9B47-2F977FB66E2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99859" y="5357871"/>
                  <a:ext cx="21564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700B8A1-1779-4FD0-A973-CAA96C9F4629}"/>
                  </a:ext>
                </a:extLst>
              </p14:cNvPr>
              <p14:cNvContentPartPr/>
              <p14:nvPr/>
            </p14:nvContentPartPr>
            <p14:xfrm>
              <a:off x="1798819" y="5330871"/>
              <a:ext cx="113760" cy="241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700B8A1-1779-4FD0-A973-CAA96C9F4629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789819" y="5321871"/>
                <a:ext cx="131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48403AF-C695-4DB4-9A5A-CBE0196B75FA}"/>
                  </a:ext>
                </a:extLst>
              </p14:cNvPr>
              <p14:cNvContentPartPr/>
              <p14:nvPr/>
            </p14:nvContentPartPr>
            <p14:xfrm>
              <a:off x="1798819" y="5450391"/>
              <a:ext cx="90000" cy="183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48403AF-C695-4DB4-9A5A-CBE0196B75FA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789819" y="5441391"/>
                <a:ext cx="1076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B8D8C47-2510-46BF-BF6E-B232773701DA}"/>
              </a:ext>
            </a:extLst>
          </p:cNvPr>
          <p:cNvGrpSpPr/>
          <p:nvPr/>
        </p:nvGrpSpPr>
        <p:grpSpPr>
          <a:xfrm>
            <a:off x="2121379" y="5199471"/>
            <a:ext cx="651960" cy="508320"/>
            <a:chOff x="2121379" y="5199471"/>
            <a:chExt cx="65196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5350248-9FDC-43F3-8246-4AD9841F5415}"/>
                    </a:ext>
                  </a:extLst>
                </p14:cNvPr>
                <p14:cNvContentPartPr/>
                <p14:nvPr/>
              </p14:nvContentPartPr>
              <p14:xfrm>
                <a:off x="2438179" y="5199471"/>
                <a:ext cx="30240" cy="1137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5350248-9FDC-43F3-8246-4AD9841F541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29539" y="5190471"/>
                  <a:ext cx="47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0B4423A-EE9C-479E-B062-DECB83DB6D60}"/>
                    </a:ext>
                  </a:extLst>
                </p14:cNvPr>
                <p14:cNvContentPartPr/>
                <p14:nvPr/>
              </p14:nvContentPartPr>
              <p14:xfrm>
                <a:off x="2261059" y="5330871"/>
                <a:ext cx="512280" cy="36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0B4423A-EE9C-479E-B062-DECB83DB6D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252419" y="5321871"/>
                  <a:ext cx="529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5351D63-A9E5-42FA-B239-320187091D25}"/>
                    </a:ext>
                  </a:extLst>
                </p14:cNvPr>
                <p14:cNvContentPartPr/>
                <p14:nvPr/>
              </p14:nvContentPartPr>
              <p14:xfrm>
                <a:off x="2121379" y="5300991"/>
                <a:ext cx="60120" cy="183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5351D63-A9E5-42FA-B239-320187091D2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112739" y="5291991"/>
                  <a:ext cx="77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9A9DCF9-481F-4F40-A57F-25E65236422F}"/>
                    </a:ext>
                  </a:extLst>
                </p14:cNvPr>
                <p14:cNvContentPartPr/>
                <p14:nvPr/>
              </p14:nvContentPartPr>
              <p14:xfrm>
                <a:off x="2330179" y="5468391"/>
                <a:ext cx="138240" cy="2394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9A9DCF9-481F-4F40-A57F-25E65236422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21539" y="5459391"/>
                  <a:ext cx="155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6DD511D-D354-4CD4-8730-4537326466D1}"/>
                    </a:ext>
                  </a:extLst>
                </p14:cNvPr>
                <p14:cNvContentPartPr/>
                <p14:nvPr/>
              </p14:nvContentPartPr>
              <p14:xfrm>
                <a:off x="2539699" y="5438151"/>
                <a:ext cx="54360" cy="939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6DD511D-D354-4CD4-8730-4537326466D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31059" y="5429511"/>
                  <a:ext cx="7200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433F059F-084C-4302-859E-088C3BF1BBE2}"/>
              </a:ext>
            </a:extLst>
          </p:cNvPr>
          <p:cNvGrpSpPr/>
          <p:nvPr/>
        </p:nvGrpSpPr>
        <p:grpSpPr>
          <a:xfrm>
            <a:off x="2879899" y="5121711"/>
            <a:ext cx="174240" cy="443160"/>
            <a:chOff x="2879899" y="5121711"/>
            <a:chExt cx="1742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7B7CB1E-F7E8-4AE2-A1B0-0F4943FD3AED}"/>
                    </a:ext>
                  </a:extLst>
                </p14:cNvPr>
                <p14:cNvContentPartPr/>
                <p14:nvPr/>
              </p14:nvContentPartPr>
              <p14:xfrm>
                <a:off x="2879899" y="5318991"/>
                <a:ext cx="174240" cy="245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7B7CB1E-F7E8-4AE2-A1B0-0F4943FD3AE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871259" y="5309991"/>
                  <a:ext cx="191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9BD9550-7888-4DFF-AE6F-7593B1167C57}"/>
                    </a:ext>
                  </a:extLst>
                </p14:cNvPr>
                <p14:cNvContentPartPr/>
                <p14:nvPr/>
              </p14:nvContentPartPr>
              <p14:xfrm>
                <a:off x="2910499" y="5121711"/>
                <a:ext cx="131760" cy="1260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9BD9550-7888-4DFF-AE6F-7593B1167C5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901499" y="5112711"/>
                  <a:ext cx="1494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C70B49FF-B98B-4B50-9011-C1ADE503DC26}"/>
              </a:ext>
            </a:extLst>
          </p:cNvPr>
          <p:cNvGrpSpPr/>
          <p:nvPr/>
        </p:nvGrpSpPr>
        <p:grpSpPr>
          <a:xfrm>
            <a:off x="860299" y="5910831"/>
            <a:ext cx="1414440" cy="421920"/>
            <a:chOff x="860299" y="5910831"/>
            <a:chExt cx="141444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175440D-7F68-4AB7-B423-FA2BD228F278}"/>
                    </a:ext>
                  </a:extLst>
                </p14:cNvPr>
                <p14:cNvContentPartPr/>
                <p14:nvPr/>
              </p14:nvContentPartPr>
              <p14:xfrm>
                <a:off x="860299" y="5928111"/>
                <a:ext cx="209880" cy="1623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175440D-7F68-4AB7-B423-FA2BD228F27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1299" y="5919471"/>
                  <a:ext cx="227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47B2F10-7517-49DB-9098-736CC8C50AB5}"/>
                    </a:ext>
                  </a:extLst>
                </p14:cNvPr>
                <p14:cNvContentPartPr/>
                <p14:nvPr/>
              </p14:nvContentPartPr>
              <p14:xfrm>
                <a:off x="1111579" y="5988231"/>
                <a:ext cx="102240" cy="1353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47B2F10-7517-49DB-9098-736CC8C50AB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2579" y="5979591"/>
                  <a:ext cx="119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F6084F5-803A-4CC9-803C-EF9E2ECA4D0F}"/>
                    </a:ext>
                  </a:extLst>
                </p14:cNvPr>
                <p14:cNvContentPartPr/>
                <p14:nvPr/>
              </p14:nvContentPartPr>
              <p14:xfrm>
                <a:off x="1123459" y="6018111"/>
                <a:ext cx="108000" cy="1018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F6084F5-803A-4CC9-803C-EF9E2ECA4D0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4459" y="6009471"/>
                  <a:ext cx="12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5FEC852-D643-4346-B7C3-B95A7705B5D5}"/>
                    </a:ext>
                  </a:extLst>
                </p14:cNvPr>
                <p14:cNvContentPartPr/>
                <p14:nvPr/>
              </p14:nvContentPartPr>
              <p14:xfrm>
                <a:off x="1398139" y="6011631"/>
                <a:ext cx="114120" cy="130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5FEC852-D643-4346-B7C3-B95A7705B5D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89139" y="6002631"/>
                  <a:ext cx="13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F9CE98D-565F-4202-BD60-2079415773D3}"/>
                    </a:ext>
                  </a:extLst>
                </p14:cNvPr>
                <p14:cNvContentPartPr/>
                <p14:nvPr/>
              </p14:nvContentPartPr>
              <p14:xfrm>
                <a:off x="1422259" y="5922351"/>
                <a:ext cx="72000" cy="12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F9CE98D-565F-4202-BD60-2079415773D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413259" y="5913711"/>
                  <a:ext cx="8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8AA7F2F-BE54-40D1-9BC9-C9F5C68C0CDF}"/>
                    </a:ext>
                  </a:extLst>
                </p14:cNvPr>
                <p14:cNvContentPartPr/>
                <p14:nvPr/>
              </p14:nvContentPartPr>
              <p14:xfrm>
                <a:off x="1643299" y="6041871"/>
                <a:ext cx="209520" cy="12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8AA7F2F-BE54-40D1-9BC9-C9F5C68C0CD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34659" y="6033231"/>
                  <a:ext cx="227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4ECB337-7DAD-4232-8804-14AEB317505D}"/>
                    </a:ext>
                  </a:extLst>
                </p14:cNvPr>
                <p14:cNvContentPartPr/>
                <p14:nvPr/>
              </p14:nvContentPartPr>
              <p14:xfrm>
                <a:off x="1591459" y="5928471"/>
                <a:ext cx="273240" cy="4042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4ECB337-7DAD-4232-8804-14AEB317505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582819" y="5919471"/>
                  <a:ext cx="290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A2FCE7F-C183-4428-BCAA-FCD2702E0791}"/>
                    </a:ext>
                  </a:extLst>
                </p14:cNvPr>
                <p14:cNvContentPartPr/>
                <p14:nvPr/>
              </p14:nvContentPartPr>
              <p14:xfrm>
                <a:off x="1881979" y="5910831"/>
                <a:ext cx="186120" cy="3826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A2FCE7F-C183-4428-BCAA-FCD2702E079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873339" y="5901831"/>
                  <a:ext cx="203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7AD39B2-2420-4AEB-866A-D2A9D266E814}"/>
                    </a:ext>
                  </a:extLst>
                </p14:cNvPr>
                <p14:cNvContentPartPr/>
                <p14:nvPr/>
              </p14:nvContentPartPr>
              <p14:xfrm>
                <a:off x="1995739" y="6090111"/>
                <a:ext cx="155880" cy="1494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7AD39B2-2420-4AEB-866A-D2A9D266E81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986739" y="6081471"/>
                  <a:ext cx="173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460428E-427D-4810-A1A0-F4A8A403AF83}"/>
                    </a:ext>
                  </a:extLst>
                </p14:cNvPr>
                <p14:cNvContentPartPr/>
                <p14:nvPr/>
              </p14:nvContentPartPr>
              <p14:xfrm>
                <a:off x="2067739" y="6047991"/>
                <a:ext cx="42120" cy="3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460428E-427D-4810-A1A0-F4A8A403AF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058739" y="6039351"/>
                  <a:ext cx="59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5F3F179-F1C2-4152-9A53-3CA679FB6DC0}"/>
                    </a:ext>
                  </a:extLst>
                </p14:cNvPr>
                <p14:cNvContentPartPr/>
                <p14:nvPr/>
              </p14:nvContentPartPr>
              <p14:xfrm>
                <a:off x="2127499" y="5952231"/>
                <a:ext cx="147240" cy="352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5F3F179-F1C2-4152-9A53-3CA679FB6DC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118499" y="5943591"/>
                  <a:ext cx="16488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BF305FD8-2C76-4E20-AC3F-E4064D8F600F}"/>
                  </a:ext>
                </a:extLst>
              </p14:cNvPr>
              <p14:cNvContentPartPr/>
              <p14:nvPr/>
            </p14:nvContentPartPr>
            <p14:xfrm>
              <a:off x="2623579" y="6059871"/>
              <a:ext cx="66240" cy="648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BF305FD8-2C76-4E20-AC3F-E4064D8F600F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614579" y="6051231"/>
                <a:ext cx="83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BF0DE66D-D301-4A89-8F48-C6825B8E039F}"/>
                  </a:ext>
                </a:extLst>
              </p14:cNvPr>
              <p14:cNvContentPartPr/>
              <p14:nvPr/>
            </p14:nvContentPartPr>
            <p14:xfrm>
              <a:off x="2569579" y="6191271"/>
              <a:ext cx="257400" cy="1836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BF0DE66D-D301-4A89-8F48-C6825B8E039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560939" y="6182631"/>
                <a:ext cx="2750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23CD58C-DC83-419B-8C75-127EE4405E61}"/>
              </a:ext>
            </a:extLst>
          </p:cNvPr>
          <p:cNvGrpSpPr/>
          <p:nvPr/>
        </p:nvGrpSpPr>
        <p:grpSpPr>
          <a:xfrm>
            <a:off x="3083659" y="5993991"/>
            <a:ext cx="1338840" cy="412920"/>
            <a:chOff x="3083659" y="5993991"/>
            <a:chExt cx="1338840" cy="41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8BFDC82-3941-4FD9-9BA8-5B11CECC22CD}"/>
                    </a:ext>
                  </a:extLst>
                </p14:cNvPr>
                <p14:cNvContentPartPr/>
                <p14:nvPr/>
              </p14:nvContentPartPr>
              <p14:xfrm>
                <a:off x="3083659" y="6209271"/>
                <a:ext cx="108000" cy="64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8BFDC82-3941-4FD9-9BA8-5B11CECC22C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074659" y="6200631"/>
                  <a:ext cx="125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C9D815E-451E-4708-89A1-6758C2F70105}"/>
                    </a:ext>
                  </a:extLst>
                </p14:cNvPr>
                <p14:cNvContentPartPr/>
                <p14:nvPr/>
              </p14:nvContentPartPr>
              <p14:xfrm>
                <a:off x="3370579" y="6107391"/>
                <a:ext cx="197640" cy="1796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C9D815E-451E-4708-89A1-6758C2F7010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361579" y="6098751"/>
                  <a:ext cx="21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3D35E36-6088-44B1-8EDA-287DCAEA9276}"/>
                    </a:ext>
                  </a:extLst>
                </p14:cNvPr>
                <p14:cNvContentPartPr/>
                <p14:nvPr/>
              </p14:nvContentPartPr>
              <p14:xfrm>
                <a:off x="3393979" y="5993991"/>
                <a:ext cx="150120" cy="424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3D35E36-6088-44B1-8EDA-287DCAEA927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384979" y="5984991"/>
                  <a:ext cx="167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DB8799C-7DF5-42F3-8E94-DB99AC938877}"/>
                    </a:ext>
                  </a:extLst>
                </p14:cNvPr>
                <p14:cNvContentPartPr/>
                <p14:nvPr/>
              </p14:nvContentPartPr>
              <p14:xfrm>
                <a:off x="3687379" y="6062391"/>
                <a:ext cx="119880" cy="20124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DB8799C-7DF5-42F3-8E94-DB99AC93887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678379" y="6053751"/>
                  <a:ext cx="137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E115A1F-0825-482B-A1D1-F25802F17176}"/>
                    </a:ext>
                  </a:extLst>
                </p14:cNvPr>
                <p14:cNvContentPartPr/>
                <p14:nvPr/>
              </p14:nvContentPartPr>
              <p14:xfrm>
                <a:off x="3687379" y="6089751"/>
                <a:ext cx="143640" cy="1497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E115A1F-0825-482B-A1D1-F25802F1717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678379" y="6081111"/>
                  <a:ext cx="16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EF0017C-9684-451D-8A49-6AB9C552F3E1}"/>
                    </a:ext>
                  </a:extLst>
                </p14:cNvPr>
                <p14:cNvContentPartPr/>
                <p14:nvPr/>
              </p14:nvContentPartPr>
              <p14:xfrm>
                <a:off x="3926779" y="6053391"/>
                <a:ext cx="220320" cy="2282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EF0017C-9684-451D-8A49-6AB9C552F3E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917779" y="6044751"/>
                  <a:ext cx="237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C5BEF8A-45BE-4CCE-9F4F-9E95A56DC688}"/>
                    </a:ext>
                  </a:extLst>
                </p14:cNvPr>
                <p14:cNvContentPartPr/>
                <p14:nvPr/>
              </p14:nvContentPartPr>
              <p14:xfrm>
                <a:off x="4231339" y="6095871"/>
                <a:ext cx="185760" cy="183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C5BEF8A-45BE-4CCE-9F4F-9E95A56DC68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222339" y="6086871"/>
                  <a:ext cx="20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FD53C10-A71E-4443-B6A4-EB1FEF098300}"/>
                    </a:ext>
                  </a:extLst>
                </p14:cNvPr>
                <p14:cNvContentPartPr/>
                <p14:nvPr/>
              </p14:nvContentPartPr>
              <p14:xfrm>
                <a:off x="4141339" y="6017391"/>
                <a:ext cx="281160" cy="3895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FD53C10-A71E-4443-B6A4-EB1FEF09830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132699" y="6008751"/>
                  <a:ext cx="298800" cy="40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8D1E7496-6DF9-4419-92F1-58A8A52B4114}"/>
                  </a:ext>
                </a:extLst>
              </p14:cNvPr>
              <p14:cNvContentPartPr/>
              <p14:nvPr/>
            </p14:nvContentPartPr>
            <p14:xfrm>
              <a:off x="746899" y="6531831"/>
              <a:ext cx="1781280" cy="24480"/>
            </p14:xfrm>
          </p:contentPart>
        </mc:Choice>
        <mc:Fallback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8D1E7496-6DF9-4419-92F1-58A8A52B411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737899" y="6522831"/>
                <a:ext cx="17989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FD89C3C-37E9-448F-90A4-EF069A63DA2A}"/>
              </a:ext>
            </a:extLst>
          </p:cNvPr>
          <p:cNvGrpSpPr/>
          <p:nvPr/>
        </p:nvGrpSpPr>
        <p:grpSpPr>
          <a:xfrm>
            <a:off x="2551939" y="3669471"/>
            <a:ext cx="2355120" cy="675360"/>
            <a:chOff x="2551939" y="3669471"/>
            <a:chExt cx="235512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16012F8-B9D1-4625-96B0-7FBB98226687}"/>
                    </a:ext>
                  </a:extLst>
                </p14:cNvPr>
                <p14:cNvContentPartPr/>
                <p14:nvPr/>
              </p14:nvContentPartPr>
              <p14:xfrm>
                <a:off x="2563819" y="3902031"/>
                <a:ext cx="101880" cy="12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16012F8-B9D1-4625-96B0-7FBB9822668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554819" y="3893391"/>
                  <a:ext cx="119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0ACF853-4C08-4076-A840-8E691F2DBACA}"/>
                    </a:ext>
                  </a:extLst>
                </p14:cNvPr>
                <p14:cNvContentPartPr/>
                <p14:nvPr/>
              </p14:nvContentPartPr>
              <p14:xfrm>
                <a:off x="2551939" y="3932271"/>
                <a:ext cx="340920" cy="54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0ACF853-4C08-4076-A840-8E691F2DBAC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542939" y="3923631"/>
                  <a:ext cx="358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171286D-660F-4FFD-B9B0-A65FA58CD851}"/>
                    </a:ext>
                  </a:extLst>
                </p14:cNvPr>
                <p14:cNvContentPartPr/>
                <p14:nvPr/>
              </p14:nvContentPartPr>
              <p14:xfrm>
                <a:off x="3025339" y="3869631"/>
                <a:ext cx="118440" cy="2124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171286D-660F-4FFD-B9B0-A65FA58CD85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016339" y="3860631"/>
                  <a:ext cx="136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034756E-0D30-4AAD-AD68-47D6CB732912}"/>
                    </a:ext>
                  </a:extLst>
                </p14:cNvPr>
                <p14:cNvContentPartPr/>
                <p14:nvPr/>
              </p14:nvContentPartPr>
              <p14:xfrm>
                <a:off x="3071779" y="3669471"/>
                <a:ext cx="66240" cy="90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034756E-0D30-4AAD-AD68-47D6CB73291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62779" y="3660471"/>
                  <a:ext cx="83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0740E2-8241-4051-A82C-64D0FCBF9FC6}"/>
                    </a:ext>
                  </a:extLst>
                </p14:cNvPr>
                <p14:cNvContentPartPr/>
                <p14:nvPr/>
              </p14:nvContentPartPr>
              <p14:xfrm>
                <a:off x="3298939" y="3890511"/>
                <a:ext cx="120240" cy="161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0740E2-8241-4051-A82C-64D0FCBF9FC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89939" y="3881511"/>
                  <a:ext cx="137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246F583-EF6E-4431-AAE0-4270F9D38AE0}"/>
                    </a:ext>
                  </a:extLst>
                </p14:cNvPr>
                <p14:cNvContentPartPr/>
                <p14:nvPr/>
              </p14:nvContentPartPr>
              <p14:xfrm>
                <a:off x="3298579" y="3902391"/>
                <a:ext cx="150120" cy="173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246F583-EF6E-4431-AAE0-4270F9D38AE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289939" y="3893751"/>
                  <a:ext cx="167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743B7EB-800B-42CC-9B7F-C0FC8C72B075}"/>
                    </a:ext>
                  </a:extLst>
                </p14:cNvPr>
                <p14:cNvContentPartPr/>
                <p14:nvPr/>
              </p14:nvContentPartPr>
              <p14:xfrm>
                <a:off x="3586219" y="3871791"/>
                <a:ext cx="236880" cy="227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743B7EB-800B-42CC-9B7F-C0FC8C72B07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577219" y="3863151"/>
                  <a:ext cx="254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C222035-4B9A-4F83-9BCF-98E6F4788381}"/>
                    </a:ext>
                  </a:extLst>
                </p14:cNvPr>
                <p14:cNvContentPartPr/>
                <p14:nvPr/>
              </p14:nvContentPartPr>
              <p14:xfrm>
                <a:off x="4302979" y="3752991"/>
                <a:ext cx="30240" cy="1616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C222035-4B9A-4F83-9BCF-98E6F478838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93979" y="3744351"/>
                  <a:ext cx="4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EBE62E-AF2D-4051-8EF3-7CA7994ABABC}"/>
                    </a:ext>
                  </a:extLst>
                </p14:cNvPr>
                <p14:cNvContentPartPr/>
                <p14:nvPr/>
              </p14:nvContentPartPr>
              <p14:xfrm>
                <a:off x="3999859" y="3938031"/>
                <a:ext cx="907200" cy="309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EBE62E-AF2D-4051-8EF3-7CA7994ABABC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90859" y="3929031"/>
                  <a:ext cx="924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AD69BF-6AF5-442C-AFAB-3F55C5FCD9D0}"/>
                    </a:ext>
                  </a:extLst>
                </p14:cNvPr>
                <p14:cNvContentPartPr/>
                <p14:nvPr/>
              </p14:nvContentPartPr>
              <p14:xfrm>
                <a:off x="3878899" y="4106511"/>
                <a:ext cx="47880" cy="172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AD69BF-6AF5-442C-AFAB-3F55C5FCD9D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69899" y="4097871"/>
                  <a:ext cx="6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1E9185D-0D75-46A1-8771-1366160A0D8B}"/>
                    </a:ext>
                  </a:extLst>
                </p14:cNvPr>
                <p14:cNvContentPartPr/>
                <p14:nvPr/>
              </p14:nvContentPartPr>
              <p14:xfrm>
                <a:off x="4075459" y="4123431"/>
                <a:ext cx="132120" cy="179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1E9185D-0D75-46A1-8771-1366160A0D8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066819" y="4114791"/>
                  <a:ext cx="14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9041F29-A47F-4C6C-9620-149F6D377A1D}"/>
                    </a:ext>
                  </a:extLst>
                </p14:cNvPr>
                <p14:cNvContentPartPr/>
                <p14:nvPr/>
              </p14:nvContentPartPr>
              <p14:xfrm>
                <a:off x="4141339" y="4093551"/>
                <a:ext cx="161640" cy="179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9041F29-A47F-4C6C-9620-149F6D377A1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132699" y="4084911"/>
                  <a:ext cx="17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7C7BBA4-2EAB-44F6-A4FD-77C5850608D1}"/>
                    </a:ext>
                  </a:extLst>
                </p14:cNvPr>
                <p14:cNvContentPartPr/>
                <p14:nvPr/>
              </p14:nvContentPartPr>
              <p14:xfrm>
                <a:off x="4506019" y="4149351"/>
                <a:ext cx="72000" cy="1634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7C7BBA4-2EAB-44F6-A4FD-77C5850608D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97379" y="4140351"/>
                  <a:ext cx="89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AEF8F91-C034-47A6-92ED-1764CBE85BC5}"/>
                    </a:ext>
                  </a:extLst>
                </p14:cNvPr>
                <p14:cNvContentPartPr/>
                <p14:nvPr/>
              </p14:nvContentPartPr>
              <p14:xfrm>
                <a:off x="4547779" y="4057911"/>
                <a:ext cx="173520" cy="60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AEF8F91-C034-47A6-92ED-1764CBE85BC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539139" y="4048911"/>
                  <a:ext cx="19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00620EF-F50A-434D-BB1F-C96E5797B50A}"/>
                    </a:ext>
                  </a:extLst>
                </p14:cNvPr>
                <p14:cNvContentPartPr/>
                <p14:nvPr/>
              </p14:nvContentPartPr>
              <p14:xfrm>
                <a:off x="4786819" y="4093551"/>
                <a:ext cx="30600" cy="251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00620EF-F50A-434D-BB1F-C96E5797B50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778179" y="4084911"/>
                  <a:ext cx="48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D5C9DA7-EEF0-425A-898B-D6E2FDE971A5}"/>
                    </a:ext>
                  </a:extLst>
                </p14:cNvPr>
                <p14:cNvContentPartPr/>
                <p14:nvPr/>
              </p14:nvContentPartPr>
              <p14:xfrm>
                <a:off x="2982139" y="4152951"/>
                <a:ext cx="765360" cy="723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D5C9DA7-EEF0-425A-898B-D6E2FDE971A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973139" y="4144311"/>
                  <a:ext cx="783000" cy="9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042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50C6CCD-7E1E-4F86-A1F9-B05D87261900}"/>
              </a:ext>
            </a:extLst>
          </p:cNvPr>
          <p:cNvGrpSpPr/>
          <p:nvPr/>
        </p:nvGrpSpPr>
        <p:grpSpPr>
          <a:xfrm>
            <a:off x="1018339" y="286551"/>
            <a:ext cx="822600" cy="297360"/>
            <a:chOff x="1018339" y="286551"/>
            <a:chExt cx="82260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0E98851-5335-4829-A99E-9BB29AFA952A}"/>
                    </a:ext>
                  </a:extLst>
                </p14:cNvPr>
                <p14:cNvContentPartPr/>
                <p14:nvPr/>
              </p14:nvContentPartPr>
              <p14:xfrm>
                <a:off x="1018339" y="328311"/>
                <a:ext cx="210960" cy="227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0E98851-5335-4829-A99E-9BB29AFA95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9699" y="319671"/>
                  <a:ext cx="228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F89CFCD-A39B-4227-930D-C36C66E7345D}"/>
                    </a:ext>
                  </a:extLst>
                </p14:cNvPr>
                <p14:cNvContentPartPr/>
                <p14:nvPr/>
              </p14:nvContentPartPr>
              <p14:xfrm>
                <a:off x="1344499" y="324351"/>
                <a:ext cx="66600" cy="21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F89CFCD-A39B-4227-930D-C36C66E734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35499" y="315351"/>
                  <a:ext cx="84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A2B5B2-43F8-4AD1-B134-E5321E20FB80}"/>
                    </a:ext>
                  </a:extLst>
                </p14:cNvPr>
                <p14:cNvContentPartPr/>
                <p14:nvPr/>
              </p14:nvContentPartPr>
              <p14:xfrm>
                <a:off x="1361779" y="340191"/>
                <a:ext cx="176040" cy="243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A2B5B2-43F8-4AD1-B134-E5321E20FB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3139" y="331191"/>
                  <a:ext cx="193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F554A3-B758-4B64-BC06-CEBFFB56B756}"/>
                    </a:ext>
                  </a:extLst>
                </p14:cNvPr>
                <p14:cNvContentPartPr/>
                <p14:nvPr/>
              </p14:nvContentPartPr>
              <p14:xfrm>
                <a:off x="1440259" y="286551"/>
                <a:ext cx="113760" cy="12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F554A3-B758-4B64-BC06-CEBFFB56B7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1259" y="277911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A19D75A-DC94-426C-8FD4-2C40986C6848}"/>
                    </a:ext>
                  </a:extLst>
                </p14:cNvPr>
                <p14:cNvContentPartPr/>
                <p14:nvPr/>
              </p14:nvContentPartPr>
              <p14:xfrm>
                <a:off x="1709179" y="382311"/>
                <a:ext cx="131760" cy="101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A19D75A-DC94-426C-8FD4-2C40986C68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0179" y="373671"/>
                  <a:ext cx="149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972DFF-B04C-4672-A99F-50E99E6B1A93}"/>
              </a:ext>
            </a:extLst>
          </p:cNvPr>
          <p:cNvGrpSpPr/>
          <p:nvPr/>
        </p:nvGrpSpPr>
        <p:grpSpPr>
          <a:xfrm>
            <a:off x="2115259" y="250911"/>
            <a:ext cx="753480" cy="568080"/>
            <a:chOff x="2115259" y="250911"/>
            <a:chExt cx="75348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B1B5CE-75B7-46CE-BC13-498B15510906}"/>
                    </a:ext>
                  </a:extLst>
                </p14:cNvPr>
                <p14:cNvContentPartPr/>
                <p14:nvPr/>
              </p14:nvContentPartPr>
              <p14:xfrm>
                <a:off x="2115259" y="269631"/>
                <a:ext cx="281160" cy="176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B1B5CE-75B7-46CE-BC13-498B155109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6619" y="260631"/>
                  <a:ext cx="298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B14EF5-B9B1-4303-9B04-13AA6C48F5BF}"/>
                    </a:ext>
                  </a:extLst>
                </p14:cNvPr>
                <p14:cNvContentPartPr/>
                <p14:nvPr/>
              </p14:nvContentPartPr>
              <p14:xfrm>
                <a:off x="2515939" y="250911"/>
                <a:ext cx="189720" cy="14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B14EF5-B9B1-4303-9B04-13AA6C48F5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06939" y="241911"/>
                  <a:ext cx="20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85E8F2-D7A5-4CEE-85A5-F75A7A6EE519}"/>
                    </a:ext>
                  </a:extLst>
                </p14:cNvPr>
                <p14:cNvContentPartPr/>
                <p14:nvPr/>
              </p14:nvContentPartPr>
              <p14:xfrm>
                <a:off x="2163139" y="471951"/>
                <a:ext cx="705600" cy="3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85E8F2-D7A5-4CEE-85A5-F75A7A6EE5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4499" y="463311"/>
                  <a:ext cx="723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BF6B407-8CAA-4516-8513-62ED810A4B66}"/>
                    </a:ext>
                  </a:extLst>
                </p14:cNvPr>
                <p14:cNvContentPartPr/>
                <p14:nvPr/>
              </p14:nvContentPartPr>
              <p14:xfrm>
                <a:off x="2198779" y="549711"/>
                <a:ext cx="204120" cy="177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BF6B407-8CAA-4516-8513-62ED810A4B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9779" y="540711"/>
                  <a:ext cx="221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15F946-CA75-454A-829A-83212F803C7F}"/>
                    </a:ext>
                  </a:extLst>
                </p14:cNvPr>
                <p14:cNvContentPartPr/>
                <p14:nvPr/>
              </p14:nvContentPartPr>
              <p14:xfrm>
                <a:off x="2282659" y="579591"/>
                <a:ext cx="287280" cy="23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15F946-CA75-454A-829A-83212F803C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74019" y="570591"/>
                  <a:ext cx="304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D9FF7B-DEEA-4DD5-8875-17E0514D92D8}"/>
                    </a:ext>
                  </a:extLst>
                </p14:cNvPr>
                <p14:cNvContentPartPr/>
                <p14:nvPr/>
              </p14:nvContentPartPr>
              <p14:xfrm>
                <a:off x="2414419" y="657351"/>
                <a:ext cx="36360" cy="113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D9FF7B-DEEA-4DD5-8875-17E0514D92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05419" y="648351"/>
                  <a:ext cx="54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E9A51FD-52ED-4E8D-A59C-07A23B2D2DA1}"/>
                    </a:ext>
                  </a:extLst>
                </p14:cNvPr>
                <p14:cNvContentPartPr/>
                <p14:nvPr/>
              </p14:nvContentPartPr>
              <p14:xfrm>
                <a:off x="2474179" y="645111"/>
                <a:ext cx="66240" cy="161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E9A51FD-52ED-4E8D-A59C-07A23B2D2D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5179" y="636471"/>
                  <a:ext cx="8388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F487D85-3DBD-4981-9876-110354DAD535}"/>
                  </a:ext>
                </a:extLst>
              </p14:cNvPr>
              <p14:cNvContentPartPr/>
              <p14:nvPr/>
            </p14:nvContentPartPr>
            <p14:xfrm>
              <a:off x="2976019" y="328311"/>
              <a:ext cx="275400" cy="209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F487D85-3DBD-4981-9876-110354DAD53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67379" y="319671"/>
                <a:ext cx="293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46C5A61-9C53-4DDC-BCB3-70823E278BA2}"/>
                  </a:ext>
                </a:extLst>
              </p14:cNvPr>
              <p14:cNvContentPartPr/>
              <p14:nvPr/>
            </p14:nvContentPartPr>
            <p14:xfrm>
              <a:off x="3316579" y="370431"/>
              <a:ext cx="90720" cy="2034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46C5A61-9C53-4DDC-BCB3-70823E278B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7939" y="361791"/>
                <a:ext cx="108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8BF765-581F-4E28-9054-936794930A5A}"/>
                  </a:ext>
                </a:extLst>
              </p14:cNvPr>
              <p14:cNvContentPartPr/>
              <p14:nvPr/>
            </p14:nvContentPartPr>
            <p14:xfrm>
              <a:off x="3346819" y="304551"/>
              <a:ext cx="66240" cy="6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8BF765-581F-4E28-9054-936794930A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37819" y="295911"/>
                <a:ext cx="83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9BFCDB0-1A4B-4381-956D-2AC6F89E6170}"/>
                  </a:ext>
                </a:extLst>
              </p14:cNvPr>
              <p14:cNvContentPartPr/>
              <p14:nvPr/>
            </p14:nvContentPartPr>
            <p14:xfrm>
              <a:off x="3591619" y="191151"/>
              <a:ext cx="24120" cy="662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9BFCDB0-1A4B-4381-956D-2AC6F89E617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82979" y="182151"/>
                <a:ext cx="417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19D297-D089-440F-9052-D8470B2B22B2}"/>
                  </a:ext>
                </a:extLst>
              </p14:cNvPr>
              <p14:cNvContentPartPr/>
              <p14:nvPr/>
            </p14:nvContentPartPr>
            <p14:xfrm>
              <a:off x="3639499" y="412191"/>
              <a:ext cx="197640" cy="143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19D297-D089-440F-9052-D8470B2B22B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0499" y="403551"/>
                <a:ext cx="2152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C757167-EAB6-47D5-B806-F8847062ED93}"/>
                  </a:ext>
                </a:extLst>
              </p14:cNvPr>
              <p14:cNvContentPartPr/>
              <p14:nvPr/>
            </p14:nvContentPartPr>
            <p14:xfrm>
              <a:off x="3663259" y="448191"/>
              <a:ext cx="179640" cy="131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C757167-EAB6-47D5-B806-F8847062ED9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54619" y="439191"/>
                <a:ext cx="19728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BB016A2-92B6-4632-A069-05F66BE55B8D}"/>
              </a:ext>
            </a:extLst>
          </p:cNvPr>
          <p:cNvGrpSpPr/>
          <p:nvPr/>
        </p:nvGrpSpPr>
        <p:grpSpPr>
          <a:xfrm>
            <a:off x="4051699" y="157311"/>
            <a:ext cx="896760" cy="649800"/>
            <a:chOff x="4051699" y="157311"/>
            <a:chExt cx="89676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784CDD-7D17-4C9C-86A6-53C39E5FB617}"/>
                    </a:ext>
                  </a:extLst>
                </p14:cNvPr>
                <p14:cNvContentPartPr/>
                <p14:nvPr/>
              </p14:nvContentPartPr>
              <p14:xfrm>
                <a:off x="4051699" y="280791"/>
                <a:ext cx="460440" cy="203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784CDD-7D17-4C9C-86A6-53C39E5FB6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3059" y="271791"/>
                  <a:ext cx="478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BFBCEC-9D04-45B3-9D26-1A90E5DC0E83}"/>
                    </a:ext>
                  </a:extLst>
                </p14:cNvPr>
                <p14:cNvContentPartPr/>
                <p14:nvPr/>
              </p14:nvContentPartPr>
              <p14:xfrm>
                <a:off x="4093099" y="549711"/>
                <a:ext cx="228240" cy="257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BFBCEC-9D04-45B3-9D26-1A90E5DC0E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84459" y="540711"/>
                  <a:ext cx="245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B13A11-B9E5-4E26-A38D-721E43D36A6A}"/>
                    </a:ext>
                  </a:extLst>
                </p14:cNvPr>
                <p14:cNvContentPartPr/>
                <p14:nvPr/>
              </p14:nvContentPartPr>
              <p14:xfrm>
                <a:off x="4332859" y="537471"/>
                <a:ext cx="101880" cy="7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B13A11-B9E5-4E26-A38D-721E43D36A6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23859" y="528831"/>
                  <a:ext cx="119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FF46EB1-7BBD-49B0-8047-59F0C9769F0C}"/>
                    </a:ext>
                  </a:extLst>
                </p14:cNvPr>
                <p14:cNvContentPartPr/>
                <p14:nvPr/>
              </p14:nvContentPartPr>
              <p14:xfrm>
                <a:off x="4699339" y="340551"/>
                <a:ext cx="187560" cy="293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FF46EB1-7BBD-49B0-8047-59F0C9769F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0339" y="331551"/>
                  <a:ext cx="205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9543F9-E63B-4DAF-8F6F-69C44E848176}"/>
                    </a:ext>
                  </a:extLst>
                </p14:cNvPr>
                <p14:cNvContentPartPr/>
                <p14:nvPr/>
              </p14:nvContentPartPr>
              <p14:xfrm>
                <a:off x="4834699" y="157311"/>
                <a:ext cx="113760" cy="105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9543F9-E63B-4DAF-8F6F-69C44E8481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6059" y="148311"/>
                  <a:ext cx="1314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01A87B-B31C-4072-B116-C5814F4ECE00}"/>
              </a:ext>
            </a:extLst>
          </p:cNvPr>
          <p:cNvGrpSpPr/>
          <p:nvPr/>
        </p:nvGrpSpPr>
        <p:grpSpPr>
          <a:xfrm>
            <a:off x="1117339" y="1093671"/>
            <a:ext cx="472680" cy="352800"/>
            <a:chOff x="1117339" y="1093671"/>
            <a:chExt cx="47268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8C339F-5A37-4304-9D15-A1FFD274489B}"/>
                    </a:ext>
                  </a:extLst>
                </p14:cNvPr>
                <p14:cNvContentPartPr/>
                <p14:nvPr/>
              </p14:nvContentPartPr>
              <p14:xfrm>
                <a:off x="1117339" y="1248831"/>
                <a:ext cx="179640" cy="180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8C339F-5A37-4304-9D15-A1FFD27448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8699" y="1239831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71BD1D-EF64-4205-97C0-0A0346B34C83}"/>
                    </a:ext>
                  </a:extLst>
                </p14:cNvPr>
                <p14:cNvContentPartPr/>
                <p14:nvPr/>
              </p14:nvContentPartPr>
              <p14:xfrm>
                <a:off x="1391659" y="1209231"/>
                <a:ext cx="7920" cy="147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71BD1D-EF64-4205-97C0-0A0346B34C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83019" y="1200231"/>
                  <a:ext cx="25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2032D9C-3085-4169-8628-C89B4027AAC1}"/>
                    </a:ext>
                  </a:extLst>
                </p14:cNvPr>
                <p14:cNvContentPartPr/>
                <p14:nvPr/>
              </p14:nvContentPartPr>
              <p14:xfrm>
                <a:off x="1392379" y="1189071"/>
                <a:ext cx="191520" cy="257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2032D9C-3085-4169-8628-C89B4027AA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83379" y="1180431"/>
                  <a:ext cx="209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574117-D42A-4E46-8875-0062F5E9259D}"/>
                    </a:ext>
                  </a:extLst>
                </p14:cNvPr>
                <p14:cNvContentPartPr/>
                <p14:nvPr/>
              </p14:nvContentPartPr>
              <p14:xfrm>
                <a:off x="1422259" y="1093671"/>
                <a:ext cx="167760" cy="18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574117-D42A-4E46-8875-0062F5E925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13259" y="1084671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B001C68-22E8-41A9-8468-85EAAB12AD45}"/>
              </a:ext>
            </a:extLst>
          </p:cNvPr>
          <p:cNvGrpSpPr/>
          <p:nvPr/>
        </p:nvGrpSpPr>
        <p:grpSpPr>
          <a:xfrm>
            <a:off x="1894219" y="1278711"/>
            <a:ext cx="162000" cy="84240"/>
            <a:chOff x="1894219" y="1278711"/>
            <a:chExt cx="16200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201758-804F-4C7B-8182-8E8ED7508495}"/>
                    </a:ext>
                  </a:extLst>
                </p14:cNvPr>
                <p14:cNvContentPartPr/>
                <p14:nvPr/>
              </p14:nvContentPartPr>
              <p14:xfrm>
                <a:off x="1906459" y="1278711"/>
                <a:ext cx="14976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201758-804F-4C7B-8182-8E8ED75084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7459" y="1270071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584138-30EC-4226-AF59-6497D5950976}"/>
                    </a:ext>
                  </a:extLst>
                </p14:cNvPr>
                <p14:cNvContentPartPr/>
                <p14:nvPr/>
              </p14:nvContentPartPr>
              <p14:xfrm>
                <a:off x="1894219" y="1344591"/>
                <a:ext cx="113760" cy="18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584138-30EC-4226-AF59-6497D59509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85579" y="1335591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50A0B2-97B7-4805-AE60-03CC862CBC15}"/>
              </a:ext>
            </a:extLst>
          </p:cNvPr>
          <p:cNvGrpSpPr/>
          <p:nvPr/>
        </p:nvGrpSpPr>
        <p:grpSpPr>
          <a:xfrm>
            <a:off x="2450059" y="944271"/>
            <a:ext cx="1130040" cy="496440"/>
            <a:chOff x="2450059" y="944271"/>
            <a:chExt cx="113004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8EC4A8-204F-426F-BDCE-865500A0617A}"/>
                    </a:ext>
                  </a:extLst>
                </p14:cNvPr>
                <p14:cNvContentPartPr/>
                <p14:nvPr/>
              </p14:nvContentPartPr>
              <p14:xfrm>
                <a:off x="2569579" y="1086831"/>
                <a:ext cx="171000" cy="18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8EC4A8-204F-426F-BDCE-865500A061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60939" y="1078191"/>
                  <a:ext cx="188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DF496E6-142E-4602-8CD2-EDFAD867B164}"/>
                    </a:ext>
                  </a:extLst>
                </p14:cNvPr>
                <p14:cNvContentPartPr/>
                <p14:nvPr/>
              </p14:nvContentPartPr>
              <p14:xfrm>
                <a:off x="2880259" y="1095471"/>
                <a:ext cx="209520" cy="172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DF496E6-142E-4602-8CD2-EDFAD867B1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1619" y="1086831"/>
                  <a:ext cx="22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85CFA7-9D86-4A98-962C-A9FB79C081B3}"/>
                    </a:ext>
                  </a:extLst>
                </p14:cNvPr>
                <p14:cNvContentPartPr/>
                <p14:nvPr/>
              </p14:nvContentPartPr>
              <p14:xfrm>
                <a:off x="3119659" y="1081791"/>
                <a:ext cx="144000" cy="18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85CFA7-9D86-4A98-962C-A9FB79C081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10659" y="1073151"/>
                  <a:ext cx="16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127CB6-E644-4D78-A686-62495B1ADF2F}"/>
                    </a:ext>
                  </a:extLst>
                </p14:cNvPr>
                <p14:cNvContentPartPr/>
                <p14:nvPr/>
              </p14:nvContentPartPr>
              <p14:xfrm>
                <a:off x="3346819" y="944271"/>
                <a:ext cx="30240" cy="10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127CB6-E644-4D78-A686-62495B1ADF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37819" y="935271"/>
                  <a:ext cx="4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B1EE16-5ADA-49CC-BFEA-4600AD8CE731}"/>
                    </a:ext>
                  </a:extLst>
                </p14:cNvPr>
                <p14:cNvContentPartPr/>
                <p14:nvPr/>
              </p14:nvContentPartPr>
              <p14:xfrm>
                <a:off x="2450059" y="1344591"/>
                <a:ext cx="1130040" cy="96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B1EE16-5ADA-49CC-BFEA-4600AD8CE7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1419" y="1335591"/>
                  <a:ext cx="114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54D49E-8390-4A15-BE8B-2773743388B3}"/>
                    </a:ext>
                  </a:extLst>
                </p14:cNvPr>
                <p14:cNvContentPartPr/>
                <p14:nvPr/>
              </p14:nvContentPartPr>
              <p14:xfrm>
                <a:off x="3089779" y="1021671"/>
                <a:ext cx="96120" cy="6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54D49E-8390-4A15-BE8B-2773743388B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0779" y="1013031"/>
                  <a:ext cx="113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A4B0A7-FF00-4A3A-9D11-248F40FBCE12}"/>
              </a:ext>
            </a:extLst>
          </p:cNvPr>
          <p:cNvGrpSpPr/>
          <p:nvPr/>
        </p:nvGrpSpPr>
        <p:grpSpPr>
          <a:xfrm>
            <a:off x="2574619" y="1506231"/>
            <a:ext cx="850320" cy="244800"/>
            <a:chOff x="2574619" y="1506231"/>
            <a:chExt cx="85032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7445A1-E533-4CF3-AAE5-CE95BC9D6809}"/>
                    </a:ext>
                  </a:extLst>
                </p14:cNvPr>
                <p14:cNvContentPartPr/>
                <p14:nvPr/>
              </p14:nvContentPartPr>
              <p14:xfrm>
                <a:off x="2574619" y="1511631"/>
                <a:ext cx="162720" cy="132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7445A1-E533-4CF3-AAE5-CE95BC9D68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65619" y="1502991"/>
                  <a:ext cx="180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8ED73D-777D-4455-AA3B-D6A2B81AE531}"/>
                    </a:ext>
                  </a:extLst>
                </p14:cNvPr>
                <p14:cNvContentPartPr/>
                <p14:nvPr/>
              </p14:nvContentPartPr>
              <p14:xfrm>
                <a:off x="2647339" y="1523871"/>
                <a:ext cx="6624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8ED73D-777D-4455-AA3B-D6A2B81AE5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38699" y="1514871"/>
                  <a:ext cx="83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388B2EA-7A72-4DDC-8EF2-B0109E929ADE}"/>
                    </a:ext>
                  </a:extLst>
                </p14:cNvPr>
                <p14:cNvContentPartPr/>
                <p14:nvPr/>
              </p14:nvContentPartPr>
              <p14:xfrm>
                <a:off x="2725099" y="1547631"/>
                <a:ext cx="221400" cy="173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388B2EA-7A72-4DDC-8EF2-B0109E929A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16099" y="1538991"/>
                  <a:ext cx="23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19C2A4-7E75-4944-87BD-EA283EE3839E}"/>
                    </a:ext>
                  </a:extLst>
                </p14:cNvPr>
                <p14:cNvContentPartPr/>
                <p14:nvPr/>
              </p14:nvContentPartPr>
              <p14:xfrm>
                <a:off x="2886379" y="1607391"/>
                <a:ext cx="12240" cy="12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19C2A4-7E75-4944-87BD-EA283EE383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7739" y="1598751"/>
                  <a:ext cx="2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DE4D4C4-FD41-47B5-92BF-7287F0A7B228}"/>
                    </a:ext>
                  </a:extLst>
                </p14:cNvPr>
                <p14:cNvContentPartPr/>
                <p14:nvPr/>
              </p14:nvContentPartPr>
              <p14:xfrm>
                <a:off x="3041539" y="1547631"/>
                <a:ext cx="155880" cy="203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DE4D4C4-FD41-47B5-92BF-7287F0A7B22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32899" y="1538991"/>
                  <a:ext cx="173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E8AC8D-F11D-4B2A-B964-CFF9700935D6}"/>
                    </a:ext>
                  </a:extLst>
                </p14:cNvPr>
                <p14:cNvContentPartPr/>
                <p14:nvPr/>
              </p14:nvContentPartPr>
              <p14:xfrm>
                <a:off x="3269059" y="1506231"/>
                <a:ext cx="155880" cy="72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E8AC8D-F11D-4B2A-B964-CFF9700935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60059" y="1497231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4189F99-72A5-48B8-831D-5E2DD379CE35}"/>
              </a:ext>
            </a:extLst>
          </p:cNvPr>
          <p:cNvGrpSpPr/>
          <p:nvPr/>
        </p:nvGrpSpPr>
        <p:grpSpPr>
          <a:xfrm>
            <a:off x="3759019" y="1260711"/>
            <a:ext cx="161640" cy="227520"/>
            <a:chOff x="3759019" y="1260711"/>
            <a:chExt cx="16164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A5BAFB0-F27A-4068-828A-C84D42054A52}"/>
                    </a:ext>
                  </a:extLst>
                </p14:cNvPr>
                <p14:cNvContentPartPr/>
                <p14:nvPr/>
              </p14:nvContentPartPr>
              <p14:xfrm>
                <a:off x="3782779" y="1260711"/>
                <a:ext cx="137880" cy="227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A5BAFB0-F27A-4068-828A-C84D42054A5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74139" y="1252071"/>
                  <a:ext cx="155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CEBAE8-E0D5-46BC-BEE1-4729008F4CE8}"/>
                    </a:ext>
                  </a:extLst>
                </p14:cNvPr>
                <p14:cNvContentPartPr/>
                <p14:nvPr/>
              </p14:nvContentPartPr>
              <p14:xfrm>
                <a:off x="3759019" y="1302831"/>
                <a:ext cx="143640" cy="17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CEBAE8-E0D5-46BC-BEE1-4729008F4C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50379" y="1293831"/>
                  <a:ext cx="1612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575735D-E9E6-48D8-AEEF-4EA46ED648EC}"/>
                  </a:ext>
                </a:extLst>
              </p14:cNvPr>
              <p14:cNvContentPartPr/>
              <p14:nvPr/>
            </p14:nvContentPartPr>
            <p14:xfrm>
              <a:off x="4134859" y="1243071"/>
              <a:ext cx="240120" cy="251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575735D-E9E6-48D8-AEEF-4EA46ED648E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26219" y="1234071"/>
                <a:ext cx="257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1E8E8C3-BCCB-48D2-9C35-046F3D0C2753}"/>
                  </a:ext>
                </a:extLst>
              </p14:cNvPr>
              <p14:cNvContentPartPr/>
              <p14:nvPr/>
            </p14:nvContentPartPr>
            <p14:xfrm>
              <a:off x="4242859" y="1003671"/>
              <a:ext cx="168120" cy="1202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1E8E8C3-BCCB-48D2-9C35-046F3D0C275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33859" y="995031"/>
                <a:ext cx="18576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81F8143-CD7F-4054-B1B5-177D1CCA6047}"/>
              </a:ext>
            </a:extLst>
          </p:cNvPr>
          <p:cNvGrpSpPr/>
          <p:nvPr/>
        </p:nvGrpSpPr>
        <p:grpSpPr>
          <a:xfrm>
            <a:off x="723139" y="2127591"/>
            <a:ext cx="4939560" cy="1034280"/>
            <a:chOff x="723139" y="2127591"/>
            <a:chExt cx="4939560" cy="10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A42048-E286-4720-8052-92D4A4EDE0AF}"/>
                    </a:ext>
                  </a:extLst>
                </p14:cNvPr>
                <p14:cNvContentPartPr/>
                <p14:nvPr/>
              </p14:nvContentPartPr>
              <p14:xfrm>
                <a:off x="723139" y="2331711"/>
                <a:ext cx="137880" cy="36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A42048-E286-4720-8052-92D4A4EDE0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4139" y="2322711"/>
                  <a:ext cx="155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EF6146-EA16-468B-B26E-F6A3E394FB04}"/>
                    </a:ext>
                  </a:extLst>
                </p14:cNvPr>
                <p14:cNvContentPartPr/>
                <p14:nvPr/>
              </p14:nvContentPartPr>
              <p14:xfrm>
                <a:off x="944179" y="2344311"/>
                <a:ext cx="84240" cy="411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EF6146-EA16-468B-B26E-F6A3E394FB0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5179" y="2335311"/>
                  <a:ext cx="1018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8D3A23B-169D-49CB-9B6F-79FC56C2762D}"/>
                    </a:ext>
                  </a:extLst>
                </p14:cNvPr>
                <p14:cNvContentPartPr/>
                <p14:nvPr/>
              </p14:nvContentPartPr>
              <p14:xfrm>
                <a:off x="729259" y="2551671"/>
                <a:ext cx="275040" cy="42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8D3A23B-169D-49CB-9B6F-79FC56C276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0259" y="2543031"/>
                  <a:ext cx="292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E2B883B-9242-4F58-BA99-4D6FDD604423}"/>
                    </a:ext>
                  </a:extLst>
                </p14:cNvPr>
                <p14:cNvContentPartPr/>
                <p14:nvPr/>
              </p14:nvContentPartPr>
              <p14:xfrm>
                <a:off x="892699" y="2240991"/>
                <a:ext cx="201240" cy="244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E2B883B-9242-4F58-BA99-4D6FDD60442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3699" y="2231991"/>
                  <a:ext cx="21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263E54-77B9-4CEA-9859-D0900ABDD3EE}"/>
                    </a:ext>
                  </a:extLst>
                </p14:cNvPr>
                <p14:cNvContentPartPr/>
                <p14:nvPr/>
              </p14:nvContentPartPr>
              <p14:xfrm>
                <a:off x="1143979" y="2291751"/>
                <a:ext cx="218880" cy="481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263E54-77B9-4CEA-9859-D0900ABDD3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4979" y="2282751"/>
                  <a:ext cx="2365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7C373F-D2D7-4803-B1F5-3ECAAC6E8CB9}"/>
                    </a:ext>
                  </a:extLst>
                </p14:cNvPr>
                <p14:cNvContentPartPr/>
                <p14:nvPr/>
              </p14:nvContentPartPr>
              <p14:xfrm>
                <a:off x="1260259" y="2498031"/>
                <a:ext cx="144360" cy="15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7C373F-D2D7-4803-B1F5-3ECAAC6E8C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1619" y="2489031"/>
                  <a:ext cx="162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2EA94B1-62E8-465C-80BF-6768A3A18109}"/>
                    </a:ext>
                  </a:extLst>
                </p14:cNvPr>
                <p14:cNvContentPartPr/>
                <p14:nvPr/>
              </p14:nvContentPartPr>
              <p14:xfrm>
                <a:off x="1290859" y="2438271"/>
                <a:ext cx="113760" cy="18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2EA94B1-62E8-465C-80BF-6768A3A181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81859" y="2429271"/>
                  <a:ext cx="13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FCE72C-B09D-4AEB-BAA3-297F2F50B5D0}"/>
                    </a:ext>
                  </a:extLst>
                </p14:cNvPr>
                <p14:cNvContentPartPr/>
                <p14:nvPr/>
              </p14:nvContentPartPr>
              <p14:xfrm>
                <a:off x="1350619" y="2390391"/>
                <a:ext cx="136800" cy="400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FCE72C-B09D-4AEB-BAA3-297F2F50B5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41619" y="2381391"/>
                  <a:ext cx="154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E4CCC3-E110-40F8-A8D9-16F45A2B76B1}"/>
                    </a:ext>
                  </a:extLst>
                </p14:cNvPr>
                <p14:cNvContentPartPr/>
                <p14:nvPr/>
              </p14:nvContentPartPr>
              <p14:xfrm>
                <a:off x="1667419" y="2480031"/>
                <a:ext cx="119880" cy="161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E4CCC3-E110-40F8-A8D9-16F45A2B76B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58419" y="2471391"/>
                  <a:ext cx="137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E1DA0A5-F65D-4A52-ADD0-4DAF712C26CC}"/>
                    </a:ext>
                  </a:extLst>
                </p14:cNvPr>
                <p14:cNvContentPartPr/>
                <p14:nvPr/>
              </p14:nvContentPartPr>
              <p14:xfrm>
                <a:off x="1924099" y="2258631"/>
                <a:ext cx="401040" cy="727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E1DA0A5-F65D-4A52-ADD0-4DAF712C26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15459" y="2249991"/>
                  <a:ext cx="4186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605D9B3-41AF-45E1-BAB2-EA3CE4840515}"/>
                    </a:ext>
                  </a:extLst>
                </p14:cNvPr>
                <p14:cNvContentPartPr/>
                <p14:nvPr/>
              </p14:nvContentPartPr>
              <p14:xfrm>
                <a:off x="2744179" y="2264751"/>
                <a:ext cx="250560" cy="257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605D9B3-41AF-45E1-BAB2-EA3CE48405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35179" y="2256111"/>
                  <a:ext cx="2682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5F93379-5799-4BDA-A336-074856CFF0A7}"/>
                    </a:ext>
                  </a:extLst>
                </p14:cNvPr>
                <p14:cNvContentPartPr/>
                <p14:nvPr/>
              </p14:nvContentPartPr>
              <p14:xfrm>
                <a:off x="3086539" y="2213271"/>
                <a:ext cx="152640" cy="321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5F93379-5799-4BDA-A336-074856CFF0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77899" y="2204271"/>
                  <a:ext cx="170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6509D3-D09D-4EFD-BEBD-405DB0AC6367}"/>
                    </a:ext>
                  </a:extLst>
                </p14:cNvPr>
                <p14:cNvContentPartPr/>
                <p14:nvPr/>
              </p14:nvContentPartPr>
              <p14:xfrm>
                <a:off x="3268699" y="2372391"/>
                <a:ext cx="114120" cy="9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6509D3-D09D-4EFD-BEBD-405DB0AC636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60059" y="2363751"/>
                  <a:ext cx="131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E0D020-E3A9-4CD5-9CCD-5086E8F8709A}"/>
                    </a:ext>
                  </a:extLst>
                </p14:cNvPr>
                <p14:cNvContentPartPr/>
                <p14:nvPr/>
              </p14:nvContentPartPr>
              <p14:xfrm>
                <a:off x="3322699" y="2264751"/>
                <a:ext cx="66240" cy="6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E0D020-E3A9-4CD5-9CCD-5086E8F8709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14059" y="2256111"/>
                  <a:ext cx="83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8EA44D-6685-4B5E-8976-5A4E31B118FF}"/>
                    </a:ext>
                  </a:extLst>
                </p14:cNvPr>
                <p14:cNvContentPartPr/>
                <p14:nvPr/>
              </p14:nvContentPartPr>
              <p14:xfrm>
                <a:off x="3460219" y="2229111"/>
                <a:ext cx="24120" cy="78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8EA44D-6685-4B5E-8976-5A4E31B118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51219" y="2220111"/>
                  <a:ext cx="41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636C87-5AFE-4F1B-82EA-B9FBAA6FEE51}"/>
                    </a:ext>
                  </a:extLst>
                </p14:cNvPr>
                <p14:cNvContentPartPr/>
                <p14:nvPr/>
              </p14:nvContentPartPr>
              <p14:xfrm>
                <a:off x="3448339" y="2229111"/>
                <a:ext cx="159840" cy="296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636C87-5AFE-4F1B-82EA-B9FBAA6FEE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39339" y="2220111"/>
                  <a:ext cx="177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803BC61-059D-454F-8880-1A265FF802DD}"/>
                    </a:ext>
                  </a:extLst>
                </p14:cNvPr>
                <p14:cNvContentPartPr/>
                <p14:nvPr/>
              </p14:nvContentPartPr>
              <p14:xfrm>
                <a:off x="3800779" y="2217591"/>
                <a:ext cx="341280" cy="370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803BC61-059D-454F-8880-1A265FF802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92139" y="2208591"/>
                  <a:ext cx="3589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EF5219-9D78-4869-92E3-B892D80D07B0}"/>
                    </a:ext>
                  </a:extLst>
                </p14:cNvPr>
                <p14:cNvContentPartPr/>
                <p14:nvPr/>
              </p14:nvContentPartPr>
              <p14:xfrm>
                <a:off x="4045939" y="2217231"/>
                <a:ext cx="137880" cy="18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EF5219-9D78-4869-92E3-B892D80D07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36939" y="2208231"/>
                  <a:ext cx="15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E55B53-469C-49B0-A818-4F18AE39B95B}"/>
                    </a:ext>
                  </a:extLst>
                </p14:cNvPr>
                <p14:cNvContentPartPr/>
                <p14:nvPr/>
              </p14:nvContentPartPr>
              <p14:xfrm>
                <a:off x="4314859" y="2127591"/>
                <a:ext cx="6480" cy="131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8E55B53-469C-49B0-A818-4F18AE39B9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05859" y="2118591"/>
                  <a:ext cx="24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EB5240-A94A-4290-B0B8-56A68777BEE7}"/>
                    </a:ext>
                  </a:extLst>
                </p14:cNvPr>
                <p14:cNvContentPartPr/>
                <p14:nvPr/>
              </p14:nvContentPartPr>
              <p14:xfrm>
                <a:off x="4428259" y="2348631"/>
                <a:ext cx="143640" cy="155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EB5240-A94A-4290-B0B8-56A68777BEE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19619" y="2339631"/>
                  <a:ext cx="161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14F06C-0321-4C4A-9720-00A412D3F421}"/>
                    </a:ext>
                  </a:extLst>
                </p14:cNvPr>
                <p14:cNvContentPartPr/>
                <p14:nvPr/>
              </p14:nvContentPartPr>
              <p14:xfrm>
                <a:off x="4380739" y="2384271"/>
                <a:ext cx="203400" cy="137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14F06C-0321-4C4A-9720-00A412D3F4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71739" y="2375631"/>
                  <a:ext cx="22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4499B0-E8CE-4D38-8030-69EFD60D0734}"/>
                    </a:ext>
                  </a:extLst>
                </p14:cNvPr>
                <p14:cNvContentPartPr/>
                <p14:nvPr/>
              </p14:nvContentPartPr>
              <p14:xfrm>
                <a:off x="4690699" y="2294631"/>
                <a:ext cx="196200" cy="323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4499B0-E8CE-4D38-8030-69EFD60D073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81699" y="2285991"/>
                  <a:ext cx="2138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642B6F2-3A0A-4975-AF39-3AC5EF7E20BC}"/>
                    </a:ext>
                  </a:extLst>
                </p14:cNvPr>
                <p14:cNvContentPartPr/>
                <p14:nvPr/>
              </p14:nvContentPartPr>
              <p14:xfrm>
                <a:off x="4751179" y="2193111"/>
                <a:ext cx="131760" cy="6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642B6F2-3A0A-4975-AF39-3AC5EF7E20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42179" y="2184471"/>
                  <a:ext cx="149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3C1D7B1-8FB1-436F-91EA-7DA955E1526E}"/>
                    </a:ext>
                  </a:extLst>
                </p14:cNvPr>
                <p14:cNvContentPartPr/>
                <p14:nvPr/>
              </p14:nvContentPartPr>
              <p14:xfrm>
                <a:off x="2545819" y="2641311"/>
                <a:ext cx="3116880" cy="78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3C1D7B1-8FB1-436F-91EA-7DA955E152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36819" y="2632671"/>
                  <a:ext cx="3134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E1024A-A75E-4058-B210-05C0D2E281C2}"/>
                    </a:ext>
                  </a:extLst>
                </p14:cNvPr>
                <p14:cNvContentPartPr/>
                <p14:nvPr/>
              </p14:nvContentPartPr>
              <p14:xfrm>
                <a:off x="3550219" y="2814831"/>
                <a:ext cx="221040" cy="19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E1024A-A75E-4058-B210-05C0D2E281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41579" y="2805831"/>
                  <a:ext cx="238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A159123-696B-440A-8641-4BB2ABBB22CE}"/>
                    </a:ext>
                  </a:extLst>
                </p14:cNvPr>
                <p14:cNvContentPartPr/>
                <p14:nvPr/>
              </p14:nvContentPartPr>
              <p14:xfrm>
                <a:off x="3627619" y="2874591"/>
                <a:ext cx="66240" cy="26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A159123-696B-440A-8641-4BB2ABBB22C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18619" y="2865591"/>
                  <a:ext cx="83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01CBEF7-5193-4373-9322-261FF3013DC7}"/>
                    </a:ext>
                  </a:extLst>
                </p14:cNvPr>
                <p14:cNvContentPartPr/>
                <p14:nvPr/>
              </p14:nvContentPartPr>
              <p14:xfrm>
                <a:off x="3747139" y="2916351"/>
                <a:ext cx="263160" cy="209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01CBEF7-5193-4373-9322-261FF3013DC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38139" y="2907351"/>
                  <a:ext cx="280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1703F30-3EE9-4257-84D6-7DE865DC0078}"/>
                    </a:ext>
                  </a:extLst>
                </p14:cNvPr>
                <p14:cNvContentPartPr/>
                <p14:nvPr/>
              </p14:nvContentPartPr>
              <p14:xfrm>
                <a:off x="3878539" y="2946231"/>
                <a:ext cx="18360" cy="179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1703F30-3EE9-4257-84D6-7DE865DC00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69899" y="2937231"/>
                  <a:ext cx="36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B7E471-D5A9-4A18-9094-E30A0B61245A}"/>
                    </a:ext>
                  </a:extLst>
                </p14:cNvPr>
                <p14:cNvContentPartPr/>
                <p14:nvPr/>
              </p14:nvContentPartPr>
              <p14:xfrm>
                <a:off x="4093819" y="2874591"/>
                <a:ext cx="179640" cy="287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B7E471-D5A9-4A18-9094-E30A0B61245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84819" y="2865591"/>
                  <a:ext cx="197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8D468E-4759-491B-979C-442414373609}"/>
                    </a:ext>
                  </a:extLst>
                </p14:cNvPr>
                <p14:cNvContentPartPr/>
                <p14:nvPr/>
              </p14:nvContentPartPr>
              <p14:xfrm>
                <a:off x="4344739" y="2760471"/>
                <a:ext cx="203760" cy="126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8D468E-4759-491B-979C-4424143736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35739" y="2751471"/>
                  <a:ext cx="2214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B324F06-263D-4B89-A444-2F31665E9D99}"/>
              </a:ext>
            </a:extLst>
          </p:cNvPr>
          <p:cNvGrpSpPr/>
          <p:nvPr/>
        </p:nvGrpSpPr>
        <p:grpSpPr>
          <a:xfrm>
            <a:off x="1239019" y="3495951"/>
            <a:ext cx="882720" cy="394920"/>
            <a:chOff x="1239019" y="3495951"/>
            <a:chExt cx="88272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9803164-04B4-4EAC-A310-FBD482515022}"/>
                    </a:ext>
                  </a:extLst>
                </p14:cNvPr>
                <p14:cNvContentPartPr/>
                <p14:nvPr/>
              </p14:nvContentPartPr>
              <p14:xfrm>
                <a:off x="1302739" y="3579831"/>
                <a:ext cx="30240" cy="20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9803164-04B4-4EAC-A310-FBD48251502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93739" y="3570831"/>
                  <a:ext cx="47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518FF4E-75B3-45C9-91B1-0BE07E16DF76}"/>
                    </a:ext>
                  </a:extLst>
                </p14:cNvPr>
                <p14:cNvContentPartPr/>
                <p14:nvPr/>
              </p14:nvContentPartPr>
              <p14:xfrm>
                <a:off x="1239019" y="3561831"/>
                <a:ext cx="213120" cy="311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518FF4E-75B3-45C9-91B1-0BE07E16DF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30019" y="3552831"/>
                  <a:ext cx="230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F42E4EF-90E0-4A7A-9A1C-E5A858962782}"/>
                    </a:ext>
                  </a:extLst>
                </p14:cNvPr>
                <p14:cNvContentPartPr/>
                <p14:nvPr/>
              </p14:nvContentPartPr>
              <p14:xfrm>
                <a:off x="1529899" y="3495951"/>
                <a:ext cx="126000" cy="347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F42E4EF-90E0-4A7A-9A1C-E5A85896278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20899" y="3487311"/>
                  <a:ext cx="1436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7A154C-D9B8-4720-B619-A0B164A1F214}"/>
                    </a:ext>
                  </a:extLst>
                </p14:cNvPr>
                <p14:cNvContentPartPr/>
                <p14:nvPr/>
              </p14:nvContentPartPr>
              <p14:xfrm>
                <a:off x="1666699" y="3734991"/>
                <a:ext cx="78120" cy="108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7A154C-D9B8-4720-B619-A0B164A1F2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58059" y="3726351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4261BA-8F13-4797-BA43-FE1B188FEB87}"/>
                    </a:ext>
                  </a:extLst>
                </p14:cNvPr>
                <p14:cNvContentPartPr/>
                <p14:nvPr/>
              </p14:nvContentPartPr>
              <p14:xfrm>
                <a:off x="1804579" y="3711231"/>
                <a:ext cx="179640" cy="18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4261BA-8F13-4797-BA43-FE1B188FEB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95939" y="3702231"/>
                  <a:ext cx="197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3AE72C-D9D3-45D8-9A4C-C62ACA5B5AE1}"/>
                    </a:ext>
                  </a:extLst>
                </p14:cNvPr>
                <p14:cNvContentPartPr/>
                <p14:nvPr/>
              </p14:nvContentPartPr>
              <p14:xfrm>
                <a:off x="1912219" y="3657231"/>
                <a:ext cx="209520" cy="233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3AE72C-D9D3-45D8-9A4C-C62ACA5B5A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03219" y="3648591"/>
                  <a:ext cx="2271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5583E37-81CE-460D-9D0D-F0BF8FC50A26}"/>
              </a:ext>
            </a:extLst>
          </p:cNvPr>
          <p:cNvGrpSpPr/>
          <p:nvPr/>
        </p:nvGrpSpPr>
        <p:grpSpPr>
          <a:xfrm>
            <a:off x="2402179" y="3591351"/>
            <a:ext cx="1398960" cy="311400"/>
            <a:chOff x="2402179" y="3591351"/>
            <a:chExt cx="139896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444ED1-FCC0-4DD7-AC00-F45018B5DDAC}"/>
                    </a:ext>
                  </a:extLst>
                </p14:cNvPr>
                <p14:cNvContentPartPr/>
                <p14:nvPr/>
              </p14:nvContentPartPr>
              <p14:xfrm>
                <a:off x="2402179" y="3591351"/>
                <a:ext cx="275400" cy="287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444ED1-FCC0-4DD7-AC00-F45018B5DD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93179" y="3582351"/>
                  <a:ext cx="293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A8B5D6-681D-4F5A-8621-34C8E51E5447}"/>
                    </a:ext>
                  </a:extLst>
                </p14:cNvPr>
                <p14:cNvContentPartPr/>
                <p14:nvPr/>
              </p14:nvContentPartPr>
              <p14:xfrm>
                <a:off x="2778739" y="3723471"/>
                <a:ext cx="376920" cy="167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A8B5D6-681D-4F5A-8621-34C8E51E54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70099" y="3714831"/>
                  <a:ext cx="394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67ECD29-886C-4674-80BF-62538207EE7B}"/>
                    </a:ext>
                  </a:extLst>
                </p14:cNvPr>
                <p14:cNvContentPartPr/>
                <p14:nvPr/>
              </p14:nvContentPartPr>
              <p14:xfrm>
                <a:off x="3238099" y="3728511"/>
                <a:ext cx="563040" cy="1569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67ECD29-886C-4674-80BF-62538207EE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29099" y="3719871"/>
                  <a:ext cx="58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75C5AB4-4255-47AD-A014-17720ADC08DD}"/>
                    </a:ext>
                  </a:extLst>
                </p14:cNvPr>
                <p14:cNvContentPartPr/>
                <p14:nvPr/>
              </p14:nvContentPartPr>
              <p14:xfrm>
                <a:off x="3642379" y="3663351"/>
                <a:ext cx="93240" cy="239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75C5AB4-4255-47AD-A014-17720ADC08D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33379" y="3654711"/>
                  <a:ext cx="11088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51299AD-682F-481F-8735-0292F1D4B2CD}"/>
                  </a:ext>
                </a:extLst>
              </p14:cNvPr>
              <p14:cNvContentPartPr/>
              <p14:nvPr/>
            </p14:nvContentPartPr>
            <p14:xfrm>
              <a:off x="4278859" y="3611511"/>
              <a:ext cx="956880" cy="3312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51299AD-682F-481F-8735-0292F1D4B2C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269859" y="3602871"/>
                <a:ext cx="97452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1475E95-F788-4055-AEF4-E79DB2F57FA6}"/>
              </a:ext>
            </a:extLst>
          </p:cNvPr>
          <p:cNvGrpSpPr/>
          <p:nvPr/>
        </p:nvGrpSpPr>
        <p:grpSpPr>
          <a:xfrm>
            <a:off x="1428019" y="4530591"/>
            <a:ext cx="2462760" cy="704880"/>
            <a:chOff x="1428019" y="4530591"/>
            <a:chExt cx="2462760" cy="70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4AA649B-233E-4E75-8068-4727520EE508}"/>
                    </a:ext>
                  </a:extLst>
                </p14:cNvPr>
                <p14:cNvContentPartPr/>
                <p14:nvPr/>
              </p14:nvContentPartPr>
              <p14:xfrm>
                <a:off x="1428019" y="4530591"/>
                <a:ext cx="323280" cy="4420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4AA649B-233E-4E75-8068-4727520EE50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19379" y="4521591"/>
                  <a:ext cx="3409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43877A1-22C3-4471-AB73-774CBCF9578E}"/>
                    </a:ext>
                  </a:extLst>
                </p14:cNvPr>
                <p14:cNvContentPartPr/>
                <p14:nvPr/>
              </p14:nvContentPartPr>
              <p14:xfrm>
                <a:off x="1488139" y="4810311"/>
                <a:ext cx="400680" cy="162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43877A1-22C3-4471-AB73-774CBCF957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79139" y="4801671"/>
                  <a:ext cx="418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1AA0D91-64FA-4420-9577-1A8A12663766}"/>
                    </a:ext>
                  </a:extLst>
                </p14:cNvPr>
                <p14:cNvContentPartPr/>
                <p14:nvPr/>
              </p14:nvContentPartPr>
              <p14:xfrm>
                <a:off x="1739059" y="4846671"/>
                <a:ext cx="143640" cy="18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1AA0D91-64FA-4420-9577-1A8A126637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30059" y="4838031"/>
                  <a:ext cx="161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190706F-9828-4EBA-A1D2-3EDCE3EBD53A}"/>
                    </a:ext>
                  </a:extLst>
                </p14:cNvPr>
                <p14:cNvContentPartPr/>
                <p14:nvPr/>
              </p14:nvContentPartPr>
              <p14:xfrm>
                <a:off x="1900339" y="4811031"/>
                <a:ext cx="209160" cy="394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190706F-9828-4EBA-A1D2-3EDCE3EBD5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891339" y="4802031"/>
                  <a:ext cx="22680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8A4CCD-0917-439C-ABFD-4CCE96C61737}"/>
                    </a:ext>
                  </a:extLst>
                </p14:cNvPr>
                <p14:cNvContentPartPr/>
                <p14:nvPr/>
              </p14:nvContentPartPr>
              <p14:xfrm>
                <a:off x="2127499" y="4684671"/>
                <a:ext cx="460800" cy="255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8A4CCD-0917-439C-ABFD-4CCE96C6173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18499" y="4676031"/>
                  <a:ext cx="478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AA0CECA-C011-46B8-AD9E-26AB70AD843E}"/>
                    </a:ext>
                  </a:extLst>
                </p14:cNvPr>
                <p14:cNvContentPartPr/>
                <p14:nvPr/>
              </p14:nvContentPartPr>
              <p14:xfrm>
                <a:off x="2504059" y="4852791"/>
                <a:ext cx="78120" cy="1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AA0CECA-C011-46B8-AD9E-26AB70AD843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95059" y="4843791"/>
                  <a:ext cx="9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91795D8-9E5C-4340-AC33-5FA6DE5ADE7A}"/>
                    </a:ext>
                  </a:extLst>
                </p14:cNvPr>
                <p14:cNvContentPartPr/>
                <p14:nvPr/>
              </p14:nvContentPartPr>
              <p14:xfrm>
                <a:off x="2611699" y="4723191"/>
                <a:ext cx="691560" cy="255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91795D8-9E5C-4340-AC33-5FA6DE5ADE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02699" y="4714551"/>
                  <a:ext cx="7092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B6C466D-9275-4184-B82B-FD60250455A9}"/>
                    </a:ext>
                  </a:extLst>
                </p14:cNvPr>
                <p14:cNvContentPartPr/>
                <p14:nvPr/>
              </p14:nvContentPartPr>
              <p14:xfrm>
                <a:off x="3072859" y="4631751"/>
                <a:ext cx="704520" cy="311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B6C466D-9275-4184-B82B-FD60250455A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063859" y="4622751"/>
                  <a:ext cx="7221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E9FE78-3EDC-4E2B-94BC-6A05F69E0E8D}"/>
                    </a:ext>
                  </a:extLst>
                </p14:cNvPr>
                <p14:cNvContentPartPr/>
                <p14:nvPr/>
              </p14:nvContentPartPr>
              <p14:xfrm>
                <a:off x="3848659" y="4822911"/>
                <a:ext cx="42120" cy="281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E9FE78-3EDC-4E2B-94BC-6A05F69E0E8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40019" y="4813911"/>
                  <a:ext cx="597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AA4B225-24DF-42A8-88D5-E98D00E3289C}"/>
                    </a:ext>
                  </a:extLst>
                </p14:cNvPr>
                <p14:cNvContentPartPr/>
                <p14:nvPr/>
              </p14:nvContentPartPr>
              <p14:xfrm>
                <a:off x="3639499" y="5037831"/>
                <a:ext cx="215640" cy="197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AA4B225-24DF-42A8-88D5-E98D00E3289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30499" y="5029191"/>
                  <a:ext cx="2332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EBC1024-31CA-4241-BDDE-94A698B6315C}"/>
              </a:ext>
            </a:extLst>
          </p:cNvPr>
          <p:cNvGrpSpPr/>
          <p:nvPr/>
        </p:nvGrpSpPr>
        <p:grpSpPr>
          <a:xfrm>
            <a:off x="4368859" y="4639671"/>
            <a:ext cx="2134440" cy="330840"/>
            <a:chOff x="4368859" y="4639671"/>
            <a:chExt cx="213444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0162C57-A368-4D64-AAB2-D75DEE66815D}"/>
                    </a:ext>
                  </a:extLst>
                </p14:cNvPr>
                <p14:cNvContentPartPr/>
                <p14:nvPr/>
              </p14:nvContentPartPr>
              <p14:xfrm>
                <a:off x="4368859" y="4639671"/>
                <a:ext cx="191160" cy="261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0162C57-A368-4D64-AAB2-D75DEE66815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59859" y="4630671"/>
                  <a:ext cx="208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C991C2-E62B-4AEA-9CD7-15C64457525A}"/>
                    </a:ext>
                  </a:extLst>
                </p14:cNvPr>
                <p14:cNvContentPartPr/>
                <p14:nvPr/>
              </p14:nvContentPartPr>
              <p14:xfrm>
                <a:off x="4577659" y="4655511"/>
                <a:ext cx="831240" cy="315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C991C2-E62B-4AEA-9CD7-15C64457525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69019" y="4646511"/>
                  <a:ext cx="848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6947CC-047B-4D6E-BAD8-322CDE08DC0F}"/>
                    </a:ext>
                  </a:extLst>
                </p14:cNvPr>
                <p14:cNvContentPartPr/>
                <p14:nvPr/>
              </p14:nvContentPartPr>
              <p14:xfrm>
                <a:off x="5456419" y="4816791"/>
                <a:ext cx="209520" cy="142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6947CC-047B-4D6E-BAD8-322CDE08DC0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47779" y="4807791"/>
                  <a:ext cx="227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C09556-124D-4697-9DD9-A9C05DCE9C82}"/>
                    </a:ext>
                  </a:extLst>
                </p14:cNvPr>
                <p14:cNvContentPartPr/>
                <p14:nvPr/>
              </p14:nvContentPartPr>
              <p14:xfrm>
                <a:off x="5808859" y="4655511"/>
                <a:ext cx="12240" cy="24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C09556-124D-4697-9DD9-A9C05DCE9C8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00219" y="4646511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ED6A56-CCBB-4025-9233-799A3EB065DC}"/>
                    </a:ext>
                  </a:extLst>
                </p14:cNvPr>
                <p14:cNvContentPartPr/>
                <p14:nvPr/>
              </p14:nvContentPartPr>
              <p14:xfrm>
                <a:off x="5790859" y="4763151"/>
                <a:ext cx="24120" cy="126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ED6A56-CCBB-4025-9233-799A3EB065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82219" y="4754151"/>
                  <a:ext cx="4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A789D5C-A233-40C5-B952-F80145C132C8}"/>
                    </a:ext>
                  </a:extLst>
                </p14:cNvPr>
                <p14:cNvContentPartPr/>
                <p14:nvPr/>
              </p14:nvContentPartPr>
              <p14:xfrm>
                <a:off x="5927659" y="4691871"/>
                <a:ext cx="575640" cy="245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A789D5C-A233-40C5-B952-F80145C132C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919019" y="4682871"/>
                  <a:ext cx="59328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D05A3B07-0B01-4577-A7BD-03BB5FA7E5F0}"/>
                  </a:ext>
                </a:extLst>
              </p14:cNvPr>
              <p14:cNvContentPartPr/>
              <p14:nvPr/>
            </p14:nvContentPartPr>
            <p14:xfrm>
              <a:off x="7303219" y="4595751"/>
              <a:ext cx="12240" cy="64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D05A3B07-0B01-4577-A7BD-03BB5FA7E5F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294219" y="4586751"/>
                <a:ext cx="298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7ABC1B9-0F27-45F0-8AA0-2D632DFAA948}"/>
              </a:ext>
            </a:extLst>
          </p:cNvPr>
          <p:cNvGrpSpPr/>
          <p:nvPr/>
        </p:nvGrpSpPr>
        <p:grpSpPr>
          <a:xfrm>
            <a:off x="7285219" y="4727151"/>
            <a:ext cx="281160" cy="161640"/>
            <a:chOff x="7285219" y="4727151"/>
            <a:chExt cx="28116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512052D-8E4F-4CDB-8836-ADDA9AB3705C}"/>
                    </a:ext>
                  </a:extLst>
                </p14:cNvPr>
                <p14:cNvContentPartPr/>
                <p14:nvPr/>
              </p14:nvContentPartPr>
              <p14:xfrm>
                <a:off x="7285219" y="4727151"/>
                <a:ext cx="30240" cy="161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512052D-8E4F-4CDB-8836-ADDA9AB3705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76219" y="4718511"/>
                  <a:ext cx="4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5585894-11BB-4F8B-BB56-ADFD4469F39A}"/>
                    </a:ext>
                  </a:extLst>
                </p14:cNvPr>
                <p14:cNvContentPartPr/>
                <p14:nvPr/>
              </p14:nvContentPartPr>
              <p14:xfrm>
                <a:off x="7422739" y="4781151"/>
                <a:ext cx="143640" cy="90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5585894-11BB-4F8B-BB56-ADFD4469F39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13739" y="4772151"/>
                  <a:ext cx="16128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1895D53-FD33-4DEA-8DFA-30EF7ECAA22A}"/>
              </a:ext>
            </a:extLst>
          </p:cNvPr>
          <p:cNvGrpSpPr/>
          <p:nvPr/>
        </p:nvGrpSpPr>
        <p:grpSpPr>
          <a:xfrm>
            <a:off x="1188619" y="5330871"/>
            <a:ext cx="628200" cy="275040"/>
            <a:chOff x="1188619" y="5330871"/>
            <a:chExt cx="6282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EA763F-429B-4DA9-AB08-A460D309A283}"/>
                    </a:ext>
                  </a:extLst>
                </p14:cNvPr>
                <p14:cNvContentPartPr/>
                <p14:nvPr/>
              </p14:nvContentPartPr>
              <p14:xfrm>
                <a:off x="1314619" y="5330871"/>
                <a:ext cx="18360" cy="221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EA763F-429B-4DA9-AB08-A460D309A2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05979" y="5321871"/>
                  <a:ext cx="36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7D3D6C-1D77-4015-BA55-70D105F2BD83}"/>
                    </a:ext>
                  </a:extLst>
                </p14:cNvPr>
                <p14:cNvContentPartPr/>
                <p14:nvPr/>
              </p14:nvContentPartPr>
              <p14:xfrm>
                <a:off x="1188619" y="5366511"/>
                <a:ext cx="628200" cy="239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7D3D6C-1D77-4015-BA55-70D105F2BD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9979" y="5357871"/>
                  <a:ext cx="6458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EC605BE-4BA7-45FE-8E7B-FFF253608A4F}"/>
              </a:ext>
            </a:extLst>
          </p:cNvPr>
          <p:cNvGrpSpPr/>
          <p:nvPr/>
        </p:nvGrpSpPr>
        <p:grpSpPr>
          <a:xfrm>
            <a:off x="2533939" y="5396391"/>
            <a:ext cx="561600" cy="263520"/>
            <a:chOff x="2533939" y="5396391"/>
            <a:chExt cx="56160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C061B74-90AB-455D-B236-0A765FDF20CD}"/>
                    </a:ext>
                  </a:extLst>
                </p14:cNvPr>
                <p14:cNvContentPartPr/>
                <p14:nvPr/>
              </p14:nvContentPartPr>
              <p14:xfrm>
                <a:off x="2533939" y="5432391"/>
                <a:ext cx="60120" cy="167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C061B74-90AB-455D-B236-0A765FDF20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24939" y="5423751"/>
                  <a:ext cx="77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DA934C-D13B-41C7-A5E7-71F2767B0268}"/>
                    </a:ext>
                  </a:extLst>
                </p14:cNvPr>
                <p14:cNvContentPartPr/>
                <p14:nvPr/>
              </p14:nvContentPartPr>
              <p14:xfrm>
                <a:off x="2661739" y="5396391"/>
                <a:ext cx="183240" cy="2635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DA934C-D13B-41C7-A5E7-71F2767B026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52739" y="5387391"/>
                  <a:ext cx="200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466A14C-266B-4050-B5FD-BEB082DD2DF0}"/>
                    </a:ext>
                  </a:extLst>
                </p14:cNvPr>
                <p14:cNvContentPartPr/>
                <p14:nvPr/>
              </p14:nvContentPartPr>
              <p14:xfrm>
                <a:off x="2958739" y="5462271"/>
                <a:ext cx="136800" cy="149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466A14C-266B-4050-B5FD-BEB082DD2DF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49739" y="5453631"/>
                  <a:ext cx="1544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43DAAE0-A432-435C-9CC4-340039FE18B5}"/>
              </a:ext>
            </a:extLst>
          </p:cNvPr>
          <p:cNvGrpSpPr/>
          <p:nvPr/>
        </p:nvGrpSpPr>
        <p:grpSpPr>
          <a:xfrm>
            <a:off x="3161419" y="5512671"/>
            <a:ext cx="406440" cy="147240"/>
            <a:chOff x="3161419" y="5512671"/>
            <a:chExt cx="406440" cy="1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6FA413-F597-487C-8636-6C962DE80C15}"/>
                    </a:ext>
                  </a:extLst>
                </p14:cNvPr>
                <p14:cNvContentPartPr/>
                <p14:nvPr/>
              </p14:nvContentPartPr>
              <p14:xfrm>
                <a:off x="3161419" y="5512671"/>
                <a:ext cx="162000" cy="135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6FA413-F597-487C-8636-6C962DE80C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52419" y="5503671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F030561-555A-46D5-8258-1EB7C474A626}"/>
                    </a:ext>
                  </a:extLst>
                </p14:cNvPr>
                <p14:cNvContentPartPr/>
                <p14:nvPr/>
              </p14:nvContentPartPr>
              <p14:xfrm>
                <a:off x="3483979" y="5647671"/>
                <a:ext cx="83880" cy="122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F030561-555A-46D5-8258-1EB7C474A6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75339" y="5638671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22300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CD47F5B-FCA5-42B8-A467-7B0ACB409738}"/>
              </a:ext>
            </a:extLst>
          </p:cNvPr>
          <p:cNvGrpSpPr/>
          <p:nvPr/>
        </p:nvGrpSpPr>
        <p:grpSpPr>
          <a:xfrm>
            <a:off x="561499" y="101511"/>
            <a:ext cx="5761800" cy="460800"/>
            <a:chOff x="561499" y="101511"/>
            <a:chExt cx="576180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BD113D3-1F13-40FD-AEAB-E6220F1873D2}"/>
                    </a:ext>
                  </a:extLst>
                </p14:cNvPr>
                <p14:cNvContentPartPr/>
                <p14:nvPr/>
              </p14:nvContentPartPr>
              <p14:xfrm>
                <a:off x="597139" y="209151"/>
                <a:ext cx="54720" cy="227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BD113D3-1F13-40FD-AEAB-E6220F1873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499" y="200151"/>
                  <a:ext cx="72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0F1F68-C9B2-4092-9C5A-A94E5A384A81}"/>
                    </a:ext>
                  </a:extLst>
                </p14:cNvPr>
                <p14:cNvContentPartPr/>
                <p14:nvPr/>
              </p14:nvContentPartPr>
              <p14:xfrm>
                <a:off x="645019" y="172431"/>
                <a:ext cx="209880" cy="324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0F1F68-C9B2-4092-9C5A-A94E5A384A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6379" y="163791"/>
                  <a:ext cx="227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BA98530-5010-40BD-81D4-B194E15D6A24}"/>
                    </a:ext>
                  </a:extLst>
                </p14:cNvPr>
                <p14:cNvContentPartPr/>
                <p14:nvPr/>
              </p14:nvContentPartPr>
              <p14:xfrm>
                <a:off x="979819" y="382311"/>
                <a:ext cx="6480" cy="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BA98530-5010-40BD-81D4-B194E15D6A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179" y="373671"/>
                  <a:ext cx="24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6A2A63-37F3-4AAB-92CA-E82F988BC34A}"/>
                    </a:ext>
                  </a:extLst>
                </p14:cNvPr>
                <p14:cNvContentPartPr/>
                <p14:nvPr/>
              </p14:nvContentPartPr>
              <p14:xfrm>
                <a:off x="1213099" y="227151"/>
                <a:ext cx="195120" cy="262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6A2A63-37F3-4AAB-92CA-E82F988BC34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04099" y="218151"/>
                  <a:ext cx="212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64972CC-6DB5-48D6-BEC0-34D693B0FC8A}"/>
                    </a:ext>
                  </a:extLst>
                </p14:cNvPr>
                <p14:cNvContentPartPr/>
                <p14:nvPr/>
              </p14:nvContentPartPr>
              <p14:xfrm>
                <a:off x="1547899" y="430191"/>
                <a:ext cx="12240" cy="6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64972CC-6DB5-48D6-BEC0-34D693B0FC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899" y="421191"/>
                  <a:ext cx="29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9AD0F7-CA38-4360-92A5-36674443B500}"/>
                    </a:ext>
                  </a:extLst>
                </p14:cNvPr>
                <p14:cNvContentPartPr/>
                <p14:nvPr/>
              </p14:nvContentPartPr>
              <p14:xfrm>
                <a:off x="1941739" y="197271"/>
                <a:ext cx="478800" cy="346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9AD0F7-CA38-4360-92A5-36674443B5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32739" y="188631"/>
                  <a:ext cx="4964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F7F6A0-3BFD-4003-9BC1-FE42750DC525}"/>
                    </a:ext>
                  </a:extLst>
                </p14:cNvPr>
                <p14:cNvContentPartPr/>
                <p14:nvPr/>
              </p14:nvContentPartPr>
              <p14:xfrm>
                <a:off x="2946139" y="185391"/>
                <a:ext cx="1165680" cy="204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F7F6A0-3BFD-4003-9BC1-FE42750DC5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37499" y="176391"/>
                  <a:ext cx="1183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393A78-83DC-4A25-94EA-5EF68C2B9875}"/>
                    </a:ext>
                  </a:extLst>
                </p14:cNvPr>
                <p14:cNvContentPartPr/>
                <p14:nvPr/>
              </p14:nvContentPartPr>
              <p14:xfrm>
                <a:off x="4016059" y="232911"/>
                <a:ext cx="597960" cy="132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393A78-83DC-4A25-94EA-5EF68C2B98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07419" y="223911"/>
                  <a:ext cx="615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94FDC-B8CB-4079-8BBB-C1D0A374E3E0}"/>
                    </a:ext>
                  </a:extLst>
                </p14:cNvPr>
                <p14:cNvContentPartPr/>
                <p14:nvPr/>
              </p14:nvContentPartPr>
              <p14:xfrm>
                <a:off x="4344739" y="113391"/>
                <a:ext cx="30240" cy="18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94FDC-B8CB-4079-8BBB-C1D0A374E3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35739" y="104391"/>
                  <a:ext cx="47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A452AC-0878-461E-B411-4A4FB3A40F10}"/>
                    </a:ext>
                  </a:extLst>
                </p14:cNvPr>
                <p14:cNvContentPartPr/>
                <p14:nvPr/>
              </p14:nvContentPartPr>
              <p14:xfrm>
                <a:off x="5079139" y="150111"/>
                <a:ext cx="282240" cy="316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A452AC-0878-461E-B411-4A4FB3A40F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0139" y="141471"/>
                  <a:ext cx="2998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4B1B6F-9D4E-4409-B69E-CF513AF4C7AE}"/>
                    </a:ext>
                  </a:extLst>
                </p14:cNvPr>
                <p14:cNvContentPartPr/>
                <p14:nvPr/>
              </p14:nvContentPartPr>
              <p14:xfrm>
                <a:off x="5456419" y="101511"/>
                <a:ext cx="430560" cy="298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4B1B6F-9D4E-4409-B69E-CF513AF4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47419" y="92871"/>
                  <a:ext cx="448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3A564E-1BA2-4C51-88E5-9E98017AD862}"/>
                    </a:ext>
                  </a:extLst>
                </p14:cNvPr>
                <p14:cNvContentPartPr/>
                <p14:nvPr/>
              </p14:nvContentPartPr>
              <p14:xfrm>
                <a:off x="5958259" y="192951"/>
                <a:ext cx="137880" cy="14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3A564E-1BA2-4C51-88E5-9E98017AD8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49259" y="183951"/>
                  <a:ext cx="155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6A8F60-05B7-4274-B8C1-47E896F9B783}"/>
                    </a:ext>
                  </a:extLst>
                </p14:cNvPr>
                <p14:cNvContentPartPr/>
                <p14:nvPr/>
              </p14:nvContentPartPr>
              <p14:xfrm>
                <a:off x="561499" y="503991"/>
                <a:ext cx="5761800" cy="5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6A8F60-05B7-4274-B8C1-47E896F9B7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59" y="494991"/>
                  <a:ext cx="577944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1E3EBA-5CA9-447C-B8AE-314F2BF23BCF}"/>
              </a:ext>
            </a:extLst>
          </p:cNvPr>
          <p:cNvGrpSpPr/>
          <p:nvPr/>
        </p:nvGrpSpPr>
        <p:grpSpPr>
          <a:xfrm>
            <a:off x="884419" y="645111"/>
            <a:ext cx="2331000" cy="627840"/>
            <a:chOff x="884419" y="645111"/>
            <a:chExt cx="2331000" cy="62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FE2F80-747F-4BB0-9049-4CD876CBE707}"/>
                    </a:ext>
                  </a:extLst>
                </p14:cNvPr>
                <p14:cNvContentPartPr/>
                <p14:nvPr/>
              </p14:nvContentPartPr>
              <p14:xfrm>
                <a:off x="884419" y="794871"/>
                <a:ext cx="252360" cy="22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FE2F80-747F-4BB0-9049-4CD876CBE7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5419" y="785871"/>
                  <a:ext cx="27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378B4C-BF1A-4A89-9D6B-15A910B27CB9}"/>
                    </a:ext>
                  </a:extLst>
                </p14:cNvPr>
                <p14:cNvContentPartPr/>
                <p14:nvPr/>
              </p14:nvContentPartPr>
              <p14:xfrm>
                <a:off x="1201219" y="848511"/>
                <a:ext cx="173520" cy="14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378B4C-BF1A-4A89-9D6B-15A910B27C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92219" y="839511"/>
                  <a:ext cx="191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A652A1-A4A9-44F5-AF45-1FEDDD5CE459}"/>
                    </a:ext>
                  </a:extLst>
                </p14:cNvPr>
                <p14:cNvContentPartPr/>
                <p14:nvPr/>
              </p14:nvContentPartPr>
              <p14:xfrm>
                <a:off x="1201219" y="854631"/>
                <a:ext cx="179640" cy="143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A652A1-A4A9-44F5-AF45-1FEDDD5CE4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92219" y="845631"/>
                  <a:ext cx="197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6F0B55-4C88-4DC8-9D72-48660548AB97}"/>
                    </a:ext>
                  </a:extLst>
                </p14:cNvPr>
                <p14:cNvContentPartPr/>
                <p14:nvPr/>
              </p14:nvContentPartPr>
              <p14:xfrm>
                <a:off x="1482019" y="812511"/>
                <a:ext cx="245520" cy="261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6F0B55-4C88-4DC8-9D72-48660548AB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73019" y="803871"/>
                  <a:ext cx="263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BF8AC8-D777-4581-8F5B-D60ACBFF56B6}"/>
                    </a:ext>
                  </a:extLst>
                </p14:cNvPr>
                <p14:cNvContentPartPr/>
                <p14:nvPr/>
              </p14:nvContentPartPr>
              <p14:xfrm>
                <a:off x="1637539" y="728991"/>
                <a:ext cx="96120" cy="4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BF8AC8-D777-4581-8F5B-D60ACBFF56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8539" y="719991"/>
                  <a:ext cx="113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6A208C6-7ABF-429A-A68F-E15DBCEE0C24}"/>
                    </a:ext>
                  </a:extLst>
                </p14:cNvPr>
                <p14:cNvContentPartPr/>
                <p14:nvPr/>
              </p14:nvContentPartPr>
              <p14:xfrm>
                <a:off x="1864339" y="890271"/>
                <a:ext cx="143640" cy="119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6A208C6-7ABF-429A-A68F-E15DBCEE0C2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55699" y="881631"/>
                  <a:ext cx="161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9BA403-CBA5-47E0-A4B9-FC6B8560E5D7}"/>
                    </a:ext>
                  </a:extLst>
                </p14:cNvPr>
                <p14:cNvContentPartPr/>
                <p14:nvPr/>
              </p14:nvContentPartPr>
              <p14:xfrm>
                <a:off x="2205259" y="830511"/>
                <a:ext cx="96120" cy="1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9BA403-CBA5-47E0-A4B9-FC6B8560E5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6259" y="821871"/>
                  <a:ext cx="113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10567A-0586-4D97-BAD1-53642C0A42C2}"/>
                    </a:ext>
                  </a:extLst>
                </p14:cNvPr>
                <p14:cNvContentPartPr/>
                <p14:nvPr/>
              </p14:nvContentPartPr>
              <p14:xfrm>
                <a:off x="2456179" y="681831"/>
                <a:ext cx="198360" cy="189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10567A-0586-4D97-BAD1-53642C0A42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447179" y="672831"/>
                  <a:ext cx="21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16F3AF-5817-4B8E-94B4-0C82CFB62B4C}"/>
                    </a:ext>
                  </a:extLst>
                </p14:cNvPr>
                <p14:cNvContentPartPr/>
                <p14:nvPr/>
              </p14:nvContentPartPr>
              <p14:xfrm>
                <a:off x="2791339" y="699471"/>
                <a:ext cx="151920" cy="17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16F3AF-5817-4B8E-94B4-0C82CFB62B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82339" y="690471"/>
                  <a:ext cx="169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98A4800-59A1-43CA-B09C-19A8FC984AC2}"/>
                    </a:ext>
                  </a:extLst>
                </p14:cNvPr>
                <p14:cNvContentPartPr/>
                <p14:nvPr/>
              </p14:nvContentPartPr>
              <p14:xfrm>
                <a:off x="2844619" y="645111"/>
                <a:ext cx="161640" cy="24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98A4800-59A1-43CA-B09C-19A8FC984A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35979" y="636471"/>
                  <a:ext cx="17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791070-5806-4B53-90E1-3E9680C07AB6}"/>
                    </a:ext>
                  </a:extLst>
                </p14:cNvPr>
                <p14:cNvContentPartPr/>
                <p14:nvPr/>
              </p14:nvContentPartPr>
              <p14:xfrm>
                <a:off x="2444299" y="937791"/>
                <a:ext cx="655560" cy="37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791070-5806-4B53-90E1-3E9680C07A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5299" y="929151"/>
                  <a:ext cx="673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F2BF5A-AE0B-4077-B627-947E2CA827BC}"/>
                    </a:ext>
                  </a:extLst>
                </p14:cNvPr>
                <p14:cNvContentPartPr/>
                <p14:nvPr/>
              </p14:nvContentPartPr>
              <p14:xfrm>
                <a:off x="2530699" y="1010151"/>
                <a:ext cx="421920" cy="165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F2BF5A-AE0B-4077-B627-947E2CA827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2059" y="1001151"/>
                  <a:ext cx="439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2CBA7CE-197A-4A18-9615-9BBC89DE6482}"/>
                    </a:ext>
                  </a:extLst>
                </p14:cNvPr>
                <p14:cNvContentPartPr/>
                <p14:nvPr/>
              </p14:nvContentPartPr>
              <p14:xfrm>
                <a:off x="2820139" y="1039671"/>
                <a:ext cx="132480" cy="141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2CBA7CE-197A-4A18-9615-9BBC89DE64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11139" y="1031031"/>
                  <a:ext cx="15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AF4CD9-07AA-46EF-9BFB-62D4CA467DDB}"/>
                    </a:ext>
                  </a:extLst>
                </p14:cNvPr>
                <p14:cNvContentPartPr/>
                <p14:nvPr/>
              </p14:nvContentPartPr>
              <p14:xfrm>
                <a:off x="3155299" y="1171071"/>
                <a:ext cx="60120" cy="101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AF4CD9-07AA-46EF-9BFB-62D4CA467D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46659" y="1162431"/>
                  <a:ext cx="7776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BA15202-B06B-41FF-A541-19AAD587EDA1}"/>
              </a:ext>
            </a:extLst>
          </p:cNvPr>
          <p:cNvGrpSpPr/>
          <p:nvPr/>
        </p:nvGrpSpPr>
        <p:grpSpPr>
          <a:xfrm>
            <a:off x="3693499" y="692991"/>
            <a:ext cx="2898720" cy="579960"/>
            <a:chOff x="3693499" y="692991"/>
            <a:chExt cx="289872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692B3C-CB92-4244-97BE-ABC4B9A998EE}"/>
                    </a:ext>
                  </a:extLst>
                </p14:cNvPr>
                <p14:cNvContentPartPr/>
                <p14:nvPr/>
              </p14:nvContentPartPr>
              <p14:xfrm>
                <a:off x="3693499" y="818631"/>
                <a:ext cx="291240" cy="215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692B3C-CB92-4244-97BE-ABC4B9A998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4499" y="809631"/>
                  <a:ext cx="308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14E0E08-0DDA-422C-8D1F-DFC270E92EA3}"/>
                    </a:ext>
                  </a:extLst>
                </p14:cNvPr>
                <p14:cNvContentPartPr/>
                <p14:nvPr/>
              </p14:nvContentPartPr>
              <p14:xfrm>
                <a:off x="4004179" y="878391"/>
                <a:ext cx="131760" cy="149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14E0E08-0DDA-422C-8D1F-DFC270E92E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95179" y="869391"/>
                  <a:ext cx="149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6CEF11-630C-4FBB-82BF-95D03953EF28}"/>
                    </a:ext>
                  </a:extLst>
                </p14:cNvPr>
                <p14:cNvContentPartPr/>
                <p14:nvPr/>
              </p14:nvContentPartPr>
              <p14:xfrm>
                <a:off x="4332859" y="818631"/>
                <a:ext cx="36360" cy="263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6CEF11-630C-4FBB-82BF-95D03953EF2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3859" y="809631"/>
                  <a:ext cx="54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95C8CE-6FE5-43D1-A845-A254BE7B59D8}"/>
                    </a:ext>
                  </a:extLst>
                </p14:cNvPr>
                <p14:cNvContentPartPr/>
                <p14:nvPr/>
              </p14:nvContentPartPr>
              <p14:xfrm>
                <a:off x="4291099" y="824751"/>
                <a:ext cx="257400" cy="311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95C8CE-6FE5-43D1-A845-A254BE7B59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2099" y="815751"/>
                  <a:ext cx="275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F55EF48-1022-4297-AFBB-39C15707DDA4}"/>
                    </a:ext>
                  </a:extLst>
                </p14:cNvPr>
                <p14:cNvContentPartPr/>
                <p14:nvPr/>
              </p14:nvContentPartPr>
              <p14:xfrm>
                <a:off x="4374619" y="740871"/>
                <a:ext cx="126000" cy="3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F55EF48-1022-4297-AFBB-39C15707DDA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5619" y="732231"/>
                  <a:ext cx="14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8A9613-875A-4AED-8CBD-20E4028172BF}"/>
                    </a:ext>
                  </a:extLst>
                </p14:cNvPr>
                <p14:cNvContentPartPr/>
                <p14:nvPr/>
              </p14:nvContentPartPr>
              <p14:xfrm>
                <a:off x="4691419" y="979911"/>
                <a:ext cx="126000" cy="48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8A9613-875A-4AED-8CBD-20E4028172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82419" y="971271"/>
                  <a:ext cx="143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25ABDE-20D0-42E4-BE17-3EE222A52B8F}"/>
                    </a:ext>
                  </a:extLst>
                </p14:cNvPr>
                <p14:cNvContentPartPr/>
                <p14:nvPr/>
              </p14:nvContentPartPr>
              <p14:xfrm>
                <a:off x="5163379" y="782631"/>
                <a:ext cx="216000" cy="137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25ABDE-20D0-42E4-BE17-3EE222A52B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54739" y="773991"/>
                  <a:ext cx="233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7F2340-D85A-44CA-8A82-9157C4551FF9}"/>
                    </a:ext>
                  </a:extLst>
                </p14:cNvPr>
                <p14:cNvContentPartPr/>
                <p14:nvPr/>
              </p14:nvContentPartPr>
              <p14:xfrm>
                <a:off x="5516179" y="770751"/>
                <a:ext cx="48240" cy="149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7F2340-D85A-44CA-8A82-9157C4551FF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07179" y="762111"/>
                  <a:ext cx="65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7A10360-B128-4686-830D-27AA0331BF9B}"/>
                    </a:ext>
                  </a:extLst>
                </p14:cNvPr>
                <p14:cNvContentPartPr/>
                <p14:nvPr/>
              </p14:nvContentPartPr>
              <p14:xfrm>
                <a:off x="5504299" y="692991"/>
                <a:ext cx="227520" cy="245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7A10360-B128-4686-830D-27AA0331BF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95299" y="684351"/>
                  <a:ext cx="245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F3CA70-066A-43E1-BB9B-A94F17195C61}"/>
                    </a:ext>
                  </a:extLst>
                </p14:cNvPr>
                <p14:cNvContentPartPr/>
                <p14:nvPr/>
              </p14:nvContentPartPr>
              <p14:xfrm>
                <a:off x="5073739" y="991791"/>
                <a:ext cx="834120" cy="36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F3CA70-066A-43E1-BB9B-A94F17195C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65099" y="983151"/>
                  <a:ext cx="851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1DD99B-E305-445D-9AC5-1CF2B77C6FE0}"/>
                    </a:ext>
                  </a:extLst>
                </p14:cNvPr>
                <p14:cNvContentPartPr/>
                <p14:nvPr/>
              </p14:nvContentPartPr>
              <p14:xfrm>
                <a:off x="5139619" y="1084311"/>
                <a:ext cx="526320" cy="18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1DD99B-E305-445D-9AC5-1CF2B77C6F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30619" y="1075311"/>
                  <a:ext cx="543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FD43598-966A-435D-84B4-643F9719C947}"/>
                    </a:ext>
                  </a:extLst>
                </p14:cNvPr>
                <p14:cNvContentPartPr/>
                <p14:nvPr/>
              </p14:nvContentPartPr>
              <p14:xfrm>
                <a:off x="5509339" y="1099791"/>
                <a:ext cx="72720" cy="167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FD43598-966A-435D-84B4-643F9719C9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00699" y="1090791"/>
                  <a:ext cx="90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CE4E1F-EBC8-493B-BBE8-E7D567C3DAFA}"/>
                    </a:ext>
                  </a:extLst>
                </p14:cNvPr>
                <p14:cNvContentPartPr/>
                <p14:nvPr/>
              </p14:nvContentPartPr>
              <p14:xfrm>
                <a:off x="6036019" y="1015911"/>
                <a:ext cx="184680" cy="6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CE4E1F-EBC8-493B-BBE8-E7D567C3DAF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27379" y="1006911"/>
                  <a:ext cx="202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F5CBF5-1398-47F1-A214-687D8C16D424}"/>
                    </a:ext>
                  </a:extLst>
                </p14:cNvPr>
                <p14:cNvContentPartPr/>
                <p14:nvPr/>
              </p14:nvContentPartPr>
              <p14:xfrm>
                <a:off x="6090019" y="926271"/>
                <a:ext cx="78120" cy="221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F5CBF5-1398-47F1-A214-687D8C16D4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81019" y="917271"/>
                  <a:ext cx="95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ACB644-7651-4864-BC3C-B26C363ABB60}"/>
                    </a:ext>
                  </a:extLst>
                </p14:cNvPr>
                <p14:cNvContentPartPr/>
                <p14:nvPr/>
              </p14:nvContentPartPr>
              <p14:xfrm>
                <a:off x="6304579" y="839151"/>
                <a:ext cx="263160" cy="333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ACB644-7651-4864-BC3C-B26C363ABB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5939" y="830151"/>
                  <a:ext cx="2808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D93411-D039-4013-82CB-02B23D13A3C9}"/>
                    </a:ext>
                  </a:extLst>
                </p14:cNvPr>
                <p14:cNvContentPartPr/>
                <p14:nvPr/>
              </p14:nvContentPartPr>
              <p14:xfrm>
                <a:off x="6400699" y="728991"/>
                <a:ext cx="191520" cy="24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D93411-D039-4013-82CB-02B23D13A3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391699" y="719991"/>
                  <a:ext cx="20916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E81D5F9-0B55-4917-AA0B-EFCB33136DB6}"/>
                  </a:ext>
                </a:extLst>
              </p14:cNvPr>
              <p14:cNvContentPartPr/>
              <p14:nvPr/>
            </p14:nvContentPartPr>
            <p14:xfrm>
              <a:off x="2536459" y="1985031"/>
              <a:ext cx="2768760" cy="429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E81D5F9-0B55-4917-AA0B-EFCB33136DB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27459" y="1976031"/>
                <a:ext cx="2786400" cy="44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A144DA93-2B66-48F2-8F58-95ECB2907623}"/>
              </a:ext>
            </a:extLst>
          </p:cNvPr>
          <p:cNvGrpSpPr/>
          <p:nvPr/>
        </p:nvGrpSpPr>
        <p:grpSpPr>
          <a:xfrm>
            <a:off x="3167179" y="1600911"/>
            <a:ext cx="430920" cy="341640"/>
            <a:chOff x="3167179" y="1600911"/>
            <a:chExt cx="43092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241FB8-F2F9-4FD6-A522-AE1AF9CEDD54}"/>
                    </a:ext>
                  </a:extLst>
                </p14:cNvPr>
                <p14:cNvContentPartPr/>
                <p14:nvPr/>
              </p14:nvContentPartPr>
              <p14:xfrm>
                <a:off x="3167179" y="1600911"/>
                <a:ext cx="269280" cy="174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241FB8-F2F9-4FD6-A522-AE1AF9CEDD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58539" y="1591911"/>
                  <a:ext cx="286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5C53EB-CFDC-417F-BCE2-74FC82B75971}"/>
                    </a:ext>
                  </a:extLst>
                </p14:cNvPr>
                <p14:cNvContentPartPr/>
                <p14:nvPr/>
              </p14:nvContentPartPr>
              <p14:xfrm>
                <a:off x="3394339" y="1762911"/>
                <a:ext cx="18360" cy="113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5C53EB-CFDC-417F-BCE2-74FC82B759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85699" y="1753911"/>
                  <a:ext cx="3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18F758-CB20-494D-A153-748514E299A3}"/>
                    </a:ext>
                  </a:extLst>
                </p14:cNvPr>
                <p14:cNvContentPartPr/>
                <p14:nvPr/>
              </p14:nvContentPartPr>
              <p14:xfrm>
                <a:off x="3591619" y="1906191"/>
                <a:ext cx="6480" cy="36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18F758-CB20-494D-A153-748514E299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2979" y="1897551"/>
                  <a:ext cx="24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F8B042C-E855-419B-AB59-EC5B87F99A75}"/>
              </a:ext>
            </a:extLst>
          </p:cNvPr>
          <p:cNvGrpSpPr/>
          <p:nvPr/>
        </p:nvGrpSpPr>
        <p:grpSpPr>
          <a:xfrm>
            <a:off x="3501979" y="2408031"/>
            <a:ext cx="448560" cy="299880"/>
            <a:chOff x="3501979" y="2408031"/>
            <a:chExt cx="44856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16A29F-1832-4695-840D-1E66D3D764C5}"/>
                    </a:ext>
                  </a:extLst>
                </p14:cNvPr>
                <p14:cNvContentPartPr/>
                <p14:nvPr/>
              </p14:nvContentPartPr>
              <p14:xfrm>
                <a:off x="3501979" y="2408031"/>
                <a:ext cx="376920" cy="216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16A29F-1832-4695-840D-1E66D3D764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93339" y="2399391"/>
                  <a:ext cx="394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8A3C293-22AD-47F8-96BB-4EC2E440D958}"/>
                    </a:ext>
                  </a:extLst>
                </p14:cNvPr>
                <p14:cNvContentPartPr/>
                <p14:nvPr/>
              </p14:nvContentPartPr>
              <p14:xfrm>
                <a:off x="3759019" y="2605671"/>
                <a:ext cx="191520" cy="10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8A3C293-22AD-47F8-96BB-4EC2E440D95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50019" y="2596671"/>
                  <a:ext cx="2091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686D44-AD23-477C-925C-56E317DB4DF6}"/>
              </a:ext>
            </a:extLst>
          </p:cNvPr>
          <p:cNvGrpSpPr/>
          <p:nvPr/>
        </p:nvGrpSpPr>
        <p:grpSpPr>
          <a:xfrm>
            <a:off x="1744819" y="2730951"/>
            <a:ext cx="1267560" cy="425520"/>
            <a:chOff x="1744819" y="2730951"/>
            <a:chExt cx="126756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04AE01-6608-4821-BA26-F1F1EEE560CF}"/>
                    </a:ext>
                  </a:extLst>
                </p14:cNvPr>
                <p14:cNvContentPartPr/>
                <p14:nvPr/>
              </p14:nvContentPartPr>
              <p14:xfrm>
                <a:off x="1744819" y="2814111"/>
                <a:ext cx="362160" cy="299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04AE01-6608-4821-BA26-F1F1EEE560C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36179" y="2805111"/>
                  <a:ext cx="379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3961253-7543-44FE-9EBF-E4C2C42A4F62}"/>
                    </a:ext>
                  </a:extLst>
                </p14:cNvPr>
                <p14:cNvContentPartPr/>
                <p14:nvPr/>
              </p14:nvContentPartPr>
              <p14:xfrm>
                <a:off x="1930219" y="3065391"/>
                <a:ext cx="155880" cy="91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3961253-7543-44FE-9EBF-E4C2C42A4F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21579" y="3056751"/>
                  <a:ext cx="173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CFBB2D-7153-43A1-AFC5-EC944E7BF26D}"/>
                    </a:ext>
                  </a:extLst>
                </p14:cNvPr>
                <p14:cNvContentPartPr/>
                <p14:nvPr/>
              </p14:nvContentPartPr>
              <p14:xfrm>
                <a:off x="1876579" y="2766951"/>
                <a:ext cx="72000" cy="2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CFBB2D-7153-43A1-AFC5-EC944E7BF2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67579" y="2757951"/>
                  <a:ext cx="89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E9EB9A-EB0A-457E-9C8C-C5F2F88A7B94}"/>
                    </a:ext>
                  </a:extLst>
                </p14:cNvPr>
                <p14:cNvContentPartPr/>
                <p14:nvPr/>
              </p14:nvContentPartPr>
              <p14:xfrm>
                <a:off x="2157379" y="2886471"/>
                <a:ext cx="101880" cy="18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E9EB9A-EB0A-457E-9C8C-C5F2F88A7B9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48379" y="2877471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624026-0317-48B3-B938-368487E38A83}"/>
                    </a:ext>
                  </a:extLst>
                </p14:cNvPr>
                <p14:cNvContentPartPr/>
                <p14:nvPr/>
              </p14:nvContentPartPr>
              <p14:xfrm>
                <a:off x="2145499" y="2886111"/>
                <a:ext cx="609840" cy="154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624026-0317-48B3-B938-368487E38A8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36499" y="2877471"/>
                  <a:ext cx="62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9658E4-64A6-447C-9B5F-652F63C11D6D}"/>
                    </a:ext>
                  </a:extLst>
                </p14:cNvPr>
                <p14:cNvContentPartPr/>
                <p14:nvPr/>
              </p14:nvContentPartPr>
              <p14:xfrm>
                <a:off x="2718619" y="2778831"/>
                <a:ext cx="186840" cy="269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9658E4-64A6-447C-9B5F-652F63C11D6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09619" y="2769831"/>
                  <a:ext cx="2044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040DE2-3968-4630-9D80-FB4540781C96}"/>
                    </a:ext>
                  </a:extLst>
                </p14:cNvPr>
                <p14:cNvContentPartPr/>
                <p14:nvPr/>
              </p14:nvContentPartPr>
              <p14:xfrm>
                <a:off x="2876659" y="3012111"/>
                <a:ext cx="135720" cy="114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040DE2-3968-4630-9D80-FB4540781C9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67659" y="3003111"/>
                  <a:ext cx="153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1530504-4553-4C33-9B2B-5EAFE2093E9D}"/>
                    </a:ext>
                  </a:extLst>
                </p14:cNvPr>
                <p14:cNvContentPartPr/>
                <p14:nvPr/>
              </p14:nvContentPartPr>
              <p14:xfrm>
                <a:off x="2713219" y="2730951"/>
                <a:ext cx="173880" cy="1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1530504-4553-4C33-9B2B-5EAFE2093E9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04219" y="2721951"/>
                  <a:ext cx="1915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0A6F052-0260-42B1-A136-1D5F20B50074}"/>
                  </a:ext>
                </a:extLst>
              </p14:cNvPr>
              <p14:cNvContentPartPr/>
              <p14:nvPr/>
            </p14:nvContentPartPr>
            <p14:xfrm>
              <a:off x="2264659" y="1565631"/>
              <a:ext cx="191520" cy="601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0A6F052-0260-42B1-A136-1D5F20B5007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56019" y="1556991"/>
                <a:ext cx="2091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373AA91-5B05-4672-AD74-43DDA5EFAEB8}"/>
              </a:ext>
            </a:extLst>
          </p:cNvPr>
          <p:cNvGrpSpPr/>
          <p:nvPr/>
        </p:nvGrpSpPr>
        <p:grpSpPr>
          <a:xfrm>
            <a:off x="6749179" y="1272951"/>
            <a:ext cx="703800" cy="1147680"/>
            <a:chOff x="6749179" y="1272951"/>
            <a:chExt cx="703800" cy="11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C4C28B-A939-4406-9406-CF3D93F79385}"/>
                    </a:ext>
                  </a:extLst>
                </p14:cNvPr>
                <p14:cNvContentPartPr/>
                <p14:nvPr/>
              </p14:nvContentPartPr>
              <p14:xfrm>
                <a:off x="7064179" y="1272951"/>
                <a:ext cx="204120" cy="855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C4C28B-A939-4406-9406-CF3D93F793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55179" y="1263951"/>
                  <a:ext cx="22176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A2D5511-6508-465F-960D-2CFA48E93460}"/>
                    </a:ext>
                  </a:extLst>
                </p14:cNvPr>
                <p14:cNvContentPartPr/>
                <p14:nvPr/>
              </p14:nvContentPartPr>
              <p14:xfrm>
                <a:off x="6749179" y="2109591"/>
                <a:ext cx="279360" cy="183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A2D5511-6508-465F-960D-2CFA48E934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0539" y="2100591"/>
                  <a:ext cx="297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C8F62E0-4718-4989-B6F1-D9B5EC8E40BE}"/>
                    </a:ext>
                  </a:extLst>
                </p14:cNvPr>
                <p14:cNvContentPartPr/>
                <p14:nvPr/>
              </p14:nvContentPartPr>
              <p14:xfrm>
                <a:off x="7123939" y="2199231"/>
                <a:ext cx="30240" cy="6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C8F62E0-4718-4989-B6F1-D9B5EC8E40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14939" y="2190231"/>
                  <a:ext cx="47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6DEC3AA-5298-4C5A-BC80-6F739D051FAC}"/>
                    </a:ext>
                  </a:extLst>
                </p14:cNvPr>
                <p14:cNvContentPartPr/>
                <p14:nvPr/>
              </p14:nvContentPartPr>
              <p14:xfrm>
                <a:off x="7297099" y="1972071"/>
                <a:ext cx="155880" cy="448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6DEC3AA-5298-4C5A-BC80-6F739D051FA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8099" y="1963071"/>
                  <a:ext cx="173520" cy="46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0166C5D-D035-4D31-977B-59BC490D3963}"/>
                  </a:ext>
                </a:extLst>
              </p14:cNvPr>
              <p14:cNvContentPartPr/>
              <p14:nvPr/>
            </p14:nvContentPartPr>
            <p14:xfrm>
              <a:off x="8062099" y="1972071"/>
              <a:ext cx="126000" cy="4546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0166C5D-D035-4D31-977B-59BC490D396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053099" y="1963071"/>
                <a:ext cx="143640" cy="4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EBE182A-90CF-4129-8927-D6890582458C}"/>
              </a:ext>
            </a:extLst>
          </p:cNvPr>
          <p:cNvGrpSpPr/>
          <p:nvPr/>
        </p:nvGrpSpPr>
        <p:grpSpPr>
          <a:xfrm>
            <a:off x="1200139" y="3438351"/>
            <a:ext cx="3569400" cy="608760"/>
            <a:chOff x="1200139" y="3438351"/>
            <a:chExt cx="356940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F8035A-58D1-479E-818F-92BB112BFFC8}"/>
                    </a:ext>
                  </a:extLst>
                </p14:cNvPr>
                <p14:cNvContentPartPr/>
                <p14:nvPr/>
              </p14:nvContentPartPr>
              <p14:xfrm>
                <a:off x="1200139" y="3621591"/>
                <a:ext cx="234000" cy="266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F8035A-58D1-479E-818F-92BB112BFF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91139" y="3612591"/>
                  <a:ext cx="251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BFCB249-12FD-412E-B774-3F8F88823239}"/>
                    </a:ext>
                  </a:extLst>
                </p14:cNvPr>
                <p14:cNvContentPartPr/>
                <p14:nvPr/>
              </p14:nvContentPartPr>
              <p14:xfrm>
                <a:off x="1661299" y="3711231"/>
                <a:ext cx="108000" cy="12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BFCB249-12FD-412E-B774-3F8F888232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52299" y="3702231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8BAC2C-247F-4BD4-A9AC-1166282F4BDB}"/>
                    </a:ext>
                  </a:extLst>
                </p14:cNvPr>
                <p14:cNvContentPartPr/>
                <p14:nvPr/>
              </p14:nvContentPartPr>
              <p14:xfrm>
                <a:off x="1661299" y="3842631"/>
                <a:ext cx="137880" cy="12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8BAC2C-247F-4BD4-A9AC-1166282F4B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52299" y="3833991"/>
                  <a:ext cx="155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1255EA8-344F-4ADE-9A6F-906F57786678}"/>
                    </a:ext>
                  </a:extLst>
                </p14:cNvPr>
                <p14:cNvContentPartPr/>
                <p14:nvPr/>
              </p14:nvContentPartPr>
              <p14:xfrm>
                <a:off x="2157379" y="3438351"/>
                <a:ext cx="204480" cy="237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1255EA8-344F-4ADE-9A6F-906F577866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48379" y="3429351"/>
                  <a:ext cx="222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E270AD-5979-4AD6-861D-5D3440646B5A}"/>
                    </a:ext>
                  </a:extLst>
                </p14:cNvPr>
                <p14:cNvContentPartPr/>
                <p14:nvPr/>
              </p14:nvContentPartPr>
              <p14:xfrm>
                <a:off x="2033899" y="3770991"/>
                <a:ext cx="510480" cy="48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E270AD-5979-4AD6-861D-5D3440646B5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24899" y="3761991"/>
                  <a:ext cx="528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4B5D33-534A-41D8-AC18-808498D601B6}"/>
                    </a:ext>
                  </a:extLst>
                </p14:cNvPr>
                <p14:cNvContentPartPr/>
                <p14:nvPr/>
              </p14:nvContentPartPr>
              <p14:xfrm>
                <a:off x="2062339" y="3812751"/>
                <a:ext cx="406080" cy="234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4B5D33-534A-41D8-AC18-808498D601B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53339" y="3804111"/>
                  <a:ext cx="423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7CF6FD-EE46-4C4F-93FD-107F0EA2F623}"/>
                    </a:ext>
                  </a:extLst>
                </p14:cNvPr>
                <p14:cNvContentPartPr/>
                <p14:nvPr/>
              </p14:nvContentPartPr>
              <p14:xfrm>
                <a:off x="2628979" y="3646431"/>
                <a:ext cx="243720" cy="230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7CF6FD-EE46-4C4F-93FD-107F0EA2F6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20339" y="3637431"/>
                  <a:ext cx="261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3F396C0-21BB-4862-A6CC-8B05D71FF2EF}"/>
                    </a:ext>
                  </a:extLst>
                </p14:cNvPr>
                <p14:cNvContentPartPr/>
                <p14:nvPr/>
              </p14:nvContentPartPr>
              <p14:xfrm>
                <a:off x="2910499" y="3752991"/>
                <a:ext cx="24120" cy="54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3F396C0-21BB-4862-A6CC-8B05D71FF2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01499" y="3744351"/>
                  <a:ext cx="41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70EC0CB-2C8E-4EB0-9E29-70E3042AA874}"/>
                    </a:ext>
                  </a:extLst>
                </p14:cNvPr>
                <p14:cNvContentPartPr/>
                <p14:nvPr/>
              </p14:nvContentPartPr>
              <p14:xfrm>
                <a:off x="3215059" y="3645351"/>
                <a:ext cx="36360" cy="149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70EC0CB-2C8E-4EB0-9E29-70E3042AA87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06419" y="3636711"/>
                  <a:ext cx="5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F6E5B95-2D17-4D68-B836-1D8112DE41BF}"/>
                    </a:ext>
                  </a:extLst>
                </p14:cNvPr>
                <p14:cNvContentPartPr/>
                <p14:nvPr/>
              </p14:nvContentPartPr>
              <p14:xfrm>
                <a:off x="3048379" y="3555711"/>
                <a:ext cx="352440" cy="309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F6E5B95-2D17-4D68-B836-1D8112DE41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39379" y="3547071"/>
                  <a:ext cx="370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5B55D50-4B8F-420A-96A5-4D8FC67845D2}"/>
                    </a:ext>
                  </a:extLst>
                </p14:cNvPr>
                <p14:cNvContentPartPr/>
                <p14:nvPr/>
              </p14:nvContentPartPr>
              <p14:xfrm>
                <a:off x="3699259" y="3734991"/>
                <a:ext cx="179640" cy="3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5B55D50-4B8F-420A-96A5-4D8FC67845D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90259" y="3726351"/>
                  <a:ext cx="197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859BF9-F7C5-4801-8CE3-AF9BCC297134}"/>
                    </a:ext>
                  </a:extLst>
                </p14:cNvPr>
                <p14:cNvContentPartPr/>
                <p14:nvPr/>
              </p14:nvContentPartPr>
              <p14:xfrm>
                <a:off x="3806899" y="3675231"/>
                <a:ext cx="48240" cy="215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859BF9-F7C5-4801-8CE3-AF9BCC2971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97899" y="3666591"/>
                  <a:ext cx="65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7F27D02-6CDC-48E4-A297-AFB8B92D16B2}"/>
                    </a:ext>
                  </a:extLst>
                </p14:cNvPr>
                <p14:cNvContentPartPr/>
                <p14:nvPr/>
              </p14:nvContentPartPr>
              <p14:xfrm>
                <a:off x="4063939" y="3633471"/>
                <a:ext cx="273240" cy="195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7F27D02-6CDC-48E4-A297-AFB8B92D16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4939" y="3624831"/>
                  <a:ext cx="290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811788-AD6F-4C17-BEFB-B4D96A09BE16}"/>
                    </a:ext>
                  </a:extLst>
                </p14:cNvPr>
                <p14:cNvContentPartPr/>
                <p14:nvPr/>
              </p14:nvContentPartPr>
              <p14:xfrm>
                <a:off x="4380739" y="3717351"/>
                <a:ext cx="30240" cy="363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811788-AD6F-4C17-BEFB-B4D96A09BE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71739" y="3708351"/>
                  <a:ext cx="47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8FB663C-90C0-41CC-B6F9-75C431DE2EB0}"/>
                    </a:ext>
                  </a:extLst>
                </p14:cNvPr>
                <p14:cNvContentPartPr/>
                <p14:nvPr/>
              </p14:nvContentPartPr>
              <p14:xfrm>
                <a:off x="4530139" y="3490191"/>
                <a:ext cx="239400" cy="437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8FB663C-90C0-41CC-B6F9-75C431DE2E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21139" y="3481191"/>
                  <a:ext cx="257040" cy="45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B3447EC6-E327-472D-A333-9B3702F76AF6}"/>
                  </a:ext>
                </a:extLst>
              </p14:cNvPr>
              <p14:cNvContentPartPr/>
              <p14:nvPr/>
            </p14:nvContentPartPr>
            <p14:xfrm>
              <a:off x="5127739" y="3723111"/>
              <a:ext cx="96120" cy="648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B3447EC6-E327-472D-A333-9B3702F76AF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18739" y="3714471"/>
                <a:ext cx="113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5207B59-0956-49B8-A9EF-40C6D4169020}"/>
                  </a:ext>
                </a:extLst>
              </p14:cNvPr>
              <p14:cNvContentPartPr/>
              <p14:nvPr/>
            </p14:nvContentPartPr>
            <p14:xfrm>
              <a:off x="5115859" y="3830751"/>
              <a:ext cx="113760" cy="122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5207B59-0956-49B8-A9EF-40C6D416902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06859" y="3821751"/>
                <a:ext cx="131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668C2B5-E255-411A-AFA9-2AF41BF7028A}"/>
                  </a:ext>
                </a:extLst>
              </p14:cNvPr>
              <p14:cNvContentPartPr/>
              <p14:nvPr/>
            </p14:nvContentPartPr>
            <p14:xfrm>
              <a:off x="7937179" y="3662991"/>
              <a:ext cx="152280" cy="17424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668C2B5-E255-411A-AFA9-2AF41BF7028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928179" y="3653991"/>
                <a:ext cx="16992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834FAD8-DBDA-4A84-8635-BF619623C4A0}"/>
              </a:ext>
            </a:extLst>
          </p:cNvPr>
          <p:cNvGrpSpPr/>
          <p:nvPr/>
        </p:nvGrpSpPr>
        <p:grpSpPr>
          <a:xfrm>
            <a:off x="5587819" y="3316671"/>
            <a:ext cx="2026080" cy="639720"/>
            <a:chOff x="5587819" y="3316671"/>
            <a:chExt cx="202608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6C1CBA-897F-4A18-9196-0949A61BC338}"/>
                    </a:ext>
                  </a:extLst>
                </p14:cNvPr>
                <p14:cNvContentPartPr/>
                <p14:nvPr/>
              </p14:nvContentPartPr>
              <p14:xfrm>
                <a:off x="5707339" y="3316671"/>
                <a:ext cx="287280" cy="252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6C1CBA-897F-4A18-9196-0949A61BC33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98339" y="3307671"/>
                  <a:ext cx="304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412A5A4-3310-415A-83E3-AD0BAA3D7400}"/>
                    </a:ext>
                  </a:extLst>
                </p14:cNvPr>
                <p14:cNvContentPartPr/>
                <p14:nvPr/>
              </p14:nvContentPartPr>
              <p14:xfrm>
                <a:off x="5587819" y="3384351"/>
                <a:ext cx="926640" cy="297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412A5A4-3310-415A-83E3-AD0BAA3D74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78819" y="3375711"/>
                  <a:ext cx="944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E7FE007-9555-4D6D-A34E-0474D6239E28}"/>
                    </a:ext>
                  </a:extLst>
                </p14:cNvPr>
                <p14:cNvContentPartPr/>
                <p14:nvPr/>
              </p14:nvContentPartPr>
              <p14:xfrm>
                <a:off x="5755219" y="3740751"/>
                <a:ext cx="518400" cy="210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E7FE007-9555-4D6D-A34E-0474D6239E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46219" y="3732111"/>
                  <a:ext cx="536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2C560E-BB43-4E16-B57B-DE06131A3496}"/>
                    </a:ext>
                  </a:extLst>
                </p14:cNvPr>
                <p14:cNvContentPartPr/>
                <p14:nvPr/>
              </p14:nvContentPartPr>
              <p14:xfrm>
                <a:off x="6137539" y="3633471"/>
                <a:ext cx="723960" cy="322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2C560E-BB43-4E16-B57B-DE06131A34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28539" y="3624831"/>
                  <a:ext cx="7416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7F9A7C-C472-4052-AB9F-8B3A0FB96BB5}"/>
                    </a:ext>
                  </a:extLst>
                </p14:cNvPr>
                <p14:cNvContentPartPr/>
                <p14:nvPr/>
              </p14:nvContentPartPr>
              <p14:xfrm>
                <a:off x="6783019" y="3585591"/>
                <a:ext cx="12240" cy="221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7F9A7C-C472-4052-AB9F-8B3A0FB96B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74379" y="3576951"/>
                  <a:ext cx="29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E83839-2F83-466E-9E22-7D3796954394}"/>
                    </a:ext>
                  </a:extLst>
                </p14:cNvPr>
                <p14:cNvContentPartPr/>
                <p14:nvPr/>
              </p14:nvContentPartPr>
              <p14:xfrm>
                <a:off x="7470259" y="3699351"/>
                <a:ext cx="90000" cy="1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E83839-2F83-466E-9E22-7D37969543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61619" y="3690351"/>
                  <a:ext cx="10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AE87BE5-6762-4BB4-8FA3-CBEC787B053C}"/>
                    </a:ext>
                  </a:extLst>
                </p14:cNvPr>
                <p14:cNvContentPartPr/>
                <p14:nvPr/>
              </p14:nvContentPartPr>
              <p14:xfrm>
                <a:off x="7470259" y="3794751"/>
                <a:ext cx="143640" cy="1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AE87BE5-6762-4BB4-8FA3-CBEC787B05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61619" y="3786111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F5B64A3-253C-4D1B-8BB0-E39A7DD06CEB}"/>
                    </a:ext>
                  </a:extLst>
                </p14:cNvPr>
                <p14:cNvContentPartPr/>
                <p14:nvPr/>
              </p14:nvContentPartPr>
              <p14:xfrm>
                <a:off x="6920539" y="3580191"/>
                <a:ext cx="196560" cy="207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F5B64A3-253C-4D1B-8BB0-E39A7DD06C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11899" y="3571191"/>
                  <a:ext cx="214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7EFF05-D1D9-4957-980A-1D4F4314C9BA}"/>
                    </a:ext>
                  </a:extLst>
                </p14:cNvPr>
                <p14:cNvContentPartPr/>
                <p14:nvPr/>
              </p14:nvContentPartPr>
              <p14:xfrm>
                <a:off x="7159579" y="3657591"/>
                <a:ext cx="24120" cy="36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7EFF05-D1D9-4957-980A-1D4F4314C9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50939" y="3648591"/>
                  <a:ext cx="41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D826BF-130C-4E1C-A65D-5939CC04A1AA}"/>
                    </a:ext>
                  </a:extLst>
                </p14:cNvPr>
                <p14:cNvContentPartPr/>
                <p14:nvPr/>
              </p14:nvContentPartPr>
              <p14:xfrm>
                <a:off x="7219339" y="3579471"/>
                <a:ext cx="160560" cy="306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D826BF-130C-4E1C-A65D-5939CC04A1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10699" y="3570831"/>
                  <a:ext cx="1782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42C379-5E28-4303-A9C3-32BF2AE09644}"/>
                    </a:ext>
                  </a:extLst>
                </p14:cNvPr>
                <p14:cNvContentPartPr/>
                <p14:nvPr/>
              </p14:nvContentPartPr>
              <p14:xfrm>
                <a:off x="7255339" y="3436191"/>
                <a:ext cx="197640" cy="12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42C379-5E28-4303-A9C3-32BF2AE096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46339" y="3427551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81C0E4F-16F5-4F43-8329-DD9E16F1445D}"/>
                  </a:ext>
                </a:extLst>
              </p14:cNvPr>
              <p14:cNvContentPartPr/>
              <p14:nvPr/>
            </p14:nvContentPartPr>
            <p14:xfrm>
              <a:off x="6902539" y="4009671"/>
              <a:ext cx="448560" cy="846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81C0E4F-16F5-4F43-8329-DD9E16F1445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893899" y="4001031"/>
                <a:ext cx="4662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B9D7FB9-4AF5-4681-A5EF-EC8D34F592E9}"/>
                  </a:ext>
                </a:extLst>
              </p14:cNvPr>
              <p14:cNvContentPartPr/>
              <p14:nvPr/>
            </p14:nvContentPartPr>
            <p14:xfrm>
              <a:off x="4445899" y="1858311"/>
              <a:ext cx="255240" cy="2077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B9D7FB9-4AF5-4681-A5EF-EC8D34F592E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36899" y="1849671"/>
                <a:ext cx="27288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91B677D-A150-40DD-B649-1CF3A2E32B2D}"/>
              </a:ext>
            </a:extLst>
          </p:cNvPr>
          <p:cNvGrpSpPr/>
          <p:nvPr/>
        </p:nvGrpSpPr>
        <p:grpSpPr>
          <a:xfrm>
            <a:off x="4196779" y="4231071"/>
            <a:ext cx="1188000" cy="526320"/>
            <a:chOff x="4196779" y="4231071"/>
            <a:chExt cx="118800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300E346-1D84-4BE3-BBEB-5C196FF4EC92}"/>
                    </a:ext>
                  </a:extLst>
                </p14:cNvPr>
                <p14:cNvContentPartPr/>
                <p14:nvPr/>
              </p14:nvContentPartPr>
              <p14:xfrm>
                <a:off x="4308739" y="4231071"/>
                <a:ext cx="227520" cy="173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300E346-1D84-4BE3-BBEB-5C196FF4EC9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00099" y="4222071"/>
                  <a:ext cx="245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BC27B60-E818-4341-8F5E-80E4A55AC253}"/>
                    </a:ext>
                  </a:extLst>
                </p14:cNvPr>
                <p14:cNvContentPartPr/>
                <p14:nvPr/>
              </p14:nvContentPartPr>
              <p14:xfrm>
                <a:off x="4196779" y="4514031"/>
                <a:ext cx="482040" cy="22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BC27B60-E818-4341-8F5E-80E4A55AC25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88139" y="4505391"/>
                  <a:ext cx="499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ABEC8A-CCDD-4AE6-9735-5408A0DAFCB5}"/>
                    </a:ext>
                  </a:extLst>
                </p14:cNvPr>
                <p14:cNvContentPartPr/>
                <p14:nvPr/>
              </p14:nvContentPartPr>
              <p14:xfrm>
                <a:off x="4297219" y="4511871"/>
                <a:ext cx="352440" cy="1864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ABEC8A-CCDD-4AE6-9735-5408A0DAFCB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88579" y="4502871"/>
                  <a:ext cx="370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3D0187-B830-4CAA-9F02-423701846994}"/>
                    </a:ext>
                  </a:extLst>
                </p14:cNvPr>
                <p14:cNvContentPartPr/>
                <p14:nvPr/>
              </p14:nvContentPartPr>
              <p14:xfrm>
                <a:off x="4561819" y="4589631"/>
                <a:ext cx="64080" cy="167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3D0187-B830-4CAA-9F02-4237018469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53179" y="4580991"/>
                  <a:ext cx="81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FD069B6-77E4-4C79-B635-94A193CA6532}"/>
                    </a:ext>
                  </a:extLst>
                </p14:cNvPr>
                <p14:cNvContentPartPr/>
                <p14:nvPr/>
              </p14:nvContentPartPr>
              <p14:xfrm>
                <a:off x="4810939" y="4478031"/>
                <a:ext cx="239400" cy="12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FD069B6-77E4-4C79-B635-94A193CA653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01939" y="4469391"/>
                  <a:ext cx="257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2C7DFAE-15A3-48F7-8A18-206D36E76CB2}"/>
                    </a:ext>
                  </a:extLst>
                </p14:cNvPr>
                <p14:cNvContentPartPr/>
                <p14:nvPr/>
              </p14:nvContentPartPr>
              <p14:xfrm>
                <a:off x="5259499" y="4488111"/>
                <a:ext cx="125280" cy="114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2C7DFAE-15A3-48F7-8A18-206D36E76CB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50859" y="4479111"/>
                  <a:ext cx="1429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3339897-4803-4963-975A-75EE4C566E8E}"/>
              </a:ext>
            </a:extLst>
          </p:cNvPr>
          <p:cNvGrpSpPr/>
          <p:nvPr/>
        </p:nvGrpSpPr>
        <p:grpSpPr>
          <a:xfrm>
            <a:off x="1687219" y="4290831"/>
            <a:ext cx="1994400" cy="364680"/>
            <a:chOff x="1687219" y="4290831"/>
            <a:chExt cx="199440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23B21D-FBC8-4CB9-9C51-AB36BCD549B9}"/>
                    </a:ext>
                  </a:extLst>
                </p14:cNvPr>
                <p14:cNvContentPartPr/>
                <p14:nvPr/>
              </p14:nvContentPartPr>
              <p14:xfrm>
                <a:off x="1687219" y="4357071"/>
                <a:ext cx="405000" cy="250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23B21D-FBC8-4CB9-9C51-AB36BCD549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78219" y="4348071"/>
                  <a:ext cx="422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4C2942-D5E7-41BB-90F6-187D7C04117C}"/>
                    </a:ext>
                  </a:extLst>
                </p14:cNvPr>
                <p14:cNvContentPartPr/>
                <p14:nvPr/>
              </p14:nvContentPartPr>
              <p14:xfrm>
                <a:off x="2420179" y="4380471"/>
                <a:ext cx="285120" cy="275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4C2942-D5E7-41BB-90F6-187D7C0411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11539" y="4371471"/>
                  <a:ext cx="302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21FEEA-87F5-4D36-93EE-2CCA44B529D2}"/>
                    </a:ext>
                  </a:extLst>
                </p14:cNvPr>
                <p14:cNvContentPartPr/>
                <p14:nvPr/>
              </p14:nvContentPartPr>
              <p14:xfrm>
                <a:off x="2533939" y="4290831"/>
                <a:ext cx="96120" cy="1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21FEEA-87F5-4D36-93EE-2CCA44B529D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24939" y="4282191"/>
                  <a:ext cx="11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5926160-208D-453B-A88B-19009194777F}"/>
                    </a:ext>
                  </a:extLst>
                </p14:cNvPr>
                <p14:cNvContentPartPr/>
                <p14:nvPr/>
              </p14:nvContentPartPr>
              <p14:xfrm>
                <a:off x="2868379" y="4380471"/>
                <a:ext cx="197640" cy="137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5926160-208D-453B-A88B-1900919477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59739" y="4371831"/>
                  <a:ext cx="21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8D13117-B7A7-4F68-B203-99FE09E8BFEA}"/>
                    </a:ext>
                  </a:extLst>
                </p14:cNvPr>
                <p14:cNvContentPartPr/>
                <p14:nvPr/>
              </p14:nvContentPartPr>
              <p14:xfrm>
                <a:off x="3280579" y="4392351"/>
                <a:ext cx="166320" cy="167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8D13117-B7A7-4F68-B203-99FE09E8BFE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71579" y="4383711"/>
                  <a:ext cx="18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A1B617-E42F-486C-8BC8-B625E4F4F6C3}"/>
                    </a:ext>
                  </a:extLst>
                </p14:cNvPr>
                <p14:cNvContentPartPr/>
                <p14:nvPr/>
              </p14:nvContentPartPr>
              <p14:xfrm>
                <a:off x="3651379" y="4583871"/>
                <a:ext cx="30240" cy="66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A1B617-E42F-486C-8BC8-B625E4F4F6C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42739" y="4574871"/>
                  <a:ext cx="47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3FC1AD-E143-4788-BF3D-F25B9FB38E10}"/>
                    </a:ext>
                  </a:extLst>
                </p14:cNvPr>
                <p14:cNvContentPartPr/>
                <p14:nvPr/>
              </p14:nvContentPartPr>
              <p14:xfrm>
                <a:off x="2181139" y="4446351"/>
                <a:ext cx="66240" cy="95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3FC1AD-E143-4788-BF3D-F25B9FB38E1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72139" y="4437351"/>
                  <a:ext cx="838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70512C2-1903-4D07-BBFE-D5CE7749D4C3}"/>
              </a:ext>
            </a:extLst>
          </p:cNvPr>
          <p:cNvGrpSpPr/>
          <p:nvPr/>
        </p:nvGrpSpPr>
        <p:grpSpPr>
          <a:xfrm>
            <a:off x="1667059" y="4699791"/>
            <a:ext cx="1295640" cy="499320"/>
            <a:chOff x="1667059" y="4699791"/>
            <a:chExt cx="129564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AC1D0C-3723-41AC-872E-5FDC04BE8004}"/>
                    </a:ext>
                  </a:extLst>
                </p14:cNvPr>
                <p14:cNvContentPartPr/>
                <p14:nvPr/>
              </p14:nvContentPartPr>
              <p14:xfrm>
                <a:off x="1721059" y="4764951"/>
                <a:ext cx="1241640" cy="460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AC1D0C-3723-41AC-872E-5FDC04BE80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12059" y="4756311"/>
                  <a:ext cx="1259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255FF1-4EB5-4428-91FE-1C968EDF5C05}"/>
                    </a:ext>
                  </a:extLst>
                </p14:cNvPr>
                <p14:cNvContentPartPr/>
                <p14:nvPr/>
              </p14:nvContentPartPr>
              <p14:xfrm>
                <a:off x="1667059" y="4699791"/>
                <a:ext cx="1213560" cy="102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255FF1-4EB5-4428-91FE-1C968EDF5C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8419" y="4691151"/>
                  <a:ext cx="1231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63FEF80-F4E8-457F-9843-6C0742C50AEE}"/>
                    </a:ext>
                  </a:extLst>
                </p14:cNvPr>
                <p14:cNvContentPartPr/>
                <p14:nvPr/>
              </p14:nvContentPartPr>
              <p14:xfrm>
                <a:off x="1768939" y="4746951"/>
                <a:ext cx="1094040" cy="1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63FEF80-F4E8-457F-9843-6C0742C50A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759939" y="4738311"/>
                  <a:ext cx="1111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BF143A8-AE18-4D02-8634-296D46341EA2}"/>
                    </a:ext>
                  </a:extLst>
                </p14:cNvPr>
                <p14:cNvContentPartPr/>
                <p14:nvPr/>
              </p14:nvContentPartPr>
              <p14:xfrm>
                <a:off x="1854259" y="4918311"/>
                <a:ext cx="165600" cy="28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F143A8-AE18-4D02-8634-296D46341EA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45619" y="4909671"/>
                  <a:ext cx="183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C29387C-AE37-4790-8161-0928F6262A48}"/>
                    </a:ext>
                  </a:extLst>
                </p14:cNvPr>
                <p14:cNvContentPartPr/>
                <p14:nvPr/>
              </p14:nvContentPartPr>
              <p14:xfrm>
                <a:off x="2055859" y="4906431"/>
                <a:ext cx="36360" cy="143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C29387C-AE37-4790-8161-0928F6262A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46859" y="4897791"/>
                  <a:ext cx="54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CF8DC4-D89E-492B-BE7E-84922E699258}"/>
                    </a:ext>
                  </a:extLst>
                </p14:cNvPr>
                <p14:cNvContentPartPr/>
                <p14:nvPr/>
              </p14:nvContentPartPr>
              <p14:xfrm>
                <a:off x="2187259" y="4944231"/>
                <a:ext cx="149760" cy="100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CF8DC4-D89E-492B-BE7E-84922E69925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78259" y="4935231"/>
                  <a:ext cx="167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71F3E4B-19F0-4533-8658-FEA143C90964}"/>
                    </a:ext>
                  </a:extLst>
                </p14:cNvPr>
                <p14:cNvContentPartPr/>
                <p14:nvPr/>
              </p14:nvContentPartPr>
              <p14:xfrm>
                <a:off x="2348539" y="5007951"/>
                <a:ext cx="72000" cy="36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71F3E4B-19F0-4533-8658-FEA143C909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39899" y="4999311"/>
                  <a:ext cx="89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044931-ECBF-4728-8E6D-0DA43E65E55F}"/>
                    </a:ext>
                  </a:extLst>
                </p14:cNvPr>
                <p14:cNvContentPartPr/>
                <p14:nvPr/>
              </p14:nvContentPartPr>
              <p14:xfrm>
                <a:off x="2467699" y="4882671"/>
                <a:ext cx="255240" cy="155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044931-ECBF-4728-8E6D-0DA43E65E55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58699" y="4873671"/>
                  <a:ext cx="2728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21E7FA9-B236-4891-9AB1-BCFABF67383B}"/>
              </a:ext>
            </a:extLst>
          </p:cNvPr>
          <p:cNvGrpSpPr/>
          <p:nvPr/>
        </p:nvGrpSpPr>
        <p:grpSpPr>
          <a:xfrm>
            <a:off x="1415779" y="5276871"/>
            <a:ext cx="2833560" cy="526320"/>
            <a:chOff x="1415779" y="5276871"/>
            <a:chExt cx="283356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F10053E-7F68-4D95-80F1-D3D19D3881BC}"/>
                    </a:ext>
                  </a:extLst>
                </p14:cNvPr>
                <p14:cNvContentPartPr/>
                <p14:nvPr/>
              </p14:nvContentPartPr>
              <p14:xfrm>
                <a:off x="1415779" y="5558031"/>
                <a:ext cx="198000" cy="144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F10053E-7F68-4D95-80F1-D3D19D3881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07139" y="5549031"/>
                  <a:ext cx="2156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10C08FD-E639-48FF-8C7E-EF0809E29ED0}"/>
                    </a:ext>
                  </a:extLst>
                </p14:cNvPr>
                <p14:cNvContentPartPr/>
                <p14:nvPr/>
              </p14:nvContentPartPr>
              <p14:xfrm>
                <a:off x="1542139" y="5455791"/>
                <a:ext cx="304920" cy="144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10C08FD-E639-48FF-8C7E-EF0809E29E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33139" y="5447151"/>
                  <a:ext cx="322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5A90236-F5CC-4332-AB3B-2532FADD9289}"/>
                    </a:ext>
                  </a:extLst>
                </p14:cNvPr>
                <p14:cNvContentPartPr/>
                <p14:nvPr/>
              </p14:nvContentPartPr>
              <p14:xfrm>
                <a:off x="2044339" y="5408271"/>
                <a:ext cx="125640" cy="311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5A90236-F5CC-4332-AB3B-2532FADD928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35699" y="5399631"/>
                  <a:ext cx="1432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27D5F96-A0A9-4C14-9366-F5557A8DEFFB}"/>
                    </a:ext>
                  </a:extLst>
                </p14:cNvPr>
                <p14:cNvContentPartPr/>
                <p14:nvPr/>
              </p14:nvContentPartPr>
              <p14:xfrm>
                <a:off x="2202019" y="5432751"/>
                <a:ext cx="288360" cy="234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27D5F96-A0A9-4C14-9366-F5557A8DEF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3019" y="5423751"/>
                  <a:ext cx="306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385D16-1313-4DBE-B3B4-A642A97AF97D}"/>
                    </a:ext>
                  </a:extLst>
                </p14:cNvPr>
                <p14:cNvContentPartPr/>
                <p14:nvPr/>
              </p14:nvContentPartPr>
              <p14:xfrm>
                <a:off x="2318659" y="5318991"/>
                <a:ext cx="149760" cy="430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385D16-1313-4DBE-B3B4-A642A97AF9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10019" y="5309991"/>
                  <a:ext cx="167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90E6176-4864-43A7-8021-13D469A80E1B}"/>
                    </a:ext>
                  </a:extLst>
                </p14:cNvPr>
                <p14:cNvContentPartPr/>
                <p14:nvPr/>
              </p14:nvContentPartPr>
              <p14:xfrm>
                <a:off x="2623579" y="5390631"/>
                <a:ext cx="478440" cy="149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90E6176-4864-43A7-8021-13D469A80E1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14579" y="5381631"/>
                  <a:ext cx="49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FDF7BAF-0606-4986-B5CF-EC80F4EFC11D}"/>
                    </a:ext>
                  </a:extLst>
                </p14:cNvPr>
                <p14:cNvContentPartPr/>
                <p14:nvPr/>
              </p14:nvContentPartPr>
              <p14:xfrm>
                <a:off x="2832739" y="5402511"/>
                <a:ext cx="173520" cy="279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FDF7BAF-0606-4986-B5CF-EC80F4EFC11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24099" y="5393871"/>
                  <a:ext cx="191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A388A6E-0F06-412A-AB2F-DA5071E7BA6F}"/>
                    </a:ext>
                  </a:extLst>
                </p14:cNvPr>
                <p14:cNvContentPartPr/>
                <p14:nvPr/>
              </p14:nvContentPartPr>
              <p14:xfrm>
                <a:off x="2898259" y="5276871"/>
                <a:ext cx="233280" cy="440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A388A6E-0F06-412A-AB2F-DA5071E7BA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89619" y="5268231"/>
                  <a:ext cx="2509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D33D559-7526-4AFD-AC15-A208C3EB382A}"/>
                    </a:ext>
                  </a:extLst>
                </p14:cNvPr>
                <p14:cNvContentPartPr/>
                <p14:nvPr/>
              </p14:nvContentPartPr>
              <p14:xfrm>
                <a:off x="3239179" y="5306751"/>
                <a:ext cx="147600" cy="448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D33D559-7526-4AFD-AC15-A208C3EB38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30179" y="5298111"/>
                  <a:ext cx="1652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193CE21-9D95-417F-BFBB-4DE28548DBB3}"/>
                    </a:ext>
                  </a:extLst>
                </p14:cNvPr>
                <p14:cNvContentPartPr/>
                <p14:nvPr/>
              </p14:nvContentPartPr>
              <p14:xfrm>
                <a:off x="3573619" y="5468391"/>
                <a:ext cx="161640" cy="96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193CE21-9D95-417F-BFBB-4DE28548DBB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64979" y="5459391"/>
                  <a:ext cx="17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4FC0AD-31A6-4B34-ABC2-43A33837E1EF}"/>
                    </a:ext>
                  </a:extLst>
                </p14:cNvPr>
                <p14:cNvContentPartPr/>
                <p14:nvPr/>
              </p14:nvContentPartPr>
              <p14:xfrm>
                <a:off x="3952339" y="5474151"/>
                <a:ext cx="141480" cy="120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4FC0AD-31A6-4B34-ABC2-43A33837E1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43699" y="5465511"/>
                  <a:ext cx="15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EB3F1F-EA6B-45E9-B2FC-C7E31F937D06}"/>
                    </a:ext>
                  </a:extLst>
                </p14:cNvPr>
                <p14:cNvContentPartPr/>
                <p14:nvPr/>
              </p14:nvContentPartPr>
              <p14:xfrm>
                <a:off x="4147459" y="5683311"/>
                <a:ext cx="101880" cy="119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EB3F1F-EA6B-45E9-B2FC-C7E31F937D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8819" y="5674671"/>
                  <a:ext cx="1195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C50BC85-88E9-4975-8DB9-C6FB0D822237}"/>
              </a:ext>
            </a:extLst>
          </p:cNvPr>
          <p:cNvGrpSpPr/>
          <p:nvPr/>
        </p:nvGrpSpPr>
        <p:grpSpPr>
          <a:xfrm>
            <a:off x="4810939" y="5416551"/>
            <a:ext cx="275040" cy="183960"/>
            <a:chOff x="4810939" y="5416551"/>
            <a:chExt cx="27504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378D2E-806C-4BCF-B1EF-5CAA6F265D5E}"/>
                    </a:ext>
                  </a:extLst>
                </p14:cNvPr>
                <p14:cNvContentPartPr/>
                <p14:nvPr/>
              </p14:nvContentPartPr>
              <p14:xfrm>
                <a:off x="4810939" y="5416551"/>
                <a:ext cx="251640" cy="183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378D2E-806C-4BCF-B1EF-5CAA6F265D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01939" y="5407551"/>
                  <a:ext cx="269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1769C9A-74E1-4C80-A159-28451C289BC4}"/>
                    </a:ext>
                  </a:extLst>
                </p14:cNvPr>
                <p14:cNvContentPartPr/>
                <p14:nvPr/>
              </p14:nvContentPartPr>
              <p14:xfrm>
                <a:off x="4936219" y="5492151"/>
                <a:ext cx="149760" cy="6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1769C9A-74E1-4C80-A159-28451C289BC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27579" y="5483511"/>
                  <a:ext cx="167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B17C5F9-AF1F-4438-97AA-8F91E82163FA}"/>
              </a:ext>
            </a:extLst>
          </p:cNvPr>
          <p:cNvGrpSpPr/>
          <p:nvPr/>
        </p:nvGrpSpPr>
        <p:grpSpPr>
          <a:xfrm>
            <a:off x="5695459" y="5318991"/>
            <a:ext cx="1602000" cy="448200"/>
            <a:chOff x="5695459" y="5318991"/>
            <a:chExt cx="160200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90E79BF-8BFD-49FC-AEC6-9F56F9A04AA4}"/>
                    </a:ext>
                  </a:extLst>
                </p14:cNvPr>
                <p14:cNvContentPartPr/>
                <p14:nvPr/>
              </p14:nvContentPartPr>
              <p14:xfrm>
                <a:off x="5695459" y="5318991"/>
                <a:ext cx="78120" cy="239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90E79BF-8BFD-49FC-AEC6-9F56F9A04AA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86459" y="5309991"/>
                  <a:ext cx="957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46207BB-BC0E-44CF-BD6B-6F94B18B81B8}"/>
                    </a:ext>
                  </a:extLst>
                </p14:cNvPr>
                <p14:cNvContentPartPr/>
                <p14:nvPr/>
              </p14:nvContentPartPr>
              <p14:xfrm>
                <a:off x="5808859" y="5356791"/>
                <a:ext cx="275760" cy="207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46207BB-BC0E-44CF-BD6B-6F94B18B81B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99859" y="5347791"/>
                  <a:ext cx="2934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F6D601A-004D-4402-8845-BDE400DC66D2}"/>
                    </a:ext>
                  </a:extLst>
                </p14:cNvPr>
                <p14:cNvContentPartPr/>
                <p14:nvPr/>
              </p14:nvContentPartPr>
              <p14:xfrm>
                <a:off x="5994259" y="5355351"/>
                <a:ext cx="1303200" cy="4118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F6D601A-004D-4402-8845-BDE400DC66D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85259" y="5346351"/>
                  <a:ext cx="132084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3C9EC08-6CEB-4157-85EF-D0FDE8166AE6}"/>
              </a:ext>
            </a:extLst>
          </p:cNvPr>
          <p:cNvGrpSpPr/>
          <p:nvPr/>
        </p:nvGrpSpPr>
        <p:grpSpPr>
          <a:xfrm>
            <a:off x="1129219" y="5972391"/>
            <a:ext cx="3039840" cy="464760"/>
            <a:chOff x="1129219" y="5972391"/>
            <a:chExt cx="303984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CDA9CF7-431B-4144-ABCA-706C9E47DD88}"/>
                    </a:ext>
                  </a:extLst>
                </p14:cNvPr>
                <p14:cNvContentPartPr/>
                <p14:nvPr/>
              </p14:nvContentPartPr>
              <p14:xfrm>
                <a:off x="1129219" y="6104151"/>
                <a:ext cx="96120" cy="153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CDA9CF7-431B-4144-ABCA-706C9E47DD8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20579" y="6095151"/>
                  <a:ext cx="11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15187D9-A33A-4C74-81E3-C45D9C144F30}"/>
                    </a:ext>
                  </a:extLst>
                </p14:cNvPr>
                <p14:cNvContentPartPr/>
                <p14:nvPr/>
              </p14:nvContentPartPr>
              <p14:xfrm>
                <a:off x="1201219" y="6023871"/>
                <a:ext cx="78120" cy="363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15187D9-A33A-4C74-81E3-C45D9C144F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92219" y="6015231"/>
                  <a:ext cx="95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FFCD6CD-B49E-4F07-AC4C-B91367B8D546}"/>
                    </a:ext>
                  </a:extLst>
                </p14:cNvPr>
                <p14:cNvContentPartPr/>
                <p14:nvPr/>
              </p14:nvContentPartPr>
              <p14:xfrm>
                <a:off x="1422259" y="6215391"/>
                <a:ext cx="12240" cy="30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FFCD6CD-B49E-4F07-AC4C-B91367B8D54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13259" y="6206391"/>
                  <a:ext cx="29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B6652E2-3798-421F-A3E4-A04D6FE85932}"/>
                    </a:ext>
                  </a:extLst>
                </p14:cNvPr>
                <p14:cNvContentPartPr/>
                <p14:nvPr/>
              </p14:nvContentPartPr>
              <p14:xfrm>
                <a:off x="1594699" y="5972391"/>
                <a:ext cx="144720" cy="362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B6652E2-3798-421F-A3E4-A04D6FE8593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586059" y="5963391"/>
                  <a:ext cx="162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4147B3-EEA1-4890-8239-8A7B47EA30AB}"/>
                    </a:ext>
                  </a:extLst>
                </p14:cNvPr>
                <p14:cNvContentPartPr/>
                <p14:nvPr/>
              </p14:nvContentPartPr>
              <p14:xfrm>
                <a:off x="1805299" y="6041871"/>
                <a:ext cx="191160" cy="239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4147B3-EEA1-4890-8239-8A7B47EA30A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796299" y="6033231"/>
                  <a:ext cx="208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7D102B9-C869-4091-952E-EC134E700317}"/>
                    </a:ext>
                  </a:extLst>
                </p14:cNvPr>
                <p14:cNvContentPartPr/>
                <p14:nvPr/>
              </p14:nvContentPartPr>
              <p14:xfrm>
                <a:off x="1930219" y="6227271"/>
                <a:ext cx="36360" cy="1378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7D102B9-C869-4091-952E-EC134E7003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921579" y="6218631"/>
                  <a:ext cx="54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F4133C6-99C4-4F3D-91AB-F6E2E1EA53D7}"/>
                    </a:ext>
                  </a:extLst>
                </p14:cNvPr>
                <p14:cNvContentPartPr/>
                <p14:nvPr/>
              </p14:nvContentPartPr>
              <p14:xfrm>
                <a:off x="2171419" y="6029991"/>
                <a:ext cx="205560" cy="30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F4133C6-99C4-4F3D-91AB-F6E2E1EA53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62419" y="6021351"/>
                  <a:ext cx="223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92574A7-3FA4-46A0-ACC1-B982FDAA8D68}"/>
                    </a:ext>
                  </a:extLst>
                </p14:cNvPr>
                <p14:cNvContentPartPr/>
                <p14:nvPr/>
              </p14:nvContentPartPr>
              <p14:xfrm>
                <a:off x="2124259" y="6023871"/>
                <a:ext cx="188640" cy="2880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92574A7-3FA4-46A0-ACC1-B982FDAA8D6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15619" y="6015231"/>
                  <a:ext cx="206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F1988B-9B39-4725-AD49-66144041E770}"/>
                    </a:ext>
                  </a:extLst>
                </p14:cNvPr>
                <p14:cNvContentPartPr/>
                <p14:nvPr/>
              </p14:nvContentPartPr>
              <p14:xfrm>
                <a:off x="2378419" y="6281271"/>
                <a:ext cx="18360" cy="155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F1988B-9B39-4725-AD49-66144041E7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369779" y="6272271"/>
                  <a:ext cx="36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021AB5E-F640-41C3-8A27-2009F375D006}"/>
                    </a:ext>
                  </a:extLst>
                </p14:cNvPr>
                <p14:cNvContentPartPr/>
                <p14:nvPr/>
              </p14:nvContentPartPr>
              <p14:xfrm>
                <a:off x="2515939" y="6191271"/>
                <a:ext cx="90000" cy="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021AB5E-F640-41C3-8A27-2009F375D0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06939" y="6182631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D4D932-E327-4C68-AA33-C3974739D045}"/>
                    </a:ext>
                  </a:extLst>
                </p14:cNvPr>
                <p14:cNvContentPartPr/>
                <p14:nvPr/>
              </p14:nvContentPartPr>
              <p14:xfrm>
                <a:off x="2784859" y="6059511"/>
                <a:ext cx="245520" cy="2397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D4D932-E327-4C68-AA33-C3974739D0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75859" y="6050871"/>
                  <a:ext cx="263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808DFAB-953A-4658-B73D-13EFBCCB97AC}"/>
                    </a:ext>
                  </a:extLst>
                </p14:cNvPr>
                <p14:cNvContentPartPr/>
                <p14:nvPr/>
              </p14:nvContentPartPr>
              <p14:xfrm>
                <a:off x="2892499" y="6281271"/>
                <a:ext cx="167760" cy="1000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808DFAB-953A-4658-B73D-13EFBCCB97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83499" y="6272271"/>
                  <a:ext cx="185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5890FB7-7D23-464C-AA36-5BA2583A78A8}"/>
                    </a:ext>
                  </a:extLst>
                </p14:cNvPr>
                <p14:cNvContentPartPr/>
                <p14:nvPr/>
              </p14:nvContentPartPr>
              <p14:xfrm>
                <a:off x="3113899" y="6041871"/>
                <a:ext cx="234000" cy="281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5890FB7-7D23-464C-AA36-5BA2583A78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04899" y="6033231"/>
                  <a:ext cx="2516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8B83F43-07AD-4C53-A844-180D7E84F7A1}"/>
                    </a:ext>
                  </a:extLst>
                </p14:cNvPr>
                <p14:cNvContentPartPr/>
                <p14:nvPr/>
              </p14:nvContentPartPr>
              <p14:xfrm>
                <a:off x="3089779" y="6191271"/>
                <a:ext cx="185760" cy="24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8B83F43-07AD-4C53-A844-180D7E84F7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80779" y="6182631"/>
                  <a:ext cx="20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D72C778-AC1D-4980-92F7-F7F9EDF2C3E2}"/>
                    </a:ext>
                  </a:extLst>
                </p14:cNvPr>
                <p14:cNvContentPartPr/>
                <p14:nvPr/>
              </p14:nvContentPartPr>
              <p14:xfrm>
                <a:off x="3155299" y="6006231"/>
                <a:ext cx="185760" cy="4244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D72C778-AC1D-4980-92F7-F7F9EDF2C3E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46659" y="5997231"/>
                  <a:ext cx="2034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7B7F1AE-0D52-4438-92F1-1DB5199DE5F9}"/>
                    </a:ext>
                  </a:extLst>
                </p14:cNvPr>
                <p14:cNvContentPartPr/>
                <p14:nvPr/>
              </p14:nvContentPartPr>
              <p14:xfrm>
                <a:off x="3424219" y="6023871"/>
                <a:ext cx="135720" cy="3232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7B7F1AE-0D52-4438-92F1-1DB5199DE5F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15579" y="6015231"/>
                  <a:ext cx="153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B2DE95-6299-4E00-BCAD-9FCF5CB77DFB}"/>
                    </a:ext>
                  </a:extLst>
                </p14:cNvPr>
                <p14:cNvContentPartPr/>
                <p14:nvPr/>
              </p14:nvContentPartPr>
              <p14:xfrm>
                <a:off x="3723019" y="6101631"/>
                <a:ext cx="173520" cy="149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B2DE95-6299-4E00-BCAD-9FCF5CB77DF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14379" y="6092991"/>
                  <a:ext cx="19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A2B7B6C-49C7-4FCA-91A0-F2A05C16A5FA}"/>
                    </a:ext>
                  </a:extLst>
                </p14:cNvPr>
                <p14:cNvContentPartPr/>
                <p14:nvPr/>
              </p14:nvContentPartPr>
              <p14:xfrm>
                <a:off x="4039819" y="6101631"/>
                <a:ext cx="129240" cy="149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A2B7B6C-49C7-4FCA-91A0-F2A05C16A5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31179" y="6092991"/>
                  <a:ext cx="1468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6BD6709-99DC-4C25-99A3-134DD7D4BEF7}"/>
              </a:ext>
            </a:extLst>
          </p:cNvPr>
          <p:cNvGrpSpPr/>
          <p:nvPr/>
        </p:nvGrpSpPr>
        <p:grpSpPr>
          <a:xfrm>
            <a:off x="1075579" y="1583631"/>
            <a:ext cx="1392840" cy="747360"/>
            <a:chOff x="1075579" y="1583631"/>
            <a:chExt cx="1392840" cy="74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9CDC47-719B-4758-9976-4E34E1C3BC80}"/>
                    </a:ext>
                  </a:extLst>
                </p14:cNvPr>
                <p14:cNvContentPartPr/>
                <p14:nvPr/>
              </p14:nvContentPartPr>
              <p14:xfrm>
                <a:off x="1322179" y="1697031"/>
                <a:ext cx="307080" cy="28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9CDC47-719B-4758-9976-4E34E1C3BC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313539" y="1688391"/>
                  <a:ext cx="324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646D4A-A51E-4A82-BDBA-3D8695D9425F}"/>
                    </a:ext>
                  </a:extLst>
                </p14:cNvPr>
                <p14:cNvContentPartPr/>
                <p14:nvPr/>
              </p14:nvContentPartPr>
              <p14:xfrm>
                <a:off x="1464019" y="1583631"/>
                <a:ext cx="340920" cy="263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646D4A-A51E-4A82-BDBA-3D8695D9425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55379" y="1574631"/>
                  <a:ext cx="358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EBF996D-8053-4BA2-9621-527D45BE4437}"/>
                    </a:ext>
                  </a:extLst>
                </p14:cNvPr>
                <p14:cNvContentPartPr/>
                <p14:nvPr/>
              </p14:nvContentPartPr>
              <p14:xfrm>
                <a:off x="1667419" y="1894311"/>
                <a:ext cx="173520" cy="30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EBF996D-8053-4BA2-9621-527D45BE44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658419" y="1885671"/>
                  <a:ext cx="191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5D00C4-7ECA-4A38-9000-89FDC35B86C9}"/>
                    </a:ext>
                  </a:extLst>
                </p14:cNvPr>
                <p14:cNvContentPartPr/>
                <p14:nvPr/>
              </p14:nvContentPartPr>
              <p14:xfrm>
                <a:off x="1959379" y="1769031"/>
                <a:ext cx="222120" cy="165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5D00C4-7ECA-4A38-9000-89FDC35B86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950739" y="1760031"/>
                  <a:ext cx="239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566C75-2AE1-408C-AACC-7B69EDB73708}"/>
                    </a:ext>
                  </a:extLst>
                </p14:cNvPr>
                <p14:cNvContentPartPr/>
                <p14:nvPr/>
              </p14:nvContentPartPr>
              <p14:xfrm>
                <a:off x="2211019" y="1720791"/>
                <a:ext cx="203760" cy="263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566C75-2AE1-408C-AACC-7B69EDB7370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02019" y="1711791"/>
                  <a:ext cx="22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3041BA-0AAC-4BCA-B405-2865743F71FB}"/>
                    </a:ext>
                  </a:extLst>
                </p14:cNvPr>
                <p14:cNvContentPartPr/>
                <p14:nvPr/>
              </p14:nvContentPartPr>
              <p14:xfrm>
                <a:off x="1570939" y="2008071"/>
                <a:ext cx="18720" cy="108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3041BA-0AAC-4BCA-B405-2865743F71F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562299" y="1999071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174FCE-5C3F-46EF-9DE6-016F753B52E8}"/>
                    </a:ext>
                  </a:extLst>
                </p14:cNvPr>
                <p14:cNvContentPartPr/>
                <p14:nvPr/>
              </p14:nvContentPartPr>
              <p14:xfrm>
                <a:off x="2079619" y="1990071"/>
                <a:ext cx="12240" cy="108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174FCE-5C3F-46EF-9DE6-016F753B52E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70979" y="1981071"/>
                  <a:ext cx="29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818DFB-8094-4D6A-A230-6426524072DA}"/>
                    </a:ext>
                  </a:extLst>
                </p14:cNvPr>
                <p14:cNvContentPartPr/>
                <p14:nvPr/>
              </p14:nvContentPartPr>
              <p14:xfrm>
                <a:off x="2438179" y="1983951"/>
                <a:ext cx="6480" cy="101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818DFB-8094-4D6A-A230-6426524072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29539" y="1975311"/>
                  <a:ext cx="24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9EE284-485F-4EDE-B0E0-18EF43CE792B}"/>
                    </a:ext>
                  </a:extLst>
                </p14:cNvPr>
                <p14:cNvContentPartPr/>
                <p14:nvPr/>
              </p14:nvContentPartPr>
              <p14:xfrm>
                <a:off x="1075579" y="2043711"/>
                <a:ext cx="1392840" cy="287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9EE284-485F-4EDE-B0E0-18EF43CE792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6939" y="2035071"/>
                  <a:ext cx="14104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15B866F-EBF7-48AB-8085-D897F93BBDEA}"/>
                  </a:ext>
                </a:extLst>
              </p14:cNvPr>
              <p14:cNvContentPartPr/>
              <p14:nvPr/>
            </p14:nvContentPartPr>
            <p14:xfrm>
              <a:off x="1673179" y="3310911"/>
              <a:ext cx="1584000" cy="4608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15B866F-EBF7-48AB-8085-D897F93BBDEA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664539" y="3301911"/>
                <a:ext cx="160164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9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76" y="1588281"/>
            <a:ext cx="5883573" cy="34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6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655352-5678-4ACB-BF3A-B524590CF8D3}"/>
              </a:ext>
            </a:extLst>
          </p:cNvPr>
          <p:cNvGrpSpPr/>
          <p:nvPr/>
        </p:nvGrpSpPr>
        <p:grpSpPr>
          <a:xfrm>
            <a:off x="1260979" y="238311"/>
            <a:ext cx="394560" cy="275040"/>
            <a:chOff x="1260979" y="238311"/>
            <a:chExt cx="394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947853F-CC2D-4995-9BAA-666B5F177838}"/>
                    </a:ext>
                  </a:extLst>
                </p14:cNvPr>
                <p14:cNvContentPartPr/>
                <p14:nvPr/>
              </p14:nvContentPartPr>
              <p14:xfrm>
                <a:off x="1260979" y="352431"/>
                <a:ext cx="185760" cy="1609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947853F-CC2D-4995-9BAA-666B5F1778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1979" y="343431"/>
                  <a:ext cx="203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A799F10-A4FD-43F8-9883-9755E4692473}"/>
                    </a:ext>
                  </a:extLst>
                </p14:cNvPr>
                <p14:cNvContentPartPr/>
                <p14:nvPr/>
              </p14:nvContentPartPr>
              <p14:xfrm>
                <a:off x="1392019" y="238311"/>
                <a:ext cx="78120" cy="60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A799F10-A4FD-43F8-9883-9755E46924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3379" y="229311"/>
                  <a:ext cx="95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75B5604-E432-49A1-B6A0-5D5CD6F4514D}"/>
                    </a:ext>
                  </a:extLst>
                </p14:cNvPr>
                <p14:cNvContentPartPr/>
                <p14:nvPr/>
              </p14:nvContentPartPr>
              <p14:xfrm>
                <a:off x="1625299" y="394191"/>
                <a:ext cx="30240" cy="12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75B5604-E432-49A1-B6A0-5D5CD6F451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6659" y="385551"/>
                  <a:ext cx="47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E43370-805A-4362-97D2-3DBA65E7F999}"/>
              </a:ext>
            </a:extLst>
          </p:cNvPr>
          <p:cNvGrpSpPr/>
          <p:nvPr/>
        </p:nvGrpSpPr>
        <p:grpSpPr>
          <a:xfrm>
            <a:off x="1912579" y="119511"/>
            <a:ext cx="2277000" cy="526320"/>
            <a:chOff x="1912579" y="119511"/>
            <a:chExt cx="227700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FD648B-81E9-437A-9EE2-8FE4D701A328}"/>
                    </a:ext>
                  </a:extLst>
                </p14:cNvPr>
                <p14:cNvContentPartPr/>
                <p14:nvPr/>
              </p14:nvContentPartPr>
              <p14:xfrm>
                <a:off x="1912579" y="190791"/>
                <a:ext cx="143640" cy="394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FD648B-81E9-437A-9EE2-8FE4D701A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3939" y="182151"/>
                  <a:ext cx="161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583C1C-F3A8-49AA-99D2-7D6E8D1FA347}"/>
                    </a:ext>
                  </a:extLst>
                </p14:cNvPr>
                <p14:cNvContentPartPr/>
                <p14:nvPr/>
              </p14:nvContentPartPr>
              <p14:xfrm>
                <a:off x="2163139" y="261711"/>
                <a:ext cx="227520" cy="258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583C1C-F3A8-49AA-99D2-7D6E8D1FA3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54499" y="253071"/>
                  <a:ext cx="245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C0C897-02B5-4281-81A1-36488D6F9C7E}"/>
                    </a:ext>
                  </a:extLst>
                </p14:cNvPr>
                <p14:cNvContentPartPr/>
                <p14:nvPr/>
              </p14:nvContentPartPr>
              <p14:xfrm>
                <a:off x="2181139" y="352431"/>
                <a:ext cx="161640" cy="24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C0C897-02B5-4281-81A1-36488D6F9C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72499" y="343791"/>
                  <a:ext cx="179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E37C94-77D1-4C2E-A363-28DF9DF1CAE6}"/>
                    </a:ext>
                  </a:extLst>
                </p14:cNvPr>
                <p14:cNvContentPartPr/>
                <p14:nvPr/>
              </p14:nvContentPartPr>
              <p14:xfrm>
                <a:off x="1954699" y="324711"/>
                <a:ext cx="131400" cy="17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E37C94-77D1-4C2E-A363-28DF9DF1CA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5699" y="315711"/>
                  <a:ext cx="149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3F3EDF-29F5-4809-8218-4132C25CBE09}"/>
                    </a:ext>
                  </a:extLst>
                </p14:cNvPr>
                <p14:cNvContentPartPr/>
                <p14:nvPr/>
              </p14:nvContentPartPr>
              <p14:xfrm>
                <a:off x="1942099" y="394191"/>
                <a:ext cx="108000" cy="2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3F3EDF-29F5-4809-8218-4132C25CBE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3459" y="385551"/>
                  <a:ext cx="12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B5EF797-A852-452F-83BA-78143163969D}"/>
                    </a:ext>
                  </a:extLst>
                </p14:cNvPr>
                <p14:cNvContentPartPr/>
                <p14:nvPr/>
              </p14:nvContentPartPr>
              <p14:xfrm>
                <a:off x="2061619" y="478071"/>
                <a:ext cx="12240" cy="54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B5EF797-A852-452F-83BA-78143163969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2979" y="469071"/>
                  <a:ext cx="29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698F93-7553-4AA2-9DEF-211DD98D2238}"/>
                    </a:ext>
                  </a:extLst>
                </p14:cNvPr>
                <p14:cNvContentPartPr/>
                <p14:nvPr/>
              </p14:nvContentPartPr>
              <p14:xfrm>
                <a:off x="2360419" y="495711"/>
                <a:ext cx="12240" cy="94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698F93-7553-4AA2-9DEF-211DD98D22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51779" y="487071"/>
                  <a:ext cx="29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2D6750-01A3-46B0-B6E5-DBBAFD4D600E}"/>
                    </a:ext>
                  </a:extLst>
                </p14:cNvPr>
                <p14:cNvContentPartPr/>
                <p14:nvPr/>
              </p14:nvContentPartPr>
              <p14:xfrm>
                <a:off x="2247019" y="191151"/>
                <a:ext cx="149760" cy="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2D6750-01A3-46B0-B6E5-DBBAFD4D60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38019" y="182151"/>
                  <a:ext cx="167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54308E-7241-4179-9B82-078DCCC09FA5}"/>
                    </a:ext>
                  </a:extLst>
                </p14:cNvPr>
                <p14:cNvContentPartPr/>
                <p14:nvPr/>
              </p14:nvContentPartPr>
              <p14:xfrm>
                <a:off x="2486059" y="388431"/>
                <a:ext cx="221400" cy="2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54308E-7241-4179-9B82-078DCCC09F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77059" y="379431"/>
                  <a:ext cx="23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1679AD-59C7-4A64-83C5-CC4E787392AB}"/>
                    </a:ext>
                  </a:extLst>
                </p14:cNvPr>
                <p14:cNvContentPartPr/>
                <p14:nvPr/>
              </p14:nvContentPartPr>
              <p14:xfrm>
                <a:off x="2868379" y="280431"/>
                <a:ext cx="197640" cy="251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1679AD-59C7-4A64-83C5-CC4E787392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9739" y="271791"/>
                  <a:ext cx="2152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B64DE2-F3C5-42E7-B88B-F30262D3A7ED}"/>
                    </a:ext>
                  </a:extLst>
                </p14:cNvPr>
                <p14:cNvContentPartPr/>
                <p14:nvPr/>
              </p14:nvContentPartPr>
              <p14:xfrm>
                <a:off x="3030019" y="119511"/>
                <a:ext cx="837000" cy="526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B64DE2-F3C5-42E7-B88B-F30262D3A7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1019" y="110511"/>
                  <a:ext cx="8546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441FC0-D828-4BEC-A987-C8A5CCEB8C5D}"/>
                    </a:ext>
                  </a:extLst>
                </p14:cNvPr>
                <p14:cNvContentPartPr/>
                <p14:nvPr/>
              </p14:nvContentPartPr>
              <p14:xfrm>
                <a:off x="4027939" y="298791"/>
                <a:ext cx="161640" cy="96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441FC0-D828-4BEC-A987-C8A5CCEB8C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19299" y="289791"/>
                  <a:ext cx="1792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010385-D3F0-4C99-95E3-0A2163C414EE}"/>
              </a:ext>
            </a:extLst>
          </p:cNvPr>
          <p:cNvGrpSpPr/>
          <p:nvPr/>
        </p:nvGrpSpPr>
        <p:grpSpPr>
          <a:xfrm>
            <a:off x="4512139" y="178551"/>
            <a:ext cx="377640" cy="389880"/>
            <a:chOff x="4512139" y="178551"/>
            <a:chExt cx="37764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6593C53-32C5-42FB-B7B5-FEC566FC4577}"/>
                    </a:ext>
                  </a:extLst>
                </p14:cNvPr>
                <p14:cNvContentPartPr/>
                <p14:nvPr/>
              </p14:nvContentPartPr>
              <p14:xfrm>
                <a:off x="4512139" y="178551"/>
                <a:ext cx="293040" cy="359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6593C53-32C5-42FB-B7B5-FEC566FC457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03139" y="169911"/>
                  <a:ext cx="3106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D9E6F6C-3E7E-489E-B648-9FC242196EF1}"/>
                    </a:ext>
                  </a:extLst>
                </p14:cNvPr>
                <p14:cNvContentPartPr/>
                <p14:nvPr/>
              </p14:nvContentPartPr>
              <p14:xfrm>
                <a:off x="4781419" y="435231"/>
                <a:ext cx="108360" cy="13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D9E6F6C-3E7E-489E-B648-9FC242196EF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72419" y="426591"/>
                  <a:ext cx="12600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239B40B-F00A-42B9-92CC-8760DB7AEDA0}"/>
                  </a:ext>
                </a:extLst>
              </p14:cNvPr>
              <p14:cNvContentPartPr/>
              <p14:nvPr/>
            </p14:nvContentPartPr>
            <p14:xfrm>
              <a:off x="3478219" y="812511"/>
              <a:ext cx="149760" cy="5263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239B40B-F00A-42B9-92CC-8760DB7AEDA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69219" y="803871"/>
                <a:ext cx="167400" cy="54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EF759D6-74B4-4DDF-9E03-F233FFF7739E}"/>
              </a:ext>
            </a:extLst>
          </p:cNvPr>
          <p:cNvGrpSpPr/>
          <p:nvPr/>
        </p:nvGrpSpPr>
        <p:grpSpPr>
          <a:xfrm>
            <a:off x="1284739" y="788751"/>
            <a:ext cx="1990440" cy="478440"/>
            <a:chOff x="1284739" y="788751"/>
            <a:chExt cx="199044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7AC7C27-754C-4F6B-928A-F2F0B5541561}"/>
                    </a:ext>
                  </a:extLst>
                </p14:cNvPr>
                <p14:cNvContentPartPr/>
                <p14:nvPr/>
              </p14:nvContentPartPr>
              <p14:xfrm>
                <a:off x="1284739" y="1039671"/>
                <a:ext cx="167760" cy="137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7AC7C27-754C-4F6B-928A-F2F0B55415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76099" y="1030671"/>
                  <a:ext cx="18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2AAADDC-7172-4686-A398-879C28346977}"/>
                    </a:ext>
                  </a:extLst>
                </p14:cNvPr>
                <p14:cNvContentPartPr/>
                <p14:nvPr/>
              </p14:nvContentPartPr>
              <p14:xfrm>
                <a:off x="1403899" y="973791"/>
                <a:ext cx="66600" cy="48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2AAADDC-7172-4686-A398-879C283469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94899" y="965151"/>
                  <a:ext cx="8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75E574-D64B-4490-BA54-7C808EF72B7E}"/>
                    </a:ext>
                  </a:extLst>
                </p14:cNvPr>
                <p14:cNvContentPartPr/>
                <p14:nvPr/>
              </p14:nvContentPartPr>
              <p14:xfrm>
                <a:off x="1741939" y="836631"/>
                <a:ext cx="152640" cy="430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75E574-D64B-4490-BA54-7C808EF72B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33299" y="827631"/>
                  <a:ext cx="170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E7AC83-638E-40E6-A76E-38F24DA42FF7}"/>
                    </a:ext>
                  </a:extLst>
                </p14:cNvPr>
                <p14:cNvContentPartPr/>
                <p14:nvPr/>
              </p14:nvContentPartPr>
              <p14:xfrm>
                <a:off x="1565179" y="1069551"/>
                <a:ext cx="43200" cy="482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E7AC83-638E-40E6-A76E-38F24DA42F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56179" y="1060911"/>
                  <a:ext cx="60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A776A5E-BB99-47A9-98E4-EB90B29569C5}"/>
                    </a:ext>
                  </a:extLst>
                </p14:cNvPr>
                <p14:cNvContentPartPr/>
                <p14:nvPr/>
              </p14:nvContentPartPr>
              <p14:xfrm>
                <a:off x="1978099" y="986031"/>
                <a:ext cx="42120" cy="173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A776A5E-BB99-47A9-98E4-EB90B29569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69099" y="977031"/>
                  <a:ext cx="5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6E4A28-5134-4E10-BD1F-8932FB850441}"/>
                    </a:ext>
                  </a:extLst>
                </p14:cNvPr>
                <p14:cNvContentPartPr/>
                <p14:nvPr/>
              </p14:nvContentPartPr>
              <p14:xfrm>
                <a:off x="1894219" y="913311"/>
                <a:ext cx="263160" cy="252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6E4A28-5134-4E10-BD1F-8932FB8504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85219" y="904671"/>
                  <a:ext cx="280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6EA5D2-2767-4E65-A637-592915C03A7C}"/>
                    </a:ext>
                  </a:extLst>
                </p14:cNvPr>
                <p14:cNvContentPartPr/>
                <p14:nvPr/>
              </p14:nvContentPartPr>
              <p14:xfrm>
                <a:off x="2115619" y="872271"/>
                <a:ext cx="227520" cy="370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6EA5D2-2767-4E65-A637-592915C03A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6619" y="863631"/>
                  <a:ext cx="2451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143060-6930-47DE-9B7F-3BF55383B42F}"/>
                    </a:ext>
                  </a:extLst>
                </p14:cNvPr>
                <p14:cNvContentPartPr/>
                <p14:nvPr/>
              </p14:nvContentPartPr>
              <p14:xfrm>
                <a:off x="2462299" y="968031"/>
                <a:ext cx="544320" cy="161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143060-6930-47DE-9B7F-3BF55383B4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53299" y="959031"/>
                  <a:ext cx="561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F13942-A434-4822-AE69-12B64EFCEE13}"/>
                    </a:ext>
                  </a:extLst>
                </p14:cNvPr>
                <p14:cNvContentPartPr/>
                <p14:nvPr/>
              </p14:nvContentPartPr>
              <p14:xfrm>
                <a:off x="2851099" y="830511"/>
                <a:ext cx="280080" cy="239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F13942-A434-4822-AE69-12B64EFCEE1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42459" y="821871"/>
                  <a:ext cx="297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FECDD4-439D-41C2-8650-92F43A8358B4}"/>
                    </a:ext>
                  </a:extLst>
                </p14:cNvPr>
                <p14:cNvContentPartPr/>
                <p14:nvPr/>
              </p14:nvContentPartPr>
              <p14:xfrm>
                <a:off x="3113539" y="1069551"/>
                <a:ext cx="161640" cy="18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FECDD4-439D-41C2-8650-92F43A8358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04899" y="1060911"/>
                  <a:ext cx="179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CB8A495-957B-4F51-A0F0-13E817E5CC20}"/>
                    </a:ext>
                  </a:extLst>
                </p14:cNvPr>
                <p14:cNvContentPartPr/>
                <p14:nvPr/>
              </p14:nvContentPartPr>
              <p14:xfrm>
                <a:off x="3035779" y="788751"/>
                <a:ext cx="161640" cy="1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CB8A495-957B-4F51-A0F0-13E817E5CC2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27139" y="779751"/>
                  <a:ext cx="179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360132F-95B3-4EA5-B828-4FEAC6B6D2C1}"/>
                    </a:ext>
                  </a:extLst>
                </p14:cNvPr>
                <p14:cNvContentPartPr/>
                <p14:nvPr/>
              </p14:nvContentPartPr>
              <p14:xfrm>
                <a:off x="2856499" y="1063791"/>
                <a:ext cx="263520" cy="540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360132F-95B3-4EA5-B828-4FEAC6B6D2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7859" y="1054791"/>
                  <a:ext cx="2811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FE2401-96DD-4CAF-8CC8-AF6EA7979D30}"/>
              </a:ext>
            </a:extLst>
          </p:cNvPr>
          <p:cNvGrpSpPr/>
          <p:nvPr/>
        </p:nvGrpSpPr>
        <p:grpSpPr>
          <a:xfrm>
            <a:off x="3836779" y="1004031"/>
            <a:ext cx="143640" cy="42120"/>
            <a:chOff x="3836779" y="1004031"/>
            <a:chExt cx="143640" cy="4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824015-BD48-4F05-9090-B19219B80496}"/>
                    </a:ext>
                  </a:extLst>
                </p14:cNvPr>
                <p14:cNvContentPartPr/>
                <p14:nvPr/>
              </p14:nvContentPartPr>
              <p14:xfrm>
                <a:off x="3836779" y="1004031"/>
                <a:ext cx="83880" cy="1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824015-BD48-4F05-9090-B19219B8049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27779" y="995031"/>
                  <a:ext cx="101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33B8192-C6F2-4F45-9BB7-943B37639C6C}"/>
                    </a:ext>
                  </a:extLst>
                </p14:cNvPr>
                <p14:cNvContentPartPr/>
                <p14:nvPr/>
              </p14:nvContentPartPr>
              <p14:xfrm>
                <a:off x="3842539" y="1045791"/>
                <a:ext cx="13788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33B8192-C6F2-4F45-9BB7-943B37639C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33899" y="1036791"/>
                  <a:ext cx="1555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7EACD6D-F744-4A58-9381-C349A29FB0C0}"/>
              </a:ext>
            </a:extLst>
          </p:cNvPr>
          <p:cNvGrpSpPr/>
          <p:nvPr/>
        </p:nvGrpSpPr>
        <p:grpSpPr>
          <a:xfrm>
            <a:off x="4219099" y="914031"/>
            <a:ext cx="376920" cy="353880"/>
            <a:chOff x="4219099" y="914031"/>
            <a:chExt cx="3769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1D4CC9-2557-43A1-89AC-D952EEA39F4D}"/>
                    </a:ext>
                  </a:extLst>
                </p14:cNvPr>
                <p14:cNvContentPartPr/>
                <p14:nvPr/>
              </p14:nvContentPartPr>
              <p14:xfrm>
                <a:off x="4219099" y="914031"/>
                <a:ext cx="269640" cy="324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1D4CC9-2557-43A1-89AC-D952EEA39F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10459" y="905031"/>
                  <a:ext cx="287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1F5D4C-47A1-403E-88C2-3DB9D475B191}"/>
                    </a:ext>
                  </a:extLst>
                </p14:cNvPr>
                <p14:cNvContentPartPr/>
                <p14:nvPr/>
              </p14:nvContentPartPr>
              <p14:xfrm>
                <a:off x="4484419" y="1171071"/>
                <a:ext cx="111600" cy="96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1F5D4C-47A1-403E-88C2-3DB9D475B19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75419" y="1162071"/>
                  <a:ext cx="12924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8152C96-A955-41B1-9F44-3A93B027CEC4}"/>
              </a:ext>
            </a:extLst>
          </p:cNvPr>
          <p:cNvGrpSpPr/>
          <p:nvPr/>
        </p:nvGrpSpPr>
        <p:grpSpPr>
          <a:xfrm>
            <a:off x="1195099" y="1535751"/>
            <a:ext cx="1405080" cy="454680"/>
            <a:chOff x="1195099" y="1535751"/>
            <a:chExt cx="14050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F25F5BA-A824-4CFA-A1DB-413357E424AC}"/>
                    </a:ext>
                  </a:extLst>
                </p14:cNvPr>
                <p14:cNvContentPartPr/>
                <p14:nvPr/>
              </p14:nvContentPartPr>
              <p14:xfrm>
                <a:off x="1195099" y="1803951"/>
                <a:ext cx="191880" cy="174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F25F5BA-A824-4CFA-A1DB-413357E424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86459" y="1795311"/>
                  <a:ext cx="209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2CF974A-7DCC-44E3-8D27-2DDA3A3E5179}"/>
                    </a:ext>
                  </a:extLst>
                </p14:cNvPr>
                <p14:cNvContentPartPr/>
                <p14:nvPr/>
              </p14:nvContentPartPr>
              <p14:xfrm>
                <a:off x="1314619" y="1696671"/>
                <a:ext cx="137880" cy="60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2CF974A-7DCC-44E3-8D27-2DDA3A3E51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05619" y="1687671"/>
                  <a:ext cx="155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2AD857-B351-4835-8D72-1425EB891DC5}"/>
                    </a:ext>
                  </a:extLst>
                </p14:cNvPr>
                <p14:cNvContentPartPr/>
                <p14:nvPr/>
              </p14:nvContentPartPr>
              <p14:xfrm>
                <a:off x="1619539" y="1804671"/>
                <a:ext cx="6480" cy="66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2AD857-B351-4835-8D72-1425EB891D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10539" y="1796031"/>
                  <a:ext cx="24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D6EFB35-265B-4A71-BFA3-195CBDF2CBC6}"/>
                    </a:ext>
                  </a:extLst>
                </p14:cNvPr>
                <p14:cNvContentPartPr/>
                <p14:nvPr/>
              </p14:nvContentPartPr>
              <p14:xfrm>
                <a:off x="1691179" y="1583631"/>
                <a:ext cx="185760" cy="370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D6EFB35-265B-4A71-BFA3-195CBDF2CB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82179" y="1574631"/>
                  <a:ext cx="2034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4326F06-80C3-4988-B434-AED6146EEA40}"/>
                    </a:ext>
                  </a:extLst>
                </p14:cNvPr>
                <p14:cNvContentPartPr/>
                <p14:nvPr/>
              </p14:nvContentPartPr>
              <p14:xfrm>
                <a:off x="1912219" y="1684791"/>
                <a:ext cx="251280" cy="225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4326F06-80C3-4988-B434-AED6146EEA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03579" y="1675791"/>
                  <a:ext cx="2689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EC3E37C-D0DB-49AB-92B1-9CF16C80D997}"/>
                    </a:ext>
                  </a:extLst>
                </p14:cNvPr>
                <p14:cNvContentPartPr/>
                <p14:nvPr/>
              </p14:nvContentPartPr>
              <p14:xfrm>
                <a:off x="2091499" y="1631511"/>
                <a:ext cx="493200" cy="352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EC3E37C-D0DB-49AB-92B1-9CF16C80D9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82859" y="1622511"/>
                  <a:ext cx="5108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A271615-1929-40D0-8CD3-4E50710D4C02}"/>
                    </a:ext>
                  </a:extLst>
                </p14:cNvPr>
                <p14:cNvContentPartPr/>
                <p14:nvPr/>
              </p14:nvContentPartPr>
              <p14:xfrm>
                <a:off x="2283739" y="1625391"/>
                <a:ext cx="155160" cy="299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A271615-1929-40D0-8CD3-4E50710D4C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74739" y="1616391"/>
                  <a:ext cx="172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DCC316-DEC7-4739-8761-FE2C5402F677}"/>
                    </a:ext>
                  </a:extLst>
                </p14:cNvPr>
                <p14:cNvContentPartPr/>
                <p14:nvPr/>
              </p14:nvContentPartPr>
              <p14:xfrm>
                <a:off x="2324779" y="1780911"/>
                <a:ext cx="275400" cy="209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DCC316-DEC7-4739-8761-FE2C5402F6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5779" y="1771911"/>
                  <a:ext cx="293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041C6B-E388-44C2-917E-B034905F39C8}"/>
                    </a:ext>
                  </a:extLst>
                </p14:cNvPr>
                <p14:cNvContentPartPr/>
                <p14:nvPr/>
              </p14:nvContentPartPr>
              <p14:xfrm>
                <a:off x="2390299" y="1535751"/>
                <a:ext cx="149760" cy="12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041C6B-E388-44C2-917E-B034905F39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81659" y="1527111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6DBA806-24A5-4D27-8D4B-905CD56EAB5B}"/>
                  </a:ext>
                </a:extLst>
              </p14:cNvPr>
              <p14:cNvContentPartPr/>
              <p14:nvPr/>
            </p14:nvContentPartPr>
            <p14:xfrm>
              <a:off x="2820859" y="1762911"/>
              <a:ext cx="83880" cy="64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6DBA806-24A5-4D27-8D4B-905CD56EAB5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11859" y="1753911"/>
                <a:ext cx="1015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4BB72B-C664-4AD6-A43C-D99E87DE3122}"/>
              </a:ext>
            </a:extLst>
          </p:cNvPr>
          <p:cNvGrpSpPr/>
          <p:nvPr/>
        </p:nvGrpSpPr>
        <p:grpSpPr>
          <a:xfrm>
            <a:off x="3113539" y="1642671"/>
            <a:ext cx="239400" cy="293760"/>
            <a:chOff x="3113539" y="1642671"/>
            <a:chExt cx="23940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551A52E-4A4E-4C81-A39B-29635882E7E1}"/>
                    </a:ext>
                  </a:extLst>
                </p14:cNvPr>
                <p14:cNvContentPartPr/>
                <p14:nvPr/>
              </p14:nvContentPartPr>
              <p14:xfrm>
                <a:off x="3113539" y="1642671"/>
                <a:ext cx="239400" cy="197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551A52E-4A4E-4C81-A39B-29635882E7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04539" y="1634031"/>
                  <a:ext cx="257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5B18AA-0DF8-4E1D-8737-E22D226185B0}"/>
                    </a:ext>
                  </a:extLst>
                </p14:cNvPr>
                <p14:cNvContentPartPr/>
                <p14:nvPr/>
              </p14:nvContentPartPr>
              <p14:xfrm>
                <a:off x="3161779" y="1792791"/>
                <a:ext cx="185400" cy="143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5B18AA-0DF8-4E1D-8737-E22D226185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52779" y="1783791"/>
                  <a:ext cx="2030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FC7F6AC-AFE7-46A5-BD2B-B9772C22F166}"/>
              </a:ext>
            </a:extLst>
          </p:cNvPr>
          <p:cNvGrpSpPr/>
          <p:nvPr/>
        </p:nvGrpSpPr>
        <p:grpSpPr>
          <a:xfrm>
            <a:off x="3537619" y="1464111"/>
            <a:ext cx="723960" cy="604080"/>
            <a:chOff x="3537619" y="1464111"/>
            <a:chExt cx="723960" cy="60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97F7768-74D7-4804-A257-FCA5E776E937}"/>
                    </a:ext>
                  </a:extLst>
                </p14:cNvPr>
                <p14:cNvContentPartPr/>
                <p14:nvPr/>
              </p14:nvContentPartPr>
              <p14:xfrm>
                <a:off x="3537619" y="1565631"/>
                <a:ext cx="222120" cy="353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97F7768-74D7-4804-A257-FCA5E776E9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8619" y="1556631"/>
                  <a:ext cx="2397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9E0DE4-F31C-4D08-AE06-5981D21BA418}"/>
                    </a:ext>
                  </a:extLst>
                </p14:cNvPr>
                <p14:cNvContentPartPr/>
                <p14:nvPr/>
              </p14:nvContentPartPr>
              <p14:xfrm>
                <a:off x="3537979" y="1744911"/>
                <a:ext cx="251280" cy="251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9E0DE4-F31C-4D08-AE06-5981D21BA4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28979" y="1736271"/>
                  <a:ext cx="268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184829-454B-4C3B-8984-EC64716F3552}"/>
                    </a:ext>
                  </a:extLst>
                </p14:cNvPr>
                <p14:cNvContentPartPr/>
                <p14:nvPr/>
              </p14:nvContentPartPr>
              <p14:xfrm>
                <a:off x="3597739" y="1487871"/>
                <a:ext cx="149760" cy="12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184829-454B-4C3B-8984-EC64716F355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88739" y="1479231"/>
                  <a:ext cx="16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22F318-3E25-4F0B-9100-9D76E5997E61}"/>
                    </a:ext>
                  </a:extLst>
                </p14:cNvPr>
                <p14:cNvContentPartPr/>
                <p14:nvPr/>
              </p14:nvContentPartPr>
              <p14:xfrm>
                <a:off x="3968179" y="1577511"/>
                <a:ext cx="293400" cy="63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22F318-3E25-4F0B-9100-9D76E5997E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59539" y="1568871"/>
                  <a:ext cx="311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B0A03EB-2E8E-47A2-A2FA-14A00C672D85}"/>
                    </a:ext>
                  </a:extLst>
                </p14:cNvPr>
                <p14:cNvContentPartPr/>
                <p14:nvPr/>
              </p14:nvContentPartPr>
              <p14:xfrm>
                <a:off x="3705379" y="1464111"/>
                <a:ext cx="154800" cy="604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B0A03EB-2E8E-47A2-A2FA-14A00C672D8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96379" y="1455111"/>
                  <a:ext cx="1724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2C5BD0-F402-46EF-9492-E29BB7EACF41}"/>
                    </a:ext>
                  </a:extLst>
                </p14:cNvPr>
                <p14:cNvContentPartPr/>
                <p14:nvPr/>
              </p14:nvContentPartPr>
              <p14:xfrm>
                <a:off x="4063939" y="1738791"/>
                <a:ext cx="185760" cy="12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2C5BD0-F402-46EF-9492-E29BB7EACF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54939" y="1730151"/>
                  <a:ext cx="2034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6B8843C-2838-49A9-88CE-BEB883EEAFE5}"/>
                  </a:ext>
                </a:extLst>
              </p14:cNvPr>
              <p14:cNvContentPartPr/>
              <p14:nvPr/>
            </p14:nvContentPartPr>
            <p14:xfrm>
              <a:off x="4590259" y="1667151"/>
              <a:ext cx="263520" cy="210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6B8843C-2838-49A9-88CE-BEB883EEAFE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581259" y="1658151"/>
                <a:ext cx="281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EA5D4FE-7A1D-47ED-B991-87E957E9E3C8}"/>
                  </a:ext>
                </a:extLst>
              </p14:cNvPr>
              <p14:cNvContentPartPr/>
              <p14:nvPr/>
            </p14:nvContentPartPr>
            <p14:xfrm>
              <a:off x="5127739" y="1930311"/>
              <a:ext cx="149760" cy="540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EA5D4FE-7A1D-47ED-B991-87E957E9E3C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18739" y="1921311"/>
                <a:ext cx="1674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DD55DCBB-4199-42FB-B6CB-955F3D8DF795}"/>
              </a:ext>
            </a:extLst>
          </p:cNvPr>
          <p:cNvGrpSpPr/>
          <p:nvPr/>
        </p:nvGrpSpPr>
        <p:grpSpPr>
          <a:xfrm>
            <a:off x="627019" y="230031"/>
            <a:ext cx="491400" cy="1503720"/>
            <a:chOff x="627019" y="230031"/>
            <a:chExt cx="491400" cy="150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8D9848A-F791-4043-B62E-B2934588A568}"/>
                    </a:ext>
                  </a:extLst>
                </p14:cNvPr>
                <p14:cNvContentPartPr/>
                <p14:nvPr/>
              </p14:nvContentPartPr>
              <p14:xfrm>
                <a:off x="704779" y="298791"/>
                <a:ext cx="347040" cy="1428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8D9848A-F791-4043-B62E-B2934588A5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6139" y="290151"/>
                  <a:ext cx="364680" cy="14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A17DFF5-D657-4C05-BDF7-06A1BF2C0824}"/>
                    </a:ext>
                  </a:extLst>
                </p14:cNvPr>
                <p14:cNvContentPartPr/>
                <p14:nvPr/>
              </p14:nvContentPartPr>
              <p14:xfrm>
                <a:off x="627019" y="1493991"/>
                <a:ext cx="293400" cy="239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A17DFF5-D657-4C05-BDF7-06A1BF2C08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8379" y="1484991"/>
                  <a:ext cx="3110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91F28DC-61FF-4534-A280-CDE7B9C711E3}"/>
                    </a:ext>
                  </a:extLst>
                </p14:cNvPr>
                <p14:cNvContentPartPr/>
                <p14:nvPr/>
              </p14:nvContentPartPr>
              <p14:xfrm>
                <a:off x="767419" y="230031"/>
                <a:ext cx="351000" cy="158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91F28DC-61FF-4534-A280-CDE7B9C711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8779" y="221031"/>
                  <a:ext cx="3686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A6273A-C04C-4B58-9198-7901CB346C62}"/>
              </a:ext>
            </a:extLst>
          </p:cNvPr>
          <p:cNvGrpSpPr/>
          <p:nvPr/>
        </p:nvGrpSpPr>
        <p:grpSpPr>
          <a:xfrm>
            <a:off x="2551939" y="2862711"/>
            <a:ext cx="1404360" cy="344520"/>
            <a:chOff x="2551939" y="2862711"/>
            <a:chExt cx="140436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12B2C0-3FB2-47F5-8F36-727611DD8D33}"/>
                    </a:ext>
                  </a:extLst>
                </p14:cNvPr>
                <p14:cNvContentPartPr/>
                <p14:nvPr/>
              </p14:nvContentPartPr>
              <p14:xfrm>
                <a:off x="2551939" y="2922111"/>
                <a:ext cx="119880" cy="179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12B2C0-3FB2-47F5-8F36-727611DD8D3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542939" y="2913471"/>
                  <a:ext cx="137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1E1215-72AA-4D83-A47E-9AEC3BE6586F}"/>
                    </a:ext>
                  </a:extLst>
                </p14:cNvPr>
                <p14:cNvContentPartPr/>
                <p14:nvPr/>
              </p14:nvContentPartPr>
              <p14:xfrm>
                <a:off x="2757499" y="2862711"/>
                <a:ext cx="1198800" cy="344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1E1215-72AA-4D83-A47E-9AEC3BE658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48859" y="2853711"/>
                  <a:ext cx="121644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2EE70A-B976-447D-BEF2-E61E43A8FFCE}"/>
              </a:ext>
            </a:extLst>
          </p:cNvPr>
          <p:cNvGrpSpPr/>
          <p:nvPr/>
        </p:nvGrpSpPr>
        <p:grpSpPr>
          <a:xfrm>
            <a:off x="4466779" y="2707191"/>
            <a:ext cx="1121400" cy="532440"/>
            <a:chOff x="4466779" y="2707191"/>
            <a:chExt cx="112140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BD7FF26-9EDB-466D-82FC-0D6D84332836}"/>
                    </a:ext>
                  </a:extLst>
                </p14:cNvPr>
                <p14:cNvContentPartPr/>
                <p14:nvPr/>
              </p14:nvContentPartPr>
              <p14:xfrm>
                <a:off x="4466779" y="2870271"/>
                <a:ext cx="243000" cy="111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BD7FF26-9EDB-466D-82FC-0D6D843328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58139" y="2861271"/>
                  <a:ext cx="260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5A44C78-A67E-490D-9DCD-43EC08CD2CFB}"/>
                    </a:ext>
                  </a:extLst>
                </p14:cNvPr>
                <p14:cNvContentPartPr/>
                <p14:nvPr/>
              </p14:nvContentPartPr>
              <p14:xfrm>
                <a:off x="4774939" y="2707191"/>
                <a:ext cx="813240" cy="532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5A44C78-A67E-490D-9DCD-43EC08CD2C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66299" y="2698191"/>
                  <a:ext cx="83088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BDA1816-7DB4-48B6-B659-6C5478F9E60B}"/>
              </a:ext>
            </a:extLst>
          </p:cNvPr>
          <p:cNvGrpSpPr/>
          <p:nvPr/>
        </p:nvGrpSpPr>
        <p:grpSpPr>
          <a:xfrm>
            <a:off x="6221419" y="2599191"/>
            <a:ext cx="2050200" cy="371160"/>
            <a:chOff x="6221419" y="2599191"/>
            <a:chExt cx="2050200" cy="37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8BE159-2810-42BC-84EA-4639B9A34060}"/>
                    </a:ext>
                  </a:extLst>
                </p14:cNvPr>
                <p14:cNvContentPartPr/>
                <p14:nvPr/>
              </p14:nvContentPartPr>
              <p14:xfrm>
                <a:off x="6221419" y="2850471"/>
                <a:ext cx="113760" cy="119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8BE159-2810-42BC-84EA-4639B9A3406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2779" y="2841831"/>
                  <a:ext cx="131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44F4C9-5D49-4F94-AEFB-DA5756B792C9}"/>
                    </a:ext>
                  </a:extLst>
                </p14:cNvPr>
                <p14:cNvContentPartPr/>
                <p14:nvPr/>
              </p14:nvContentPartPr>
              <p14:xfrm>
                <a:off x="6400699" y="2844711"/>
                <a:ext cx="197640" cy="108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44F4C9-5D49-4F94-AEFB-DA5756B792C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91699" y="2835711"/>
                  <a:ext cx="215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ADFBDF-A596-4EF7-B7A4-0A94C7B60A3B}"/>
                    </a:ext>
                  </a:extLst>
                </p14:cNvPr>
                <p14:cNvContentPartPr/>
                <p14:nvPr/>
              </p14:nvContentPartPr>
              <p14:xfrm>
                <a:off x="6717499" y="2784951"/>
                <a:ext cx="604080" cy="156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ADFBDF-A596-4EF7-B7A4-0A94C7B60A3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08499" y="2775951"/>
                  <a:ext cx="621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E29BF4-B2C4-4874-89A8-83DFD8022C0A}"/>
                    </a:ext>
                  </a:extLst>
                </p14:cNvPr>
                <p14:cNvContentPartPr/>
                <p14:nvPr/>
              </p14:nvContentPartPr>
              <p14:xfrm>
                <a:off x="7327339" y="2599191"/>
                <a:ext cx="364680" cy="29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E29BF4-B2C4-4874-89A8-83DFD8022C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18699" y="2590551"/>
                  <a:ext cx="382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C93EAED-DE8F-436A-B9AC-3E5127B7B475}"/>
                    </a:ext>
                  </a:extLst>
                </p14:cNvPr>
                <p14:cNvContentPartPr/>
                <p14:nvPr/>
              </p14:nvContentPartPr>
              <p14:xfrm>
                <a:off x="7578259" y="2648151"/>
                <a:ext cx="346680" cy="89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C93EAED-DE8F-436A-B9AC-3E5127B7B4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69619" y="2639151"/>
                  <a:ext cx="364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3AE5756-260A-435B-8AFF-50D183BB08FF}"/>
                    </a:ext>
                  </a:extLst>
                </p14:cNvPr>
                <p14:cNvContentPartPr/>
                <p14:nvPr/>
              </p14:nvContentPartPr>
              <p14:xfrm>
                <a:off x="7864819" y="2724831"/>
                <a:ext cx="406800" cy="162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3AE5756-260A-435B-8AFF-50D183BB08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56179" y="2716191"/>
                  <a:ext cx="424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5EA0F66-2AD8-4C33-B40F-FF6CD8686C69}"/>
              </a:ext>
            </a:extLst>
          </p:cNvPr>
          <p:cNvGrpSpPr/>
          <p:nvPr/>
        </p:nvGrpSpPr>
        <p:grpSpPr>
          <a:xfrm>
            <a:off x="4775659" y="4368591"/>
            <a:ext cx="465840" cy="550440"/>
            <a:chOff x="4775659" y="4368591"/>
            <a:chExt cx="46584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308E089-453D-44B6-B80A-BA04412285CD}"/>
                    </a:ext>
                  </a:extLst>
                </p14:cNvPr>
                <p14:cNvContentPartPr/>
                <p14:nvPr/>
              </p14:nvContentPartPr>
              <p14:xfrm>
                <a:off x="4775659" y="4368591"/>
                <a:ext cx="442080" cy="457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308E089-453D-44B6-B80A-BA04412285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66659" y="4359591"/>
                  <a:ext cx="459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BADF492-D4B0-4904-A0C8-761799EFB661}"/>
                    </a:ext>
                  </a:extLst>
                </p14:cNvPr>
                <p14:cNvContentPartPr/>
                <p14:nvPr/>
              </p14:nvContentPartPr>
              <p14:xfrm>
                <a:off x="5091739" y="4721391"/>
                <a:ext cx="149760" cy="197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BADF492-D4B0-4904-A0C8-761799EFB6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83099" y="4712391"/>
                  <a:ext cx="1674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87F93C7-948C-4D2E-A484-EAFA266F725F}"/>
              </a:ext>
            </a:extLst>
          </p:cNvPr>
          <p:cNvGrpSpPr/>
          <p:nvPr/>
        </p:nvGrpSpPr>
        <p:grpSpPr>
          <a:xfrm>
            <a:off x="4984099" y="5354991"/>
            <a:ext cx="400680" cy="412560"/>
            <a:chOff x="4984099" y="5354991"/>
            <a:chExt cx="4006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B89757-B246-445A-9EEC-94D724360504}"/>
                    </a:ext>
                  </a:extLst>
                </p14:cNvPr>
                <p14:cNvContentPartPr/>
                <p14:nvPr/>
              </p14:nvContentPartPr>
              <p14:xfrm>
                <a:off x="5073019" y="5354991"/>
                <a:ext cx="162360" cy="26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B89757-B246-445A-9EEC-94D72436050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64379" y="5345991"/>
                  <a:ext cx="180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DCBB3D-472F-4565-9889-943CBC7EB8F6}"/>
                    </a:ext>
                  </a:extLst>
                </p14:cNvPr>
                <p14:cNvContentPartPr/>
                <p14:nvPr/>
              </p14:nvContentPartPr>
              <p14:xfrm>
                <a:off x="4984099" y="5533911"/>
                <a:ext cx="251280" cy="42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DCBB3D-472F-4565-9889-943CBC7EB8F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75459" y="5525271"/>
                  <a:ext cx="268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96AA84-7595-42FC-A810-DA09C4FB5FFD}"/>
                    </a:ext>
                  </a:extLst>
                </p14:cNvPr>
                <p14:cNvContentPartPr/>
                <p14:nvPr/>
              </p14:nvContentPartPr>
              <p14:xfrm>
                <a:off x="5312779" y="5605911"/>
                <a:ext cx="72000" cy="161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96AA84-7595-42FC-A810-DA09C4FB5F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04139" y="5596911"/>
                  <a:ext cx="8964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D147089-5EF9-445A-9519-22DAF1B14B86}"/>
              </a:ext>
            </a:extLst>
          </p:cNvPr>
          <p:cNvGrpSpPr/>
          <p:nvPr/>
        </p:nvGrpSpPr>
        <p:grpSpPr>
          <a:xfrm>
            <a:off x="2307139" y="4010751"/>
            <a:ext cx="1805040" cy="2091240"/>
            <a:chOff x="2307139" y="4010751"/>
            <a:chExt cx="1805040" cy="20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49C6D19-7B13-40A7-B076-DE87E96B1969}"/>
                    </a:ext>
                  </a:extLst>
                </p14:cNvPr>
                <p14:cNvContentPartPr/>
                <p14:nvPr/>
              </p14:nvContentPartPr>
              <p14:xfrm>
                <a:off x="2779099" y="4010751"/>
                <a:ext cx="1314720" cy="1924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49C6D19-7B13-40A7-B076-DE87E96B19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70459" y="4002111"/>
                  <a:ext cx="1332360" cy="19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B8D0A3-78AE-484D-A2A3-D4DEC801FFBF}"/>
                    </a:ext>
                  </a:extLst>
                </p14:cNvPr>
                <p14:cNvContentPartPr/>
                <p14:nvPr/>
              </p14:nvContentPartPr>
              <p14:xfrm>
                <a:off x="2474179" y="4834431"/>
                <a:ext cx="448560" cy="430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B8D0A3-78AE-484D-A2A3-D4DEC801FF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65539" y="4825431"/>
                  <a:ext cx="4662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9A02D1-C6D6-4DD4-BFCA-5AE4DEDBFFBB}"/>
                    </a:ext>
                  </a:extLst>
                </p14:cNvPr>
                <p14:cNvContentPartPr/>
                <p14:nvPr/>
              </p14:nvContentPartPr>
              <p14:xfrm>
                <a:off x="3065659" y="5133591"/>
                <a:ext cx="24120" cy="101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9A02D1-C6D6-4DD4-BFCA-5AE4DEDBFF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57019" y="5124951"/>
                  <a:ext cx="41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E3D52A-11E9-4377-9995-2670F9C215EC}"/>
                    </a:ext>
                  </a:extLst>
                </p14:cNvPr>
                <p14:cNvContentPartPr/>
                <p14:nvPr/>
              </p14:nvContentPartPr>
              <p14:xfrm>
                <a:off x="2307139" y="5767191"/>
                <a:ext cx="221040" cy="287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E3D52A-11E9-4377-9995-2670F9C215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98139" y="5758191"/>
                  <a:ext cx="238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A5B66F2-E019-4333-A877-A5F253AEC426}"/>
                    </a:ext>
                  </a:extLst>
                </p14:cNvPr>
                <p14:cNvContentPartPr/>
                <p14:nvPr/>
              </p14:nvContentPartPr>
              <p14:xfrm>
                <a:off x="2318659" y="5958351"/>
                <a:ext cx="394920" cy="143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A5B66F2-E019-4333-A877-A5F253AEC42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10019" y="5949711"/>
                  <a:ext cx="412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0F46A1-2A23-499A-A455-A5FE4E0013EC}"/>
                    </a:ext>
                  </a:extLst>
                </p14:cNvPr>
                <p14:cNvContentPartPr/>
                <p14:nvPr/>
              </p14:nvContentPartPr>
              <p14:xfrm>
                <a:off x="3472099" y="4434471"/>
                <a:ext cx="287280" cy="119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0F46A1-2A23-499A-A455-A5FE4E0013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63459" y="4425471"/>
                  <a:ext cx="304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70CE14-63D7-4ACD-A37E-C056D44A1B8A}"/>
                    </a:ext>
                  </a:extLst>
                </p14:cNvPr>
                <p14:cNvContentPartPr/>
                <p14:nvPr/>
              </p14:nvContentPartPr>
              <p14:xfrm>
                <a:off x="3669379" y="4350591"/>
                <a:ext cx="143640" cy="454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70CE14-63D7-4ACD-A37E-C056D44A1B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60379" y="4341951"/>
                  <a:ext cx="161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77C8A3-67ED-44A4-8AE5-6A2CFF391C55}"/>
                    </a:ext>
                  </a:extLst>
                </p14:cNvPr>
                <p14:cNvContentPartPr/>
                <p14:nvPr/>
              </p14:nvContentPartPr>
              <p14:xfrm>
                <a:off x="3795019" y="4625631"/>
                <a:ext cx="191520" cy="669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77C8A3-67ED-44A4-8AE5-6A2CFF391C5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86019" y="4616631"/>
                  <a:ext cx="20916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84ED0B-71B1-4D76-AE8A-2CB5F9315E2C}"/>
                    </a:ext>
                  </a:extLst>
                </p14:cNvPr>
                <p14:cNvContentPartPr/>
                <p14:nvPr/>
              </p14:nvContentPartPr>
              <p14:xfrm>
                <a:off x="3914539" y="5318991"/>
                <a:ext cx="197640" cy="215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84ED0B-71B1-4D76-AE8A-2CB5F9315E2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05539" y="5309991"/>
                  <a:ext cx="215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353156-435B-45DB-AA33-E78DC1B0A483}"/>
                    </a:ext>
                  </a:extLst>
                </p14:cNvPr>
                <p14:cNvContentPartPr/>
                <p14:nvPr/>
              </p14:nvContentPartPr>
              <p14:xfrm>
                <a:off x="4039819" y="5587911"/>
                <a:ext cx="30240" cy="221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353156-435B-45DB-AA33-E78DC1B0A48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31179" y="5578911"/>
                  <a:ext cx="47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6037929-7940-48FF-9E95-DDFEC111F93F}"/>
                    </a:ext>
                  </a:extLst>
                </p14:cNvPr>
                <p14:cNvContentPartPr/>
                <p14:nvPr/>
              </p14:nvContentPartPr>
              <p14:xfrm>
                <a:off x="3197059" y="4123431"/>
                <a:ext cx="233280" cy="137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6037929-7940-48FF-9E95-DDFEC111F9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88419" y="4114791"/>
                  <a:ext cx="250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26CE50-0C17-4C2B-9250-E1A725A6CB49}"/>
                    </a:ext>
                  </a:extLst>
                </p14:cNvPr>
                <p14:cNvContentPartPr/>
                <p14:nvPr/>
              </p14:nvContentPartPr>
              <p14:xfrm>
                <a:off x="3406579" y="4105791"/>
                <a:ext cx="179640" cy="215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26CE50-0C17-4C2B-9250-E1A725A6CB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7579" y="4096791"/>
                  <a:ext cx="197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F2A68AF-3836-4B17-A21F-3CF09870B585}"/>
                    </a:ext>
                  </a:extLst>
                </p14:cNvPr>
                <p14:cNvContentPartPr/>
                <p14:nvPr/>
              </p14:nvContentPartPr>
              <p14:xfrm>
                <a:off x="3316939" y="4093551"/>
                <a:ext cx="72000" cy="72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F2A68AF-3836-4B17-A21F-3CF09870B5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07939" y="4084911"/>
                  <a:ext cx="89640" cy="8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298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D9AE10F-89A6-4E97-B737-1FCD23CA783E}"/>
              </a:ext>
            </a:extLst>
          </p:cNvPr>
          <p:cNvGrpSpPr/>
          <p:nvPr/>
        </p:nvGrpSpPr>
        <p:grpSpPr>
          <a:xfrm>
            <a:off x="502897" y="135848"/>
            <a:ext cx="3839040" cy="472320"/>
            <a:chOff x="502897" y="135848"/>
            <a:chExt cx="383904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344545-BC79-4F63-857D-54D0021A3B5F}"/>
                    </a:ext>
                  </a:extLst>
                </p14:cNvPr>
                <p14:cNvContentPartPr/>
                <p14:nvPr/>
              </p14:nvContentPartPr>
              <p14:xfrm>
                <a:off x="542857" y="188048"/>
                <a:ext cx="346320" cy="231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344545-BC79-4F63-857D-54D0021A3B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857" y="179408"/>
                  <a:ext cx="363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4FB6AB-D13D-4516-BAFB-F3E635A6C23D}"/>
                    </a:ext>
                  </a:extLst>
                </p14:cNvPr>
                <p14:cNvContentPartPr/>
                <p14:nvPr/>
              </p14:nvContentPartPr>
              <p14:xfrm>
                <a:off x="957937" y="242768"/>
                <a:ext cx="629640" cy="365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4FB6AB-D13D-4516-BAFB-F3E635A6C2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8937" y="233768"/>
                  <a:ext cx="6472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E4E62D-AF9A-42B1-86D4-2A8339A36FAD}"/>
                    </a:ext>
                  </a:extLst>
                </p14:cNvPr>
                <p14:cNvContentPartPr/>
                <p14:nvPr/>
              </p14:nvContentPartPr>
              <p14:xfrm>
                <a:off x="1492897" y="311888"/>
                <a:ext cx="271800" cy="78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E4E62D-AF9A-42B1-86D4-2A8339A36F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3897" y="303248"/>
                  <a:ext cx="28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8CE5A87-278D-411A-B9DB-D5D6F0C3CC17}"/>
                    </a:ext>
                  </a:extLst>
                </p14:cNvPr>
                <p14:cNvContentPartPr/>
                <p14:nvPr/>
              </p14:nvContentPartPr>
              <p14:xfrm>
                <a:off x="1869817" y="312248"/>
                <a:ext cx="70920" cy="118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8CE5A87-278D-411A-B9DB-D5D6F0C3CC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1177" y="303608"/>
                  <a:ext cx="88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BF5860-754E-4E66-B48B-3D5B5C60837B}"/>
                    </a:ext>
                  </a:extLst>
                </p14:cNvPr>
                <p14:cNvContentPartPr/>
                <p14:nvPr/>
              </p14:nvContentPartPr>
              <p14:xfrm>
                <a:off x="2111737" y="135848"/>
                <a:ext cx="112320" cy="277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BF5860-754E-4E66-B48B-3D5B5C6083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3097" y="126848"/>
                  <a:ext cx="129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566AA5-3271-450B-BD5B-2526B8F7B02B}"/>
                    </a:ext>
                  </a:extLst>
                </p14:cNvPr>
                <p14:cNvContentPartPr/>
                <p14:nvPr/>
              </p14:nvContentPartPr>
              <p14:xfrm>
                <a:off x="2006617" y="237728"/>
                <a:ext cx="566640" cy="161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566AA5-3271-450B-BD5B-2526B8F7B0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7617" y="229088"/>
                  <a:ext cx="584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AAE69A-92CC-4C94-AA00-E13B017F7106}"/>
                    </a:ext>
                  </a:extLst>
                </p14:cNvPr>
                <p14:cNvContentPartPr/>
                <p14:nvPr/>
              </p14:nvContentPartPr>
              <p14:xfrm>
                <a:off x="2436097" y="318368"/>
                <a:ext cx="437040" cy="88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AAE69A-92CC-4C94-AA00-E13B017F71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7457" y="309368"/>
                  <a:ext cx="45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3A430EE-E77F-4C06-BFE4-95FDD574624F}"/>
                    </a:ext>
                  </a:extLst>
                </p14:cNvPr>
                <p14:cNvContentPartPr/>
                <p14:nvPr/>
              </p14:nvContentPartPr>
              <p14:xfrm>
                <a:off x="2743177" y="176888"/>
                <a:ext cx="24120" cy="12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3A430EE-E77F-4C06-BFE4-95FDD57462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4177" y="167888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0C42DD-3361-4181-B7D9-E63F943067A2}"/>
                    </a:ext>
                  </a:extLst>
                </p14:cNvPr>
                <p14:cNvContentPartPr/>
                <p14:nvPr/>
              </p14:nvContentPartPr>
              <p14:xfrm>
                <a:off x="3308377" y="158888"/>
                <a:ext cx="667800" cy="223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0C42DD-3361-4181-B7D9-E63F943067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9737" y="150248"/>
                  <a:ext cx="685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D4EB8A-602C-4244-AAC9-0278B93959E1}"/>
                    </a:ext>
                  </a:extLst>
                </p14:cNvPr>
                <p14:cNvContentPartPr/>
                <p14:nvPr/>
              </p14:nvContentPartPr>
              <p14:xfrm>
                <a:off x="502897" y="477848"/>
                <a:ext cx="3839040" cy="88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D4EB8A-602C-4244-AAC9-0278B93959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257" y="468848"/>
                  <a:ext cx="38566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4E1B0-4BD7-4472-AC2F-0EECD8CC984B}"/>
                  </a:ext>
                </a:extLst>
              </p14:cNvPr>
              <p14:cNvContentPartPr/>
              <p14:nvPr/>
            </p14:nvContentPartPr>
            <p14:xfrm>
              <a:off x="3433297" y="1244648"/>
              <a:ext cx="382680" cy="313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4E1B0-4BD7-4472-AC2F-0EECD8CC984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24297" y="1235648"/>
                <a:ext cx="4003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C65639A-39E5-49D5-AF9A-7C1E3662A4F9}"/>
                  </a:ext>
                </a:extLst>
              </p14:cNvPr>
              <p14:cNvContentPartPr/>
              <p14:nvPr/>
            </p14:nvContentPartPr>
            <p14:xfrm>
              <a:off x="5580697" y="1976168"/>
              <a:ext cx="1634400" cy="298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C65639A-39E5-49D5-AF9A-7C1E3662A4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71697" y="1967168"/>
                <a:ext cx="1652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64DEC1B-9FD2-46D8-8B20-C466B6227D6C}"/>
                  </a:ext>
                </a:extLst>
              </p14:cNvPr>
              <p14:cNvContentPartPr/>
              <p14:nvPr/>
            </p14:nvContentPartPr>
            <p14:xfrm>
              <a:off x="2247457" y="2244368"/>
              <a:ext cx="77040" cy="36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64DEC1B-9FD2-46D8-8B20-C466B6227D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38817" y="2235368"/>
                <a:ext cx="946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9C6FEA3-FF9E-461B-BDE5-17C79C353C7B}"/>
                  </a:ext>
                </a:extLst>
              </p14:cNvPr>
              <p14:cNvContentPartPr/>
              <p14:nvPr/>
            </p14:nvContentPartPr>
            <p14:xfrm>
              <a:off x="2819497" y="2542448"/>
              <a:ext cx="1379880" cy="7128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9C6FEA3-FF9E-461B-BDE5-17C79C353C7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10857" y="2533448"/>
                <a:ext cx="13975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3E1F75F-D8A8-4666-8B51-50B644CEF062}"/>
                  </a:ext>
                </a:extLst>
              </p14:cNvPr>
              <p14:cNvContentPartPr/>
              <p14:nvPr/>
            </p14:nvContentPartPr>
            <p14:xfrm>
              <a:off x="3529777" y="831008"/>
              <a:ext cx="314280" cy="213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3E1F75F-D8A8-4666-8B51-50B644CEF06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20777" y="822368"/>
                <a:ext cx="3319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7397AB9-5E2A-47F2-A9F4-99DAC607DDE4}"/>
                  </a:ext>
                </a:extLst>
              </p14:cNvPr>
              <p14:cNvContentPartPr/>
              <p14:nvPr/>
            </p14:nvContentPartPr>
            <p14:xfrm>
              <a:off x="3899137" y="973208"/>
              <a:ext cx="6120" cy="12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7397AB9-5E2A-47F2-A9F4-99DAC607DD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90497" y="964568"/>
                <a:ext cx="23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A025C6-F1B1-4476-980E-5973A25367C7}"/>
                  </a:ext>
                </a:extLst>
              </p14:cNvPr>
              <p14:cNvContentPartPr/>
              <p14:nvPr/>
            </p14:nvContentPartPr>
            <p14:xfrm>
              <a:off x="4064017" y="849368"/>
              <a:ext cx="36360" cy="1774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A025C6-F1B1-4476-980E-5973A25367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55017" y="840368"/>
                <a:ext cx="540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E632C72-98BC-45A2-B78B-8E74A1EBDB17}"/>
                  </a:ext>
                </a:extLst>
              </p14:cNvPr>
              <p14:cNvContentPartPr/>
              <p14:nvPr/>
            </p14:nvContentPartPr>
            <p14:xfrm>
              <a:off x="4093897" y="837488"/>
              <a:ext cx="188640" cy="259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E632C72-98BC-45A2-B78B-8E74A1EBDB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85257" y="828848"/>
                <a:ext cx="2062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0C2A8DF-ADEC-4D3A-8F99-6F4BE46454D8}"/>
                  </a:ext>
                </a:extLst>
              </p14:cNvPr>
              <p14:cNvContentPartPr/>
              <p14:nvPr/>
            </p14:nvContentPartPr>
            <p14:xfrm>
              <a:off x="4170577" y="766568"/>
              <a:ext cx="82800" cy="180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0C2A8DF-ADEC-4D3A-8F99-6F4BE46454D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61937" y="757928"/>
                <a:ext cx="100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73C06F1-7BD6-4923-8BF2-2CBD1C57A6D4}"/>
                  </a:ext>
                </a:extLst>
              </p14:cNvPr>
              <p14:cNvContentPartPr/>
              <p14:nvPr/>
            </p14:nvContentPartPr>
            <p14:xfrm>
              <a:off x="4501057" y="849368"/>
              <a:ext cx="71280" cy="12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73C06F1-7BD6-4923-8BF2-2CBD1C57A6D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92057" y="840368"/>
                <a:ext cx="889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2E99E97-55F1-4650-9F83-5B5F0AA96498}"/>
                  </a:ext>
                </a:extLst>
              </p14:cNvPr>
              <p14:cNvContentPartPr/>
              <p14:nvPr/>
            </p14:nvContentPartPr>
            <p14:xfrm>
              <a:off x="4465777" y="955568"/>
              <a:ext cx="165600" cy="18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2E99E97-55F1-4650-9F83-5B5F0AA9649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56777" y="946568"/>
                <a:ext cx="183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9A571B-29FC-4D04-9136-CC365E15046C}"/>
                  </a:ext>
                </a:extLst>
              </p14:cNvPr>
              <p14:cNvContentPartPr/>
              <p14:nvPr/>
            </p14:nvContentPartPr>
            <p14:xfrm>
              <a:off x="4811377" y="860888"/>
              <a:ext cx="161640" cy="131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9A571B-29FC-4D04-9136-CC365E15046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02737" y="852248"/>
                <a:ext cx="1792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9276C04-E4CF-4AF2-AB12-E9723E932382}"/>
                  </a:ext>
                </a:extLst>
              </p14:cNvPr>
              <p14:cNvContentPartPr/>
              <p14:nvPr/>
            </p14:nvContentPartPr>
            <p14:xfrm>
              <a:off x="5173537" y="1055648"/>
              <a:ext cx="29880" cy="475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9276C04-E4CF-4AF2-AB12-E9723E93238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4897" y="1047008"/>
                <a:ext cx="475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440947B-7CB5-4B05-B259-A05BEBF18110}"/>
                  </a:ext>
                </a:extLst>
              </p14:cNvPr>
              <p14:cNvContentPartPr/>
              <p14:nvPr/>
            </p14:nvContentPartPr>
            <p14:xfrm>
              <a:off x="1027777" y="813368"/>
              <a:ext cx="281880" cy="236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440947B-7CB5-4B05-B259-A05BEBF1811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9137" y="804728"/>
                <a:ext cx="2995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406164D-04A2-4C9D-B0B7-59BD707FC08E}"/>
                  </a:ext>
                </a:extLst>
              </p14:cNvPr>
              <p14:cNvContentPartPr/>
              <p14:nvPr/>
            </p14:nvContentPartPr>
            <p14:xfrm>
              <a:off x="1358257" y="849728"/>
              <a:ext cx="134280" cy="112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406164D-04A2-4C9D-B0B7-59BD707FC0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49617" y="840728"/>
                <a:ext cx="151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ED6425E-97E4-4B92-A945-3FA85D2A5FD5}"/>
                  </a:ext>
                </a:extLst>
              </p14:cNvPr>
              <p14:cNvContentPartPr/>
              <p14:nvPr/>
            </p14:nvContentPartPr>
            <p14:xfrm>
              <a:off x="1338817" y="843248"/>
              <a:ext cx="159480" cy="165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ED6425E-97E4-4B92-A945-3FA85D2A5FD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30177" y="834608"/>
                <a:ext cx="177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4C8000B-1747-49C4-874D-0A7343EEF10E}"/>
                  </a:ext>
                </a:extLst>
              </p14:cNvPr>
              <p14:cNvContentPartPr/>
              <p14:nvPr/>
            </p14:nvContentPartPr>
            <p14:xfrm>
              <a:off x="1622137" y="813728"/>
              <a:ext cx="45720" cy="207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C8000B-1747-49C4-874D-0A7343EEF1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13497" y="805088"/>
                <a:ext cx="63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8A68878-58B7-4535-89FF-537746D5E9A8}"/>
                  </a:ext>
                </a:extLst>
              </p14:cNvPr>
              <p14:cNvContentPartPr/>
              <p14:nvPr/>
            </p14:nvContentPartPr>
            <p14:xfrm>
              <a:off x="1634017" y="819848"/>
              <a:ext cx="224640" cy="242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8A68878-58B7-4535-89FF-537746D5E9A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25017" y="810848"/>
                <a:ext cx="2422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7E99F0-079A-4415-9E05-5DB615B9C863}"/>
                  </a:ext>
                </a:extLst>
              </p14:cNvPr>
              <p14:cNvContentPartPr/>
              <p14:nvPr/>
            </p14:nvContentPartPr>
            <p14:xfrm>
              <a:off x="1728337" y="755048"/>
              <a:ext cx="88920" cy="18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7E99F0-079A-4415-9E05-5DB615B9C8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19337" y="746048"/>
                <a:ext cx="106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F02C4CB-2464-404E-A67E-F2EF88E6A8F0}"/>
                  </a:ext>
                </a:extLst>
              </p14:cNvPr>
              <p14:cNvContentPartPr/>
              <p14:nvPr/>
            </p14:nvContentPartPr>
            <p14:xfrm>
              <a:off x="2023177" y="867008"/>
              <a:ext cx="65160" cy="1537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F02C4CB-2464-404E-A67E-F2EF88E6A8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14537" y="858368"/>
                <a:ext cx="828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904518F-AAE4-456D-BCF7-9B99D389121F}"/>
                  </a:ext>
                </a:extLst>
              </p14:cNvPr>
              <p14:cNvContentPartPr/>
              <p14:nvPr/>
            </p14:nvContentPartPr>
            <p14:xfrm>
              <a:off x="2353657" y="813728"/>
              <a:ext cx="259920" cy="2728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904518F-AAE4-456D-BCF7-9B99D389121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45017" y="804728"/>
                <a:ext cx="2775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80E9BBF-F48B-4A70-AE2D-A8F4EA0DDF4D}"/>
                  </a:ext>
                </a:extLst>
              </p14:cNvPr>
              <p14:cNvContentPartPr/>
              <p14:nvPr/>
            </p14:nvContentPartPr>
            <p14:xfrm>
              <a:off x="2536537" y="719048"/>
              <a:ext cx="141840" cy="12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80E9BBF-F48B-4A70-AE2D-A8F4EA0DDF4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27897" y="710408"/>
                <a:ext cx="1594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F6DD75-2272-4373-8408-37D4DA9606F9}"/>
                  </a:ext>
                </a:extLst>
              </p14:cNvPr>
              <p14:cNvContentPartPr/>
              <p14:nvPr/>
            </p14:nvContentPartPr>
            <p14:xfrm>
              <a:off x="2784217" y="1103168"/>
              <a:ext cx="24120" cy="71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F6DD75-2272-4373-8408-37D4DA9606F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75577" y="1094168"/>
                <a:ext cx="41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99FFBDE-969D-4A79-B157-6D38435841FB}"/>
                  </a:ext>
                </a:extLst>
              </p14:cNvPr>
              <p14:cNvContentPartPr/>
              <p14:nvPr/>
            </p14:nvContentPartPr>
            <p14:xfrm>
              <a:off x="2049097" y="908048"/>
              <a:ext cx="80640" cy="24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99FFBDE-969D-4A79-B157-6D38435841F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40097" y="899048"/>
                <a:ext cx="98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829B2DF-E351-4851-B9CD-17ACEBD40558}"/>
                  </a:ext>
                </a:extLst>
              </p14:cNvPr>
              <p14:cNvContentPartPr/>
              <p14:nvPr/>
            </p14:nvContentPartPr>
            <p14:xfrm>
              <a:off x="2052697" y="1026128"/>
              <a:ext cx="77040" cy="154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829B2DF-E351-4851-B9CD-17ACEBD4055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44057" y="1017488"/>
                <a:ext cx="94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A649349-C929-4783-A2B7-B2EF65A5935B}"/>
                  </a:ext>
                </a:extLst>
              </p14:cNvPr>
              <p14:cNvContentPartPr/>
              <p14:nvPr/>
            </p14:nvContentPartPr>
            <p14:xfrm>
              <a:off x="1993657" y="884648"/>
              <a:ext cx="136080" cy="36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A649349-C929-4783-A2B7-B2EF65A5935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85017" y="876008"/>
                <a:ext cx="1537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8F318E4-212C-4292-A287-379FBC00B3DF}"/>
                  </a:ext>
                </a:extLst>
              </p14:cNvPr>
              <p14:cNvContentPartPr/>
              <p14:nvPr/>
            </p14:nvContentPartPr>
            <p14:xfrm>
              <a:off x="1338817" y="1488008"/>
              <a:ext cx="100800" cy="281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8F318E4-212C-4292-A287-379FBC00B3D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30177" y="1479368"/>
                <a:ext cx="1184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E015EE0-4E5B-41AC-ADC7-E4565457E3EE}"/>
                  </a:ext>
                </a:extLst>
              </p14:cNvPr>
              <p14:cNvContentPartPr/>
              <p14:nvPr/>
            </p14:nvContentPartPr>
            <p14:xfrm>
              <a:off x="1367977" y="1527248"/>
              <a:ext cx="234720" cy="2664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E015EE0-4E5B-41AC-ADC7-E4565457E3E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358977" y="1518248"/>
                <a:ext cx="2523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8C8D91-6B2D-45B2-BE6A-D01F128B338E}"/>
                  </a:ext>
                </a:extLst>
              </p14:cNvPr>
              <p14:cNvContentPartPr/>
              <p14:nvPr/>
            </p14:nvContentPartPr>
            <p14:xfrm>
              <a:off x="1422697" y="1456688"/>
              <a:ext cx="205920" cy="18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8C8D91-6B2D-45B2-BE6A-D01F128B33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13697" y="1448048"/>
                <a:ext cx="223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31E0DF9-E1F9-41ED-9B98-1578F21BFCE5}"/>
                  </a:ext>
                </a:extLst>
              </p14:cNvPr>
              <p14:cNvContentPartPr/>
              <p14:nvPr/>
            </p14:nvContentPartPr>
            <p14:xfrm>
              <a:off x="1811857" y="1575848"/>
              <a:ext cx="99720" cy="28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31E0DF9-E1F9-41ED-9B98-1578F21BFCE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03217" y="1567208"/>
                <a:ext cx="117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4A3F1D-E6DF-4C0B-917D-47CBFD51F123}"/>
                  </a:ext>
                </a:extLst>
              </p14:cNvPr>
              <p14:cNvContentPartPr/>
              <p14:nvPr/>
            </p14:nvContentPartPr>
            <p14:xfrm>
              <a:off x="1810777" y="1692848"/>
              <a:ext cx="77040" cy="12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4A3F1D-E6DF-4C0B-917D-47CBFD51F12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802137" y="1684208"/>
                <a:ext cx="946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B9FF06E-18AC-484C-B830-6003400619ED}"/>
                  </a:ext>
                </a:extLst>
              </p14:cNvPr>
              <p14:cNvContentPartPr/>
              <p14:nvPr/>
            </p14:nvContentPartPr>
            <p14:xfrm>
              <a:off x="2154217" y="1522208"/>
              <a:ext cx="253080" cy="221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B9FF06E-18AC-484C-B830-6003400619E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5217" y="1513208"/>
                <a:ext cx="2707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3243000-181A-40FF-96C5-B8CFAB6EDBDE}"/>
                  </a:ext>
                </a:extLst>
              </p14:cNvPr>
              <p14:cNvContentPartPr/>
              <p14:nvPr/>
            </p14:nvContentPartPr>
            <p14:xfrm>
              <a:off x="2548417" y="1592768"/>
              <a:ext cx="165600" cy="136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3243000-181A-40FF-96C5-B8CFAB6EDBD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539417" y="1583768"/>
                <a:ext cx="183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3782B1F-53F3-4137-801B-B9031B6F79B6}"/>
                  </a:ext>
                </a:extLst>
              </p14:cNvPr>
              <p14:cNvContentPartPr/>
              <p14:nvPr/>
            </p14:nvContentPartPr>
            <p14:xfrm>
              <a:off x="2524657" y="1575128"/>
              <a:ext cx="212760" cy="1753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3782B1F-53F3-4137-801B-B9031B6F79B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15657" y="1566128"/>
                <a:ext cx="2304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6BBFA9-0541-4CF9-BCE5-234991358B35}"/>
                  </a:ext>
                </a:extLst>
              </p14:cNvPr>
              <p14:cNvContentPartPr/>
              <p14:nvPr/>
            </p14:nvContentPartPr>
            <p14:xfrm>
              <a:off x="2837497" y="1527608"/>
              <a:ext cx="242280" cy="233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6BBFA9-0541-4CF9-BCE5-234991358B3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28497" y="1518968"/>
                <a:ext cx="25992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6EF774D-3C69-407B-AB31-D1BF19559F86}"/>
                  </a:ext>
                </a:extLst>
              </p14:cNvPr>
              <p14:cNvContentPartPr/>
              <p14:nvPr/>
            </p14:nvContentPartPr>
            <p14:xfrm>
              <a:off x="2886817" y="1675208"/>
              <a:ext cx="122040" cy="61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6EF774D-3C69-407B-AB31-D1BF19559F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78177" y="1666208"/>
                <a:ext cx="139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9E5A532-0687-4975-BB4F-F4BBFC4C258A}"/>
                  </a:ext>
                </a:extLst>
              </p14:cNvPr>
              <p14:cNvContentPartPr/>
              <p14:nvPr/>
            </p14:nvContentPartPr>
            <p14:xfrm>
              <a:off x="2931457" y="1421408"/>
              <a:ext cx="163800" cy="2448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9E5A532-0687-4975-BB4F-F4BBFC4C25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22457" y="1412768"/>
                <a:ext cx="1814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233E75-AB6A-429B-8749-1AA79BFF79A1}"/>
                  </a:ext>
                </a:extLst>
              </p14:cNvPr>
              <p14:cNvContentPartPr/>
              <p14:nvPr/>
            </p14:nvContentPartPr>
            <p14:xfrm>
              <a:off x="3309457" y="1793288"/>
              <a:ext cx="53280" cy="112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233E75-AB6A-429B-8749-1AA79BFF79A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300457" y="1784288"/>
                <a:ext cx="70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4443581-A3F2-47A2-9F1E-7938140A2F22}"/>
                  </a:ext>
                </a:extLst>
              </p14:cNvPr>
              <p14:cNvContentPartPr/>
              <p14:nvPr/>
            </p14:nvContentPartPr>
            <p14:xfrm>
              <a:off x="4005337" y="1551368"/>
              <a:ext cx="263520" cy="24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4443581-A3F2-47A2-9F1E-7938140A2F2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96697" y="1542368"/>
                <a:ext cx="2811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E878FE1-E125-4BDE-8CF6-F11719E45D85}"/>
                  </a:ext>
                </a:extLst>
              </p14:cNvPr>
              <p14:cNvContentPartPr/>
              <p14:nvPr/>
            </p14:nvContentPartPr>
            <p14:xfrm>
              <a:off x="4406737" y="1687088"/>
              <a:ext cx="47520" cy="241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E878FE1-E125-4BDE-8CF6-F11719E45D8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97737" y="1678088"/>
                <a:ext cx="65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F892EC0-2827-4814-9E04-DD32E3494923}"/>
                  </a:ext>
                </a:extLst>
              </p14:cNvPr>
              <p14:cNvContentPartPr/>
              <p14:nvPr/>
            </p14:nvContentPartPr>
            <p14:xfrm>
              <a:off x="4660177" y="1563248"/>
              <a:ext cx="71280" cy="177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F892EC0-2827-4814-9E04-DD32E349492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651537" y="1554248"/>
                <a:ext cx="88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E6BE029-29A5-409A-8BF9-F1A67A2831F5}"/>
                  </a:ext>
                </a:extLst>
              </p14:cNvPr>
              <p14:cNvContentPartPr/>
              <p14:nvPr/>
            </p14:nvContentPartPr>
            <p14:xfrm>
              <a:off x="4595377" y="1556408"/>
              <a:ext cx="218520" cy="266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E6BE029-29A5-409A-8BF9-F1A67A2831F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86737" y="1547408"/>
                <a:ext cx="2361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55E925A-7247-419F-83C9-C93791903FFC}"/>
                  </a:ext>
                </a:extLst>
              </p14:cNvPr>
              <p14:cNvContentPartPr/>
              <p14:nvPr/>
            </p14:nvContentPartPr>
            <p14:xfrm>
              <a:off x="4736857" y="1457048"/>
              <a:ext cx="147960" cy="24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55E925A-7247-419F-83C9-C93791903FF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28217" y="1448048"/>
                <a:ext cx="165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2BF58CD-AEF7-48FE-AC31-F3AD0159C785}"/>
                  </a:ext>
                </a:extLst>
              </p14:cNvPr>
              <p14:cNvContentPartPr/>
              <p14:nvPr/>
            </p14:nvContentPartPr>
            <p14:xfrm>
              <a:off x="5025937" y="1580888"/>
              <a:ext cx="165600" cy="141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2BF58CD-AEF7-48FE-AC31-F3AD0159C78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17297" y="1571888"/>
                <a:ext cx="183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C8A3D28-E3A6-408B-BE53-CDEDB540201C}"/>
                  </a:ext>
                </a:extLst>
              </p14:cNvPr>
              <p14:cNvContentPartPr/>
              <p14:nvPr/>
            </p14:nvContentPartPr>
            <p14:xfrm>
              <a:off x="1315417" y="1960328"/>
              <a:ext cx="1593360" cy="165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C8A3D28-E3A6-408B-BE53-CDEDB540201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06417" y="1951688"/>
                <a:ext cx="16110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93430B-573D-483F-842B-1CF5C90588A5}"/>
                  </a:ext>
                </a:extLst>
              </p14:cNvPr>
              <p14:cNvContentPartPr/>
              <p14:nvPr/>
            </p14:nvContentPartPr>
            <p14:xfrm>
              <a:off x="5562697" y="1527608"/>
              <a:ext cx="328320" cy="259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93430B-573D-483F-842B-1CF5C90588A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554057" y="1518968"/>
                <a:ext cx="345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BA836CD-FFFC-4438-80A6-5AD10D9DD329}"/>
                  </a:ext>
                </a:extLst>
              </p14:cNvPr>
              <p14:cNvContentPartPr/>
              <p14:nvPr/>
            </p14:nvContentPartPr>
            <p14:xfrm>
              <a:off x="5969857" y="1716608"/>
              <a:ext cx="53280" cy="61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BA836CD-FFFC-4438-80A6-5AD10D9DD32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61217" y="1707608"/>
                <a:ext cx="70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C218C7-DE5E-4C9C-83F2-B8FCC1A166A8}"/>
                  </a:ext>
                </a:extLst>
              </p14:cNvPr>
              <p14:cNvContentPartPr/>
              <p14:nvPr/>
            </p14:nvContentPartPr>
            <p14:xfrm>
              <a:off x="6164977" y="1492328"/>
              <a:ext cx="230040" cy="4251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C218C7-DE5E-4C9C-83F2-B8FCC1A166A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55977" y="1483688"/>
                <a:ext cx="2476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EFE5B3CC-69AD-4B33-AA24-FD5BBD2773C7}"/>
                  </a:ext>
                </a:extLst>
              </p14:cNvPr>
              <p14:cNvContentPartPr/>
              <p14:nvPr/>
            </p14:nvContentPartPr>
            <p14:xfrm>
              <a:off x="6346777" y="1538768"/>
              <a:ext cx="260640" cy="2185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EFE5B3CC-69AD-4B33-AA24-FD5BBD2773C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338137" y="1530128"/>
                <a:ext cx="278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1F157EC-12B4-4E86-BF51-C68805C2361A}"/>
                  </a:ext>
                </a:extLst>
              </p14:cNvPr>
              <p14:cNvContentPartPr/>
              <p14:nvPr/>
            </p14:nvContentPartPr>
            <p14:xfrm>
              <a:off x="6666097" y="1569008"/>
              <a:ext cx="177480" cy="1479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1F157EC-12B4-4E86-BF51-C68805C2361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57097" y="1560368"/>
                <a:ext cx="195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D671A88-85D8-4F73-9BF6-CE15A6D49CBF}"/>
                  </a:ext>
                </a:extLst>
              </p14:cNvPr>
              <p14:cNvContentPartPr/>
              <p14:nvPr/>
            </p14:nvContentPartPr>
            <p14:xfrm>
              <a:off x="6619297" y="1575128"/>
              <a:ext cx="253800" cy="189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D671A88-85D8-4F73-9BF6-CE15A6D49CB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10297" y="1566128"/>
                <a:ext cx="271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76B8E0B-959A-439C-998B-E610DE6B90DE}"/>
                  </a:ext>
                </a:extLst>
              </p14:cNvPr>
              <p14:cNvContentPartPr/>
              <p14:nvPr/>
            </p14:nvContentPartPr>
            <p14:xfrm>
              <a:off x="6972457" y="1553168"/>
              <a:ext cx="177840" cy="246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76B8E0B-959A-439C-998B-E610DE6B90D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963817" y="1544528"/>
                <a:ext cx="1954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2676798-AEAA-43CE-85FE-73FC8E0C25D5}"/>
                  </a:ext>
                </a:extLst>
              </p14:cNvPr>
              <p14:cNvContentPartPr/>
              <p14:nvPr/>
            </p14:nvContentPartPr>
            <p14:xfrm>
              <a:off x="7084777" y="1457048"/>
              <a:ext cx="112320" cy="356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2676798-AEAA-43CE-85FE-73FC8E0C25D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76137" y="1448048"/>
                <a:ext cx="1299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1383E0F-8F17-4286-9DF2-01670DF675E1}"/>
                  </a:ext>
                </a:extLst>
              </p14:cNvPr>
              <p14:cNvContentPartPr/>
              <p14:nvPr/>
            </p14:nvContentPartPr>
            <p14:xfrm>
              <a:off x="7202857" y="1371008"/>
              <a:ext cx="537120" cy="476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1383E0F-8F17-4286-9DF2-01670DF675E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194217" y="1362368"/>
                <a:ext cx="55476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DF3BCA3-0294-41F0-8C12-AB805BB9097F}"/>
                  </a:ext>
                </a:extLst>
              </p14:cNvPr>
              <p14:cNvContentPartPr/>
              <p14:nvPr/>
            </p14:nvContentPartPr>
            <p14:xfrm>
              <a:off x="7568617" y="1675208"/>
              <a:ext cx="218520" cy="417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DF3BCA3-0294-41F0-8C12-AB805BB9097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59977" y="1666568"/>
                <a:ext cx="236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1403486-D575-4F87-B0B9-F6A988C53DA7}"/>
                  </a:ext>
                </a:extLst>
              </p14:cNvPr>
              <p14:cNvContentPartPr/>
              <p14:nvPr/>
            </p14:nvContentPartPr>
            <p14:xfrm>
              <a:off x="7911697" y="1587008"/>
              <a:ext cx="170640" cy="164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1403486-D575-4F87-B0B9-F6A988C53DA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03057" y="1578008"/>
                <a:ext cx="1882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0B3DC89-E994-4ED6-91FA-B2485CA72990}"/>
                  </a:ext>
                </a:extLst>
              </p14:cNvPr>
              <p14:cNvContentPartPr/>
              <p14:nvPr/>
            </p14:nvContentPartPr>
            <p14:xfrm>
              <a:off x="5604097" y="1934768"/>
              <a:ext cx="1788120" cy="651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0B3DC89-E994-4ED6-91FA-B2485CA7299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95457" y="1926128"/>
                <a:ext cx="18057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01CD298-8E08-44D6-B3FF-E04E8E62A493}"/>
                  </a:ext>
                </a:extLst>
              </p14:cNvPr>
              <p14:cNvContentPartPr/>
              <p14:nvPr/>
            </p14:nvContentPartPr>
            <p14:xfrm>
              <a:off x="6276577" y="1547768"/>
              <a:ext cx="106560" cy="145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01CD298-8E08-44D6-B3FF-E04E8E62A49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67937" y="1538768"/>
                <a:ext cx="124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AAE18CC-670A-459A-9CAA-B0C5A3907243}"/>
                  </a:ext>
                </a:extLst>
              </p14:cNvPr>
              <p14:cNvContentPartPr/>
              <p14:nvPr/>
            </p14:nvContentPartPr>
            <p14:xfrm>
              <a:off x="2248537" y="2294048"/>
              <a:ext cx="194040" cy="2232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AAE18CC-670A-459A-9CAA-B0C5A390724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39537" y="2285408"/>
                <a:ext cx="2116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48042A1-30CB-4C01-B71C-7471D2E90CF7}"/>
                  </a:ext>
                </a:extLst>
              </p14:cNvPr>
              <p14:cNvContentPartPr/>
              <p14:nvPr/>
            </p14:nvContentPartPr>
            <p14:xfrm>
              <a:off x="2336017" y="2241488"/>
              <a:ext cx="188280" cy="180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48042A1-30CB-4C01-B71C-7471D2E90CF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327017" y="2232848"/>
                <a:ext cx="205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F51E6BDA-842A-4997-8DEF-D3BDA9934F81}"/>
                  </a:ext>
                </a:extLst>
              </p14:cNvPr>
              <p14:cNvContentPartPr/>
              <p14:nvPr/>
            </p14:nvContentPartPr>
            <p14:xfrm>
              <a:off x="2654617" y="2400608"/>
              <a:ext cx="47520" cy="417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F51E6BDA-842A-4997-8DEF-D3BDA9934F8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645617" y="2391968"/>
                <a:ext cx="65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C007211-09BA-4772-8445-C865BBF60B1B}"/>
                  </a:ext>
                </a:extLst>
              </p14:cNvPr>
              <p14:cNvContentPartPr/>
              <p14:nvPr/>
            </p14:nvContentPartPr>
            <p14:xfrm>
              <a:off x="2845417" y="2188568"/>
              <a:ext cx="199080" cy="342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C007211-09BA-4772-8445-C865BBF60B1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36417" y="2179568"/>
                <a:ext cx="216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71255B0-DF23-4D96-ACE7-77E5372F1A5F}"/>
                  </a:ext>
                </a:extLst>
              </p14:cNvPr>
              <p14:cNvContentPartPr/>
              <p14:nvPr/>
            </p14:nvContentPartPr>
            <p14:xfrm>
              <a:off x="3049897" y="2317808"/>
              <a:ext cx="218880" cy="1836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71255B0-DF23-4D96-ACE7-77E5372F1A5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40897" y="2309168"/>
                <a:ext cx="236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0EBA56F-B0BA-4E13-ADE5-48042672CA71}"/>
                  </a:ext>
                </a:extLst>
              </p14:cNvPr>
              <p14:cNvContentPartPr/>
              <p14:nvPr/>
            </p14:nvContentPartPr>
            <p14:xfrm>
              <a:off x="3144217" y="2241488"/>
              <a:ext cx="141840" cy="122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0EBA56F-B0BA-4E13-ADE5-48042672CA7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135217" y="2232848"/>
                <a:ext cx="159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410BC3E-D8C8-4647-B288-A2AB227BE422}"/>
                  </a:ext>
                </a:extLst>
              </p14:cNvPr>
              <p14:cNvContentPartPr/>
              <p14:nvPr/>
            </p14:nvContentPartPr>
            <p14:xfrm>
              <a:off x="3415657" y="2277128"/>
              <a:ext cx="136080" cy="124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410BC3E-D8C8-4647-B288-A2AB227BE4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406657" y="2268128"/>
                <a:ext cx="153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17F0859-F279-4572-8BAB-B9D580A98F5F}"/>
                  </a:ext>
                </a:extLst>
              </p14:cNvPr>
              <p14:cNvContentPartPr/>
              <p14:nvPr/>
            </p14:nvContentPartPr>
            <p14:xfrm>
              <a:off x="3409537" y="2282888"/>
              <a:ext cx="147960" cy="1537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17F0859-F279-4572-8BAB-B9D580A98F5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400897" y="2273888"/>
                <a:ext cx="165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D7D588C-A413-46C0-B24F-0EDCEEEFB897}"/>
                  </a:ext>
                </a:extLst>
              </p14:cNvPr>
              <p14:cNvContentPartPr/>
              <p14:nvPr/>
            </p14:nvContentPartPr>
            <p14:xfrm>
              <a:off x="3745777" y="2217728"/>
              <a:ext cx="159480" cy="265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D7D588C-A413-46C0-B24F-0EDCEEEFB89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736777" y="2209088"/>
                <a:ext cx="1771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0861F87-5CCC-4097-8720-997F5912A82C}"/>
                  </a:ext>
                </a:extLst>
              </p14:cNvPr>
              <p14:cNvContentPartPr/>
              <p14:nvPr/>
            </p14:nvContentPartPr>
            <p14:xfrm>
              <a:off x="3751897" y="2188568"/>
              <a:ext cx="118440" cy="24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0861F87-5CCC-4097-8720-997F5912A82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742897" y="2179568"/>
                <a:ext cx="136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A5829C-30C9-441E-8DF3-91B2827A9E1C}"/>
                  </a:ext>
                </a:extLst>
              </p14:cNvPr>
              <p14:cNvContentPartPr/>
              <p14:nvPr/>
            </p14:nvContentPartPr>
            <p14:xfrm>
              <a:off x="4034857" y="2141048"/>
              <a:ext cx="144720" cy="360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A5829C-30C9-441E-8DF3-91B2827A9E1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026217" y="2132408"/>
                <a:ext cx="1623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1A6DC36-85EB-4570-9D44-5B79F38B0491}"/>
                  </a:ext>
                </a:extLst>
              </p14:cNvPr>
              <p14:cNvContentPartPr/>
              <p14:nvPr/>
            </p14:nvContentPartPr>
            <p14:xfrm>
              <a:off x="4330057" y="2277128"/>
              <a:ext cx="147960" cy="1479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1A6DC36-85EB-4570-9D44-5B79F38B049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21057" y="2268128"/>
                <a:ext cx="165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F3C0D85-8B3C-479E-B4B3-453DFA6FE992}"/>
                  </a:ext>
                </a:extLst>
              </p14:cNvPr>
              <p14:cNvContentPartPr/>
              <p14:nvPr/>
            </p14:nvContentPartPr>
            <p14:xfrm>
              <a:off x="4742977" y="2306288"/>
              <a:ext cx="163080" cy="1224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F3C0D85-8B3C-479E-B4B3-453DFA6FE99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733977" y="2297648"/>
                <a:ext cx="180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479C5DA-ED7C-4482-9683-B25DD317439A}"/>
                  </a:ext>
                </a:extLst>
              </p14:cNvPr>
              <p14:cNvContentPartPr/>
              <p14:nvPr/>
            </p14:nvContentPartPr>
            <p14:xfrm>
              <a:off x="595777" y="1091288"/>
              <a:ext cx="313200" cy="18291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479C5DA-ED7C-4482-9683-B25DD317439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6777" y="1082288"/>
                <a:ext cx="330840" cy="18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A52CF0A-3A34-4707-AB23-ABED149985F5}"/>
                  </a:ext>
                </a:extLst>
              </p14:cNvPr>
              <p14:cNvContentPartPr/>
              <p14:nvPr/>
            </p14:nvContentPartPr>
            <p14:xfrm>
              <a:off x="525217" y="2724608"/>
              <a:ext cx="224280" cy="1432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A52CF0A-3A34-4707-AB23-ABED149985F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16577" y="2715968"/>
                <a:ext cx="241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A5DCECE-7C24-4120-84C2-AB8152D2F67B}"/>
                  </a:ext>
                </a:extLst>
              </p14:cNvPr>
              <p14:cNvContentPartPr/>
              <p14:nvPr/>
            </p14:nvContentPartPr>
            <p14:xfrm>
              <a:off x="5964097" y="2471528"/>
              <a:ext cx="94680" cy="1656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A5DCECE-7C24-4120-84C2-AB8152D2F67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55097" y="2462888"/>
                <a:ext cx="1123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92A14F22-2C2E-43A3-B6D3-B1AD0C5317A0}"/>
                  </a:ext>
                </a:extLst>
              </p14:cNvPr>
              <p14:cNvContentPartPr/>
              <p14:nvPr/>
            </p14:nvContentPartPr>
            <p14:xfrm>
              <a:off x="5969857" y="2382968"/>
              <a:ext cx="207360" cy="2664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92A14F22-2C2E-43A3-B6D3-B1AD0C5317A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961217" y="2373968"/>
                <a:ext cx="2250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B570E5F-9D70-4DEB-AEDD-334642673D17}"/>
                  </a:ext>
                </a:extLst>
              </p14:cNvPr>
              <p14:cNvContentPartPr/>
              <p14:nvPr/>
            </p14:nvContentPartPr>
            <p14:xfrm>
              <a:off x="6158857" y="2282888"/>
              <a:ext cx="130320" cy="180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B570E5F-9D70-4DEB-AEDD-334642673D17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149857" y="2273888"/>
                <a:ext cx="147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2537D10-E679-48F4-ADA7-3176C1078AA0}"/>
                  </a:ext>
                </a:extLst>
              </p14:cNvPr>
              <p14:cNvContentPartPr/>
              <p14:nvPr/>
            </p14:nvContentPartPr>
            <p14:xfrm>
              <a:off x="6276577" y="2448128"/>
              <a:ext cx="159480" cy="5328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2537D10-E679-48F4-ADA7-3176C1078A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267937" y="2439128"/>
                <a:ext cx="177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742C15E-0729-419B-B516-D0ADC1CC8582}"/>
                  </a:ext>
                </a:extLst>
              </p14:cNvPr>
              <p14:cNvContentPartPr/>
              <p14:nvPr/>
            </p14:nvContentPartPr>
            <p14:xfrm>
              <a:off x="6400777" y="2456048"/>
              <a:ext cx="407520" cy="2991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742C15E-0729-419B-B516-D0ADC1CC858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391777" y="2447408"/>
                <a:ext cx="42516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904213F-256A-4658-854A-B73F2B77EE4B}"/>
                  </a:ext>
                </a:extLst>
              </p14:cNvPr>
              <p14:cNvContentPartPr/>
              <p14:nvPr/>
            </p14:nvContentPartPr>
            <p14:xfrm>
              <a:off x="6878497" y="2406728"/>
              <a:ext cx="47520" cy="21276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904213F-256A-4658-854A-B73F2B77EE4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869497" y="2398088"/>
                <a:ext cx="65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813DAC5-9B14-485F-87CE-821EB4499855}"/>
                  </a:ext>
                </a:extLst>
              </p14:cNvPr>
              <p14:cNvContentPartPr/>
              <p14:nvPr/>
            </p14:nvContentPartPr>
            <p14:xfrm>
              <a:off x="7049497" y="2390888"/>
              <a:ext cx="88920" cy="2347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813DAC5-9B14-485F-87CE-821EB449985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040857" y="2381888"/>
                <a:ext cx="106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9DEB920-055B-4610-A52A-4A648EB79C87}"/>
                  </a:ext>
                </a:extLst>
              </p14:cNvPr>
              <p14:cNvContentPartPr/>
              <p14:nvPr/>
            </p14:nvContentPartPr>
            <p14:xfrm>
              <a:off x="6866617" y="2223848"/>
              <a:ext cx="230400" cy="3013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9DEB920-055B-4610-A52A-4A648EB79C8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57977" y="2215208"/>
                <a:ext cx="2480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754C8A2-E77C-4803-BABB-FD47C9BBE53D}"/>
                  </a:ext>
                </a:extLst>
              </p14:cNvPr>
              <p14:cNvContentPartPr/>
              <p14:nvPr/>
            </p14:nvContentPartPr>
            <p14:xfrm>
              <a:off x="7261897" y="2654408"/>
              <a:ext cx="59400" cy="712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754C8A2-E77C-4803-BABB-FD47C9BBE53D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253257" y="2645768"/>
                <a:ext cx="77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1A59849-4D8D-47C3-BD14-9F4D9991C418}"/>
                  </a:ext>
                </a:extLst>
              </p14:cNvPr>
              <p14:cNvContentPartPr/>
              <p14:nvPr/>
            </p14:nvContentPartPr>
            <p14:xfrm>
              <a:off x="7610017" y="2394848"/>
              <a:ext cx="65160" cy="1890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1A59849-4D8D-47C3-BD14-9F4D9991C41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601017" y="2386208"/>
                <a:ext cx="82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1026CDF-F7ED-4736-9C7E-270D887F1EB9}"/>
                  </a:ext>
                </a:extLst>
              </p14:cNvPr>
              <p14:cNvContentPartPr/>
              <p14:nvPr/>
            </p14:nvContentPartPr>
            <p14:xfrm>
              <a:off x="7710457" y="2418608"/>
              <a:ext cx="77040" cy="2185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1026CDF-F7ED-4736-9C7E-270D887F1EB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701457" y="2409608"/>
                <a:ext cx="946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9A99667-C000-4433-B4DE-E484441DAAFC}"/>
                  </a:ext>
                </a:extLst>
              </p14:cNvPr>
              <p14:cNvContentPartPr/>
              <p14:nvPr/>
            </p14:nvContentPartPr>
            <p14:xfrm>
              <a:off x="7633417" y="2312408"/>
              <a:ext cx="189000" cy="1832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9A99667-C000-4433-B4DE-E484441DAA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624777" y="2303408"/>
                <a:ext cx="2066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E9B9372-6BFD-4099-B9E8-A0B88F24131C}"/>
                  </a:ext>
                </a:extLst>
              </p14:cNvPr>
              <p14:cNvContentPartPr/>
              <p14:nvPr/>
            </p14:nvContentPartPr>
            <p14:xfrm>
              <a:off x="7963897" y="2442008"/>
              <a:ext cx="106560" cy="828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E9B9372-6BFD-4099-B9E8-A0B88F24131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955257" y="2433368"/>
                <a:ext cx="1242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4E8A527-BF21-4434-9086-F4C677F23E4B}"/>
                  </a:ext>
                </a:extLst>
              </p14:cNvPr>
              <p14:cNvContentPartPr/>
              <p14:nvPr/>
            </p14:nvContentPartPr>
            <p14:xfrm>
              <a:off x="8364937" y="2202608"/>
              <a:ext cx="71280" cy="19872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4E8A527-BF21-4434-9086-F4C677F23E4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356297" y="2193608"/>
                <a:ext cx="88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3DF3BAC-B95F-464B-B232-D0DDF4A31B58}"/>
                  </a:ext>
                </a:extLst>
              </p14:cNvPr>
              <p14:cNvContentPartPr/>
              <p14:nvPr/>
            </p14:nvContentPartPr>
            <p14:xfrm>
              <a:off x="8347297" y="2211968"/>
              <a:ext cx="198000" cy="2365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3DF3BAC-B95F-464B-B232-D0DDF4A31B5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338657" y="2202968"/>
                <a:ext cx="2156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17D34BC-DCA4-484C-8F91-A358303ABE55}"/>
                  </a:ext>
                </a:extLst>
              </p14:cNvPr>
              <p14:cNvContentPartPr/>
              <p14:nvPr/>
            </p14:nvContentPartPr>
            <p14:xfrm>
              <a:off x="8465377" y="2141408"/>
              <a:ext cx="124200" cy="298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17D34BC-DCA4-484C-8F91-A358303ABE55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456737" y="2132408"/>
                <a:ext cx="1418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47AE0323-4509-4238-A929-648DD39D0A89}"/>
                  </a:ext>
                </a:extLst>
              </p14:cNvPr>
              <p14:cNvContentPartPr/>
              <p14:nvPr/>
            </p14:nvContentPartPr>
            <p14:xfrm>
              <a:off x="8205817" y="2501048"/>
              <a:ext cx="566640" cy="2196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47AE0323-4509-4238-A929-648DD39D0A8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197177" y="2492408"/>
                <a:ext cx="584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0F9E19A-1690-4BD3-AFE3-6EF60F3856DE}"/>
                  </a:ext>
                </a:extLst>
              </p14:cNvPr>
              <p14:cNvContentPartPr/>
              <p14:nvPr/>
            </p14:nvContentPartPr>
            <p14:xfrm>
              <a:off x="8164777" y="2607248"/>
              <a:ext cx="348120" cy="2577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0F9E19A-1690-4BD3-AFE3-6EF60F3856D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155777" y="2598608"/>
                <a:ext cx="365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86A287C2-7490-4D2A-B04C-71B06343D662}"/>
                  </a:ext>
                </a:extLst>
              </p14:cNvPr>
              <p14:cNvContentPartPr/>
              <p14:nvPr/>
            </p14:nvContentPartPr>
            <p14:xfrm>
              <a:off x="3038017" y="2648288"/>
              <a:ext cx="985320" cy="60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86A287C2-7490-4D2A-B04C-71B06343D662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029017" y="2639288"/>
                <a:ext cx="1002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81C0A98-DDC7-473A-AFA0-CFC7843F14A6}"/>
                  </a:ext>
                </a:extLst>
              </p14:cNvPr>
              <p14:cNvContentPartPr/>
              <p14:nvPr/>
            </p14:nvContentPartPr>
            <p14:xfrm>
              <a:off x="3887617" y="2666288"/>
              <a:ext cx="41760" cy="61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81C0A98-DDC7-473A-AFA0-CFC7843F14A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878617" y="2657648"/>
                <a:ext cx="5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A021A9A-2D08-42F4-956D-005B0C1F40D5}"/>
                  </a:ext>
                </a:extLst>
              </p14:cNvPr>
              <p14:cNvContentPartPr/>
              <p14:nvPr/>
            </p14:nvContentPartPr>
            <p14:xfrm>
              <a:off x="1232617" y="2884088"/>
              <a:ext cx="340200" cy="2833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A021A9A-2D08-42F4-956D-005B0C1F40D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223977" y="2875088"/>
                <a:ext cx="3578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50BD4B6-53F8-43ED-AF20-2999E68E8ACA}"/>
                  </a:ext>
                </a:extLst>
              </p14:cNvPr>
              <p14:cNvContentPartPr/>
              <p14:nvPr/>
            </p14:nvContentPartPr>
            <p14:xfrm>
              <a:off x="1552297" y="2926928"/>
              <a:ext cx="211680" cy="2293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50BD4B6-53F8-43ED-AF20-2999E68E8AC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543657" y="2917928"/>
                <a:ext cx="2293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A5EC978-97B1-4C73-9A3B-0DA187B97F54}"/>
                  </a:ext>
                </a:extLst>
              </p14:cNvPr>
              <p14:cNvContentPartPr/>
              <p14:nvPr/>
            </p14:nvContentPartPr>
            <p14:xfrm>
              <a:off x="1586857" y="2955008"/>
              <a:ext cx="177480" cy="189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A5EC978-97B1-4C73-9A3B-0DA187B97F5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577857" y="2946008"/>
                <a:ext cx="195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85255D5-EDEB-4FBE-8E23-58D528F7F7F9}"/>
                  </a:ext>
                </a:extLst>
              </p14:cNvPr>
              <p14:cNvContentPartPr/>
              <p14:nvPr/>
            </p14:nvContentPartPr>
            <p14:xfrm>
              <a:off x="2099857" y="2843408"/>
              <a:ext cx="41760" cy="1656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85255D5-EDEB-4FBE-8E23-58D528F7F7F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091217" y="2834408"/>
                <a:ext cx="594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807A4A2-BE78-4ABD-996A-3327ADDED72F}"/>
                  </a:ext>
                </a:extLst>
              </p14:cNvPr>
              <p14:cNvContentPartPr/>
              <p14:nvPr/>
            </p14:nvContentPartPr>
            <p14:xfrm>
              <a:off x="2123617" y="2807768"/>
              <a:ext cx="160200" cy="2347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807A4A2-BE78-4ABD-996A-3327ADDED72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14617" y="2798768"/>
                <a:ext cx="177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A639919-B1C0-49C0-A719-CB1DAA16F1D4}"/>
                  </a:ext>
                </a:extLst>
              </p14:cNvPr>
              <p14:cNvContentPartPr/>
              <p14:nvPr/>
            </p14:nvContentPartPr>
            <p14:xfrm>
              <a:off x="2129377" y="2737208"/>
              <a:ext cx="153720" cy="241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A639919-B1C0-49C0-A719-CB1DAA16F1D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120737" y="2728208"/>
                <a:ext cx="171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72577A94-A5C5-49EA-B1E4-09F3163FA4AE}"/>
                  </a:ext>
                </a:extLst>
              </p14:cNvPr>
              <p14:cNvContentPartPr/>
              <p14:nvPr/>
            </p14:nvContentPartPr>
            <p14:xfrm>
              <a:off x="1923097" y="3108728"/>
              <a:ext cx="596160" cy="244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72577A94-A5C5-49EA-B1E4-09F3163FA4AE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914097" y="3100088"/>
                <a:ext cx="613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98E1A21-5F22-48DF-B2FA-DA6A43776535}"/>
                  </a:ext>
                </a:extLst>
              </p14:cNvPr>
              <p14:cNvContentPartPr/>
              <p14:nvPr/>
            </p14:nvContentPartPr>
            <p14:xfrm>
              <a:off x="1857937" y="3233648"/>
              <a:ext cx="372240" cy="1944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98E1A21-5F22-48DF-B2FA-DA6A4377653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849297" y="3225008"/>
                <a:ext cx="3898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2D0009-7F8B-4DBD-AA0D-000E3FFE0569}"/>
                  </a:ext>
                </a:extLst>
              </p14:cNvPr>
              <p14:cNvContentPartPr/>
              <p14:nvPr/>
            </p14:nvContentPartPr>
            <p14:xfrm>
              <a:off x="951457" y="3554768"/>
              <a:ext cx="192960" cy="2919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2D0009-7F8B-4DBD-AA0D-000E3FFE056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42817" y="3545768"/>
                <a:ext cx="2106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9EDAD4A-7BAF-4C59-8F79-185F8E665F4A}"/>
                  </a:ext>
                </a:extLst>
              </p14:cNvPr>
              <p14:cNvContentPartPr/>
              <p14:nvPr/>
            </p14:nvContentPartPr>
            <p14:xfrm>
              <a:off x="1014457" y="3668888"/>
              <a:ext cx="549360" cy="17244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9EDAD4A-7BAF-4C59-8F79-185F8E665F4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05817" y="3660248"/>
                <a:ext cx="5670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B9AA364-B1D7-4ECD-B629-DF5EBEDEF46C}"/>
                  </a:ext>
                </a:extLst>
              </p14:cNvPr>
              <p14:cNvContentPartPr/>
              <p14:nvPr/>
            </p14:nvContentPartPr>
            <p14:xfrm>
              <a:off x="1622137" y="3683288"/>
              <a:ext cx="496080" cy="1224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B9AA364-B1D7-4ECD-B629-DF5EBEDEF46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613497" y="3674288"/>
                <a:ext cx="513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6CFD540-4304-4C48-A643-F7E9B96DCF8B}"/>
                  </a:ext>
                </a:extLst>
              </p14:cNvPr>
              <p14:cNvContentPartPr/>
              <p14:nvPr/>
            </p14:nvContentPartPr>
            <p14:xfrm>
              <a:off x="2512777" y="3633968"/>
              <a:ext cx="35640" cy="1123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6CFD540-4304-4C48-A643-F7E9B96DCF8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504137" y="3624968"/>
                <a:ext cx="53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57EDA39-3A2F-4D00-895D-2392B659B917}"/>
                  </a:ext>
                </a:extLst>
              </p14:cNvPr>
              <p14:cNvContentPartPr/>
              <p14:nvPr/>
            </p14:nvContentPartPr>
            <p14:xfrm>
              <a:off x="2377057" y="3639728"/>
              <a:ext cx="885240" cy="2160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57EDA39-3A2F-4D00-895D-2392B659B91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68417" y="3630728"/>
                <a:ext cx="9028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7FC294E-7B19-4989-87AD-91C0D942AD2B}"/>
                  </a:ext>
                </a:extLst>
              </p14:cNvPr>
              <p14:cNvContentPartPr/>
              <p14:nvPr/>
            </p14:nvContentPartPr>
            <p14:xfrm>
              <a:off x="3474697" y="3705608"/>
              <a:ext cx="413280" cy="2649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7FC294E-7B19-4989-87AD-91C0D942AD2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465697" y="3696608"/>
                <a:ext cx="4309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F3337E5-123B-4552-B439-D502C54184E4}"/>
                  </a:ext>
                </a:extLst>
              </p14:cNvPr>
              <p14:cNvContentPartPr/>
              <p14:nvPr/>
            </p14:nvContentPartPr>
            <p14:xfrm>
              <a:off x="4259137" y="3663488"/>
              <a:ext cx="118440" cy="21852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F3337E5-123B-4552-B439-D502C54184E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250497" y="3654488"/>
                <a:ext cx="136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3E9C3FC-F232-431D-ADF2-888A2A98D8C4}"/>
                  </a:ext>
                </a:extLst>
              </p14:cNvPr>
              <p14:cNvContentPartPr/>
              <p14:nvPr/>
            </p14:nvContentPartPr>
            <p14:xfrm>
              <a:off x="4377217" y="3775448"/>
              <a:ext cx="82800" cy="1188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3E9C3FC-F232-431D-ADF2-888A2A98D8C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368217" y="3766448"/>
                <a:ext cx="100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D3EBBBD-0412-4343-A75C-91BE65A55439}"/>
                  </a:ext>
                </a:extLst>
              </p14:cNvPr>
              <p14:cNvContentPartPr/>
              <p14:nvPr/>
            </p14:nvContentPartPr>
            <p14:xfrm>
              <a:off x="4943497" y="3757088"/>
              <a:ext cx="448560" cy="1288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D3EBBBD-0412-4343-A75C-91BE65A5543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934497" y="3748448"/>
                <a:ext cx="466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F2EAB22B-F727-4FDF-83F8-92441298DE38}"/>
                  </a:ext>
                </a:extLst>
              </p14:cNvPr>
              <p14:cNvContentPartPr/>
              <p14:nvPr/>
            </p14:nvContentPartPr>
            <p14:xfrm>
              <a:off x="5438857" y="3739088"/>
              <a:ext cx="65520" cy="1486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F2EAB22B-F727-4FDF-83F8-92441298DE38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430217" y="3730448"/>
                <a:ext cx="83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A9756E1-9593-40FF-9F3A-3675C88FB427}"/>
                  </a:ext>
                </a:extLst>
              </p14:cNvPr>
              <p14:cNvContentPartPr/>
              <p14:nvPr/>
            </p14:nvContentPartPr>
            <p14:xfrm>
              <a:off x="5651257" y="3675008"/>
              <a:ext cx="35640" cy="1890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A9756E1-9593-40FF-9F3A-3675C88FB42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642617" y="3666368"/>
                <a:ext cx="532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BBB99D83-5C25-4049-ABA9-61DD6BC74D5C}"/>
                  </a:ext>
                </a:extLst>
              </p14:cNvPr>
              <p14:cNvContentPartPr/>
              <p14:nvPr/>
            </p14:nvContentPartPr>
            <p14:xfrm>
              <a:off x="5551177" y="3687248"/>
              <a:ext cx="678960" cy="18900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BBB99D83-5C25-4049-ABA9-61DD6BC74D5C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542177" y="3678608"/>
                <a:ext cx="6966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BE3C255-60B8-4C31-9052-2C58EA9ED257}"/>
                  </a:ext>
                </a:extLst>
              </p14:cNvPr>
              <p14:cNvContentPartPr/>
              <p14:nvPr/>
            </p14:nvContentPartPr>
            <p14:xfrm>
              <a:off x="6076057" y="3728288"/>
              <a:ext cx="259920" cy="1800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BE3C255-60B8-4C31-9052-2C58EA9ED25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067417" y="3719288"/>
                <a:ext cx="277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2B2834A-7FD2-457D-97D8-14DF53DFA842}"/>
                  </a:ext>
                </a:extLst>
              </p14:cNvPr>
              <p14:cNvContentPartPr/>
              <p14:nvPr/>
            </p14:nvContentPartPr>
            <p14:xfrm>
              <a:off x="2807977" y="3008648"/>
              <a:ext cx="112320" cy="417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2B2834A-7FD2-457D-97D8-14DF53DFA84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798977" y="2999648"/>
                <a:ext cx="1299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2F2B09D-5B98-47D9-BD68-5606B0EB3323}"/>
                  </a:ext>
                </a:extLst>
              </p14:cNvPr>
              <p14:cNvContentPartPr/>
              <p14:nvPr/>
            </p14:nvContentPartPr>
            <p14:xfrm>
              <a:off x="2819857" y="3114848"/>
              <a:ext cx="82800" cy="18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2F2B09D-5B98-47D9-BD68-5606B0EB332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810857" y="3105848"/>
                <a:ext cx="100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A27EF996-68A0-43E1-8EF1-BEC21891142D}"/>
                  </a:ext>
                </a:extLst>
              </p14:cNvPr>
              <p14:cNvContentPartPr/>
              <p14:nvPr/>
            </p14:nvContentPartPr>
            <p14:xfrm>
              <a:off x="3167617" y="3002168"/>
              <a:ext cx="246240" cy="2779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A27EF996-68A0-43E1-8EF1-BEC21891142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158977" y="2993168"/>
                <a:ext cx="2638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D863377-ADB1-4F4E-BF8E-A75BC5A7196B}"/>
                  </a:ext>
                </a:extLst>
              </p14:cNvPr>
              <p14:cNvContentPartPr/>
              <p14:nvPr/>
            </p14:nvContentPartPr>
            <p14:xfrm>
              <a:off x="3279937" y="2925848"/>
              <a:ext cx="212760" cy="241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D863377-ADB1-4F4E-BF8E-A75BC5A7196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270937" y="2917208"/>
                <a:ext cx="230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7AFD461-A3F3-484E-8BBE-392943BE6710}"/>
                  </a:ext>
                </a:extLst>
              </p14:cNvPr>
              <p14:cNvContentPartPr/>
              <p14:nvPr/>
            </p14:nvContentPartPr>
            <p14:xfrm>
              <a:off x="3751897" y="3116648"/>
              <a:ext cx="307080" cy="813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7AFD461-A3F3-484E-8BBE-392943BE6710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742897" y="3107648"/>
                <a:ext cx="324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1085BCE-4DAD-4149-A70C-4988616A85B5}"/>
                  </a:ext>
                </a:extLst>
              </p14:cNvPr>
              <p14:cNvContentPartPr/>
              <p14:nvPr/>
            </p14:nvContentPartPr>
            <p14:xfrm>
              <a:off x="3923257" y="3014768"/>
              <a:ext cx="276840" cy="37152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1085BCE-4DAD-4149-A70C-4988616A85B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914257" y="3006128"/>
                <a:ext cx="2944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285CD42-053C-4650-A2EF-815FCC59C001}"/>
                  </a:ext>
                </a:extLst>
              </p14:cNvPr>
              <p14:cNvContentPartPr/>
              <p14:nvPr/>
            </p14:nvContentPartPr>
            <p14:xfrm>
              <a:off x="4595017" y="3126368"/>
              <a:ext cx="307440" cy="2401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285CD42-053C-4650-A2EF-815FCC59C001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586017" y="3117728"/>
                <a:ext cx="3250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9729D7B-A335-47B7-BC67-73D9BEB61D80}"/>
                  </a:ext>
                </a:extLst>
              </p14:cNvPr>
              <p14:cNvContentPartPr/>
              <p14:nvPr/>
            </p14:nvContentPartPr>
            <p14:xfrm>
              <a:off x="4884457" y="3173528"/>
              <a:ext cx="165600" cy="15372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9729D7B-A335-47B7-BC67-73D9BEB61D8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875817" y="3164888"/>
                <a:ext cx="183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019B72E-315D-4B3E-A817-E7E8FE15F15B}"/>
                  </a:ext>
                </a:extLst>
              </p14:cNvPr>
              <p14:cNvContentPartPr/>
              <p14:nvPr/>
            </p14:nvContentPartPr>
            <p14:xfrm>
              <a:off x="4884457" y="3179648"/>
              <a:ext cx="183240" cy="1774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019B72E-315D-4B3E-A817-E7E8FE15F15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875817" y="3170648"/>
                <a:ext cx="200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81D1E2D-0D8A-462E-8D4C-845BE5A1DE62}"/>
                  </a:ext>
                </a:extLst>
              </p14:cNvPr>
              <p14:cNvContentPartPr/>
              <p14:nvPr/>
            </p14:nvContentPartPr>
            <p14:xfrm>
              <a:off x="5403577" y="3015488"/>
              <a:ext cx="12240" cy="1292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81D1E2D-0D8A-462E-8D4C-845BE5A1DE6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394937" y="3006488"/>
                <a:ext cx="29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4B03C29-B462-48A8-8A03-3D9D01AE468F}"/>
                  </a:ext>
                </a:extLst>
              </p14:cNvPr>
              <p14:cNvContentPartPr/>
              <p14:nvPr/>
            </p14:nvContentPartPr>
            <p14:xfrm>
              <a:off x="5226817" y="3173528"/>
              <a:ext cx="230400" cy="684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4B03C29-B462-48A8-8A03-3D9D01AE468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17817" y="3164888"/>
                <a:ext cx="248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0B6E008-267C-493C-8481-C7377D6307F4}"/>
                  </a:ext>
                </a:extLst>
              </p14:cNvPr>
              <p14:cNvContentPartPr/>
              <p14:nvPr/>
            </p14:nvContentPartPr>
            <p14:xfrm>
              <a:off x="5044297" y="3273968"/>
              <a:ext cx="342000" cy="20088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0B6E008-267C-493C-8481-C7377D6307F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35297" y="3264968"/>
                <a:ext cx="3596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D173A8F-85E8-4B0E-B2CC-B9745228D133}"/>
                  </a:ext>
                </a:extLst>
              </p14:cNvPr>
              <p14:cNvContentPartPr/>
              <p14:nvPr/>
            </p14:nvContentPartPr>
            <p14:xfrm>
              <a:off x="5621737" y="3144008"/>
              <a:ext cx="232920" cy="21816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D173A8F-85E8-4B0E-B2CC-B9745228D13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613097" y="3135368"/>
                <a:ext cx="250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39C23AE-A4F9-421C-855B-44E2621E48C8}"/>
                  </a:ext>
                </a:extLst>
              </p14:cNvPr>
              <p14:cNvContentPartPr/>
              <p14:nvPr/>
            </p14:nvContentPartPr>
            <p14:xfrm>
              <a:off x="5893177" y="3179648"/>
              <a:ext cx="136080" cy="1360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39C23AE-A4F9-421C-855B-44E2621E48C8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884537" y="3170648"/>
                <a:ext cx="15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D885EAA-D274-42E0-9BFD-475606D4734F}"/>
                  </a:ext>
                </a:extLst>
              </p14:cNvPr>
              <p14:cNvContentPartPr/>
              <p14:nvPr/>
            </p14:nvContentPartPr>
            <p14:xfrm>
              <a:off x="5905057" y="3191528"/>
              <a:ext cx="147960" cy="1774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D885EAA-D274-42E0-9BFD-475606D4734F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896417" y="3182528"/>
                <a:ext cx="165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46962D0-61A0-4971-9371-E696C5AFBAA1}"/>
                  </a:ext>
                </a:extLst>
              </p14:cNvPr>
              <p14:cNvContentPartPr/>
              <p14:nvPr/>
            </p14:nvContentPartPr>
            <p14:xfrm>
              <a:off x="6193777" y="3167048"/>
              <a:ext cx="225360" cy="24300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46962D0-61A0-4971-9371-E696C5AFBAA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184777" y="3158408"/>
                <a:ext cx="2430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B300829-9FCB-417D-91C9-1350B2785989}"/>
                  </a:ext>
                </a:extLst>
              </p14:cNvPr>
              <p14:cNvContentPartPr/>
              <p14:nvPr/>
            </p14:nvContentPartPr>
            <p14:xfrm>
              <a:off x="6382777" y="3073448"/>
              <a:ext cx="136080" cy="2988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B300829-9FCB-417D-91C9-1350B278598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374137" y="3064448"/>
                <a:ext cx="153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94BCDA3-0344-4DCC-B75A-C038B4861FD9}"/>
                  </a:ext>
                </a:extLst>
              </p14:cNvPr>
              <p14:cNvContentPartPr/>
              <p14:nvPr/>
            </p14:nvContentPartPr>
            <p14:xfrm>
              <a:off x="6618937" y="3209168"/>
              <a:ext cx="195120" cy="946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94BCDA3-0344-4DCC-B75A-C038B4861FD9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609937" y="3200168"/>
                <a:ext cx="2127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77A3460-805B-4C09-9885-D233B0EA902C}"/>
                  </a:ext>
                </a:extLst>
              </p14:cNvPr>
              <p14:cNvContentPartPr/>
              <p14:nvPr/>
            </p14:nvContentPartPr>
            <p14:xfrm>
              <a:off x="7115377" y="3132128"/>
              <a:ext cx="250920" cy="241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77A3460-805B-4C09-9885-D233B0EA902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106737" y="3123128"/>
                <a:ext cx="268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1A1E548-D4C0-4EAB-B87F-5CF405DF0750}"/>
                  </a:ext>
                </a:extLst>
              </p14:cNvPr>
              <p14:cNvContentPartPr/>
              <p14:nvPr/>
            </p14:nvContentPartPr>
            <p14:xfrm>
              <a:off x="7037617" y="3155888"/>
              <a:ext cx="242280" cy="27792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1A1E548-D4C0-4EAB-B87F-5CF405DF075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028977" y="3147248"/>
                <a:ext cx="259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0273BF9-C88D-477D-8D25-7BCC3EB5F9FA}"/>
                  </a:ext>
                </a:extLst>
              </p14:cNvPr>
              <p14:cNvContentPartPr/>
              <p14:nvPr/>
            </p14:nvContentPartPr>
            <p14:xfrm>
              <a:off x="7155697" y="2996768"/>
              <a:ext cx="212760" cy="180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0273BF9-C88D-477D-8D25-7BCC3EB5F9FA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147057" y="2987768"/>
                <a:ext cx="2304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B437F5B-9C38-43F5-AB65-874D17231F8C}"/>
                  </a:ext>
                </a:extLst>
              </p14:cNvPr>
              <p14:cNvContentPartPr/>
              <p14:nvPr/>
            </p14:nvContentPartPr>
            <p14:xfrm>
              <a:off x="4524457" y="3474488"/>
              <a:ext cx="590400" cy="4752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B437F5B-9C38-43F5-AB65-874D17231F8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4515817" y="3465848"/>
                <a:ext cx="608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3561A0F-0993-4147-9760-816675BF3980}"/>
                  </a:ext>
                </a:extLst>
              </p14:cNvPr>
              <p14:cNvContentPartPr/>
              <p14:nvPr/>
            </p14:nvContentPartPr>
            <p14:xfrm>
              <a:off x="4436257" y="3415808"/>
              <a:ext cx="100800" cy="12996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3561A0F-0993-4147-9760-816675BF398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427257" y="3406808"/>
                <a:ext cx="118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66863AB5-1CB0-4305-95FE-1A29715EF2A4}"/>
                  </a:ext>
                </a:extLst>
              </p14:cNvPr>
              <p14:cNvContentPartPr/>
              <p14:nvPr/>
            </p14:nvContentPartPr>
            <p14:xfrm>
              <a:off x="2030017" y="4194848"/>
              <a:ext cx="294480" cy="1918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66863AB5-1CB0-4305-95FE-1A29715EF2A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021377" y="4185848"/>
                <a:ext cx="3121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ABAAAC4-E89A-4F2E-B2DA-18808808BFDE}"/>
                  </a:ext>
                </a:extLst>
              </p14:cNvPr>
              <p14:cNvContentPartPr/>
              <p14:nvPr/>
            </p14:nvContentPartPr>
            <p14:xfrm>
              <a:off x="2353657" y="4229768"/>
              <a:ext cx="171360" cy="14184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ABAAAC4-E89A-4F2E-B2DA-18808808BFD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345017" y="4220768"/>
                <a:ext cx="189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6C76E00-88C6-4FD0-87E2-95DF70366550}"/>
                  </a:ext>
                </a:extLst>
              </p14:cNvPr>
              <p14:cNvContentPartPr/>
              <p14:nvPr/>
            </p14:nvContentPartPr>
            <p14:xfrm>
              <a:off x="2400817" y="4253168"/>
              <a:ext cx="165600" cy="13032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6C76E00-88C6-4FD0-87E2-95DF70366550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392177" y="4244528"/>
                <a:ext cx="1832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97D19F0-2D38-41B6-A6A0-7A232D784DDC}"/>
                  </a:ext>
                </a:extLst>
              </p14:cNvPr>
              <p14:cNvContentPartPr/>
              <p14:nvPr/>
            </p14:nvContentPartPr>
            <p14:xfrm>
              <a:off x="2672617" y="4188368"/>
              <a:ext cx="489600" cy="1893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97D19F0-2D38-41B6-A6A0-7A232D784DD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663617" y="4179368"/>
                <a:ext cx="5072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5EECFBC-10CC-44C0-BB0A-E3D6055902F4}"/>
                  </a:ext>
                </a:extLst>
              </p14:cNvPr>
              <p14:cNvContentPartPr/>
              <p14:nvPr/>
            </p14:nvContentPartPr>
            <p14:xfrm>
              <a:off x="3014257" y="4241288"/>
              <a:ext cx="212760" cy="1418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5EECFBC-10CC-44C0-BB0A-E3D6055902F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005617" y="4232648"/>
                <a:ext cx="230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7CD9168-3B44-4CB3-9EC8-2E9AE568B70E}"/>
                  </a:ext>
                </a:extLst>
              </p14:cNvPr>
              <p14:cNvContentPartPr/>
              <p14:nvPr/>
            </p14:nvContentPartPr>
            <p14:xfrm>
              <a:off x="3321337" y="4176848"/>
              <a:ext cx="277200" cy="27144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7CD9168-3B44-4CB3-9EC8-2E9AE568B70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312337" y="4167848"/>
                <a:ext cx="2948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C66A29C-5AC1-4F1F-9564-E0ECB51EE418}"/>
                  </a:ext>
                </a:extLst>
              </p14:cNvPr>
              <p14:cNvContentPartPr/>
              <p14:nvPr/>
            </p14:nvContentPartPr>
            <p14:xfrm>
              <a:off x="3427177" y="4129328"/>
              <a:ext cx="65160" cy="18000"/>
            </p14:xfrm>
          </p:contentPart>
        </mc:Choice>
        <mc:Fallback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C66A29C-5AC1-4F1F-9564-E0ECB51EE41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418537" y="4120688"/>
                <a:ext cx="82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1D8747-B727-4DB9-83F6-393FAF3B9D49}"/>
                  </a:ext>
                </a:extLst>
              </p14:cNvPr>
              <p14:cNvContentPartPr/>
              <p14:nvPr/>
            </p14:nvContentPartPr>
            <p14:xfrm>
              <a:off x="3781417" y="4282688"/>
              <a:ext cx="165600" cy="7704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1D8747-B727-4DB9-83F6-393FAF3B9D4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772417" y="4274048"/>
                <a:ext cx="1832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D044AC4-0C52-42D8-A107-131E29477776}"/>
                  </a:ext>
                </a:extLst>
              </p14:cNvPr>
              <p14:cNvContentPartPr/>
              <p14:nvPr/>
            </p14:nvContentPartPr>
            <p14:xfrm>
              <a:off x="4034857" y="4276928"/>
              <a:ext cx="318960" cy="24228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D044AC4-0C52-42D8-A107-131E2947777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026217" y="4267928"/>
                <a:ext cx="3366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178BAA4-71F5-442B-89EF-9D4E0227F912}"/>
                  </a:ext>
                </a:extLst>
              </p14:cNvPr>
              <p14:cNvContentPartPr/>
              <p14:nvPr/>
            </p14:nvContentPartPr>
            <p14:xfrm>
              <a:off x="4506817" y="4176128"/>
              <a:ext cx="246240" cy="27828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178BAA4-71F5-442B-89EF-9D4E0227F91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498177" y="4167488"/>
                <a:ext cx="2638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046A9FB-6E83-4F41-A6B0-481AFC8B64DB}"/>
                  </a:ext>
                </a:extLst>
              </p14:cNvPr>
              <p14:cNvContentPartPr/>
              <p14:nvPr/>
            </p14:nvContentPartPr>
            <p14:xfrm>
              <a:off x="4571977" y="4110968"/>
              <a:ext cx="189000" cy="244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046A9FB-6E83-4F41-A6B0-481AFC8B64D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562977" y="4102328"/>
                <a:ext cx="2066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B5EE851-B23F-487C-9887-25FA64EAA74E}"/>
                  </a:ext>
                </a:extLst>
              </p14:cNvPr>
              <p14:cNvContentPartPr/>
              <p14:nvPr/>
            </p14:nvContentPartPr>
            <p14:xfrm>
              <a:off x="5888137" y="4164968"/>
              <a:ext cx="153000" cy="1771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B5EE851-B23F-487C-9887-25FA64EAA74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5879137" y="4156328"/>
                <a:ext cx="170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B626E0B-21BF-4950-A3BF-0443581374A1}"/>
                  </a:ext>
                </a:extLst>
              </p14:cNvPr>
              <p14:cNvContentPartPr/>
              <p14:nvPr/>
            </p14:nvContentPartPr>
            <p14:xfrm>
              <a:off x="5946457" y="4117448"/>
              <a:ext cx="65160" cy="1224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B626E0B-21BF-4950-A3BF-0443581374A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5937457" y="4108808"/>
                <a:ext cx="828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F724816B-408A-4ECC-85FD-1D1925704C71}"/>
                  </a:ext>
                </a:extLst>
              </p14:cNvPr>
              <p14:cNvContentPartPr/>
              <p14:nvPr/>
            </p14:nvContentPartPr>
            <p14:xfrm>
              <a:off x="6158857" y="4164608"/>
              <a:ext cx="112320" cy="14184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F724816B-408A-4ECC-85FD-1D1925704C71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6149857" y="4155968"/>
                <a:ext cx="1299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66278CA6-9393-41D0-836D-244B3DADB509}"/>
                  </a:ext>
                </a:extLst>
              </p14:cNvPr>
              <p14:cNvContentPartPr/>
              <p14:nvPr/>
            </p14:nvContentPartPr>
            <p14:xfrm>
              <a:off x="6146977" y="4087928"/>
              <a:ext cx="442800" cy="3369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66278CA6-9393-41D0-836D-244B3DADB50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6137977" y="4078928"/>
                <a:ext cx="4604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4B5FDA6C-1AFA-46A4-811E-75D03DA7EEC5}"/>
                  </a:ext>
                </a:extLst>
              </p14:cNvPr>
              <p14:cNvContentPartPr/>
              <p14:nvPr/>
            </p14:nvContentPartPr>
            <p14:xfrm>
              <a:off x="6554137" y="4135448"/>
              <a:ext cx="104400" cy="24516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4B5FDA6C-1AFA-46A4-811E-75D03DA7EEC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545137" y="4126808"/>
                <a:ext cx="122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7969E1E-AA5A-4AD8-9F7A-E3F7341BFCD5}"/>
                  </a:ext>
                </a:extLst>
              </p14:cNvPr>
              <p14:cNvContentPartPr/>
              <p14:nvPr/>
            </p14:nvContentPartPr>
            <p14:xfrm>
              <a:off x="6601297" y="4123568"/>
              <a:ext cx="29880" cy="61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7969E1E-AA5A-4AD8-9F7A-E3F7341BFCD5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592297" y="4114568"/>
                <a:ext cx="475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D0FF80F9-A398-4DB1-821D-E8A4F2AD4940}"/>
                  </a:ext>
                </a:extLst>
              </p14:cNvPr>
              <p14:cNvContentPartPr/>
              <p14:nvPr/>
            </p14:nvContentPartPr>
            <p14:xfrm>
              <a:off x="6784177" y="4217888"/>
              <a:ext cx="77040" cy="1242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D0FF80F9-A398-4DB1-821D-E8A4F2AD494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775177" y="4208888"/>
                <a:ext cx="94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F717CB9-481B-40F2-BECC-070018BF1201}"/>
                  </a:ext>
                </a:extLst>
              </p14:cNvPr>
              <p14:cNvContentPartPr/>
              <p14:nvPr/>
            </p14:nvContentPartPr>
            <p14:xfrm>
              <a:off x="6955537" y="4259288"/>
              <a:ext cx="129600" cy="1123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F717CB9-481B-40F2-BECC-070018BF1201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946897" y="4250288"/>
                <a:ext cx="147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C30DB8EB-A317-4639-AE31-AACFCAEC60BB}"/>
                  </a:ext>
                </a:extLst>
              </p14:cNvPr>
              <p14:cNvContentPartPr/>
              <p14:nvPr/>
            </p14:nvContentPartPr>
            <p14:xfrm>
              <a:off x="6931417" y="4135448"/>
              <a:ext cx="41760" cy="61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C30DB8EB-A317-4639-AE31-AACFCAEC60BB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922777" y="4126448"/>
                <a:ext cx="5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059AC30-970B-4C97-AF1D-B44D2291C7DC}"/>
                  </a:ext>
                </a:extLst>
              </p14:cNvPr>
              <p14:cNvContentPartPr/>
              <p14:nvPr/>
            </p14:nvContentPartPr>
            <p14:xfrm>
              <a:off x="7173337" y="4111688"/>
              <a:ext cx="105840" cy="38988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059AC30-970B-4C97-AF1D-B44D2291C7D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164697" y="4102688"/>
                <a:ext cx="1234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81F00E7-3E3F-4A15-8358-D73A295AB965}"/>
                  </a:ext>
                </a:extLst>
              </p14:cNvPr>
              <p14:cNvContentPartPr/>
              <p14:nvPr/>
            </p14:nvContentPartPr>
            <p14:xfrm>
              <a:off x="7468537" y="4265048"/>
              <a:ext cx="106560" cy="241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81F00E7-3E3F-4A15-8358-D73A295AB96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459537" y="4256408"/>
                <a:ext cx="124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D4EFDA3-8461-4B81-8D09-BA13BD1572D1}"/>
                  </a:ext>
                </a:extLst>
              </p14:cNvPr>
              <p14:cNvContentPartPr/>
              <p14:nvPr/>
            </p14:nvContentPartPr>
            <p14:xfrm>
              <a:off x="7427137" y="4341728"/>
              <a:ext cx="130320" cy="61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D4EFDA3-8461-4B81-8D09-BA13BD1572D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418137" y="4333088"/>
                <a:ext cx="147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2B06D8EB-C0B0-4CD4-A92B-2350603B03F8}"/>
                  </a:ext>
                </a:extLst>
              </p14:cNvPr>
              <p14:cNvContentPartPr/>
              <p14:nvPr/>
            </p14:nvContentPartPr>
            <p14:xfrm>
              <a:off x="7739617" y="4141208"/>
              <a:ext cx="111960" cy="25776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2B06D8EB-C0B0-4CD4-A92B-2350603B03F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730977" y="4132208"/>
                <a:ext cx="1296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2CB3444-9E39-410D-B359-9A530DA400A9}"/>
                  </a:ext>
                </a:extLst>
              </p14:cNvPr>
              <p14:cNvContentPartPr/>
              <p14:nvPr/>
            </p14:nvContentPartPr>
            <p14:xfrm>
              <a:off x="7757617" y="4105928"/>
              <a:ext cx="165600" cy="61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2CB3444-9E39-410D-B359-9A530DA400A9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748617" y="4096928"/>
                <a:ext cx="183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F216DE9-6E84-4AA8-8F24-B8C0CBB8C81C}"/>
                  </a:ext>
                </a:extLst>
              </p14:cNvPr>
              <p14:cNvContentPartPr/>
              <p14:nvPr/>
            </p14:nvContentPartPr>
            <p14:xfrm>
              <a:off x="8017537" y="4123568"/>
              <a:ext cx="218160" cy="4251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F216DE9-6E84-4AA8-8F24-B8C0CBB8C81C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08537" y="4114568"/>
                <a:ext cx="23580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A807F27-8019-419D-9EC4-751A24D1DD3A}"/>
                  </a:ext>
                </a:extLst>
              </p14:cNvPr>
              <p14:cNvContentPartPr/>
              <p14:nvPr/>
            </p14:nvContentPartPr>
            <p14:xfrm>
              <a:off x="8146057" y="4299968"/>
              <a:ext cx="148680" cy="14256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A807F27-8019-419D-9EC4-751A24D1DD3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137417" y="4290968"/>
                <a:ext cx="1663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B00FB570-8757-4F9A-BD8E-A0E8039D3C19}"/>
                  </a:ext>
                </a:extLst>
              </p14:cNvPr>
              <p14:cNvContentPartPr/>
              <p14:nvPr/>
            </p14:nvContentPartPr>
            <p14:xfrm>
              <a:off x="8241097" y="4229768"/>
              <a:ext cx="82800" cy="1800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B00FB570-8757-4F9A-BD8E-A0E8039D3C1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8232457" y="4220768"/>
                <a:ext cx="1004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A63A1E8F-6A64-4AC6-A1A3-F9A09420FD58}"/>
                  </a:ext>
                </a:extLst>
              </p14:cNvPr>
              <p14:cNvContentPartPr/>
              <p14:nvPr/>
            </p14:nvContentPartPr>
            <p14:xfrm>
              <a:off x="8400577" y="4335968"/>
              <a:ext cx="200880" cy="10080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A63A1E8F-6A64-4AC6-A1A3-F9A09420FD58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391577" y="4326968"/>
                <a:ext cx="2185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224E5E21-E32B-4CDC-ADE0-585E5B95090D}"/>
                  </a:ext>
                </a:extLst>
              </p14:cNvPr>
              <p14:cNvContentPartPr/>
              <p14:nvPr/>
            </p14:nvContentPartPr>
            <p14:xfrm>
              <a:off x="8583457" y="4241288"/>
              <a:ext cx="47520" cy="2988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224E5E21-E32B-4CDC-ADE0-585E5B95090D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574457" y="4232648"/>
                <a:ext cx="651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00112F3-C1DD-4B3C-A9BE-67B7BDC5F4CD}"/>
                  </a:ext>
                </a:extLst>
              </p14:cNvPr>
              <p14:cNvContentPartPr/>
              <p14:nvPr/>
            </p14:nvContentPartPr>
            <p14:xfrm>
              <a:off x="8724937" y="4164608"/>
              <a:ext cx="53280" cy="3484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00112F3-C1DD-4B3C-A9BE-67B7BDC5F4CD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716297" y="4155968"/>
                <a:ext cx="7092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1934AF9-7A9C-42E1-B28C-667B275AFCD0}"/>
                  </a:ext>
                </a:extLst>
              </p14:cNvPr>
              <p14:cNvContentPartPr/>
              <p14:nvPr/>
            </p14:nvContentPartPr>
            <p14:xfrm>
              <a:off x="7374937" y="4842488"/>
              <a:ext cx="176400" cy="1296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1934AF9-7A9C-42E1-B28C-667B275AFCD0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366297" y="4833848"/>
                <a:ext cx="1940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D91F4455-3395-4966-8BCB-EDA827A999C3}"/>
                  </a:ext>
                </a:extLst>
              </p14:cNvPr>
              <p14:cNvContentPartPr/>
              <p14:nvPr/>
            </p14:nvContentPartPr>
            <p14:xfrm>
              <a:off x="7673737" y="4825568"/>
              <a:ext cx="134640" cy="14796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D91F4455-3395-4966-8BCB-EDA827A999C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665097" y="4816568"/>
                <a:ext cx="1522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E0B13B3E-F6F1-48C2-9E5F-D28D24E9DAB4}"/>
                  </a:ext>
                </a:extLst>
              </p14:cNvPr>
              <p14:cNvContentPartPr/>
              <p14:nvPr/>
            </p14:nvContentPartPr>
            <p14:xfrm>
              <a:off x="7669057" y="4742768"/>
              <a:ext cx="165600" cy="1800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E0B13B3E-F6F1-48C2-9E5F-D28D24E9DAB4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660057" y="4734128"/>
                <a:ext cx="1832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09BE6BEE-BF74-48AF-89AD-ACE52E5DDF72}"/>
                  </a:ext>
                </a:extLst>
              </p14:cNvPr>
              <p14:cNvContentPartPr/>
              <p14:nvPr/>
            </p14:nvContentPartPr>
            <p14:xfrm>
              <a:off x="7963897" y="4742768"/>
              <a:ext cx="147960" cy="27180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09BE6BEE-BF74-48AF-89AD-ACE52E5DDF72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954897" y="4734128"/>
                <a:ext cx="1656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8ABD031-B14A-4662-BB07-650DE9613048}"/>
                  </a:ext>
                </a:extLst>
              </p14:cNvPr>
              <p14:cNvContentPartPr/>
              <p14:nvPr/>
            </p14:nvContentPartPr>
            <p14:xfrm>
              <a:off x="8087377" y="4839248"/>
              <a:ext cx="112680" cy="15768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8ABD031-B14A-4662-BB07-650DE9613048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078737" y="4830608"/>
                <a:ext cx="1303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49354562-9984-4E3A-9569-CA099BB30D18}"/>
                  </a:ext>
                </a:extLst>
              </p14:cNvPr>
              <p14:cNvContentPartPr/>
              <p14:nvPr/>
            </p14:nvContentPartPr>
            <p14:xfrm>
              <a:off x="8158657" y="4760768"/>
              <a:ext cx="65160" cy="612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49354562-9984-4E3A-9569-CA099BB30D18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149657" y="4751768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18307573-B6AE-47B9-99D7-C44E350E24CC}"/>
                  </a:ext>
                </a:extLst>
              </p14:cNvPr>
              <p14:cNvContentPartPr/>
              <p14:nvPr/>
            </p14:nvContentPartPr>
            <p14:xfrm>
              <a:off x="8353417" y="4914128"/>
              <a:ext cx="18000" cy="61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18307573-B6AE-47B9-99D7-C44E350E24CC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344417" y="4905128"/>
                <a:ext cx="35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229C352-B0D2-4F8B-8919-FF8BA64A6A9F}"/>
                  </a:ext>
                </a:extLst>
              </p14:cNvPr>
              <p14:cNvContentPartPr/>
              <p14:nvPr/>
            </p14:nvContentPartPr>
            <p14:xfrm>
              <a:off x="8494897" y="4778408"/>
              <a:ext cx="77400" cy="26568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229C352-B0D2-4F8B-8919-FF8BA64A6A9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485897" y="4769408"/>
                <a:ext cx="95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8E16ABA-1262-45B5-9FF9-872D18807DAB}"/>
                  </a:ext>
                </a:extLst>
              </p14:cNvPr>
              <p14:cNvContentPartPr/>
              <p14:nvPr/>
            </p14:nvContentPartPr>
            <p14:xfrm>
              <a:off x="8642497" y="4748888"/>
              <a:ext cx="165600" cy="3603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8E16ABA-1262-45B5-9FF9-872D18807DA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633497" y="4739888"/>
                <a:ext cx="18324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B635D1F1-2006-4DDE-8468-44DA01D93CED}"/>
                  </a:ext>
                </a:extLst>
              </p14:cNvPr>
              <p14:cNvContentPartPr/>
              <p14:nvPr/>
            </p14:nvContentPartPr>
            <p14:xfrm>
              <a:off x="5686897" y="3917648"/>
              <a:ext cx="3274560" cy="144540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B635D1F1-2006-4DDE-8468-44DA01D93CED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677897" y="3908648"/>
                <a:ext cx="3292200" cy="14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C6D62FDD-61B6-42A1-B360-1E89220D8055}"/>
                  </a:ext>
                </a:extLst>
              </p14:cNvPr>
              <p14:cNvContentPartPr/>
              <p14:nvPr/>
            </p14:nvContentPartPr>
            <p14:xfrm>
              <a:off x="6601297" y="4123208"/>
              <a:ext cx="88920" cy="1872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C6D62FDD-61B6-42A1-B360-1E89220D805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6592297" y="4114568"/>
                <a:ext cx="10656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A9C4E7F-31EB-4DC8-8DEE-FBB0E10ED7F6}"/>
              </a:ext>
            </a:extLst>
          </p:cNvPr>
          <p:cNvGrpSpPr/>
          <p:nvPr/>
        </p:nvGrpSpPr>
        <p:grpSpPr>
          <a:xfrm>
            <a:off x="1365097" y="4618928"/>
            <a:ext cx="5183280" cy="996840"/>
            <a:chOff x="1365097" y="4618928"/>
            <a:chExt cx="5183280" cy="99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4FE4875-7D07-4CB6-BF1F-768FA15EB9CD}"/>
                    </a:ext>
                  </a:extLst>
                </p14:cNvPr>
                <p14:cNvContentPartPr/>
                <p14:nvPr/>
              </p14:nvContentPartPr>
              <p14:xfrm>
                <a:off x="1365097" y="4665728"/>
                <a:ext cx="257760" cy="1724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4FE4875-7D07-4CB6-BF1F-768FA15EB9C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56097" y="4657088"/>
                  <a:ext cx="275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29253F4-2ABA-4ADB-BD8D-D160A6D1F877}"/>
                    </a:ext>
                  </a:extLst>
                </p14:cNvPr>
                <p14:cNvContentPartPr/>
                <p14:nvPr/>
              </p14:nvContentPartPr>
              <p14:xfrm>
                <a:off x="1675417" y="4672208"/>
                <a:ext cx="177480" cy="147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29253F4-2ABA-4ADB-BD8D-D160A6D1F87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66417" y="4663208"/>
                  <a:ext cx="19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4C40B3-ABAC-4AD9-96C2-3E619A6A02B1}"/>
                    </a:ext>
                  </a:extLst>
                </p14:cNvPr>
                <p14:cNvContentPartPr/>
                <p14:nvPr/>
              </p14:nvContentPartPr>
              <p14:xfrm>
                <a:off x="1698817" y="4701728"/>
                <a:ext cx="159480" cy="136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4C40B3-ABAC-4AD9-96C2-3E619A6A02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90177" y="4692728"/>
                  <a:ext cx="177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29645DA-9D6B-4B69-94B7-7FA420042C9A}"/>
                    </a:ext>
                  </a:extLst>
                </p14:cNvPr>
                <p14:cNvContentPartPr/>
                <p14:nvPr/>
              </p14:nvContentPartPr>
              <p14:xfrm>
                <a:off x="2035057" y="4677968"/>
                <a:ext cx="209880" cy="1717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29645DA-9D6B-4B69-94B7-7FA420042C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26057" y="4669328"/>
                  <a:ext cx="227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5A95107-CF3F-4DCA-9E70-977C3E1F58F1}"/>
                    </a:ext>
                  </a:extLst>
                </p14:cNvPr>
                <p14:cNvContentPartPr/>
                <p14:nvPr/>
              </p14:nvContentPartPr>
              <p14:xfrm>
                <a:off x="2259337" y="4689848"/>
                <a:ext cx="165600" cy="171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5A95107-CF3F-4DCA-9E70-977C3E1F58F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50337" y="4680848"/>
                  <a:ext cx="18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6D0281-6E4E-4241-A8B5-6B79667223EC}"/>
                    </a:ext>
                  </a:extLst>
                </p14:cNvPr>
                <p14:cNvContentPartPr/>
                <p14:nvPr/>
              </p14:nvContentPartPr>
              <p14:xfrm>
                <a:off x="2507017" y="4684808"/>
                <a:ext cx="212760" cy="200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6D0281-6E4E-4241-A8B5-6B79667223E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98017" y="4675808"/>
                  <a:ext cx="230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23B185B-9556-493F-B360-485B1153D7A1}"/>
                    </a:ext>
                  </a:extLst>
                </p14:cNvPr>
                <p14:cNvContentPartPr/>
                <p14:nvPr/>
              </p14:nvContentPartPr>
              <p14:xfrm>
                <a:off x="2536537" y="4618928"/>
                <a:ext cx="77040" cy="218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23B185B-9556-493F-B360-485B1153D7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27897" y="4610288"/>
                  <a:ext cx="94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56FCCD-C81F-4410-92EC-4445700B2AF7}"/>
                    </a:ext>
                  </a:extLst>
                </p14:cNvPr>
                <p14:cNvContentPartPr/>
                <p14:nvPr/>
              </p14:nvContentPartPr>
              <p14:xfrm>
                <a:off x="2849377" y="4737008"/>
                <a:ext cx="130320" cy="12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56FCCD-C81F-4410-92EC-4445700B2AF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40377" y="4728008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0A18D01-2782-40B6-8D32-0B6F356B2F85}"/>
                    </a:ext>
                  </a:extLst>
                </p14:cNvPr>
                <p14:cNvContentPartPr/>
                <p14:nvPr/>
              </p14:nvContentPartPr>
              <p14:xfrm>
                <a:off x="2855137" y="4819448"/>
                <a:ext cx="94680" cy="6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0A18D01-2782-40B6-8D32-0B6F356B2F8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46137" y="4810808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9CA9AD3-B716-4BB2-ABD5-EA6FA5267F7F}"/>
                    </a:ext>
                  </a:extLst>
                </p14:cNvPr>
                <p14:cNvContentPartPr/>
                <p14:nvPr/>
              </p14:nvContentPartPr>
              <p14:xfrm>
                <a:off x="3285697" y="4666088"/>
                <a:ext cx="236520" cy="213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9CA9AD3-B716-4BB2-ABD5-EA6FA5267F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77057" y="4657448"/>
                  <a:ext cx="254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43FC8F-BF07-44E4-8313-3C3648994B87}"/>
                    </a:ext>
                  </a:extLst>
                </p14:cNvPr>
                <p14:cNvContentPartPr/>
                <p14:nvPr/>
              </p14:nvContentPartPr>
              <p14:xfrm>
                <a:off x="3612577" y="4624328"/>
                <a:ext cx="163080" cy="3607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43FC8F-BF07-44E4-8313-3C3648994B8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603937" y="4615688"/>
                  <a:ext cx="1807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0B27475-3766-42C8-9AF3-A29B0A2FF94A}"/>
                    </a:ext>
                  </a:extLst>
                </p14:cNvPr>
                <p14:cNvContentPartPr/>
                <p14:nvPr/>
              </p14:nvContentPartPr>
              <p14:xfrm>
                <a:off x="3774937" y="4689488"/>
                <a:ext cx="236880" cy="218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0B27475-3766-42C8-9AF3-A29B0A2FF94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765937" y="4680848"/>
                  <a:ext cx="254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11D36FD-4921-4462-9E4E-952E7A42658C}"/>
                    </a:ext>
                  </a:extLst>
                </p14:cNvPr>
                <p14:cNvContentPartPr/>
                <p14:nvPr/>
              </p14:nvContentPartPr>
              <p14:xfrm>
                <a:off x="4082017" y="4813688"/>
                <a:ext cx="12240" cy="6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11D36FD-4921-4462-9E4E-952E7A42658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073377" y="4805048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92980E-6C0D-48ED-89C1-7B027FDD9A9C}"/>
                    </a:ext>
                  </a:extLst>
                </p14:cNvPr>
                <p14:cNvContentPartPr/>
                <p14:nvPr/>
              </p14:nvContentPartPr>
              <p14:xfrm>
                <a:off x="4194337" y="4719728"/>
                <a:ext cx="159840" cy="171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92980E-6C0D-48ED-89C1-7B027FDD9A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185337" y="4710728"/>
                  <a:ext cx="177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A89C5D3-DEA8-4F49-B1C8-2FAD08B63242}"/>
                    </a:ext>
                  </a:extLst>
                </p14:cNvPr>
                <p14:cNvContentPartPr/>
                <p14:nvPr/>
              </p14:nvContentPartPr>
              <p14:xfrm>
                <a:off x="4211977" y="4672208"/>
                <a:ext cx="82800" cy="177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A89C5D3-DEA8-4F49-B1C8-2FAD08B6324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02977" y="4663208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0A66179-D908-474C-83ED-7C3FCBFAAFDA}"/>
                    </a:ext>
                  </a:extLst>
                </p14:cNvPr>
                <p14:cNvContentPartPr/>
                <p14:nvPr/>
              </p14:nvContentPartPr>
              <p14:xfrm>
                <a:off x="4406737" y="4636568"/>
                <a:ext cx="82800" cy="378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0A66179-D908-474C-83ED-7C3FCBFAAFD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397737" y="4627928"/>
                  <a:ext cx="100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BDB4412-3F9D-477B-89F7-C91F4937AFC2}"/>
                    </a:ext>
                  </a:extLst>
                </p14:cNvPr>
                <p14:cNvContentPartPr/>
                <p14:nvPr/>
              </p14:nvContentPartPr>
              <p14:xfrm>
                <a:off x="4613017" y="4843208"/>
                <a:ext cx="71280" cy="122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BDB4412-3F9D-477B-89F7-C91F4937AF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604377" y="4834208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E725A8B-A96C-4078-9280-2EF7DC3DB46B}"/>
                    </a:ext>
                  </a:extLst>
                </p14:cNvPr>
                <p14:cNvContentPartPr/>
                <p14:nvPr/>
              </p14:nvContentPartPr>
              <p14:xfrm>
                <a:off x="4973017" y="4730528"/>
                <a:ext cx="210960" cy="177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E725A8B-A96C-4078-9280-2EF7DC3DB46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964017" y="4721528"/>
                  <a:ext cx="228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82D92FF-CA17-49D4-8FBC-FE0DBF1A6262}"/>
                    </a:ext>
                  </a:extLst>
                </p14:cNvPr>
                <p14:cNvContentPartPr/>
                <p14:nvPr/>
              </p14:nvContentPartPr>
              <p14:xfrm>
                <a:off x="5226817" y="4831328"/>
                <a:ext cx="6120" cy="24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82D92FF-CA17-49D4-8FBC-FE0DBF1A62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17817" y="4822688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51E60DB-32F8-40D7-A01A-0CA12C6C0A8F}"/>
                    </a:ext>
                  </a:extLst>
                </p14:cNvPr>
                <p14:cNvContentPartPr/>
                <p14:nvPr/>
              </p14:nvContentPartPr>
              <p14:xfrm>
                <a:off x="5367937" y="4766528"/>
                <a:ext cx="199440" cy="218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51E60DB-32F8-40D7-A01A-0CA12C6C0A8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358937" y="4757528"/>
                  <a:ext cx="217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F57D2EF-0618-491E-AB9D-9E5B81273B61}"/>
                    </a:ext>
                  </a:extLst>
                </p14:cNvPr>
                <p14:cNvContentPartPr/>
                <p14:nvPr/>
              </p14:nvContentPartPr>
              <p14:xfrm>
                <a:off x="5728297" y="4796408"/>
                <a:ext cx="230400" cy="259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F57D2EF-0618-491E-AB9D-9E5B81273B6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19657" y="4787408"/>
                  <a:ext cx="2480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97C6262-9FFB-4A22-A93C-2ED1923A950F}"/>
                    </a:ext>
                  </a:extLst>
                </p14:cNvPr>
                <p14:cNvContentPartPr/>
                <p14:nvPr/>
              </p14:nvContentPartPr>
              <p14:xfrm>
                <a:off x="5769337" y="4896128"/>
                <a:ext cx="177480" cy="24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97C6262-9FFB-4A22-A93C-2ED1923A950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760697" y="4887488"/>
                  <a:ext cx="195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D0F7E3B-1D23-4654-AE0D-3A470233F540}"/>
                    </a:ext>
                  </a:extLst>
                </p14:cNvPr>
                <p14:cNvContentPartPr/>
                <p14:nvPr/>
              </p14:nvContentPartPr>
              <p14:xfrm>
                <a:off x="5887417" y="4707128"/>
                <a:ext cx="189000" cy="244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D0F7E3B-1D23-4654-AE0D-3A470233F54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878417" y="4698128"/>
                  <a:ext cx="20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6668D13-1EEF-4D35-B08D-8E0934F3056A}"/>
                    </a:ext>
                  </a:extLst>
                </p14:cNvPr>
                <p14:cNvContentPartPr/>
                <p14:nvPr/>
              </p14:nvContentPartPr>
              <p14:xfrm>
                <a:off x="6188377" y="5049848"/>
                <a:ext cx="29880" cy="24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6668D13-1EEF-4D35-B08D-8E0934F3056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179377" y="5040848"/>
                  <a:ext cx="4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81642B-8B1F-4DE2-A1C5-0669E42A70B0}"/>
                    </a:ext>
                  </a:extLst>
                </p14:cNvPr>
                <p14:cNvContentPartPr/>
                <p14:nvPr/>
              </p14:nvContentPartPr>
              <p14:xfrm>
                <a:off x="1545457" y="5108168"/>
                <a:ext cx="295560" cy="237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81642B-8B1F-4DE2-A1C5-0669E42A70B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36457" y="5099168"/>
                  <a:ext cx="313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9C4E8A8-0BC3-4F7A-A827-9A3A20761584}"/>
                    </a:ext>
                  </a:extLst>
                </p14:cNvPr>
                <p14:cNvContentPartPr/>
                <p14:nvPr/>
              </p14:nvContentPartPr>
              <p14:xfrm>
                <a:off x="1934977" y="5291048"/>
                <a:ext cx="59400" cy="187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9C4E8A8-0BC3-4F7A-A827-9A3A2076158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925977" y="5282048"/>
                  <a:ext cx="77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62BD26B-9184-4B27-8A60-1028D09EB8CB}"/>
                    </a:ext>
                  </a:extLst>
                </p14:cNvPr>
                <p14:cNvContentPartPr/>
                <p14:nvPr/>
              </p14:nvContentPartPr>
              <p14:xfrm>
                <a:off x="2099857" y="5150648"/>
                <a:ext cx="225360" cy="1940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62BD26B-9184-4B27-8A60-1028D09EB8C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091217" y="5142008"/>
                  <a:ext cx="243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F94A1A6-A2B7-40D6-B7B9-DF0DFF84E6FE}"/>
                    </a:ext>
                  </a:extLst>
                </p14:cNvPr>
                <p14:cNvContentPartPr/>
                <p14:nvPr/>
              </p14:nvContentPartPr>
              <p14:xfrm>
                <a:off x="2170777" y="5256128"/>
                <a:ext cx="136080" cy="180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F94A1A6-A2B7-40D6-B7B9-DF0DFF84E6F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62137" y="5247488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F611C16-35F0-4C34-9C74-6E13E7BEE4ED}"/>
                    </a:ext>
                  </a:extLst>
                </p14:cNvPr>
                <p14:cNvContentPartPr/>
                <p14:nvPr/>
              </p14:nvContentPartPr>
              <p14:xfrm>
                <a:off x="2235577" y="5085128"/>
                <a:ext cx="124200" cy="12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F611C16-35F0-4C34-9C74-6E13E7BEE4E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26937" y="5076128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8BEE1EB-7FF5-4636-B98A-BAA7A285F614}"/>
                    </a:ext>
                  </a:extLst>
                </p14:cNvPr>
                <p14:cNvContentPartPr/>
                <p14:nvPr/>
              </p14:nvContentPartPr>
              <p14:xfrm>
                <a:off x="2518897" y="5173688"/>
                <a:ext cx="118440" cy="29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8BEE1EB-7FF5-4636-B98A-BAA7A285F6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509897" y="5164688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38A2845-DDAB-442E-BE9F-999CC5612DFB}"/>
                    </a:ext>
                  </a:extLst>
                </p14:cNvPr>
                <p14:cNvContentPartPr/>
                <p14:nvPr/>
              </p14:nvContentPartPr>
              <p14:xfrm>
                <a:off x="2507017" y="5291408"/>
                <a:ext cx="88920" cy="6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38A2845-DDAB-442E-BE9F-999CC5612DF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498377" y="528276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95B57E2-1B02-49EB-AB4C-D385ADEAE283}"/>
                    </a:ext>
                  </a:extLst>
                </p14:cNvPr>
                <p14:cNvContentPartPr/>
                <p14:nvPr/>
              </p14:nvContentPartPr>
              <p14:xfrm>
                <a:off x="2808337" y="5191328"/>
                <a:ext cx="148320" cy="112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95B57E2-1B02-49EB-AB4C-D385ADEAE28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99337" y="5182328"/>
                  <a:ext cx="165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859D2EC-949D-4771-9964-C90257E8BE26}"/>
                    </a:ext>
                  </a:extLst>
                </p14:cNvPr>
                <p14:cNvContentPartPr/>
                <p14:nvPr/>
              </p14:nvContentPartPr>
              <p14:xfrm>
                <a:off x="3144217" y="5332808"/>
                <a:ext cx="41760" cy="47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859D2EC-949D-4771-9964-C90257E8BE2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35217" y="5324168"/>
                  <a:ext cx="59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4B3427A-3F21-4F41-B748-75D6351E930E}"/>
                    </a:ext>
                  </a:extLst>
                </p14:cNvPr>
                <p14:cNvContentPartPr/>
                <p14:nvPr/>
              </p14:nvContentPartPr>
              <p14:xfrm>
                <a:off x="3739657" y="5138048"/>
                <a:ext cx="328680" cy="182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4B3427A-3F21-4F41-B748-75D6351E930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730657" y="5129048"/>
                  <a:ext cx="346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636D72E-1169-4A60-B270-DC2E8815513F}"/>
                    </a:ext>
                  </a:extLst>
                </p14:cNvPr>
                <p14:cNvContentPartPr/>
                <p14:nvPr/>
              </p14:nvContentPartPr>
              <p14:xfrm>
                <a:off x="4169857" y="5114648"/>
                <a:ext cx="780120" cy="258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636D72E-1169-4A60-B270-DC2E8815513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161217" y="5105648"/>
                  <a:ext cx="797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106F4A5-D84E-4BFC-B471-84A7F163AD88}"/>
                    </a:ext>
                  </a:extLst>
                </p14:cNvPr>
                <p14:cNvContentPartPr/>
                <p14:nvPr/>
              </p14:nvContentPartPr>
              <p14:xfrm>
                <a:off x="5014417" y="5220848"/>
                <a:ext cx="47520" cy="241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106F4A5-D84E-4BFC-B471-84A7F163AD8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005417" y="5211848"/>
                  <a:ext cx="65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D8700E1-CAF2-4389-AFF4-FDC3858AFA1E}"/>
                    </a:ext>
                  </a:extLst>
                </p14:cNvPr>
                <p14:cNvContentPartPr/>
                <p14:nvPr/>
              </p14:nvContentPartPr>
              <p14:xfrm>
                <a:off x="5084977" y="5256128"/>
                <a:ext cx="94680" cy="943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D8700E1-CAF2-4389-AFF4-FDC3858AFA1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076337" y="5247488"/>
                  <a:ext cx="112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CF39459-986B-450D-8CEC-7F4B9898F356}"/>
                    </a:ext>
                  </a:extLst>
                </p14:cNvPr>
                <p14:cNvContentPartPr/>
                <p14:nvPr/>
              </p14:nvContentPartPr>
              <p14:xfrm>
                <a:off x="5480617" y="5255408"/>
                <a:ext cx="1067760" cy="360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CF39459-986B-450D-8CEC-7F4B9898F35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471977" y="5246768"/>
                  <a:ext cx="1085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06DAE05-3009-437B-90B2-5704535E1AE1}"/>
                    </a:ext>
                  </a:extLst>
                </p14:cNvPr>
                <p14:cNvContentPartPr/>
                <p14:nvPr/>
              </p14:nvContentPartPr>
              <p14:xfrm>
                <a:off x="4117297" y="5028248"/>
                <a:ext cx="95040" cy="99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06DAE05-3009-437B-90B2-5704535E1AE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108657" y="5019248"/>
                  <a:ext cx="112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C481364-28AD-4711-AF9D-99391E26C4AB}"/>
                    </a:ext>
                  </a:extLst>
                </p14:cNvPr>
                <p14:cNvContentPartPr/>
                <p14:nvPr/>
              </p14:nvContentPartPr>
              <p14:xfrm>
                <a:off x="4271017" y="5073248"/>
                <a:ext cx="59400" cy="594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C481364-28AD-4711-AF9D-99391E26C4A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262017" y="5064608"/>
                  <a:ext cx="77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88ED87A-B1D4-4BD7-AC4E-D6341C6105FC}"/>
                    </a:ext>
                  </a:extLst>
                </p14:cNvPr>
                <p14:cNvContentPartPr/>
                <p14:nvPr/>
              </p14:nvContentPartPr>
              <p14:xfrm>
                <a:off x="4465777" y="5102768"/>
                <a:ext cx="82440" cy="536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88ED87A-B1D4-4BD7-AC4E-D6341C6105F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456777" y="5093768"/>
                  <a:ext cx="10008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C38E7E45-434B-4B12-9C3A-C6BCC934E0B4}"/>
                  </a:ext>
                </a:extLst>
              </p14:cNvPr>
              <p14:cNvContentPartPr/>
              <p14:nvPr/>
            </p14:nvContentPartPr>
            <p14:xfrm>
              <a:off x="2058817" y="4518488"/>
              <a:ext cx="1551960" cy="594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C38E7E45-434B-4B12-9C3A-C6BCC934E0B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049817" y="4509848"/>
                <a:ext cx="15696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1E32134-D910-4154-A63D-0A2AA0DA8308}"/>
              </a:ext>
            </a:extLst>
          </p:cNvPr>
          <p:cNvGrpSpPr/>
          <p:nvPr/>
        </p:nvGrpSpPr>
        <p:grpSpPr>
          <a:xfrm>
            <a:off x="1533577" y="5639888"/>
            <a:ext cx="1410480" cy="371880"/>
            <a:chOff x="1533577" y="5639888"/>
            <a:chExt cx="141048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887C721-791B-46D4-8FE0-04685ADDE391}"/>
                    </a:ext>
                  </a:extLst>
                </p14:cNvPr>
                <p14:cNvContentPartPr/>
                <p14:nvPr/>
              </p14:nvContentPartPr>
              <p14:xfrm>
                <a:off x="1533577" y="5806928"/>
                <a:ext cx="171360" cy="162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887C721-791B-46D4-8FE0-04685ADDE39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524577" y="5797928"/>
                  <a:ext cx="189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E0D4B43-39DD-4F76-A8A5-061F067D6FF1}"/>
                    </a:ext>
                  </a:extLst>
                </p14:cNvPr>
                <p14:cNvContentPartPr/>
                <p14:nvPr/>
              </p14:nvContentPartPr>
              <p14:xfrm>
                <a:off x="1843177" y="5716568"/>
                <a:ext cx="344880" cy="2664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E0D4B43-39DD-4F76-A8A5-061F067D6FF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834177" y="5707568"/>
                  <a:ext cx="362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9924402-34BF-4EBB-8878-53F4BCACA4D1}"/>
                    </a:ext>
                  </a:extLst>
                </p14:cNvPr>
                <p14:cNvContentPartPr/>
                <p14:nvPr/>
              </p14:nvContentPartPr>
              <p14:xfrm>
                <a:off x="2350777" y="5639888"/>
                <a:ext cx="192240" cy="136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9924402-34BF-4EBB-8878-53F4BCACA4D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341777" y="5630888"/>
                  <a:ext cx="20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63F4B3F-92A5-4E58-A3B7-0298485813D0}"/>
                    </a:ext>
                  </a:extLst>
                </p14:cNvPr>
                <p14:cNvContentPartPr/>
                <p14:nvPr/>
              </p14:nvContentPartPr>
              <p14:xfrm>
                <a:off x="2554537" y="5753288"/>
                <a:ext cx="319320" cy="2584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63F4B3F-92A5-4E58-A3B7-0298485813D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545537" y="5744288"/>
                  <a:ext cx="336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0CA39C6-A88B-4643-983E-E39D37BE261A}"/>
                    </a:ext>
                  </a:extLst>
                </p14:cNvPr>
                <p14:cNvContentPartPr/>
                <p14:nvPr/>
              </p14:nvContentPartPr>
              <p14:xfrm>
                <a:off x="2678017" y="5893328"/>
                <a:ext cx="147960" cy="65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0CA39C6-A88B-4643-983E-E39D37BE261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69377" y="5884328"/>
                  <a:ext cx="1656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5EF487-B5C0-4A7C-896E-6E68288771C2}"/>
                    </a:ext>
                  </a:extLst>
                </p14:cNvPr>
                <p14:cNvContentPartPr/>
                <p14:nvPr/>
              </p14:nvContentPartPr>
              <p14:xfrm>
                <a:off x="2772697" y="5722328"/>
                <a:ext cx="171360" cy="18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5EF487-B5C0-4A7C-896E-6E68288771C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763697" y="5713328"/>
                  <a:ext cx="1890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92C153A-79DC-43B0-9811-E605ED36DA19}"/>
              </a:ext>
            </a:extLst>
          </p:cNvPr>
          <p:cNvGrpSpPr/>
          <p:nvPr/>
        </p:nvGrpSpPr>
        <p:grpSpPr>
          <a:xfrm>
            <a:off x="3185617" y="5669048"/>
            <a:ext cx="876960" cy="525240"/>
            <a:chOff x="3185617" y="5669048"/>
            <a:chExt cx="87696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1353FFA-8B8C-4521-8AD8-9F8326FAE745}"/>
                    </a:ext>
                  </a:extLst>
                </p14:cNvPr>
                <p14:cNvContentPartPr/>
                <p14:nvPr/>
              </p14:nvContentPartPr>
              <p14:xfrm>
                <a:off x="3191377" y="5958128"/>
                <a:ext cx="100800" cy="356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1353FFA-8B8C-4521-8AD8-9F8326FAE74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182377" y="5949488"/>
                  <a:ext cx="118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DA6A259-23E2-49D5-A83D-3C6EC7B9AAE1}"/>
                    </a:ext>
                  </a:extLst>
                </p14:cNvPr>
                <p14:cNvContentPartPr/>
                <p14:nvPr/>
              </p14:nvContentPartPr>
              <p14:xfrm>
                <a:off x="3185617" y="6011408"/>
                <a:ext cx="88920" cy="6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DA6A259-23E2-49D5-A83D-3C6EC7B9AAE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176617" y="6002408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AFCA1D1-BA29-4982-8E14-6267C3FE09E6}"/>
                    </a:ext>
                  </a:extLst>
                </p14:cNvPr>
                <p14:cNvContentPartPr/>
                <p14:nvPr/>
              </p14:nvContentPartPr>
              <p14:xfrm>
                <a:off x="3456697" y="5858048"/>
                <a:ext cx="265680" cy="336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AFCA1D1-BA29-4982-8E14-6267C3FE09E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448057" y="5849408"/>
                  <a:ext cx="2833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7C97B1-5C76-4DE6-A25A-86077B34B2C2}"/>
                    </a:ext>
                  </a:extLst>
                </p14:cNvPr>
                <p14:cNvContentPartPr/>
                <p14:nvPr/>
              </p14:nvContentPartPr>
              <p14:xfrm>
                <a:off x="3893377" y="5769128"/>
                <a:ext cx="169200" cy="1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7C97B1-5C76-4DE6-A25A-86077B34B2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84737" y="5760488"/>
                  <a:ext cx="186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914C77E-CC5B-4809-B2F8-359D249FBBB3}"/>
                    </a:ext>
                  </a:extLst>
                </p14:cNvPr>
                <p14:cNvContentPartPr/>
                <p14:nvPr/>
              </p14:nvContentPartPr>
              <p14:xfrm>
                <a:off x="3822457" y="5834288"/>
                <a:ext cx="159840" cy="183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914C77E-CC5B-4809-B2F8-359D249FBBB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3817" y="5825288"/>
                  <a:ext cx="177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9C254E0-DFD8-4CB4-A728-AC3C1D9B10CA}"/>
                    </a:ext>
                  </a:extLst>
                </p14:cNvPr>
                <p14:cNvContentPartPr/>
                <p14:nvPr/>
              </p14:nvContentPartPr>
              <p14:xfrm>
                <a:off x="3911017" y="5669048"/>
                <a:ext cx="112320" cy="417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9C254E0-DFD8-4CB4-A728-AC3C1D9B10C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902377" y="5660408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5936693-1CDB-42B2-823C-635CFA6B870F}"/>
              </a:ext>
            </a:extLst>
          </p:cNvPr>
          <p:cNvGrpSpPr/>
          <p:nvPr/>
        </p:nvGrpSpPr>
        <p:grpSpPr>
          <a:xfrm>
            <a:off x="784417" y="6241448"/>
            <a:ext cx="1793880" cy="366120"/>
            <a:chOff x="784417" y="6241448"/>
            <a:chExt cx="17938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FE28E3D-54A6-4576-B9E6-33E09F8DECC4}"/>
                    </a:ext>
                  </a:extLst>
                </p14:cNvPr>
                <p14:cNvContentPartPr/>
                <p14:nvPr/>
              </p14:nvContentPartPr>
              <p14:xfrm>
                <a:off x="784417" y="6282488"/>
                <a:ext cx="413640" cy="248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FE28E3D-54A6-4576-B9E6-33E09F8DECC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75777" y="6273848"/>
                  <a:ext cx="431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90B9BE4-904E-4BF8-9C6B-007A1C521E3C}"/>
                    </a:ext>
                  </a:extLst>
                </p14:cNvPr>
                <p14:cNvContentPartPr/>
                <p14:nvPr/>
              </p14:nvContentPartPr>
              <p14:xfrm>
                <a:off x="1256377" y="6241448"/>
                <a:ext cx="88920" cy="536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90B9BE4-904E-4BF8-9C6B-007A1C521E3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247737" y="6232448"/>
                  <a:ext cx="1065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29D0DFD-EE6B-4116-8FB1-1AD29241DAB2}"/>
                    </a:ext>
                  </a:extLst>
                </p14:cNvPr>
                <p14:cNvContentPartPr/>
                <p14:nvPr/>
              </p14:nvContentPartPr>
              <p14:xfrm>
                <a:off x="1557337" y="6435848"/>
                <a:ext cx="59400" cy="6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29D0DFD-EE6B-4116-8FB1-1AD29241DAB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48337" y="6427208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8453A92-97AC-407E-98EC-3109057E7086}"/>
                    </a:ext>
                  </a:extLst>
                </p14:cNvPr>
                <p14:cNvContentPartPr/>
                <p14:nvPr/>
              </p14:nvContentPartPr>
              <p14:xfrm>
                <a:off x="1533577" y="6501008"/>
                <a:ext cx="118440" cy="6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8453A92-97AC-407E-98EC-3109057E708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24937" y="6492008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6FDC7E7-CC76-4B4C-B8B6-9FC985490D8C}"/>
                    </a:ext>
                  </a:extLst>
                </p14:cNvPr>
                <p14:cNvContentPartPr/>
                <p14:nvPr/>
              </p14:nvContentPartPr>
              <p14:xfrm>
                <a:off x="1893577" y="6347648"/>
                <a:ext cx="236160" cy="236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6FDC7E7-CC76-4B4C-B8B6-9FC985490D8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84937" y="6338648"/>
                  <a:ext cx="253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417EC68-94D2-4819-BB31-EA3CB029D280}"/>
                    </a:ext>
                  </a:extLst>
                </p14:cNvPr>
                <p14:cNvContentPartPr/>
                <p14:nvPr/>
              </p14:nvContentPartPr>
              <p14:xfrm>
                <a:off x="2224057" y="6477248"/>
                <a:ext cx="35640" cy="12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417EC68-94D2-4819-BB31-EA3CB029D28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215057" y="6468608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B5B585E-5CE5-4B0D-ABC4-BAAD2112BC2C}"/>
                    </a:ext>
                  </a:extLst>
                </p14:cNvPr>
                <p14:cNvContentPartPr/>
                <p14:nvPr/>
              </p14:nvContentPartPr>
              <p14:xfrm>
                <a:off x="2394697" y="6349808"/>
                <a:ext cx="183600" cy="257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B5B585E-5CE5-4B0D-ABC4-BAAD2112BC2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386057" y="6340808"/>
                  <a:ext cx="20124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386A409-892E-4AA8-B26C-38222B7B767E}"/>
              </a:ext>
            </a:extLst>
          </p:cNvPr>
          <p:cNvGrpSpPr/>
          <p:nvPr/>
        </p:nvGrpSpPr>
        <p:grpSpPr>
          <a:xfrm>
            <a:off x="2973217" y="6501008"/>
            <a:ext cx="136080" cy="106560"/>
            <a:chOff x="2973217" y="6501008"/>
            <a:chExt cx="13608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491EFCB-26CF-4DB1-B6CE-B482C684ADCD}"/>
                    </a:ext>
                  </a:extLst>
                </p14:cNvPr>
                <p14:cNvContentPartPr/>
                <p14:nvPr/>
              </p14:nvContentPartPr>
              <p14:xfrm>
                <a:off x="2990857" y="6501008"/>
                <a:ext cx="118440" cy="72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491EFCB-26CF-4DB1-B6CE-B482C684ADC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81857" y="6492008"/>
                  <a:ext cx="136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2A5CF80-3EC7-4EB5-B018-95F5EBBBA109}"/>
                    </a:ext>
                  </a:extLst>
                </p14:cNvPr>
                <p14:cNvContentPartPr/>
                <p14:nvPr/>
              </p14:nvContentPartPr>
              <p14:xfrm>
                <a:off x="2973217" y="6583448"/>
                <a:ext cx="82800" cy="24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2A5CF80-3EC7-4EB5-B018-95F5EBBBA10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64217" y="6574808"/>
                  <a:ext cx="1004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8B01B97D-A3DE-4CE9-B509-AF20AA310393}"/>
              </a:ext>
            </a:extLst>
          </p:cNvPr>
          <p:cNvGrpSpPr/>
          <p:nvPr/>
        </p:nvGrpSpPr>
        <p:grpSpPr>
          <a:xfrm>
            <a:off x="3398377" y="6247208"/>
            <a:ext cx="5202720" cy="640440"/>
            <a:chOff x="3398377" y="6247208"/>
            <a:chExt cx="520272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95B0207-C88A-4F4E-9642-EFCBC472ED59}"/>
                    </a:ext>
                  </a:extLst>
                </p14:cNvPr>
                <p14:cNvContentPartPr/>
                <p14:nvPr/>
              </p14:nvContentPartPr>
              <p14:xfrm>
                <a:off x="3398377" y="6300488"/>
                <a:ext cx="159120" cy="324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95B0207-C88A-4F4E-9642-EFCBC472ED5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89377" y="6291488"/>
                  <a:ext cx="1767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428641B-4A82-4D98-A081-65C205D85122}"/>
                    </a:ext>
                  </a:extLst>
                </p14:cNvPr>
                <p14:cNvContentPartPr/>
                <p14:nvPr/>
              </p14:nvContentPartPr>
              <p14:xfrm>
                <a:off x="3545257" y="6418208"/>
                <a:ext cx="130320" cy="1242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428641B-4A82-4D98-A081-65C205D8512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536617" y="6409568"/>
                  <a:ext cx="147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2F0FC9A-65FA-4100-8E24-6EFC5F6C11A6}"/>
                    </a:ext>
                  </a:extLst>
                </p14:cNvPr>
                <p14:cNvContentPartPr/>
                <p14:nvPr/>
              </p14:nvContentPartPr>
              <p14:xfrm>
                <a:off x="3539497" y="6330008"/>
                <a:ext cx="141840" cy="2070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2F0FC9A-65FA-4100-8E24-6EFC5F6C11A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530497" y="6321008"/>
                  <a:ext cx="159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F4BB81C-B535-479B-8F44-F228275E6AA0}"/>
                    </a:ext>
                  </a:extLst>
                </p14:cNvPr>
                <p14:cNvContentPartPr/>
                <p14:nvPr/>
              </p14:nvContentPartPr>
              <p14:xfrm>
                <a:off x="3775657" y="6247208"/>
                <a:ext cx="117000" cy="2188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F4BB81C-B535-479B-8F44-F228275E6AA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767017" y="6238568"/>
                  <a:ext cx="134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DE7F8B2-52A9-42BB-BA99-4A81FA0D5389}"/>
                    </a:ext>
                  </a:extLst>
                </p14:cNvPr>
                <p14:cNvContentPartPr/>
                <p14:nvPr/>
              </p14:nvContentPartPr>
              <p14:xfrm>
                <a:off x="3710497" y="6494888"/>
                <a:ext cx="313200" cy="16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DE7F8B2-52A9-42BB-BA99-4A81FA0D538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701857" y="6486248"/>
                  <a:ext cx="330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C48F257-89F7-49E3-818D-6BB8EFBE2E54}"/>
                    </a:ext>
                  </a:extLst>
                </p14:cNvPr>
                <p14:cNvContentPartPr/>
                <p14:nvPr/>
              </p14:nvContentPartPr>
              <p14:xfrm>
                <a:off x="3736057" y="6536288"/>
                <a:ext cx="226080" cy="1666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C48F257-89F7-49E3-818D-6BB8EFBE2E5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727417" y="6527648"/>
                  <a:ext cx="243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E244A82-9BD3-4CAA-8C28-216638F95A3B}"/>
                    </a:ext>
                  </a:extLst>
                </p14:cNvPr>
                <p14:cNvContentPartPr/>
                <p14:nvPr/>
              </p14:nvContentPartPr>
              <p14:xfrm>
                <a:off x="3881497" y="6536288"/>
                <a:ext cx="77040" cy="1242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E244A82-9BD3-4CAA-8C28-216638F95A3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72857" y="6527648"/>
                  <a:ext cx="94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E51D997-FFBC-4013-B753-27BD1EFE3C6D}"/>
                    </a:ext>
                  </a:extLst>
                </p14:cNvPr>
                <p14:cNvContentPartPr/>
                <p14:nvPr/>
              </p14:nvContentPartPr>
              <p14:xfrm>
                <a:off x="4040977" y="6489128"/>
                <a:ext cx="183240" cy="18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E51D997-FFBC-4013-B753-27BD1EFE3C6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031977" y="6480128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573FBA0-6A69-4B13-99CC-F03E14E0D439}"/>
                    </a:ext>
                  </a:extLst>
                </p14:cNvPr>
                <p14:cNvContentPartPr/>
                <p14:nvPr/>
              </p14:nvContentPartPr>
              <p14:xfrm>
                <a:off x="4147177" y="6435848"/>
                <a:ext cx="24120" cy="1360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573FBA0-6A69-4B13-99CC-F03E14E0D4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138177" y="6427208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ED6E369-B550-4DEF-A0F0-81DAF4EFA469}"/>
                    </a:ext>
                  </a:extLst>
                </p14:cNvPr>
                <p14:cNvContentPartPr/>
                <p14:nvPr/>
              </p14:nvContentPartPr>
              <p14:xfrm>
                <a:off x="4241137" y="6444128"/>
                <a:ext cx="140040" cy="3384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ED6E369-B550-4DEF-A0F0-81DAF4EFA46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232497" y="6435488"/>
                  <a:ext cx="157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2747F2B-3FE8-4D39-9BDD-FA72D6256F9A}"/>
                    </a:ext>
                  </a:extLst>
                </p14:cNvPr>
                <p14:cNvContentPartPr/>
                <p14:nvPr/>
              </p14:nvContentPartPr>
              <p14:xfrm>
                <a:off x="4300537" y="6365288"/>
                <a:ext cx="112320" cy="532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2747F2B-3FE8-4D39-9BDD-FA72D6256F9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291537" y="6356288"/>
                  <a:ext cx="129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9780E9-4DBE-4B47-BB58-7400F7B7E2F4}"/>
                    </a:ext>
                  </a:extLst>
                </p14:cNvPr>
                <p14:cNvContentPartPr/>
                <p14:nvPr/>
              </p14:nvContentPartPr>
              <p14:xfrm>
                <a:off x="4408177" y="6270968"/>
                <a:ext cx="329760" cy="2599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9780E9-4DBE-4B47-BB58-7400F7B7E2F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399177" y="6261968"/>
                  <a:ext cx="347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8FAE8EC-513B-4C84-A976-3D77D36FE54B}"/>
                    </a:ext>
                  </a:extLst>
                </p14:cNvPr>
                <p14:cNvContentPartPr/>
                <p14:nvPr/>
              </p14:nvContentPartPr>
              <p14:xfrm>
                <a:off x="4459657" y="6583448"/>
                <a:ext cx="224640" cy="3042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8FAE8EC-513B-4C84-A976-3D77D36FE54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51017" y="6574808"/>
                  <a:ext cx="242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AF48141-46CC-4314-9092-68773C18936E}"/>
                    </a:ext>
                  </a:extLst>
                </p14:cNvPr>
                <p14:cNvContentPartPr/>
                <p14:nvPr/>
              </p14:nvContentPartPr>
              <p14:xfrm>
                <a:off x="4872577" y="6470326"/>
                <a:ext cx="77040" cy="1368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AF48141-46CC-4314-9092-68773C18936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863937" y="6461686"/>
                  <a:ext cx="9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A054D7F-51F5-4017-91E4-F3536BF371C1}"/>
                    </a:ext>
                  </a:extLst>
                </p14:cNvPr>
                <p14:cNvContentPartPr/>
                <p14:nvPr/>
              </p14:nvContentPartPr>
              <p14:xfrm>
                <a:off x="5096137" y="6471766"/>
                <a:ext cx="108000" cy="189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A054D7F-51F5-4017-91E4-F3536BF371C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087137" y="6462766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0D983FC-0BBD-4371-BAD6-D627967FB967}"/>
                    </a:ext>
                  </a:extLst>
                </p14:cNvPr>
                <p14:cNvContentPartPr/>
                <p14:nvPr/>
              </p14:nvContentPartPr>
              <p14:xfrm>
                <a:off x="5037817" y="6512806"/>
                <a:ext cx="153720" cy="180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0D983FC-0BBD-4371-BAD6-D627967FB96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029177" y="6503806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8EC9ADB-EAA6-4D3B-8517-97623CB3768A}"/>
                    </a:ext>
                  </a:extLst>
                </p14:cNvPr>
                <p14:cNvContentPartPr/>
                <p14:nvPr/>
              </p14:nvContentPartPr>
              <p14:xfrm>
                <a:off x="5155897" y="6329926"/>
                <a:ext cx="35640" cy="651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8EC9ADB-EAA6-4D3B-8517-97623CB3768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146897" y="6320926"/>
                  <a:ext cx="53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DD37D5FC-7400-417F-AA96-6A5578ED1031}"/>
                    </a:ext>
                  </a:extLst>
                </p14:cNvPr>
                <p14:cNvContentPartPr/>
                <p14:nvPr/>
              </p14:nvContentPartPr>
              <p14:xfrm>
                <a:off x="5282257" y="6270886"/>
                <a:ext cx="139320" cy="207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DD37D5FC-7400-417F-AA96-6A5578ED103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273617" y="6261886"/>
                  <a:ext cx="156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C19F664-34BB-4EEF-80CB-13080D14D60D}"/>
                    </a:ext>
                  </a:extLst>
                </p14:cNvPr>
                <p14:cNvContentPartPr/>
                <p14:nvPr/>
              </p14:nvContentPartPr>
              <p14:xfrm>
                <a:off x="5208817" y="6530446"/>
                <a:ext cx="354240" cy="180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C19F664-34BB-4EEF-80CB-13080D14D60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200177" y="6521446"/>
                  <a:ext cx="371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0CF6566-11C7-4D44-B82B-E203DE967F33}"/>
                    </a:ext>
                  </a:extLst>
                </p14:cNvPr>
                <p14:cNvContentPartPr/>
                <p14:nvPr/>
              </p14:nvContentPartPr>
              <p14:xfrm>
                <a:off x="5238337" y="6607126"/>
                <a:ext cx="219240" cy="2242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0CF6566-11C7-4D44-B82B-E203DE967F3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229697" y="6598126"/>
                  <a:ext cx="23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C9077A4-14D1-406F-B62B-5E42D77DEB3F}"/>
                    </a:ext>
                  </a:extLst>
                </p14:cNvPr>
                <p14:cNvContentPartPr/>
                <p14:nvPr/>
              </p14:nvContentPartPr>
              <p14:xfrm>
                <a:off x="5686897" y="6259006"/>
                <a:ext cx="118440" cy="4842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C9077A4-14D1-406F-B62B-5E42D77DEB3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677897" y="6250366"/>
                  <a:ext cx="136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51E76F3-4A92-4ACD-8849-BF1F33FF275F}"/>
                    </a:ext>
                  </a:extLst>
                </p14:cNvPr>
                <p14:cNvContentPartPr/>
                <p14:nvPr/>
              </p14:nvContentPartPr>
              <p14:xfrm>
                <a:off x="5828377" y="6518566"/>
                <a:ext cx="59400" cy="417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51E76F3-4A92-4ACD-8849-BF1F33FF275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819737" y="6509926"/>
                  <a:ext cx="7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828715F-1684-478B-85FB-CCEF5AAB71A8}"/>
                    </a:ext>
                  </a:extLst>
                </p14:cNvPr>
                <p14:cNvContentPartPr/>
                <p14:nvPr/>
              </p14:nvContentPartPr>
              <p14:xfrm>
                <a:off x="6035017" y="6264766"/>
                <a:ext cx="224280" cy="5076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828715F-1684-478B-85FB-CCEF5AAB71A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026377" y="6256126"/>
                  <a:ext cx="24192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61A7FBF-2A2A-4407-A930-8F8B698B2572}"/>
                    </a:ext>
                  </a:extLst>
                </p14:cNvPr>
                <p14:cNvContentPartPr/>
                <p14:nvPr/>
              </p14:nvContentPartPr>
              <p14:xfrm>
                <a:off x="6182257" y="6453766"/>
                <a:ext cx="118440" cy="1303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61A7FBF-2A2A-4407-A930-8F8B698B257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173617" y="6444766"/>
                  <a:ext cx="136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FF55E04-0998-4880-9C12-96FC870EBC3B}"/>
                    </a:ext>
                  </a:extLst>
                </p14:cNvPr>
                <p14:cNvContentPartPr/>
                <p14:nvPr/>
              </p14:nvContentPartPr>
              <p14:xfrm>
                <a:off x="6199897" y="6424246"/>
                <a:ext cx="124200" cy="2304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FF55E04-0998-4880-9C12-96FC870EBC3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191257" y="6415246"/>
                  <a:ext cx="141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F87CF79-A30D-4EC3-BABA-66EC6C62F907}"/>
                    </a:ext>
                  </a:extLst>
                </p14:cNvPr>
                <p14:cNvContentPartPr/>
                <p14:nvPr/>
              </p14:nvContentPartPr>
              <p14:xfrm>
                <a:off x="6424537" y="6270526"/>
                <a:ext cx="112680" cy="20772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F87CF79-A30D-4EC3-BABA-66EC6C62F90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15537" y="6261526"/>
                  <a:ext cx="130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C98061A-8A36-45BB-8A9C-3F485DBC956B}"/>
                    </a:ext>
                  </a:extLst>
                </p14:cNvPr>
                <p14:cNvContentPartPr/>
                <p14:nvPr/>
              </p14:nvContentPartPr>
              <p14:xfrm>
                <a:off x="6307177" y="6530446"/>
                <a:ext cx="329760" cy="29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C98061A-8A36-45BB-8A9C-3F485DBC956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298537" y="6521446"/>
                  <a:ext cx="347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D0489BB-87E3-42FA-A575-BF4E40BE3B68}"/>
                    </a:ext>
                  </a:extLst>
                </p14:cNvPr>
                <p14:cNvContentPartPr/>
                <p14:nvPr/>
              </p14:nvContentPartPr>
              <p14:xfrm>
                <a:off x="6341737" y="6660046"/>
                <a:ext cx="248040" cy="1008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D0489BB-87E3-42FA-A575-BF4E40BE3B6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332737" y="6651406"/>
                  <a:ext cx="265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51C6EB3-6EDF-4526-8A92-E8FA4E767357}"/>
                    </a:ext>
                  </a:extLst>
                </p14:cNvPr>
                <p14:cNvContentPartPr/>
                <p14:nvPr/>
              </p14:nvContentPartPr>
              <p14:xfrm>
                <a:off x="6477457" y="6678046"/>
                <a:ext cx="47520" cy="712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51C6EB3-6EDF-4526-8A92-E8FA4E76735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468457" y="6669046"/>
                  <a:ext cx="65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84DFC83-44CF-4C03-A962-1DD56E42E560}"/>
                    </a:ext>
                  </a:extLst>
                </p14:cNvPr>
                <p14:cNvContentPartPr/>
                <p14:nvPr/>
              </p14:nvContentPartPr>
              <p14:xfrm>
                <a:off x="6707497" y="6530446"/>
                <a:ext cx="118440" cy="24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84DFC83-44CF-4C03-A962-1DD56E42E56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698497" y="6521446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83C1B6C-0042-458C-A78C-2CF548D0D938}"/>
                    </a:ext>
                  </a:extLst>
                </p14:cNvPr>
                <p14:cNvContentPartPr/>
                <p14:nvPr/>
              </p14:nvContentPartPr>
              <p14:xfrm>
                <a:off x="6789937" y="6489046"/>
                <a:ext cx="29880" cy="1360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83C1B6C-0042-458C-A78C-2CF548D0D93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781297" y="6480406"/>
                  <a:ext cx="4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CB2F9EB-0E9C-4B35-A05A-5C3C104BE30B}"/>
                    </a:ext>
                  </a:extLst>
                </p14:cNvPr>
                <p14:cNvContentPartPr/>
                <p14:nvPr/>
              </p14:nvContentPartPr>
              <p14:xfrm>
                <a:off x="6884257" y="6512806"/>
                <a:ext cx="110520" cy="295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CB2F9EB-0E9C-4B35-A05A-5C3C104BE30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875617" y="6503806"/>
                  <a:ext cx="128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2AE8C36-06C8-4D59-8AB0-71C19F51172B}"/>
                    </a:ext>
                  </a:extLst>
                </p14:cNvPr>
                <p14:cNvContentPartPr/>
                <p14:nvPr/>
              </p14:nvContentPartPr>
              <p14:xfrm>
                <a:off x="6913777" y="6447646"/>
                <a:ext cx="100800" cy="475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2AE8C36-06C8-4D59-8AB0-71C19F51172B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905137" y="6439006"/>
                  <a:ext cx="118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47BD87A-7FD4-4EA7-AB1E-6CF35867299E}"/>
                    </a:ext>
                  </a:extLst>
                </p14:cNvPr>
                <p14:cNvContentPartPr/>
                <p14:nvPr/>
              </p14:nvContentPartPr>
              <p14:xfrm>
                <a:off x="7138057" y="6258646"/>
                <a:ext cx="183240" cy="236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47BD87A-7FD4-4EA7-AB1E-6CF35867299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129057" y="6250006"/>
                  <a:ext cx="200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A877B80-2CA0-4233-AC8C-5B7A95CCA279}"/>
                    </a:ext>
                  </a:extLst>
                </p14:cNvPr>
                <p14:cNvContentPartPr/>
                <p14:nvPr/>
              </p14:nvContentPartPr>
              <p14:xfrm>
                <a:off x="7073257" y="6577606"/>
                <a:ext cx="283680" cy="241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A877B80-2CA0-4233-AC8C-5B7A95CCA27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64257" y="6568606"/>
                  <a:ext cx="30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B121D81-1860-44C4-B091-9FABDE9965A3}"/>
                    </a:ext>
                  </a:extLst>
                </p14:cNvPr>
                <p14:cNvContentPartPr/>
                <p14:nvPr/>
              </p14:nvContentPartPr>
              <p14:xfrm>
                <a:off x="7137337" y="6595246"/>
                <a:ext cx="201960" cy="22428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B121D81-1860-44C4-B091-9FABDE9965A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128337" y="6586606"/>
                  <a:ext cx="219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A814A65-F56A-4E4D-9173-9C2E5E6551A6}"/>
                    </a:ext>
                  </a:extLst>
                </p14:cNvPr>
                <p14:cNvContentPartPr/>
                <p14:nvPr/>
              </p14:nvContentPartPr>
              <p14:xfrm>
                <a:off x="6135097" y="6335686"/>
                <a:ext cx="130320" cy="946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A814A65-F56A-4E4D-9173-9C2E5E6551A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126457" y="6327046"/>
                  <a:ext cx="14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FF36D1B-2113-4771-8068-A8C3A60E3EC8}"/>
                    </a:ext>
                  </a:extLst>
                </p14:cNvPr>
                <p14:cNvContentPartPr/>
                <p14:nvPr/>
              </p14:nvContentPartPr>
              <p14:xfrm>
                <a:off x="7533337" y="6553846"/>
                <a:ext cx="124200" cy="18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FF36D1B-2113-4771-8068-A8C3A60E3EC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524337" y="6545206"/>
                  <a:ext cx="141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EFF99E1-BC79-45FB-9317-8D261DD86086}"/>
                    </a:ext>
                  </a:extLst>
                </p14:cNvPr>
                <p14:cNvContentPartPr/>
                <p14:nvPr/>
              </p14:nvContentPartPr>
              <p14:xfrm>
                <a:off x="7627657" y="6483286"/>
                <a:ext cx="29880" cy="207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EFF99E1-BC79-45FB-9317-8D261DD8608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19017" y="6474286"/>
                  <a:ext cx="4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516DD1A-1CF2-41EE-8342-43D4A22DA421}"/>
                    </a:ext>
                  </a:extLst>
                </p14:cNvPr>
                <p14:cNvContentPartPr/>
                <p14:nvPr/>
              </p14:nvContentPartPr>
              <p14:xfrm>
                <a:off x="7804777" y="6477166"/>
                <a:ext cx="118440" cy="207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516DD1A-1CF2-41EE-8342-43D4A22DA42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795777" y="6468526"/>
                  <a:ext cx="136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D527528-B31A-44F5-8982-CC2D16CD7C31}"/>
                    </a:ext>
                  </a:extLst>
                </p14:cNvPr>
                <p14:cNvContentPartPr/>
                <p14:nvPr/>
              </p14:nvContentPartPr>
              <p14:xfrm>
                <a:off x="7857697" y="6418486"/>
                <a:ext cx="35640" cy="298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D527528-B31A-44F5-8982-CC2D16CD7C3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849057" y="6409486"/>
                  <a:ext cx="53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DC5DEA1-E09D-459E-AF35-528AE6FD7916}"/>
                    </a:ext>
                  </a:extLst>
                </p14:cNvPr>
                <p14:cNvContentPartPr/>
                <p14:nvPr/>
              </p14:nvContentPartPr>
              <p14:xfrm>
                <a:off x="8093857" y="6282766"/>
                <a:ext cx="100800" cy="1782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DC5DEA1-E09D-459E-AF35-528AE6FD791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084857" y="6273766"/>
                  <a:ext cx="118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BBB26D8-3EC0-4B79-BE6A-4B306AE5AA51}"/>
                    </a:ext>
                  </a:extLst>
                </p14:cNvPr>
                <p14:cNvContentPartPr/>
                <p14:nvPr/>
              </p14:nvContentPartPr>
              <p14:xfrm>
                <a:off x="8040577" y="6500926"/>
                <a:ext cx="248040" cy="241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BBB26D8-3EC0-4B79-BE6A-4B306AE5AA5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031937" y="6491926"/>
                  <a:ext cx="265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4D0B152-CF53-4B91-85C0-BAA53A8D4850}"/>
                    </a:ext>
                  </a:extLst>
                </p14:cNvPr>
                <p14:cNvContentPartPr/>
                <p14:nvPr/>
              </p14:nvContentPartPr>
              <p14:xfrm>
                <a:off x="7993777" y="6589486"/>
                <a:ext cx="207360" cy="2520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4D0B152-CF53-4B91-85C0-BAA53A8D485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984777" y="6580486"/>
                  <a:ext cx="225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397232D-9368-4965-BD20-5772ABC5B397}"/>
                    </a:ext>
                  </a:extLst>
                </p14:cNvPr>
                <p14:cNvContentPartPr/>
                <p14:nvPr/>
              </p14:nvContentPartPr>
              <p14:xfrm>
                <a:off x="8282497" y="6305446"/>
                <a:ext cx="318600" cy="4788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397232D-9368-4965-BD20-5772ABC5B39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273857" y="6296806"/>
                  <a:ext cx="336240" cy="49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6919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23821D0-0D9D-4248-BFF6-440401047A19}"/>
              </a:ext>
            </a:extLst>
          </p:cNvPr>
          <p:cNvGrpSpPr/>
          <p:nvPr/>
        </p:nvGrpSpPr>
        <p:grpSpPr>
          <a:xfrm>
            <a:off x="453937" y="153128"/>
            <a:ext cx="820800" cy="354240"/>
            <a:chOff x="453937" y="153128"/>
            <a:chExt cx="8208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C2AFC8-A97E-4303-9E58-81F0A010A642}"/>
                    </a:ext>
                  </a:extLst>
                </p14:cNvPr>
                <p14:cNvContentPartPr/>
                <p14:nvPr/>
              </p14:nvContentPartPr>
              <p14:xfrm>
                <a:off x="453937" y="276968"/>
                <a:ext cx="313200" cy="230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C2AFC8-A97E-4303-9E58-81F0A010A6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297" y="268328"/>
                  <a:ext cx="33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AF1C8DF-337B-4021-BF40-B015108F5CDE}"/>
                    </a:ext>
                  </a:extLst>
                </p14:cNvPr>
                <p14:cNvContentPartPr/>
                <p14:nvPr/>
              </p14:nvContentPartPr>
              <p14:xfrm>
                <a:off x="855337" y="153128"/>
                <a:ext cx="118440" cy="106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AF1C8DF-337B-4021-BF40-B015108F5C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337" y="144488"/>
                  <a:ext cx="13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9A67EE5-74FC-4E4F-9739-2F9E76BC2A39}"/>
                    </a:ext>
                  </a:extLst>
                </p14:cNvPr>
                <p14:cNvContentPartPr/>
                <p14:nvPr/>
              </p14:nvContentPartPr>
              <p14:xfrm>
                <a:off x="1144417" y="271208"/>
                <a:ext cx="130320" cy="94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9A67EE5-74FC-4E4F-9739-2F9E76BC2A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5417" y="262208"/>
                  <a:ext cx="1479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81387C-ACAB-4BC0-BBB9-A30098645D5C}"/>
              </a:ext>
            </a:extLst>
          </p:cNvPr>
          <p:cNvGrpSpPr/>
          <p:nvPr/>
        </p:nvGrpSpPr>
        <p:grpSpPr>
          <a:xfrm>
            <a:off x="1586857" y="94088"/>
            <a:ext cx="1486800" cy="714960"/>
            <a:chOff x="1586857" y="94088"/>
            <a:chExt cx="148680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8EE950-0CB4-42CB-AF94-BC1B1756B44F}"/>
                    </a:ext>
                  </a:extLst>
                </p14:cNvPr>
                <p14:cNvContentPartPr/>
                <p14:nvPr/>
              </p14:nvContentPartPr>
              <p14:xfrm>
                <a:off x="1639777" y="111728"/>
                <a:ext cx="159120" cy="174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8EE950-0CB4-42CB-AF94-BC1B1756B4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1137" y="103088"/>
                  <a:ext cx="176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BC1531-FF2E-4234-8970-B2799D829918}"/>
                    </a:ext>
                  </a:extLst>
                </p14:cNvPr>
                <p14:cNvContentPartPr/>
                <p14:nvPr/>
              </p14:nvContentPartPr>
              <p14:xfrm>
                <a:off x="1864057" y="94088"/>
                <a:ext cx="100800" cy="59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BC1531-FF2E-4234-8970-B2799D829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5057" y="85088"/>
                  <a:ext cx="11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504703-5ABB-4AC9-BC4E-8CB1DD33C09E}"/>
                    </a:ext>
                  </a:extLst>
                </p14:cNvPr>
                <p14:cNvContentPartPr/>
                <p14:nvPr/>
              </p14:nvContentPartPr>
              <p14:xfrm>
                <a:off x="1586857" y="365168"/>
                <a:ext cx="378000" cy="22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504703-5ABB-4AC9-BC4E-8CB1DD33C0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7857" y="356528"/>
                  <a:ext cx="395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8ABDDAF-F536-46F0-BF46-3C481AAA0132}"/>
                    </a:ext>
                  </a:extLst>
                </p14:cNvPr>
                <p14:cNvContentPartPr/>
                <p14:nvPr/>
              </p14:nvContentPartPr>
              <p14:xfrm>
                <a:off x="1604497" y="430328"/>
                <a:ext cx="319320" cy="195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8ABDDAF-F536-46F0-BF46-3C481AAA01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5497" y="421688"/>
                  <a:ext cx="336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72A3855-4CF4-40CF-BB27-55B0FAAD70C9}"/>
                    </a:ext>
                  </a:extLst>
                </p14:cNvPr>
                <p14:cNvContentPartPr/>
                <p14:nvPr/>
              </p14:nvContentPartPr>
              <p14:xfrm>
                <a:off x="1828777" y="489368"/>
                <a:ext cx="88920" cy="136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2A3855-4CF4-40CF-BB27-55B0FAAD70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9777" y="480728"/>
                  <a:ext cx="10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D529A4-6512-47AD-BFAA-6D9A3EB008C0}"/>
                    </a:ext>
                  </a:extLst>
                </p14:cNvPr>
                <p14:cNvContentPartPr/>
                <p14:nvPr/>
              </p14:nvContentPartPr>
              <p14:xfrm>
                <a:off x="1923097" y="342128"/>
                <a:ext cx="466560" cy="19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D529A4-6512-47AD-BFAA-6D9A3EB008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4097" y="333128"/>
                  <a:ext cx="4842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49EC83-9129-451B-BC1D-3EB3B60C875C}"/>
                    </a:ext>
                  </a:extLst>
                </p14:cNvPr>
                <p14:cNvContentPartPr/>
                <p14:nvPr/>
              </p14:nvContentPartPr>
              <p14:xfrm>
                <a:off x="2347897" y="312608"/>
                <a:ext cx="53280" cy="177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49EC83-9129-451B-BC1D-3EB3B60C8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38897" y="303608"/>
                  <a:ext cx="70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CC42EB-0E7F-4BE4-B79E-4A343CFED4D7}"/>
                    </a:ext>
                  </a:extLst>
                </p14:cNvPr>
                <p14:cNvContentPartPr/>
                <p14:nvPr/>
              </p14:nvContentPartPr>
              <p14:xfrm>
                <a:off x="2719057" y="136568"/>
                <a:ext cx="81360" cy="18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CC42EB-0E7F-4BE4-B79E-4A343CFED4D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0057" y="127568"/>
                  <a:ext cx="99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E023BC-2039-4BA4-9CFD-3CDECF3BBD3E}"/>
                    </a:ext>
                  </a:extLst>
                </p14:cNvPr>
                <p14:cNvContentPartPr/>
                <p14:nvPr/>
              </p14:nvContentPartPr>
              <p14:xfrm>
                <a:off x="2837497" y="129728"/>
                <a:ext cx="77040" cy="6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E023BC-2039-4BA4-9CFD-3CDECF3BBD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8497" y="120728"/>
                  <a:ext cx="94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A363AA-9A66-4D6F-9DD6-425D4736A292}"/>
                    </a:ext>
                  </a:extLst>
                </p14:cNvPr>
                <p14:cNvContentPartPr/>
                <p14:nvPr/>
              </p14:nvContentPartPr>
              <p14:xfrm>
                <a:off x="2583697" y="371648"/>
                <a:ext cx="471240" cy="30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A363AA-9A66-4D6F-9DD6-425D4736A2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75057" y="362648"/>
                  <a:ext cx="488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420D53-C1F2-47CC-9D0B-0750DA4EE287}"/>
                    </a:ext>
                  </a:extLst>
                </p14:cNvPr>
                <p14:cNvContentPartPr/>
                <p14:nvPr/>
              </p14:nvContentPartPr>
              <p14:xfrm>
                <a:off x="2602777" y="489368"/>
                <a:ext cx="270360" cy="319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420D53-C1F2-47CC-9D0B-0750DA4EE2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4137" y="480368"/>
                  <a:ext cx="288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E454B18-70C1-4922-BDFA-8D65B3A9ADD6}"/>
                    </a:ext>
                  </a:extLst>
                </p14:cNvPr>
                <p14:cNvContentPartPr/>
                <p14:nvPr/>
              </p14:nvContentPartPr>
              <p14:xfrm>
                <a:off x="2960977" y="454088"/>
                <a:ext cx="112680" cy="63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E454B18-70C1-4922-BDFA-8D65B3A9AD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51977" y="445088"/>
                  <a:ext cx="130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C18A92-45EE-4B30-8093-B25F2EABDD81}"/>
              </a:ext>
            </a:extLst>
          </p:cNvPr>
          <p:cNvGrpSpPr/>
          <p:nvPr/>
        </p:nvGrpSpPr>
        <p:grpSpPr>
          <a:xfrm>
            <a:off x="3315217" y="111368"/>
            <a:ext cx="856080" cy="691560"/>
            <a:chOff x="3315217" y="111368"/>
            <a:chExt cx="85608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EEC000-1C3E-4A66-93C4-E2E8F65287FF}"/>
                    </a:ext>
                  </a:extLst>
                </p14:cNvPr>
                <p14:cNvContentPartPr/>
                <p14:nvPr/>
              </p14:nvContentPartPr>
              <p14:xfrm>
                <a:off x="3315217" y="276968"/>
                <a:ext cx="136080" cy="1479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EEC000-1C3E-4A66-93C4-E2E8F65287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06577" y="268328"/>
                  <a:ext cx="153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E56ECA-0728-47CD-B011-F21EF1EEF485}"/>
                    </a:ext>
                  </a:extLst>
                </p14:cNvPr>
                <p14:cNvContentPartPr/>
                <p14:nvPr/>
              </p14:nvContentPartPr>
              <p14:xfrm>
                <a:off x="3722017" y="129368"/>
                <a:ext cx="78480" cy="177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E56ECA-0728-47CD-B011-F21EF1EEF48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3017" y="120368"/>
                  <a:ext cx="96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72CD15C-EA21-496A-88F5-B0C5AFAD7E7A}"/>
                    </a:ext>
                  </a:extLst>
                </p14:cNvPr>
                <p14:cNvContentPartPr/>
                <p14:nvPr/>
              </p14:nvContentPartPr>
              <p14:xfrm>
                <a:off x="3858097" y="111368"/>
                <a:ext cx="71280" cy="66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72CD15C-EA21-496A-88F5-B0C5AFAD7E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9097" y="102728"/>
                  <a:ext cx="88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170169C-9E75-43F2-ACF1-2A4C6F947573}"/>
                    </a:ext>
                  </a:extLst>
                </p14:cNvPr>
                <p14:cNvContentPartPr/>
                <p14:nvPr/>
              </p14:nvContentPartPr>
              <p14:xfrm>
                <a:off x="3628417" y="379568"/>
                <a:ext cx="442440" cy="34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170169C-9E75-43F2-ACF1-2A4C6F9475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19417" y="370568"/>
                  <a:ext cx="460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69BE0A-7739-4660-9DA8-F96C1C7FEDED}"/>
                    </a:ext>
                  </a:extLst>
                </p14:cNvPr>
                <p14:cNvContentPartPr/>
                <p14:nvPr/>
              </p14:nvContentPartPr>
              <p14:xfrm>
                <a:off x="3680977" y="501248"/>
                <a:ext cx="301680" cy="301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69BE0A-7739-4660-9DA8-F96C1C7FED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72337" y="492608"/>
                  <a:ext cx="319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A3B329C-22EF-4A9D-9882-E4A64A5DD481}"/>
                    </a:ext>
                  </a:extLst>
                </p14:cNvPr>
                <p14:cNvContentPartPr/>
                <p14:nvPr/>
              </p14:nvContentPartPr>
              <p14:xfrm>
                <a:off x="4040977" y="448328"/>
                <a:ext cx="130320" cy="77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A3B329C-22EF-4A9D-9882-E4A64A5DD4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31977" y="439688"/>
                  <a:ext cx="14796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BF42E2-997B-4356-AFBF-74104F6D8504}"/>
              </a:ext>
            </a:extLst>
          </p:cNvPr>
          <p:cNvGrpSpPr/>
          <p:nvPr/>
        </p:nvGrpSpPr>
        <p:grpSpPr>
          <a:xfrm>
            <a:off x="4766377" y="306488"/>
            <a:ext cx="230760" cy="236520"/>
            <a:chOff x="4766377" y="306488"/>
            <a:chExt cx="23076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84E9967-D22D-4D30-8BFF-2483995243A4}"/>
                    </a:ext>
                  </a:extLst>
                </p14:cNvPr>
                <p14:cNvContentPartPr/>
                <p14:nvPr/>
              </p14:nvContentPartPr>
              <p14:xfrm>
                <a:off x="4813537" y="306488"/>
                <a:ext cx="47520" cy="18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84E9967-D22D-4D30-8BFF-2483995243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04897" y="297848"/>
                  <a:ext cx="65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EA0CEB-1176-4ACA-9335-C607B83E4545}"/>
                    </a:ext>
                  </a:extLst>
                </p14:cNvPr>
                <p14:cNvContentPartPr/>
                <p14:nvPr/>
              </p14:nvContentPartPr>
              <p14:xfrm>
                <a:off x="4766377" y="406928"/>
                <a:ext cx="12240" cy="136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EA0CEB-1176-4ACA-9335-C607B83E45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7737" y="397928"/>
                  <a:ext cx="29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4C9E7B-F593-4E9F-9C70-B563D719B90D}"/>
                    </a:ext>
                  </a:extLst>
                </p14:cNvPr>
                <p14:cNvContentPartPr/>
                <p14:nvPr/>
              </p14:nvContentPartPr>
              <p14:xfrm>
                <a:off x="4913977" y="418808"/>
                <a:ext cx="83160" cy="106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4C9E7B-F593-4E9F-9C70-B563D719B9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04977" y="4098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39985CCC-7E42-40E3-8B3E-A3C910853A59}"/>
              </a:ext>
            </a:extLst>
          </p:cNvPr>
          <p:cNvGrpSpPr/>
          <p:nvPr/>
        </p:nvGrpSpPr>
        <p:grpSpPr>
          <a:xfrm>
            <a:off x="5486017" y="271208"/>
            <a:ext cx="1380960" cy="230400"/>
            <a:chOff x="5486017" y="271208"/>
            <a:chExt cx="13809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83D50606-0057-4AE2-BFFD-A074B9D2562E}"/>
                    </a:ext>
                  </a:extLst>
                </p14:cNvPr>
                <p14:cNvContentPartPr/>
                <p14:nvPr/>
              </p14:nvContentPartPr>
              <p14:xfrm>
                <a:off x="5486017" y="341768"/>
                <a:ext cx="531720" cy="142200"/>
              </p14:xfrm>
            </p:contentPart>
          </mc:Choice>
          <mc:Fallback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83D50606-0057-4AE2-BFFD-A074B9D256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77017" y="333128"/>
                  <a:ext cx="549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B231CBD5-A074-4E37-9702-DA162CF1644C}"/>
                    </a:ext>
                  </a:extLst>
                </p14:cNvPr>
                <p14:cNvContentPartPr/>
                <p14:nvPr/>
              </p14:nvContentPartPr>
              <p14:xfrm>
                <a:off x="5934577" y="271208"/>
                <a:ext cx="47520" cy="224640"/>
              </p14:xfrm>
            </p:contentPart>
          </mc:Choice>
          <mc:Fallback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B231CBD5-A074-4E37-9702-DA162CF164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5577" y="262208"/>
                  <a:ext cx="65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842A22C1-4A89-48E5-BC76-C3D8C373D803}"/>
                    </a:ext>
                  </a:extLst>
                </p14:cNvPr>
                <p14:cNvContentPartPr/>
                <p14:nvPr/>
              </p14:nvContentPartPr>
              <p14:xfrm>
                <a:off x="6082537" y="361568"/>
                <a:ext cx="94320" cy="105120"/>
              </p14:xfrm>
            </p:contentPart>
          </mc:Choice>
          <mc:Fallback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842A22C1-4A89-48E5-BC76-C3D8C373D8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73897" y="352928"/>
                  <a:ext cx="111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31E32097-43FA-4BCE-8C07-7678F2B51352}"/>
                    </a:ext>
                  </a:extLst>
                </p14:cNvPr>
                <p14:cNvContentPartPr/>
                <p14:nvPr/>
              </p14:nvContentPartPr>
              <p14:xfrm>
                <a:off x="6235537" y="335648"/>
                <a:ext cx="159480" cy="131040"/>
              </p14:xfrm>
            </p:contentPart>
          </mc:Choice>
          <mc:Fallback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31E32097-43FA-4BCE-8C07-7678F2B5135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26537" y="327008"/>
                  <a:ext cx="177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821D7474-7381-466D-9677-065108285950}"/>
                    </a:ext>
                  </a:extLst>
                </p14:cNvPr>
                <p14:cNvContentPartPr/>
                <p14:nvPr/>
              </p14:nvContentPartPr>
              <p14:xfrm>
                <a:off x="6424177" y="276968"/>
                <a:ext cx="65160" cy="224640"/>
              </p14:xfrm>
            </p:contentPart>
          </mc:Choice>
          <mc:Fallback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821D7474-7381-466D-9677-0651082859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15537" y="268328"/>
                  <a:ext cx="82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77" name="Ink 676">
                  <a:extLst>
                    <a:ext uri="{FF2B5EF4-FFF2-40B4-BE49-F238E27FC236}">
                      <a16:creationId xmlns:a16="http://schemas.microsoft.com/office/drawing/2014/main" id="{98BB8AE0-A648-479D-9251-C0FE217A7FC2}"/>
                    </a:ext>
                  </a:extLst>
                </p14:cNvPr>
                <p14:cNvContentPartPr/>
                <p14:nvPr/>
              </p14:nvContentPartPr>
              <p14:xfrm>
                <a:off x="6595177" y="353648"/>
                <a:ext cx="271800" cy="112320"/>
              </p14:xfrm>
            </p:contentPart>
          </mc:Choice>
          <mc:Fallback>
            <p:pic>
              <p:nvPicPr>
                <p:cNvPr id="677" name="Ink 676">
                  <a:extLst>
                    <a:ext uri="{FF2B5EF4-FFF2-40B4-BE49-F238E27FC236}">
                      <a16:creationId xmlns:a16="http://schemas.microsoft.com/office/drawing/2014/main" id="{98BB8AE0-A648-479D-9251-C0FE217A7F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6537" y="345008"/>
                  <a:ext cx="2894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B8F029B3-70C5-4C4A-9136-7785B4BC713E}"/>
              </a:ext>
            </a:extLst>
          </p:cNvPr>
          <p:cNvGrpSpPr/>
          <p:nvPr/>
        </p:nvGrpSpPr>
        <p:grpSpPr>
          <a:xfrm>
            <a:off x="7191337" y="265088"/>
            <a:ext cx="1693080" cy="231120"/>
            <a:chOff x="7191337" y="265088"/>
            <a:chExt cx="169308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0513E5FF-D79B-4D95-8DCE-D6C7AE53DAF2}"/>
                    </a:ext>
                  </a:extLst>
                </p14:cNvPr>
                <p14:cNvContentPartPr/>
                <p14:nvPr/>
              </p14:nvContentPartPr>
              <p14:xfrm>
                <a:off x="7191337" y="324128"/>
                <a:ext cx="142200" cy="136080"/>
              </p14:xfrm>
            </p:contentPart>
          </mc:Choice>
          <mc:Fallback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0513E5FF-D79B-4D95-8DCE-D6C7AE53DA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82697" y="315488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FD20287C-473B-4536-B0B6-A9F565E455C3}"/>
                    </a:ext>
                  </a:extLst>
                </p14:cNvPr>
                <p14:cNvContentPartPr/>
                <p14:nvPr/>
              </p14:nvContentPartPr>
              <p14:xfrm>
                <a:off x="7374577" y="383168"/>
                <a:ext cx="65160" cy="95400"/>
              </p14:xfrm>
            </p:contentPart>
          </mc:Choice>
          <mc:Fallback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FD20287C-473B-4536-B0B6-A9F565E455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65577" y="374528"/>
                  <a:ext cx="82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938BAADC-FF3C-4E79-A14A-09020C7F1EA6}"/>
                    </a:ext>
                  </a:extLst>
                </p14:cNvPr>
                <p14:cNvContentPartPr/>
                <p14:nvPr/>
              </p14:nvContentPartPr>
              <p14:xfrm>
                <a:off x="7568257" y="289928"/>
                <a:ext cx="396000" cy="194040"/>
              </p14:xfrm>
            </p:contentPart>
          </mc:Choice>
          <mc:Fallback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938BAADC-FF3C-4E79-A14A-09020C7F1E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59257" y="280928"/>
                  <a:ext cx="413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3D530504-C449-4500-9F32-30C8588B8300}"/>
                    </a:ext>
                  </a:extLst>
                </p14:cNvPr>
                <p14:cNvContentPartPr/>
                <p14:nvPr/>
              </p14:nvContentPartPr>
              <p14:xfrm>
                <a:off x="8063617" y="265088"/>
                <a:ext cx="77760" cy="213120"/>
              </p14:xfrm>
            </p:contentPart>
          </mc:Choice>
          <mc:Fallback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3D530504-C449-4500-9F32-30C8588B83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54617" y="256088"/>
                  <a:ext cx="95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B5F56E21-CE52-41EB-94B8-FD371DC7B9EB}"/>
                    </a:ext>
                  </a:extLst>
                </p14:cNvPr>
                <p14:cNvContentPartPr/>
                <p14:nvPr/>
              </p14:nvContentPartPr>
              <p14:xfrm>
                <a:off x="8146777" y="295688"/>
                <a:ext cx="737640" cy="200520"/>
              </p14:xfrm>
            </p:contentPart>
          </mc:Choice>
          <mc:Fallback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B5F56E21-CE52-41EB-94B8-FD371DC7B9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38137" y="287048"/>
                  <a:ext cx="75528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9" name="Group 698">
            <a:extLst>
              <a:ext uri="{FF2B5EF4-FFF2-40B4-BE49-F238E27FC236}">
                <a16:creationId xmlns:a16="http://schemas.microsoft.com/office/drawing/2014/main" id="{4F783AE4-AD51-47FA-ADAC-EBA1DE096540}"/>
              </a:ext>
            </a:extLst>
          </p:cNvPr>
          <p:cNvGrpSpPr/>
          <p:nvPr/>
        </p:nvGrpSpPr>
        <p:grpSpPr>
          <a:xfrm>
            <a:off x="1362577" y="898328"/>
            <a:ext cx="749520" cy="387720"/>
            <a:chOff x="1362577" y="898328"/>
            <a:chExt cx="7495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D64B8EC7-15E7-42B8-9482-5E8338CA94F7}"/>
                    </a:ext>
                  </a:extLst>
                </p14:cNvPr>
                <p14:cNvContentPartPr/>
                <p14:nvPr/>
              </p14:nvContentPartPr>
              <p14:xfrm>
                <a:off x="1362577" y="1022528"/>
                <a:ext cx="283680" cy="207720"/>
              </p14:xfrm>
            </p:contentPart>
          </mc:Choice>
          <mc:Fallback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D64B8EC7-15E7-42B8-9482-5E8338CA94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53577" y="1013888"/>
                  <a:ext cx="301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41DBE10A-10F8-4480-9FC4-9E5116F96972}"/>
                    </a:ext>
                  </a:extLst>
                </p14:cNvPr>
                <p14:cNvContentPartPr/>
                <p14:nvPr/>
              </p14:nvContentPartPr>
              <p14:xfrm>
                <a:off x="1663177" y="898328"/>
                <a:ext cx="136080" cy="116280"/>
              </p14:xfrm>
            </p:contentPart>
          </mc:Choice>
          <mc:Fallback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41DBE10A-10F8-4480-9FC4-9E5116F9697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54537" y="889688"/>
                  <a:ext cx="15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22A10E02-B5B0-496B-8069-09399EA6C429}"/>
                    </a:ext>
                  </a:extLst>
                </p14:cNvPr>
                <p14:cNvContentPartPr/>
                <p14:nvPr/>
              </p14:nvContentPartPr>
              <p14:xfrm>
                <a:off x="1846417" y="996968"/>
                <a:ext cx="224640" cy="239400"/>
              </p14:xfrm>
            </p:contentPart>
          </mc:Choice>
          <mc:Fallback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22A10E02-B5B0-496B-8069-09399EA6C4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37417" y="987968"/>
                  <a:ext cx="242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08A6379D-90B7-4E87-92BE-E65504D2B23B}"/>
                    </a:ext>
                  </a:extLst>
                </p14:cNvPr>
                <p14:cNvContentPartPr/>
                <p14:nvPr/>
              </p14:nvContentPartPr>
              <p14:xfrm>
                <a:off x="2046937" y="1008488"/>
                <a:ext cx="65160" cy="277560"/>
              </p14:xfrm>
            </p:contentPart>
          </mc:Choice>
          <mc:Fallback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08A6379D-90B7-4E87-92BE-E65504D2B2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37937" y="999848"/>
                  <a:ext cx="82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F7233938-F60E-46C8-9734-02049EDAD7F0}"/>
                    </a:ext>
                  </a:extLst>
                </p14:cNvPr>
                <p14:cNvContentPartPr/>
                <p14:nvPr/>
              </p14:nvContentPartPr>
              <p14:xfrm>
                <a:off x="1916977" y="908408"/>
                <a:ext cx="183240" cy="295200"/>
              </p14:xfrm>
            </p:contentPart>
          </mc:Choice>
          <mc:Fallback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F7233938-F60E-46C8-9734-02049EDAD7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08337" y="899408"/>
                  <a:ext cx="20088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6B8DEE55-D5B0-4971-91C1-9E94DDDC2C65}"/>
              </a:ext>
            </a:extLst>
          </p:cNvPr>
          <p:cNvGrpSpPr/>
          <p:nvPr/>
        </p:nvGrpSpPr>
        <p:grpSpPr>
          <a:xfrm>
            <a:off x="2424577" y="985088"/>
            <a:ext cx="1013040" cy="336600"/>
            <a:chOff x="2424577" y="985088"/>
            <a:chExt cx="101304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E880B4C7-BCE4-4B16-A0F6-2A1950EBB1A8}"/>
                    </a:ext>
                  </a:extLst>
                </p14:cNvPr>
                <p14:cNvContentPartPr/>
                <p14:nvPr/>
              </p14:nvContentPartPr>
              <p14:xfrm>
                <a:off x="2424577" y="1067528"/>
                <a:ext cx="141840" cy="12240"/>
              </p14:xfrm>
            </p:contentPart>
          </mc:Choice>
          <mc:Fallback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E880B4C7-BCE4-4B16-A0F6-2A1950EBB1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15577" y="1058888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FD910CC6-2BFE-4286-AA46-9592C3E7AE7B}"/>
                    </a:ext>
                  </a:extLst>
                </p14:cNvPr>
                <p14:cNvContentPartPr/>
                <p14:nvPr/>
              </p14:nvContentPartPr>
              <p14:xfrm>
                <a:off x="2424577" y="1144208"/>
                <a:ext cx="159480" cy="12240"/>
              </p14:xfrm>
            </p:contentPart>
          </mc:Choice>
          <mc:Fallback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FD910CC6-2BFE-4286-AA46-9592C3E7AE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15577" y="113556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F73C1DD8-BE47-4915-A923-DC445224B4F6}"/>
                    </a:ext>
                  </a:extLst>
                </p14:cNvPr>
                <p14:cNvContentPartPr/>
                <p14:nvPr/>
              </p14:nvContentPartPr>
              <p14:xfrm>
                <a:off x="2762977" y="1102448"/>
                <a:ext cx="104400" cy="6840"/>
              </p14:xfrm>
            </p:contentPart>
          </mc:Choice>
          <mc:Fallback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F73C1DD8-BE47-4915-A923-DC445224B4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53977" y="1093808"/>
                  <a:ext cx="122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16EDFCF4-F7AF-489C-A11E-5E2239B1097A}"/>
                    </a:ext>
                  </a:extLst>
                </p14:cNvPr>
                <p14:cNvContentPartPr/>
                <p14:nvPr/>
              </p14:nvContentPartPr>
              <p14:xfrm>
                <a:off x="2821657" y="1069688"/>
                <a:ext cx="287640" cy="252000"/>
              </p14:xfrm>
            </p:contentPart>
          </mc:Choice>
          <mc:Fallback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16EDFCF4-F7AF-489C-A11E-5E2239B109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12657" y="1061048"/>
                  <a:ext cx="305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94" name="Ink 693">
                  <a:extLst>
                    <a:ext uri="{FF2B5EF4-FFF2-40B4-BE49-F238E27FC236}">
                      <a16:creationId xmlns:a16="http://schemas.microsoft.com/office/drawing/2014/main" id="{417368A7-53C4-4C94-A28D-9ED0E465A6B6}"/>
                    </a:ext>
                  </a:extLst>
                </p14:cNvPr>
                <p14:cNvContentPartPr/>
                <p14:nvPr/>
              </p14:nvContentPartPr>
              <p14:xfrm>
                <a:off x="3203257" y="985088"/>
                <a:ext cx="234360" cy="266040"/>
              </p14:xfrm>
            </p:contentPart>
          </mc:Choice>
          <mc:Fallback>
            <p:pic>
              <p:nvPicPr>
                <p:cNvPr id="694" name="Ink 693">
                  <a:extLst>
                    <a:ext uri="{FF2B5EF4-FFF2-40B4-BE49-F238E27FC236}">
                      <a16:creationId xmlns:a16="http://schemas.microsoft.com/office/drawing/2014/main" id="{417368A7-53C4-4C94-A28D-9ED0E465A6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94257" y="976088"/>
                  <a:ext cx="25200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97" name="Ink 696">
                <a:extLst>
                  <a:ext uri="{FF2B5EF4-FFF2-40B4-BE49-F238E27FC236}">
                    <a16:creationId xmlns:a16="http://schemas.microsoft.com/office/drawing/2014/main" id="{9060CCF3-C9DB-41E4-8617-2D840953E9F4}"/>
                  </a:ext>
                </a:extLst>
              </p14:cNvPr>
              <p14:cNvContentPartPr/>
              <p14:nvPr/>
            </p14:nvContentPartPr>
            <p14:xfrm>
              <a:off x="3279937" y="867008"/>
              <a:ext cx="124200" cy="24120"/>
            </p14:xfrm>
          </p:contentPart>
        </mc:Choice>
        <mc:Fallback>
          <p:pic>
            <p:nvPicPr>
              <p:cNvPr id="697" name="Ink 696">
                <a:extLst>
                  <a:ext uri="{FF2B5EF4-FFF2-40B4-BE49-F238E27FC236}">
                    <a16:creationId xmlns:a16="http://schemas.microsoft.com/office/drawing/2014/main" id="{9060CCF3-C9DB-41E4-8617-2D840953E9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71297" y="858368"/>
                <a:ext cx="14184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E26E46B-60A0-402E-B7ED-F54FEF2E2E7A}"/>
              </a:ext>
            </a:extLst>
          </p:cNvPr>
          <p:cNvGrpSpPr/>
          <p:nvPr/>
        </p:nvGrpSpPr>
        <p:grpSpPr>
          <a:xfrm>
            <a:off x="6797799" y="1403768"/>
            <a:ext cx="1579680" cy="496080"/>
            <a:chOff x="6797799" y="1403768"/>
            <a:chExt cx="157968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B9107D0-D894-4164-84DD-C453E2B598BB}"/>
                    </a:ext>
                  </a:extLst>
                </p14:cNvPr>
                <p14:cNvContentPartPr/>
                <p14:nvPr/>
              </p14:nvContentPartPr>
              <p14:xfrm>
                <a:off x="6797799" y="1509968"/>
                <a:ext cx="210600" cy="213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B9107D0-D894-4164-84DD-C453E2B598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89159" y="1500968"/>
                  <a:ext cx="228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1FCB22A-9973-47AC-8A88-7B068FB8AFAB}"/>
                    </a:ext>
                  </a:extLst>
                </p14:cNvPr>
                <p14:cNvContentPartPr/>
                <p14:nvPr/>
              </p14:nvContentPartPr>
              <p14:xfrm>
                <a:off x="7055559" y="1403768"/>
                <a:ext cx="136080" cy="88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1FCB22A-9973-47AC-8A88-7B068FB8AF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046559" y="1395128"/>
                  <a:ext cx="153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AAB3EBA-F2FF-4A6C-B0FD-652AA11FA658}"/>
                    </a:ext>
                  </a:extLst>
                </p14:cNvPr>
                <p14:cNvContentPartPr/>
                <p14:nvPr/>
              </p14:nvContentPartPr>
              <p14:xfrm>
                <a:off x="7203159" y="1445168"/>
                <a:ext cx="171000" cy="271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AAB3EBA-F2FF-4A6C-B0FD-652AA11FA65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94519" y="1436168"/>
                  <a:ext cx="188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CAA53B3-17BD-4A0E-AD1E-6F83DAD651AA}"/>
                    </a:ext>
                  </a:extLst>
                </p14:cNvPr>
                <p14:cNvContentPartPr/>
                <p14:nvPr/>
              </p14:nvContentPartPr>
              <p14:xfrm>
                <a:off x="7185159" y="1651808"/>
                <a:ext cx="88920" cy="1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CAA53B3-17BD-4A0E-AD1E-6F83DAD651A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76519" y="1642808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99DEDE-BA81-4D52-B059-CCA6BCAD9B81}"/>
                    </a:ext>
                  </a:extLst>
                </p14:cNvPr>
                <p14:cNvContentPartPr/>
                <p14:nvPr/>
              </p14:nvContentPartPr>
              <p14:xfrm>
                <a:off x="7326279" y="1734248"/>
                <a:ext cx="63720" cy="153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99DEDE-BA81-4D52-B059-CCA6BCAD9B8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17639" y="1725248"/>
                  <a:ext cx="81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3E065F8-6730-4700-92B3-2874A12F83C1}"/>
                    </a:ext>
                  </a:extLst>
                </p14:cNvPr>
                <p14:cNvContentPartPr/>
                <p14:nvPr/>
              </p14:nvContentPartPr>
              <p14:xfrm>
                <a:off x="7315119" y="1622288"/>
                <a:ext cx="289440" cy="183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3E065F8-6730-4700-92B3-2874A12F83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06119" y="1613288"/>
                  <a:ext cx="307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D39751-540D-41F7-A047-30D55C89A7C1}"/>
                    </a:ext>
                  </a:extLst>
                </p14:cNvPr>
                <p14:cNvContentPartPr/>
                <p14:nvPr/>
              </p14:nvContentPartPr>
              <p14:xfrm>
                <a:off x="7745679" y="1675208"/>
                <a:ext cx="47520" cy="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D39751-540D-41F7-A047-30D55C89A7C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36679" y="1666568"/>
                  <a:ext cx="6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FE67F12-2C7B-408C-A7ED-86318AF48B94}"/>
                    </a:ext>
                  </a:extLst>
                </p14:cNvPr>
                <p14:cNvContentPartPr/>
                <p14:nvPr/>
              </p14:nvContentPartPr>
              <p14:xfrm>
                <a:off x="7751439" y="1610408"/>
                <a:ext cx="271800" cy="283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FE67F12-2C7B-408C-A7ED-86318AF48B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42799" y="1601408"/>
                  <a:ext cx="289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7BFE571-DB64-4497-875C-42C0928D3319}"/>
                    </a:ext>
                  </a:extLst>
                </p14:cNvPr>
                <p14:cNvContentPartPr/>
                <p14:nvPr/>
              </p14:nvContentPartPr>
              <p14:xfrm>
                <a:off x="8188479" y="1480448"/>
                <a:ext cx="189000" cy="277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7BFE571-DB64-4497-875C-42C0928D33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79479" y="1471808"/>
                  <a:ext cx="206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9666F15-3C35-4453-B54A-336D82BC031D}"/>
                    </a:ext>
                  </a:extLst>
                </p14:cNvPr>
                <p14:cNvContentPartPr/>
                <p14:nvPr/>
              </p14:nvContentPartPr>
              <p14:xfrm>
                <a:off x="8294319" y="1751168"/>
                <a:ext cx="71280" cy="148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9666F15-3C35-4453-B54A-336D82BC03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85319" y="1742528"/>
                  <a:ext cx="88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BB2B6F3-323F-4FED-9084-A935FE8DA4AA}"/>
                    </a:ext>
                  </a:extLst>
                </p14:cNvPr>
                <p14:cNvContentPartPr/>
                <p14:nvPr/>
              </p14:nvContentPartPr>
              <p14:xfrm>
                <a:off x="8306199" y="1840448"/>
                <a:ext cx="53280" cy="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BB2B6F3-323F-4FED-9084-A935FE8DA4A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97199" y="1831448"/>
                  <a:ext cx="709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205063B-5644-420E-BA93-8B63096958B2}"/>
                  </a:ext>
                </a:extLst>
              </p14:cNvPr>
              <p14:cNvContentPartPr/>
              <p14:nvPr/>
            </p14:nvContentPartPr>
            <p14:xfrm>
              <a:off x="5905719" y="1427528"/>
              <a:ext cx="193680" cy="2638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205063B-5644-420E-BA93-8B63096958B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896719" y="1418528"/>
                <a:ext cx="211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48F7A03-95AE-461C-8332-24F4065AF469}"/>
                  </a:ext>
                </a:extLst>
              </p14:cNvPr>
              <p14:cNvContentPartPr/>
              <p14:nvPr/>
            </p14:nvContentPartPr>
            <p14:xfrm>
              <a:off x="6052599" y="1622288"/>
              <a:ext cx="112680" cy="25992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48F7A03-95AE-461C-8332-24F4065AF46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043599" y="1613288"/>
                <a:ext cx="130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1819EAB5-4872-474E-BE8E-33706092AB03}"/>
                  </a:ext>
                </a:extLst>
              </p14:cNvPr>
              <p14:cNvContentPartPr/>
              <p14:nvPr/>
            </p14:nvContentPartPr>
            <p14:xfrm>
              <a:off x="6329799" y="1793288"/>
              <a:ext cx="35640" cy="712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1819EAB5-4872-474E-BE8E-33706092AB0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21159" y="1784288"/>
                <a:ext cx="5328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00" name="Ink 699">
                <a:extLst>
                  <a:ext uri="{FF2B5EF4-FFF2-40B4-BE49-F238E27FC236}">
                    <a16:creationId xmlns:a16="http://schemas.microsoft.com/office/drawing/2014/main" id="{56DB9262-437E-4FD4-BD9F-7CDEFAC24B15}"/>
                  </a:ext>
                </a:extLst>
              </p14:cNvPr>
              <p14:cNvContentPartPr/>
              <p14:nvPr/>
            </p14:nvContentPartPr>
            <p14:xfrm>
              <a:off x="1380159" y="1551008"/>
              <a:ext cx="228240" cy="218880"/>
            </p14:xfrm>
          </p:contentPart>
        </mc:Choice>
        <mc:Fallback>
          <p:pic>
            <p:nvPicPr>
              <p:cNvPr id="700" name="Ink 699">
                <a:extLst>
                  <a:ext uri="{FF2B5EF4-FFF2-40B4-BE49-F238E27FC236}">
                    <a16:creationId xmlns:a16="http://schemas.microsoft.com/office/drawing/2014/main" id="{56DB9262-437E-4FD4-BD9F-7CDEFAC24B1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371519" y="1542368"/>
                <a:ext cx="245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01" name="Ink 700">
                <a:extLst>
                  <a:ext uri="{FF2B5EF4-FFF2-40B4-BE49-F238E27FC236}">
                    <a16:creationId xmlns:a16="http://schemas.microsoft.com/office/drawing/2014/main" id="{CA95226C-F3BD-42CD-B461-84F435752E4C}"/>
                  </a:ext>
                </a:extLst>
              </p14:cNvPr>
              <p14:cNvContentPartPr/>
              <p14:nvPr/>
            </p14:nvContentPartPr>
            <p14:xfrm>
              <a:off x="1692999" y="1515728"/>
              <a:ext cx="65160" cy="29880"/>
            </p14:xfrm>
          </p:contentPart>
        </mc:Choice>
        <mc:Fallback>
          <p:pic>
            <p:nvPicPr>
              <p:cNvPr id="701" name="Ink 700">
                <a:extLst>
                  <a:ext uri="{FF2B5EF4-FFF2-40B4-BE49-F238E27FC236}">
                    <a16:creationId xmlns:a16="http://schemas.microsoft.com/office/drawing/2014/main" id="{CA95226C-F3BD-42CD-B461-84F435752E4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683999" y="1507088"/>
                <a:ext cx="82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02" name="Ink 701">
                <a:extLst>
                  <a:ext uri="{FF2B5EF4-FFF2-40B4-BE49-F238E27FC236}">
                    <a16:creationId xmlns:a16="http://schemas.microsoft.com/office/drawing/2014/main" id="{31F98E4A-B602-48CF-A1AA-668D7D8218E3}"/>
                  </a:ext>
                </a:extLst>
              </p14:cNvPr>
              <p14:cNvContentPartPr/>
              <p14:nvPr/>
            </p14:nvContentPartPr>
            <p14:xfrm>
              <a:off x="1800279" y="1521848"/>
              <a:ext cx="258840" cy="259920"/>
            </p14:xfrm>
          </p:contentPart>
        </mc:Choice>
        <mc:Fallback>
          <p:pic>
            <p:nvPicPr>
              <p:cNvPr id="702" name="Ink 701">
                <a:extLst>
                  <a:ext uri="{FF2B5EF4-FFF2-40B4-BE49-F238E27FC236}">
                    <a16:creationId xmlns:a16="http://schemas.microsoft.com/office/drawing/2014/main" id="{31F98E4A-B602-48CF-A1AA-668D7D8218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791279" y="1512848"/>
                <a:ext cx="2764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03" name="Ink 702">
                <a:extLst>
                  <a:ext uri="{FF2B5EF4-FFF2-40B4-BE49-F238E27FC236}">
                    <a16:creationId xmlns:a16="http://schemas.microsoft.com/office/drawing/2014/main" id="{E61E26DB-16A8-4661-AFD1-92D485AFA382}"/>
                  </a:ext>
                </a:extLst>
              </p14:cNvPr>
              <p14:cNvContentPartPr/>
              <p14:nvPr/>
            </p14:nvContentPartPr>
            <p14:xfrm>
              <a:off x="1911159" y="1710488"/>
              <a:ext cx="65160" cy="18000"/>
            </p14:xfrm>
          </p:contentPart>
        </mc:Choice>
        <mc:Fallback>
          <p:pic>
            <p:nvPicPr>
              <p:cNvPr id="703" name="Ink 702">
                <a:extLst>
                  <a:ext uri="{FF2B5EF4-FFF2-40B4-BE49-F238E27FC236}">
                    <a16:creationId xmlns:a16="http://schemas.microsoft.com/office/drawing/2014/main" id="{E61E26DB-16A8-4661-AFD1-92D485AFA38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902519" y="1701848"/>
                <a:ext cx="828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4641D56-9D0B-416A-94BB-EFCD41A660EB}"/>
                  </a:ext>
                </a:extLst>
              </p14:cNvPr>
              <p14:cNvContentPartPr/>
              <p14:nvPr/>
            </p14:nvContentPartPr>
            <p14:xfrm>
              <a:off x="2147319" y="1746128"/>
              <a:ext cx="88920" cy="889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4641D56-9D0B-416A-94BB-EFCD41A660E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38319" y="1737128"/>
                <a:ext cx="1065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1E546C25-D2BB-41E9-BBE7-2374744C3ECF}"/>
                  </a:ext>
                </a:extLst>
              </p14:cNvPr>
              <p14:cNvContentPartPr/>
              <p14:nvPr/>
            </p14:nvContentPartPr>
            <p14:xfrm>
              <a:off x="2454039" y="1692848"/>
              <a:ext cx="59400" cy="2412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1E546C25-D2BB-41E9-BBE7-2374744C3EC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445039" y="1684208"/>
                <a:ext cx="77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BD57CA9-B3E3-4841-9F5A-C717571CF122}"/>
                  </a:ext>
                </a:extLst>
              </p14:cNvPr>
              <p14:cNvContentPartPr/>
              <p14:nvPr/>
            </p14:nvContentPartPr>
            <p14:xfrm>
              <a:off x="2447919" y="1758008"/>
              <a:ext cx="82800" cy="36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BD57CA9-B3E3-4841-9F5A-C717571CF12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39279" y="1749008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5D29F647-E7BF-4418-8DB3-86B5A579A3AE}"/>
                  </a:ext>
                </a:extLst>
              </p14:cNvPr>
              <p14:cNvContentPartPr/>
              <p14:nvPr/>
            </p14:nvContentPartPr>
            <p14:xfrm>
              <a:off x="2672199" y="1704728"/>
              <a:ext cx="53280" cy="61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5D29F647-E7BF-4418-8DB3-86B5A579A3A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63559" y="1696088"/>
                <a:ext cx="70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B3EB4E68-B8E2-4C94-BC72-6E679B02D809}"/>
                  </a:ext>
                </a:extLst>
              </p14:cNvPr>
              <p14:cNvContentPartPr/>
              <p14:nvPr/>
            </p14:nvContentPartPr>
            <p14:xfrm>
              <a:off x="2726199" y="1652528"/>
              <a:ext cx="318240" cy="15912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B3EB4E68-B8E2-4C94-BC72-6E679B02D80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17199" y="1643888"/>
                <a:ext cx="335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A0CA7BA-4CA5-4A7F-8521-10C81BAD3CB2}"/>
                  </a:ext>
                </a:extLst>
              </p14:cNvPr>
              <p14:cNvContentPartPr/>
              <p14:nvPr/>
            </p14:nvContentPartPr>
            <p14:xfrm>
              <a:off x="3734199" y="1852328"/>
              <a:ext cx="53280" cy="1065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A0CA7BA-4CA5-4A7F-8521-10C81BAD3CB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725199" y="1843328"/>
                <a:ext cx="70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5E6ACC7-1CB8-4D0F-AD4B-D0EF92F2E144}"/>
                  </a:ext>
                </a:extLst>
              </p14:cNvPr>
              <p14:cNvContentPartPr/>
              <p14:nvPr/>
            </p14:nvContentPartPr>
            <p14:xfrm>
              <a:off x="3144159" y="1586648"/>
              <a:ext cx="183240" cy="23688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5E6ACC7-1CB8-4D0F-AD4B-D0EF92F2E14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5159" y="1578008"/>
                <a:ext cx="2008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042FA75B-EE96-4ABC-939F-163A99367564}"/>
                  </a:ext>
                </a:extLst>
              </p14:cNvPr>
              <p14:cNvContentPartPr/>
              <p14:nvPr/>
            </p14:nvContentPartPr>
            <p14:xfrm>
              <a:off x="3262239" y="1775648"/>
              <a:ext cx="112320" cy="10080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042FA75B-EE96-4ABC-939F-163A9936756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253239" y="1766648"/>
                <a:ext cx="1299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03145BF-C39B-4A02-9ECF-7190D8617F1E}"/>
                  </a:ext>
                </a:extLst>
              </p14:cNvPr>
              <p14:cNvContentPartPr/>
              <p14:nvPr/>
            </p14:nvContentPartPr>
            <p14:xfrm>
              <a:off x="3244599" y="1793288"/>
              <a:ext cx="141840" cy="118440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03145BF-C39B-4A02-9ECF-7190D8617F1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235599" y="1784288"/>
                <a:ext cx="159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96B5EA8-236F-4F6A-8AB6-3B03862C6150}"/>
                  </a:ext>
                </a:extLst>
              </p14:cNvPr>
              <p14:cNvContentPartPr/>
              <p14:nvPr/>
            </p14:nvContentPartPr>
            <p14:xfrm>
              <a:off x="1214919" y="1417808"/>
              <a:ext cx="2301120" cy="60624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96B5EA8-236F-4F6A-8AB6-3B03862C615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206279" y="1408808"/>
                <a:ext cx="23187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FCA5358-7FD9-4722-AB09-4D4C8B76C4E1}"/>
                  </a:ext>
                </a:extLst>
              </p14:cNvPr>
              <p14:cNvContentPartPr/>
              <p14:nvPr/>
            </p14:nvContentPartPr>
            <p14:xfrm>
              <a:off x="3846159" y="2265248"/>
              <a:ext cx="24120" cy="1774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FCA5358-7FD9-4722-AB09-4D4C8B76C4E1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837159" y="2256248"/>
                <a:ext cx="417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F9964A7-362A-4AA9-98F5-4CCC7EA7D38A}"/>
                  </a:ext>
                </a:extLst>
              </p14:cNvPr>
              <p14:cNvContentPartPr/>
              <p14:nvPr/>
            </p14:nvContentPartPr>
            <p14:xfrm>
              <a:off x="3852279" y="2229968"/>
              <a:ext cx="121320" cy="1004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F9964A7-362A-4AA9-98F5-4CCC7EA7D38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843279" y="2221328"/>
                <a:ext cx="138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A4249F6-F88A-4251-B2C0-2816CCE91B44}"/>
                  </a:ext>
                </a:extLst>
              </p14:cNvPr>
              <p14:cNvContentPartPr/>
              <p14:nvPr/>
            </p14:nvContentPartPr>
            <p14:xfrm>
              <a:off x="4005639" y="2347688"/>
              <a:ext cx="98640" cy="770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A4249F6-F88A-4251-B2C0-2816CCE91B4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996639" y="2339048"/>
                <a:ext cx="116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7519238-90A7-409B-B280-74AE2B75A31C}"/>
                  </a:ext>
                </a:extLst>
              </p14:cNvPr>
              <p14:cNvContentPartPr/>
              <p14:nvPr/>
            </p14:nvContentPartPr>
            <p14:xfrm>
              <a:off x="4188519" y="2241488"/>
              <a:ext cx="82800" cy="1890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7519238-90A7-409B-B280-74AE2B75A31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79519" y="2232848"/>
                <a:ext cx="10044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3C75BBA-3E82-4B1E-9C09-7EC1F14D185F}"/>
                  </a:ext>
                </a:extLst>
              </p14:cNvPr>
              <p14:cNvContentPartPr/>
              <p14:nvPr/>
            </p14:nvContentPartPr>
            <p14:xfrm>
              <a:off x="4341879" y="2377208"/>
              <a:ext cx="56880" cy="831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3C75BBA-3E82-4B1E-9C09-7EC1F14D185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332879" y="2368568"/>
                <a:ext cx="74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A9F1DE7-9853-443D-9767-2FB1275F7EA2}"/>
                  </a:ext>
                </a:extLst>
              </p14:cNvPr>
              <p14:cNvContentPartPr/>
              <p14:nvPr/>
            </p14:nvContentPartPr>
            <p14:xfrm>
              <a:off x="4503159" y="2377208"/>
              <a:ext cx="375840" cy="8352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A9F1DE7-9853-443D-9767-2FB1275F7EA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94519" y="2368568"/>
                <a:ext cx="3934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544" name="Ink 543">
                <a:extLst>
                  <a:ext uri="{FF2B5EF4-FFF2-40B4-BE49-F238E27FC236}">
                    <a16:creationId xmlns:a16="http://schemas.microsoft.com/office/drawing/2014/main" id="{9C8BE847-9B17-497D-87D0-A675E93C55C7}"/>
                  </a:ext>
                </a:extLst>
              </p14:cNvPr>
              <p14:cNvContentPartPr/>
              <p14:nvPr/>
            </p14:nvContentPartPr>
            <p14:xfrm>
              <a:off x="4955319" y="2271008"/>
              <a:ext cx="41760" cy="29880"/>
            </p14:xfrm>
          </p:contentPart>
        </mc:Choice>
        <mc:Fallback>
          <p:pic>
            <p:nvPicPr>
              <p:cNvPr id="544" name="Ink 543">
                <a:extLst>
                  <a:ext uri="{FF2B5EF4-FFF2-40B4-BE49-F238E27FC236}">
                    <a16:creationId xmlns:a16="http://schemas.microsoft.com/office/drawing/2014/main" id="{9C8BE847-9B17-497D-87D0-A675E93C55C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946319" y="2262368"/>
                <a:ext cx="59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1BFD077B-266C-48ED-A2B5-81714CF4A1E5}"/>
                  </a:ext>
                </a:extLst>
              </p14:cNvPr>
              <p14:cNvContentPartPr/>
              <p14:nvPr/>
            </p14:nvContentPartPr>
            <p14:xfrm>
              <a:off x="5073759" y="2372888"/>
              <a:ext cx="23760" cy="81720"/>
            </p14:xfrm>
          </p:contentPart>
        </mc:Choice>
        <mc:Fallback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1BFD077B-266C-48ED-A2B5-81714CF4A1E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065119" y="2364248"/>
                <a:ext cx="414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171A90E0-2DF6-4243-A799-680BB0071F8B}"/>
                  </a:ext>
                </a:extLst>
              </p14:cNvPr>
              <p14:cNvContentPartPr/>
              <p14:nvPr/>
            </p14:nvContentPartPr>
            <p14:xfrm>
              <a:off x="5574519" y="2200088"/>
              <a:ext cx="147960" cy="207000"/>
            </p14:xfrm>
          </p:contentPart>
        </mc:Choice>
        <mc:Fallback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171A90E0-2DF6-4243-A799-680BB0071F8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565879" y="2191088"/>
                <a:ext cx="1656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240B9FBD-071E-4F95-8181-F4F9DA315AC4}"/>
                  </a:ext>
                </a:extLst>
              </p14:cNvPr>
              <p14:cNvContentPartPr/>
              <p14:nvPr/>
            </p14:nvContentPartPr>
            <p14:xfrm>
              <a:off x="5580639" y="2288288"/>
              <a:ext cx="287280" cy="313560"/>
            </p14:xfrm>
          </p:contentPart>
        </mc:Choice>
        <mc:Fallback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240B9FBD-071E-4F95-8181-F4F9DA315AC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571639" y="2279288"/>
                <a:ext cx="304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0898107B-73BB-4D21-B991-7EA597A2B331}"/>
                  </a:ext>
                </a:extLst>
              </p14:cNvPr>
              <p14:cNvContentPartPr/>
              <p14:nvPr/>
            </p14:nvContentPartPr>
            <p14:xfrm>
              <a:off x="6024159" y="2318168"/>
              <a:ext cx="141120" cy="10080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0898107B-73BB-4D21-B991-7EA597A2B33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15159" y="2309528"/>
                <a:ext cx="158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5C407D8C-3723-4D1B-8167-9389FE11BADD}"/>
                  </a:ext>
                </a:extLst>
              </p14:cNvPr>
              <p14:cNvContentPartPr/>
              <p14:nvPr/>
            </p14:nvContentPartPr>
            <p14:xfrm>
              <a:off x="6353559" y="2424368"/>
              <a:ext cx="6120" cy="6120"/>
            </p14:xfrm>
          </p:contentPart>
        </mc:Choice>
        <mc:Fallback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5C407D8C-3723-4D1B-8167-9389FE11BAD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44559" y="2415728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549B48ED-8F48-4A13-8F9B-218E29923AE0}"/>
                  </a:ext>
                </a:extLst>
              </p14:cNvPr>
              <p14:cNvContentPartPr/>
              <p14:nvPr/>
            </p14:nvContentPartPr>
            <p14:xfrm>
              <a:off x="1161639" y="2105768"/>
              <a:ext cx="2206800" cy="625680"/>
            </p14:xfrm>
          </p:contentPart>
        </mc:Choice>
        <mc:Fallback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549B48ED-8F48-4A13-8F9B-218E29923AE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52999" y="2097128"/>
                <a:ext cx="2224440" cy="64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0" name="Group 619">
            <a:extLst>
              <a:ext uri="{FF2B5EF4-FFF2-40B4-BE49-F238E27FC236}">
                <a16:creationId xmlns:a16="http://schemas.microsoft.com/office/drawing/2014/main" id="{748C2063-1D7F-4402-9868-E28407E33FB6}"/>
              </a:ext>
            </a:extLst>
          </p:cNvPr>
          <p:cNvGrpSpPr/>
          <p:nvPr/>
        </p:nvGrpSpPr>
        <p:grpSpPr>
          <a:xfrm>
            <a:off x="4347999" y="1403768"/>
            <a:ext cx="1415880" cy="573120"/>
            <a:chOff x="4347999" y="1403768"/>
            <a:chExt cx="141588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4D2662-B21A-4805-95DE-15DB9E28DD78}"/>
                    </a:ext>
                  </a:extLst>
                </p14:cNvPr>
                <p14:cNvContentPartPr/>
                <p14:nvPr/>
              </p14:nvContentPartPr>
              <p14:xfrm>
                <a:off x="4347999" y="1521488"/>
                <a:ext cx="171000" cy="195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4D2662-B21A-4805-95DE-15DB9E28DD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38999" y="1512488"/>
                  <a:ext cx="188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374EF0-87B6-48C2-8B26-1154312E2019}"/>
                    </a:ext>
                  </a:extLst>
                </p14:cNvPr>
                <p14:cNvContentPartPr/>
                <p14:nvPr/>
              </p14:nvContentPartPr>
              <p14:xfrm>
                <a:off x="4553919" y="1403768"/>
                <a:ext cx="100800" cy="92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374EF0-87B6-48C2-8B26-1154312E20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45279" y="1395128"/>
                  <a:ext cx="118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A0AF20-E95E-40B6-A0A6-27E6A7BF81A0}"/>
                    </a:ext>
                  </a:extLst>
                </p14:cNvPr>
                <p14:cNvContentPartPr/>
                <p14:nvPr/>
              </p14:nvContentPartPr>
              <p14:xfrm>
                <a:off x="4662279" y="1416008"/>
                <a:ext cx="216720" cy="2952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A0AF20-E95E-40B6-A0A6-27E6A7BF81A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53279" y="1407008"/>
                  <a:ext cx="234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2D02677-E7EC-44BE-8B78-E8D9342EE6F8}"/>
                    </a:ext>
                  </a:extLst>
                </p14:cNvPr>
                <p14:cNvContentPartPr/>
                <p14:nvPr/>
              </p14:nvContentPartPr>
              <p14:xfrm>
                <a:off x="4678119" y="1622288"/>
                <a:ext cx="159480" cy="122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2D02677-E7EC-44BE-8B78-E8D9342EE6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69119" y="1613288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0B1A5E-F99A-4B2A-A701-773435E1170E}"/>
                    </a:ext>
                  </a:extLst>
                </p14:cNvPr>
                <p14:cNvContentPartPr/>
                <p14:nvPr/>
              </p14:nvContentPartPr>
              <p14:xfrm>
                <a:off x="4889799" y="1633808"/>
                <a:ext cx="107280" cy="307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0B1A5E-F99A-4B2A-A701-773435E117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880799" y="1625168"/>
                  <a:ext cx="124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3D647D-2EC1-49A2-B2EA-E2AAEC34EF52}"/>
                    </a:ext>
                  </a:extLst>
                </p14:cNvPr>
                <p14:cNvContentPartPr/>
                <p14:nvPr/>
              </p14:nvContentPartPr>
              <p14:xfrm>
                <a:off x="5161599" y="1539488"/>
                <a:ext cx="130320" cy="100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3D647D-2EC1-49A2-B2EA-E2AAEC34EF5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52959" y="1530848"/>
                  <a:ext cx="14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0BB6880-DF2D-4B9D-844E-8295A0024A20}"/>
                    </a:ext>
                  </a:extLst>
                </p14:cNvPr>
                <p14:cNvContentPartPr/>
                <p14:nvPr/>
              </p14:nvContentPartPr>
              <p14:xfrm>
                <a:off x="5380119" y="1574768"/>
                <a:ext cx="47520" cy="6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0BB6880-DF2D-4B9D-844E-8295A0024A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71119" y="1566128"/>
                  <a:ext cx="65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FA13F90-7111-491C-AB91-02E47B9C2D18}"/>
                    </a:ext>
                  </a:extLst>
                </p14:cNvPr>
                <p14:cNvContentPartPr/>
                <p14:nvPr/>
              </p14:nvContentPartPr>
              <p14:xfrm>
                <a:off x="5439879" y="1540928"/>
                <a:ext cx="312120" cy="293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FA13F90-7111-491C-AB91-02E47B9C2D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31239" y="1532288"/>
                  <a:ext cx="329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8FD550D4-0685-48D7-8A52-CF9FBE1E6533}"/>
                    </a:ext>
                  </a:extLst>
                </p14:cNvPr>
                <p14:cNvContentPartPr/>
                <p14:nvPr/>
              </p14:nvContentPartPr>
              <p14:xfrm>
                <a:off x="4437279" y="1893368"/>
                <a:ext cx="1326600" cy="83520"/>
              </p14:xfrm>
            </p:contentPart>
          </mc:Choice>
          <mc:Fallback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8FD550D4-0685-48D7-8A52-CF9FBE1E653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28279" y="1884728"/>
                  <a:ext cx="13442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4F31EC8C-7023-4266-8024-A259CF601BA2}"/>
                  </a:ext>
                </a:extLst>
              </p14:cNvPr>
              <p14:cNvContentPartPr/>
              <p14:nvPr/>
            </p14:nvContentPartPr>
            <p14:xfrm>
              <a:off x="7261839" y="2152928"/>
              <a:ext cx="891000" cy="53280"/>
            </p14:xfrm>
          </p:contentPart>
        </mc:Choice>
        <mc:Fallback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4F31EC8C-7023-4266-8024-A259CF601BA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253199" y="2144288"/>
                <a:ext cx="9086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569" name="Ink 568">
                <a:extLst>
                  <a:ext uri="{FF2B5EF4-FFF2-40B4-BE49-F238E27FC236}">
                    <a16:creationId xmlns:a16="http://schemas.microsoft.com/office/drawing/2014/main" id="{A20C78BD-003B-4EE6-BFAF-6280893EBBE0}"/>
                  </a:ext>
                </a:extLst>
              </p14:cNvPr>
              <p14:cNvContentPartPr/>
              <p14:nvPr/>
            </p14:nvContentPartPr>
            <p14:xfrm>
              <a:off x="1176039" y="2802008"/>
              <a:ext cx="346320" cy="412920"/>
            </p14:xfrm>
          </p:contentPart>
        </mc:Choice>
        <mc:Fallback>
          <p:pic>
            <p:nvPicPr>
              <p:cNvPr id="569" name="Ink 568">
                <a:extLst>
                  <a:ext uri="{FF2B5EF4-FFF2-40B4-BE49-F238E27FC236}">
                    <a16:creationId xmlns:a16="http://schemas.microsoft.com/office/drawing/2014/main" id="{A20C78BD-003B-4EE6-BFAF-6280893EBBE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167399" y="2793368"/>
                <a:ext cx="363960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6A7FFBE1-19CC-4D6D-BF04-5622D774F4AB}"/>
                  </a:ext>
                </a:extLst>
              </p14:cNvPr>
              <p14:cNvContentPartPr/>
              <p14:nvPr/>
            </p14:nvContentPartPr>
            <p14:xfrm>
              <a:off x="1315359" y="3014408"/>
              <a:ext cx="200880" cy="29880"/>
            </p14:xfrm>
          </p:contentPart>
        </mc:Choice>
        <mc:Fallback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6A7FFBE1-19CC-4D6D-BF04-5622D774F4A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1306719" y="3005408"/>
                <a:ext cx="2185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E5DF2648-C928-45FB-9330-47E5FEC00458}"/>
                  </a:ext>
                </a:extLst>
              </p14:cNvPr>
              <p14:cNvContentPartPr/>
              <p14:nvPr/>
            </p14:nvContentPartPr>
            <p14:xfrm>
              <a:off x="1545399" y="3144008"/>
              <a:ext cx="124200" cy="94680"/>
            </p14:xfrm>
          </p:contentPart>
        </mc:Choice>
        <mc:Fallback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E5DF2648-C928-45FB-9330-47E5FEC00458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536759" y="3135368"/>
                <a:ext cx="141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6BBCBDDC-B06A-4189-88C9-060BBBFE5415}"/>
                  </a:ext>
                </a:extLst>
              </p14:cNvPr>
              <p14:cNvContentPartPr/>
              <p14:nvPr/>
            </p14:nvContentPartPr>
            <p14:xfrm>
              <a:off x="1503999" y="3150128"/>
              <a:ext cx="177480" cy="124200"/>
            </p14:xfrm>
          </p:contentPart>
        </mc:Choice>
        <mc:Fallback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6BBCBDDC-B06A-4189-88C9-060BBBFE5415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495359" y="3141128"/>
                <a:ext cx="1951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E40A2A57-41FE-4140-B956-4C4CF2120A3D}"/>
                  </a:ext>
                </a:extLst>
              </p14:cNvPr>
              <p14:cNvContentPartPr/>
              <p14:nvPr/>
            </p14:nvContentPartPr>
            <p14:xfrm>
              <a:off x="1745559" y="2931608"/>
              <a:ext cx="201240" cy="30744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E40A2A57-41FE-4140-B956-4C4CF2120A3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736919" y="2922968"/>
                <a:ext cx="2188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DB810E7A-CCD7-4D19-A311-AE5C2F58478D}"/>
                  </a:ext>
                </a:extLst>
              </p14:cNvPr>
              <p14:cNvContentPartPr/>
              <p14:nvPr/>
            </p14:nvContentPartPr>
            <p14:xfrm>
              <a:off x="1899639" y="2996768"/>
              <a:ext cx="111960" cy="187200"/>
            </p14:xfrm>
          </p:contentPart>
        </mc:Choice>
        <mc:Fallback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DB810E7A-CCD7-4D19-A311-AE5C2F58478D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890999" y="2987768"/>
                <a:ext cx="129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575" name="Ink 574">
                <a:extLst>
                  <a:ext uri="{FF2B5EF4-FFF2-40B4-BE49-F238E27FC236}">
                    <a16:creationId xmlns:a16="http://schemas.microsoft.com/office/drawing/2014/main" id="{B3906E07-8F32-4150-A1B0-86109A60F8C0}"/>
                  </a:ext>
                </a:extLst>
              </p14:cNvPr>
              <p14:cNvContentPartPr/>
              <p14:nvPr/>
            </p14:nvContentPartPr>
            <p14:xfrm>
              <a:off x="2011599" y="2955368"/>
              <a:ext cx="127440" cy="330840"/>
            </p14:xfrm>
          </p:contentPart>
        </mc:Choice>
        <mc:Fallback>
          <p:pic>
            <p:nvPicPr>
              <p:cNvPr id="575" name="Ink 574">
                <a:extLst>
                  <a:ext uri="{FF2B5EF4-FFF2-40B4-BE49-F238E27FC236}">
                    <a16:creationId xmlns:a16="http://schemas.microsoft.com/office/drawing/2014/main" id="{B3906E07-8F32-4150-A1B0-86109A60F8C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002599" y="2946728"/>
                <a:ext cx="1450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FB1B40A1-1D7D-41FC-ADAA-53408579D8DC}"/>
                  </a:ext>
                </a:extLst>
              </p14:cNvPr>
              <p14:cNvContentPartPr/>
              <p14:nvPr/>
            </p14:nvContentPartPr>
            <p14:xfrm>
              <a:off x="2271159" y="3085328"/>
              <a:ext cx="112320" cy="94680"/>
            </p14:xfrm>
          </p:contentPart>
        </mc:Choice>
        <mc:Fallback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FB1B40A1-1D7D-41FC-ADAA-53408579D8D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262159" y="3076328"/>
                <a:ext cx="1299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622" name="Ink 621">
                <a:extLst>
                  <a:ext uri="{FF2B5EF4-FFF2-40B4-BE49-F238E27FC236}">
                    <a16:creationId xmlns:a16="http://schemas.microsoft.com/office/drawing/2014/main" id="{DA532FB4-1CE2-42AA-A439-FF7078B1C345}"/>
                  </a:ext>
                </a:extLst>
              </p14:cNvPr>
              <p14:cNvContentPartPr/>
              <p14:nvPr/>
            </p14:nvContentPartPr>
            <p14:xfrm>
              <a:off x="1268199" y="3834488"/>
              <a:ext cx="248400" cy="318960"/>
            </p14:xfrm>
          </p:contentPart>
        </mc:Choice>
        <mc:Fallback>
          <p:pic>
            <p:nvPicPr>
              <p:cNvPr id="622" name="Ink 621">
                <a:extLst>
                  <a:ext uri="{FF2B5EF4-FFF2-40B4-BE49-F238E27FC236}">
                    <a16:creationId xmlns:a16="http://schemas.microsoft.com/office/drawing/2014/main" id="{DA532FB4-1CE2-42AA-A439-FF7078B1C34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259199" y="3825488"/>
                <a:ext cx="266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623" name="Ink 622">
                <a:extLst>
                  <a:ext uri="{FF2B5EF4-FFF2-40B4-BE49-F238E27FC236}">
                    <a16:creationId xmlns:a16="http://schemas.microsoft.com/office/drawing/2014/main" id="{57742E7F-B165-4F6F-985A-07730F0AF762}"/>
                  </a:ext>
                </a:extLst>
              </p14:cNvPr>
              <p14:cNvContentPartPr/>
              <p14:nvPr/>
            </p14:nvContentPartPr>
            <p14:xfrm>
              <a:off x="1498239" y="3852488"/>
              <a:ext cx="141480" cy="300960"/>
            </p14:xfrm>
          </p:contentPart>
        </mc:Choice>
        <mc:Fallback>
          <p:pic>
            <p:nvPicPr>
              <p:cNvPr id="623" name="Ink 622">
                <a:extLst>
                  <a:ext uri="{FF2B5EF4-FFF2-40B4-BE49-F238E27FC236}">
                    <a16:creationId xmlns:a16="http://schemas.microsoft.com/office/drawing/2014/main" id="{57742E7F-B165-4F6F-985A-07730F0AF76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89599" y="3843488"/>
                <a:ext cx="1591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624" name="Ink 623">
                <a:extLst>
                  <a:ext uri="{FF2B5EF4-FFF2-40B4-BE49-F238E27FC236}">
                    <a16:creationId xmlns:a16="http://schemas.microsoft.com/office/drawing/2014/main" id="{CB54324F-4D23-46D2-B70B-2C0B194CA7C5}"/>
                  </a:ext>
                </a:extLst>
              </p14:cNvPr>
              <p14:cNvContentPartPr/>
              <p14:nvPr/>
            </p14:nvContentPartPr>
            <p14:xfrm>
              <a:off x="1362519" y="4040768"/>
              <a:ext cx="171360" cy="41760"/>
            </p14:xfrm>
          </p:contentPart>
        </mc:Choice>
        <mc:Fallback>
          <p:pic>
            <p:nvPicPr>
              <p:cNvPr id="624" name="Ink 623">
                <a:extLst>
                  <a:ext uri="{FF2B5EF4-FFF2-40B4-BE49-F238E27FC236}">
                    <a16:creationId xmlns:a16="http://schemas.microsoft.com/office/drawing/2014/main" id="{CB54324F-4D23-46D2-B70B-2C0B194CA7C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353879" y="4032128"/>
                <a:ext cx="189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625" name="Ink 624">
                <a:extLst>
                  <a:ext uri="{FF2B5EF4-FFF2-40B4-BE49-F238E27FC236}">
                    <a16:creationId xmlns:a16="http://schemas.microsoft.com/office/drawing/2014/main" id="{B1769D98-2267-4473-97E0-6CE7A0AF14AB}"/>
                  </a:ext>
                </a:extLst>
              </p14:cNvPr>
              <p14:cNvContentPartPr/>
              <p14:nvPr/>
            </p14:nvContentPartPr>
            <p14:xfrm>
              <a:off x="1415799" y="3781208"/>
              <a:ext cx="165600" cy="24120"/>
            </p14:xfrm>
          </p:contentPart>
        </mc:Choice>
        <mc:Fallback>
          <p:pic>
            <p:nvPicPr>
              <p:cNvPr id="625" name="Ink 624">
                <a:extLst>
                  <a:ext uri="{FF2B5EF4-FFF2-40B4-BE49-F238E27FC236}">
                    <a16:creationId xmlns:a16="http://schemas.microsoft.com/office/drawing/2014/main" id="{B1769D98-2267-4473-97E0-6CE7A0AF14AB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406799" y="3772568"/>
                <a:ext cx="1832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626" name="Ink 625">
                <a:extLst>
                  <a:ext uri="{FF2B5EF4-FFF2-40B4-BE49-F238E27FC236}">
                    <a16:creationId xmlns:a16="http://schemas.microsoft.com/office/drawing/2014/main" id="{1C60B15F-5B0B-47A9-BE8D-489F29D29E50}"/>
                  </a:ext>
                </a:extLst>
              </p14:cNvPr>
              <p14:cNvContentPartPr/>
              <p14:nvPr/>
            </p14:nvContentPartPr>
            <p14:xfrm>
              <a:off x="1710999" y="3810728"/>
              <a:ext cx="153360" cy="371880"/>
            </p14:xfrm>
          </p:contentPart>
        </mc:Choice>
        <mc:Fallback>
          <p:pic>
            <p:nvPicPr>
              <p:cNvPr id="626" name="Ink 625">
                <a:extLst>
                  <a:ext uri="{FF2B5EF4-FFF2-40B4-BE49-F238E27FC236}">
                    <a16:creationId xmlns:a16="http://schemas.microsoft.com/office/drawing/2014/main" id="{1C60B15F-5B0B-47A9-BE8D-489F29D29E50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702359" y="3802088"/>
                <a:ext cx="1710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D9A5AEFB-78C5-44CD-9274-AC204150A174}"/>
                  </a:ext>
                </a:extLst>
              </p14:cNvPr>
              <p14:cNvContentPartPr/>
              <p14:nvPr/>
            </p14:nvContentPartPr>
            <p14:xfrm>
              <a:off x="1869759" y="3970208"/>
              <a:ext cx="106560" cy="151560"/>
            </p14:xfrm>
          </p:contentPart>
        </mc:Choice>
        <mc:Fallback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D9A5AEFB-78C5-44CD-9274-AC204150A17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1861119" y="3961208"/>
                <a:ext cx="124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6B0659BB-E6BD-4D0A-96E1-68019A9562FE}"/>
                  </a:ext>
                </a:extLst>
              </p14:cNvPr>
              <p14:cNvContentPartPr/>
              <p14:nvPr/>
            </p14:nvContentPartPr>
            <p14:xfrm>
              <a:off x="1928799" y="3928808"/>
              <a:ext cx="77040" cy="6120"/>
            </p14:xfrm>
          </p:contentPart>
        </mc:Choice>
        <mc:Fallback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6B0659BB-E6BD-4D0A-96E1-68019A9562F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1920159" y="3919808"/>
                <a:ext cx="946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BDC32DF7-FF78-4A41-8297-463590359031}"/>
                  </a:ext>
                </a:extLst>
              </p14:cNvPr>
              <p14:cNvContentPartPr/>
              <p14:nvPr/>
            </p14:nvContentPartPr>
            <p14:xfrm>
              <a:off x="2005479" y="3869768"/>
              <a:ext cx="160200" cy="392760"/>
            </p14:xfrm>
          </p:contentPart>
        </mc:Choice>
        <mc:Fallback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BDC32DF7-FF78-4A41-8297-46359035903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1996839" y="3861128"/>
                <a:ext cx="17784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5521407-601F-4BCD-8BE1-A667E0735AA8}"/>
              </a:ext>
            </a:extLst>
          </p:cNvPr>
          <p:cNvGrpSpPr/>
          <p:nvPr/>
        </p:nvGrpSpPr>
        <p:grpSpPr>
          <a:xfrm>
            <a:off x="2394999" y="2807408"/>
            <a:ext cx="3773880" cy="1770480"/>
            <a:chOff x="2394999" y="2807408"/>
            <a:chExt cx="3773880" cy="177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0D26DA38-AACF-4782-BF26-CFBE6B9AE98D}"/>
                    </a:ext>
                  </a:extLst>
                </p14:cNvPr>
                <p14:cNvContentPartPr/>
                <p14:nvPr/>
              </p14:nvContentPartPr>
              <p14:xfrm>
                <a:off x="2742759" y="2914688"/>
                <a:ext cx="301320" cy="21240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0D26DA38-AACF-4782-BF26-CFBE6B9AE9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34119" y="2905688"/>
                  <a:ext cx="318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C62FE3F4-9035-40A9-A3EF-8DDA8976BF68}"/>
                    </a:ext>
                  </a:extLst>
                </p14:cNvPr>
                <p14:cNvContentPartPr/>
                <p14:nvPr/>
              </p14:nvContentPartPr>
              <p14:xfrm>
                <a:off x="2701719" y="3161648"/>
                <a:ext cx="507960" cy="1836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C62FE3F4-9035-40A9-A3EF-8DDA8976BF6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693079" y="3153008"/>
                  <a:ext cx="525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194B5190-6049-4BCC-B443-520CEA3C3172}"/>
                    </a:ext>
                  </a:extLst>
                </p14:cNvPr>
                <p14:cNvContentPartPr/>
                <p14:nvPr/>
              </p14:nvContentPartPr>
              <p14:xfrm>
                <a:off x="2712879" y="3203048"/>
                <a:ext cx="165960" cy="11772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194B5190-6049-4BCC-B443-520CEA3C317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704239" y="3194408"/>
                  <a:ext cx="183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7F9CFFA8-C0D5-4779-BBA6-0095BA99C5EF}"/>
                    </a:ext>
                  </a:extLst>
                </p14:cNvPr>
                <p14:cNvContentPartPr/>
                <p14:nvPr/>
              </p14:nvContentPartPr>
              <p14:xfrm>
                <a:off x="2784159" y="3203048"/>
                <a:ext cx="59400" cy="20088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7F9CFFA8-C0D5-4779-BBA6-0095BA99C5E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775519" y="3194408"/>
                  <a:ext cx="77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5E8E3BA2-B130-4A64-83F7-3C0020F1D5CA}"/>
                    </a:ext>
                  </a:extLst>
                </p14:cNvPr>
                <p14:cNvContentPartPr/>
                <p14:nvPr/>
              </p14:nvContentPartPr>
              <p14:xfrm>
                <a:off x="2837439" y="3232208"/>
                <a:ext cx="257040" cy="15408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5E8E3BA2-B130-4A64-83F7-3C0020F1D5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28439" y="3223568"/>
                  <a:ext cx="27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FB6618A7-7091-440D-BA9B-11982FC27EC2}"/>
                    </a:ext>
                  </a:extLst>
                </p14:cNvPr>
                <p14:cNvContentPartPr/>
                <p14:nvPr/>
              </p14:nvContentPartPr>
              <p14:xfrm>
                <a:off x="2943639" y="3262088"/>
                <a:ext cx="29880" cy="15372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FB6618A7-7091-440D-BA9B-11982FC27EC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34639" y="3253448"/>
                  <a:ext cx="47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546666CE-701E-449A-8FD1-0F803B32409D}"/>
                    </a:ext>
                  </a:extLst>
                </p14:cNvPr>
                <p14:cNvContentPartPr/>
                <p14:nvPr/>
              </p14:nvContentPartPr>
              <p14:xfrm>
                <a:off x="3256119" y="2913248"/>
                <a:ext cx="354240" cy="54468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546666CE-701E-449A-8FD1-0F803B32409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47479" y="2904608"/>
                  <a:ext cx="37188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11CA3577-248F-4D65-9FC5-932794FDAE4B}"/>
                    </a:ext>
                  </a:extLst>
                </p14:cNvPr>
                <p14:cNvContentPartPr/>
                <p14:nvPr/>
              </p14:nvContentPartPr>
              <p14:xfrm>
                <a:off x="3376359" y="2943488"/>
                <a:ext cx="258120" cy="51372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11CA3577-248F-4D65-9FC5-932794FDAE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67359" y="2934848"/>
                  <a:ext cx="2757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92DAA1D0-405B-4853-8035-7C64F5131812}"/>
                    </a:ext>
                  </a:extLst>
                </p14:cNvPr>
                <p14:cNvContentPartPr/>
                <p14:nvPr/>
              </p14:nvContentPartPr>
              <p14:xfrm>
                <a:off x="3415599" y="2931968"/>
                <a:ext cx="236160" cy="56088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92DAA1D0-405B-4853-8035-7C64F51318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406599" y="2922968"/>
                  <a:ext cx="2538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A339190E-2F29-49B3-A03C-E8D3561F7C39}"/>
                    </a:ext>
                  </a:extLst>
                </p14:cNvPr>
                <p14:cNvContentPartPr/>
                <p14:nvPr/>
              </p14:nvContentPartPr>
              <p14:xfrm>
                <a:off x="3663639" y="3085328"/>
                <a:ext cx="383400" cy="23652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A339190E-2F29-49B3-A03C-E8D3561F7C3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54999" y="3076688"/>
                  <a:ext cx="401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06EFE125-6FD1-446E-9A5A-2D60EC12C332}"/>
                    </a:ext>
                  </a:extLst>
                </p14:cNvPr>
                <p14:cNvContentPartPr/>
                <p14:nvPr/>
              </p14:nvContentPartPr>
              <p14:xfrm>
                <a:off x="4123359" y="3002528"/>
                <a:ext cx="12240" cy="8280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06EFE125-6FD1-446E-9A5A-2D60EC12C33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114719" y="2993888"/>
                  <a:ext cx="2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F7EA550E-B0DC-4590-BC6B-40A30B6EA975}"/>
                    </a:ext>
                  </a:extLst>
                </p14:cNvPr>
                <p14:cNvContentPartPr/>
                <p14:nvPr/>
              </p14:nvContentPartPr>
              <p14:xfrm>
                <a:off x="4907439" y="2807408"/>
                <a:ext cx="195840" cy="27216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F7EA550E-B0DC-4590-BC6B-40A30B6EA97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98439" y="2798408"/>
                  <a:ext cx="213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4E3AAF45-4A13-4DCD-BC0E-6946D58BCBA7}"/>
                    </a:ext>
                  </a:extLst>
                </p14:cNvPr>
                <p14:cNvContentPartPr/>
                <p14:nvPr/>
              </p14:nvContentPartPr>
              <p14:xfrm>
                <a:off x="5040639" y="2966888"/>
                <a:ext cx="97920" cy="12852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4E3AAF45-4A13-4DCD-BC0E-6946D58BCBA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031999" y="2958248"/>
                  <a:ext cx="115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DB1FAF42-71D1-4F33-BF9E-E15F58082666}"/>
                    </a:ext>
                  </a:extLst>
                </p14:cNvPr>
                <p14:cNvContentPartPr/>
                <p14:nvPr/>
              </p14:nvContentPartPr>
              <p14:xfrm>
                <a:off x="5073399" y="2861048"/>
                <a:ext cx="141840" cy="7128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DB1FAF42-71D1-4F33-BF9E-E15F5808266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64399" y="2852048"/>
                  <a:ext cx="15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656E5BD2-32E9-4935-A368-E444B2F314E9}"/>
                    </a:ext>
                  </a:extLst>
                </p14:cNvPr>
                <p14:cNvContentPartPr/>
                <p14:nvPr/>
              </p14:nvContentPartPr>
              <p14:xfrm>
                <a:off x="5256279" y="2866808"/>
                <a:ext cx="82800" cy="23040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656E5BD2-32E9-4935-A368-E444B2F314E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47279" y="2858168"/>
                  <a:ext cx="100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FDA92F76-9438-42BD-AB9B-AC8FE7F8998C}"/>
                    </a:ext>
                  </a:extLst>
                </p14:cNvPr>
                <p14:cNvContentPartPr/>
                <p14:nvPr/>
              </p14:nvContentPartPr>
              <p14:xfrm>
                <a:off x="4371399" y="3173528"/>
                <a:ext cx="1581480" cy="2412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FDA92F76-9438-42BD-AB9B-AC8FE7F8998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62399" y="3164888"/>
                  <a:ext cx="159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921242ED-61D3-424D-BCF8-774D078195D6}"/>
                    </a:ext>
                  </a:extLst>
                </p14:cNvPr>
                <p14:cNvContentPartPr/>
                <p14:nvPr/>
              </p14:nvContentPartPr>
              <p14:xfrm>
                <a:off x="4601079" y="2842688"/>
                <a:ext cx="189360" cy="23112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921242ED-61D3-424D-BCF8-774D078195D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592439" y="2833688"/>
                  <a:ext cx="207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1B62A69E-A3AA-409E-BF59-AB9BC4D8A9D9}"/>
                    </a:ext>
                  </a:extLst>
                </p14:cNvPr>
                <p14:cNvContentPartPr/>
                <p14:nvPr/>
              </p14:nvContentPartPr>
              <p14:xfrm>
                <a:off x="4701519" y="3079208"/>
                <a:ext cx="106560" cy="7128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1B62A69E-A3AA-409E-BF59-AB9BC4D8A9D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692879" y="3070568"/>
                  <a:ext cx="12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6C1D02A6-4916-41A2-96FE-0836A6C23F6E}"/>
                    </a:ext>
                  </a:extLst>
                </p14:cNvPr>
                <p14:cNvContentPartPr/>
                <p14:nvPr/>
              </p14:nvContentPartPr>
              <p14:xfrm>
                <a:off x="4707639" y="3102968"/>
                <a:ext cx="106560" cy="65160"/>
              </p14:xfrm>
            </p:contentPart>
          </mc:Choice>
          <mc:Fallback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6C1D02A6-4916-41A2-96FE-0836A6C23F6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698639" y="3093968"/>
                  <a:ext cx="1242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323E1A93-0D43-45E5-9B22-4924A33B5D75}"/>
                    </a:ext>
                  </a:extLst>
                </p14:cNvPr>
                <p14:cNvContentPartPr/>
                <p14:nvPr/>
              </p14:nvContentPartPr>
              <p14:xfrm>
                <a:off x="4400919" y="3335168"/>
                <a:ext cx="35640" cy="245880"/>
              </p14:xfrm>
            </p:contentPart>
          </mc:Choice>
          <mc:Fallback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323E1A93-0D43-45E5-9B22-4924A33B5D7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391919" y="3326168"/>
                  <a:ext cx="53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22725143-2E32-4655-B273-6EEF07CB0430}"/>
                    </a:ext>
                  </a:extLst>
                </p14:cNvPr>
                <p14:cNvContentPartPr/>
                <p14:nvPr/>
              </p14:nvContentPartPr>
              <p14:xfrm>
                <a:off x="4588839" y="3356408"/>
                <a:ext cx="77760" cy="13608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22725143-2E32-4655-B273-6EEF07CB04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79839" y="3347768"/>
                  <a:ext cx="9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415F7AA5-BFC3-4976-B4FC-DDFD3ACB7F46}"/>
                    </a:ext>
                  </a:extLst>
                </p14:cNvPr>
                <p14:cNvContentPartPr/>
                <p14:nvPr/>
              </p14:nvContentPartPr>
              <p14:xfrm>
                <a:off x="4666239" y="3344888"/>
                <a:ext cx="236160" cy="106560"/>
              </p14:xfrm>
            </p:contentPart>
          </mc:Choice>
          <mc:Fallback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415F7AA5-BFC3-4976-B4FC-DDFD3ACB7F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657239" y="3335888"/>
                  <a:ext cx="253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B193F32C-8422-4278-AEDA-741021204E0B}"/>
                    </a:ext>
                  </a:extLst>
                </p14:cNvPr>
                <p14:cNvContentPartPr/>
                <p14:nvPr/>
              </p14:nvContentPartPr>
              <p14:xfrm>
                <a:off x="5126319" y="3385928"/>
                <a:ext cx="112320" cy="14184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B193F32C-8422-4278-AEDA-741021204E0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17319" y="3377288"/>
                  <a:ext cx="12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A23E0AB7-A106-447A-BBB8-A2AD39BE93AF}"/>
                    </a:ext>
                  </a:extLst>
                </p14:cNvPr>
                <p14:cNvContentPartPr/>
                <p14:nvPr/>
              </p14:nvContentPartPr>
              <p14:xfrm>
                <a:off x="5191119" y="3368288"/>
                <a:ext cx="77040" cy="360"/>
              </p14:xfrm>
            </p:contentPart>
          </mc:Choice>
          <mc:Fallback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A23E0AB7-A106-447A-BBB8-A2AD39BE93A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82479" y="3359648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0DC3233E-62EE-4A17-876A-BC602B0F9414}"/>
                    </a:ext>
                  </a:extLst>
                </p14:cNvPr>
                <p14:cNvContentPartPr/>
                <p14:nvPr/>
              </p14:nvContentPartPr>
              <p14:xfrm>
                <a:off x="5356359" y="3321128"/>
                <a:ext cx="12240" cy="82800"/>
              </p14:xfrm>
            </p:contentPart>
          </mc:Choice>
          <mc:Fallback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0DC3233E-62EE-4A17-876A-BC602B0F941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347719" y="3312488"/>
                  <a:ext cx="29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C596C667-47D6-481E-A334-13AF7F00150A}"/>
                    </a:ext>
                  </a:extLst>
                </p14:cNvPr>
                <p14:cNvContentPartPr/>
                <p14:nvPr/>
              </p14:nvContentPartPr>
              <p14:xfrm>
                <a:off x="5498199" y="3309248"/>
                <a:ext cx="29880" cy="23616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C596C667-47D6-481E-A334-13AF7F0015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489199" y="3300608"/>
                  <a:ext cx="47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5235C457-9263-4162-BE0F-C1B4DE7D4A5E}"/>
                    </a:ext>
                  </a:extLst>
                </p14:cNvPr>
                <p14:cNvContentPartPr/>
                <p14:nvPr/>
              </p14:nvContentPartPr>
              <p14:xfrm>
                <a:off x="2394999" y="3934568"/>
                <a:ext cx="112320" cy="124200"/>
              </p14:xfrm>
            </p:contentPart>
          </mc:Choice>
          <mc:Fallback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5235C457-9263-4162-BE0F-C1B4DE7D4A5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385999" y="3925928"/>
                  <a:ext cx="129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5DDBA3B1-A34D-44BE-BAB8-43D09EE5F9CB}"/>
                    </a:ext>
                  </a:extLst>
                </p14:cNvPr>
                <p14:cNvContentPartPr/>
                <p14:nvPr/>
              </p14:nvContentPartPr>
              <p14:xfrm>
                <a:off x="2784159" y="3805328"/>
                <a:ext cx="354240" cy="259560"/>
              </p14:xfrm>
            </p:contentPart>
          </mc:Choice>
          <mc:Fallback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5DDBA3B1-A34D-44BE-BAB8-43D09EE5F9C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775519" y="3796328"/>
                  <a:ext cx="371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75BA5A15-EA62-4848-ADD9-5AFE0958235D}"/>
                    </a:ext>
                  </a:extLst>
                </p14:cNvPr>
                <p14:cNvContentPartPr/>
                <p14:nvPr/>
              </p14:nvContentPartPr>
              <p14:xfrm>
                <a:off x="2743119" y="4064528"/>
                <a:ext cx="619920" cy="24120"/>
              </p14:xfrm>
            </p:contentPart>
          </mc:Choice>
          <mc:Fallback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75BA5A15-EA62-4848-ADD9-5AFE0958235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734119" y="4055528"/>
                  <a:ext cx="637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2B3F1943-F183-4056-B586-16130AAE2F6C}"/>
                    </a:ext>
                  </a:extLst>
                </p14:cNvPr>
                <p14:cNvContentPartPr/>
                <p14:nvPr/>
              </p14:nvContentPartPr>
              <p14:xfrm>
                <a:off x="2884239" y="4111688"/>
                <a:ext cx="106920" cy="153720"/>
              </p14:xfrm>
            </p:contentPart>
          </mc:Choice>
          <mc:Fallback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2B3F1943-F183-4056-B586-16130AAE2F6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75239" y="4102688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4EA9BA28-276B-4415-9291-0FBC68B1FEFC}"/>
                    </a:ext>
                  </a:extLst>
                </p14:cNvPr>
                <p14:cNvContentPartPr/>
                <p14:nvPr/>
              </p14:nvContentPartPr>
              <p14:xfrm>
                <a:off x="2908359" y="4153088"/>
                <a:ext cx="47520" cy="189000"/>
              </p14:xfrm>
            </p:contentPart>
          </mc:Choice>
          <mc:Fallback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4EA9BA28-276B-4415-9291-0FBC68B1FEF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99359" y="4144088"/>
                  <a:ext cx="65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AFB2826C-90A9-4FC0-A70C-153811ECAF49}"/>
                    </a:ext>
                  </a:extLst>
                </p14:cNvPr>
                <p14:cNvContentPartPr/>
                <p14:nvPr/>
              </p14:nvContentPartPr>
              <p14:xfrm>
                <a:off x="3008439" y="4170728"/>
                <a:ext cx="200880" cy="165600"/>
              </p14:xfrm>
            </p:contentPart>
          </mc:Choice>
          <mc:Fallback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AFB2826C-90A9-4FC0-A70C-153811ECAF4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99799" y="4161728"/>
                  <a:ext cx="218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0BD40477-4296-4BA6-BD0F-770B12A5FB89}"/>
                    </a:ext>
                  </a:extLst>
                </p14:cNvPr>
                <p14:cNvContentPartPr/>
                <p14:nvPr/>
              </p14:nvContentPartPr>
              <p14:xfrm>
                <a:off x="3144159" y="4176488"/>
                <a:ext cx="29880" cy="165600"/>
              </p14:xfrm>
            </p:contentPart>
          </mc:Choice>
          <mc:Fallback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0BD40477-4296-4BA6-BD0F-770B12A5FB8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35519" y="4167848"/>
                  <a:ext cx="4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6ECCA766-60D8-4119-A171-A9286E23096C}"/>
                    </a:ext>
                  </a:extLst>
                </p14:cNvPr>
                <p14:cNvContentPartPr/>
                <p14:nvPr/>
              </p14:nvContentPartPr>
              <p14:xfrm>
                <a:off x="3415599" y="3745208"/>
                <a:ext cx="307800" cy="608400"/>
              </p14:xfrm>
            </p:contentPart>
          </mc:Choice>
          <mc:Fallback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6ECCA766-60D8-4119-A171-A9286E23096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406599" y="3736568"/>
                  <a:ext cx="3254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29A25FED-D4BE-4F56-951B-06D8ABC6E6E7}"/>
                    </a:ext>
                  </a:extLst>
                </p14:cNvPr>
                <p14:cNvContentPartPr/>
                <p14:nvPr/>
              </p14:nvContentPartPr>
              <p14:xfrm>
                <a:off x="3551319" y="3757808"/>
                <a:ext cx="265680" cy="596160"/>
              </p14:xfrm>
            </p:contentPart>
          </mc:Choice>
          <mc:Fallback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29A25FED-D4BE-4F56-951B-06D8ABC6E6E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42319" y="3748808"/>
                  <a:ext cx="28332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1F37A7D-8F92-42E0-9EA9-8C0A39249DA4}"/>
                    </a:ext>
                  </a:extLst>
                </p14:cNvPr>
                <p14:cNvContentPartPr/>
                <p14:nvPr/>
              </p14:nvContentPartPr>
              <p14:xfrm>
                <a:off x="3610359" y="3745928"/>
                <a:ext cx="212760" cy="6199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1F37A7D-8F92-42E0-9EA9-8C0A39249D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601359" y="3736928"/>
                  <a:ext cx="23040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6C6BF3-6590-452B-BB25-7A563B78CD02}"/>
                    </a:ext>
                  </a:extLst>
                </p14:cNvPr>
                <p14:cNvContentPartPr/>
                <p14:nvPr/>
              </p14:nvContentPartPr>
              <p14:xfrm>
                <a:off x="3262239" y="3494288"/>
                <a:ext cx="200880" cy="157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6C6BF3-6590-452B-BB25-7A563B78CD0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253239" y="3485648"/>
                  <a:ext cx="218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3496C21-F7BA-491B-99C5-D898C9085481}"/>
                    </a:ext>
                  </a:extLst>
                </p14:cNvPr>
                <p14:cNvContentPartPr/>
                <p14:nvPr/>
              </p14:nvContentPartPr>
              <p14:xfrm>
                <a:off x="3368439" y="4400768"/>
                <a:ext cx="265680" cy="177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3496C21-F7BA-491B-99C5-D898C908548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59439" y="4391768"/>
                  <a:ext cx="2833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27E6F4D-2301-44F9-8178-3F23402BA41F}"/>
                    </a:ext>
                  </a:extLst>
                </p14:cNvPr>
                <p14:cNvContentPartPr/>
                <p14:nvPr/>
              </p14:nvContentPartPr>
              <p14:xfrm>
                <a:off x="3875679" y="3959408"/>
                <a:ext cx="366120" cy="2390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27E6F4D-2301-44F9-8178-3F23402BA41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866679" y="3950408"/>
                  <a:ext cx="383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A06DDDC-0706-485A-93F5-FD0B423091DD}"/>
                    </a:ext>
                  </a:extLst>
                </p14:cNvPr>
                <p14:cNvContentPartPr/>
                <p14:nvPr/>
              </p14:nvContentPartPr>
              <p14:xfrm>
                <a:off x="4394799" y="3793088"/>
                <a:ext cx="12240" cy="106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A06DDDC-0706-485A-93F5-FD0B423091D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86159" y="3784448"/>
                  <a:ext cx="29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95D585C-EF1A-429A-9C35-8C8C04CA0706}"/>
                    </a:ext>
                  </a:extLst>
                </p14:cNvPr>
                <p14:cNvContentPartPr/>
                <p14:nvPr/>
              </p14:nvContentPartPr>
              <p14:xfrm>
                <a:off x="4678119" y="3821888"/>
                <a:ext cx="245880" cy="276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95D585C-EF1A-429A-9C35-8C8C04CA070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69479" y="3812888"/>
                  <a:ext cx="2635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D4EA31A-C3CB-47C3-91E2-4FA696A3A948}"/>
                    </a:ext>
                  </a:extLst>
                </p14:cNvPr>
                <p14:cNvContentPartPr/>
                <p14:nvPr/>
              </p14:nvContentPartPr>
              <p14:xfrm>
                <a:off x="4742919" y="3689048"/>
                <a:ext cx="159480" cy="10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D4EA31A-C3CB-47C3-91E2-4FA696A3A94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733919" y="3680048"/>
                  <a:ext cx="177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65CE850-E788-4504-AC33-3A383D82C773}"/>
                    </a:ext>
                  </a:extLst>
                </p14:cNvPr>
                <p14:cNvContentPartPr/>
                <p14:nvPr/>
              </p14:nvContentPartPr>
              <p14:xfrm>
                <a:off x="5007159" y="3745568"/>
                <a:ext cx="137160" cy="307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65CE850-E788-4504-AC33-3A383D82C77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998519" y="3736568"/>
                  <a:ext cx="154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3AC977-3044-4A9A-9A3A-E7024D9B0CE3}"/>
                    </a:ext>
                  </a:extLst>
                </p14:cNvPr>
                <p14:cNvContentPartPr/>
                <p14:nvPr/>
              </p14:nvContentPartPr>
              <p14:xfrm>
                <a:off x="5143959" y="3881648"/>
                <a:ext cx="112680" cy="98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3AC977-3044-4A9A-9A3A-E7024D9B0CE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34959" y="3872648"/>
                  <a:ext cx="130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7058DF7-8E77-459B-8E53-5332B57D7FB2}"/>
                    </a:ext>
                  </a:extLst>
                </p14:cNvPr>
                <p14:cNvContentPartPr/>
                <p14:nvPr/>
              </p14:nvContentPartPr>
              <p14:xfrm>
                <a:off x="5197239" y="3834488"/>
                <a:ext cx="59400" cy="12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7058DF7-8E77-459B-8E53-5332B57D7FB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188239" y="3825488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07D9C16-C92A-42CD-BCE3-5FD046B3BBA0}"/>
                    </a:ext>
                  </a:extLst>
                </p14:cNvPr>
                <p14:cNvContentPartPr/>
                <p14:nvPr/>
              </p14:nvContentPartPr>
              <p14:xfrm>
                <a:off x="5303439" y="3769688"/>
                <a:ext cx="124200" cy="2304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07D9C16-C92A-42CD-BCE3-5FD046B3BBA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94439" y="3760688"/>
                  <a:ext cx="141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5F8DCF-EF8E-4873-A6ED-14B0C16B5F97}"/>
                    </a:ext>
                  </a:extLst>
                </p14:cNvPr>
                <p14:cNvContentPartPr/>
                <p14:nvPr/>
              </p14:nvContentPartPr>
              <p14:xfrm>
                <a:off x="4500999" y="4108088"/>
                <a:ext cx="1667880" cy="280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5F8DCF-EF8E-4873-A6ED-14B0C16B5F9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492359" y="4099088"/>
                  <a:ext cx="1685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4A3722-6C51-4878-83F8-006DC4B75B5D}"/>
                    </a:ext>
                  </a:extLst>
                </p14:cNvPr>
                <p14:cNvContentPartPr/>
                <p14:nvPr/>
              </p14:nvContentPartPr>
              <p14:xfrm>
                <a:off x="4560039" y="4194128"/>
                <a:ext cx="47520" cy="248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4A3722-6C51-4878-83F8-006DC4B75B5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551039" y="4185488"/>
                  <a:ext cx="65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9B3B7E-ABF1-44CF-8869-D35B55B841B7}"/>
                    </a:ext>
                  </a:extLst>
                </p14:cNvPr>
                <p14:cNvContentPartPr/>
                <p14:nvPr/>
              </p14:nvContentPartPr>
              <p14:xfrm>
                <a:off x="4768479" y="4276928"/>
                <a:ext cx="98640" cy="159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9B3B7E-ABF1-44CF-8869-D35B55B841B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759479" y="4267928"/>
                  <a:ext cx="116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3646A0C-F917-4634-8F94-894F4202388A}"/>
                    </a:ext>
                  </a:extLst>
                </p14:cNvPr>
                <p14:cNvContentPartPr/>
                <p14:nvPr/>
              </p14:nvContentPartPr>
              <p14:xfrm>
                <a:off x="4866759" y="4200248"/>
                <a:ext cx="65160" cy="180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3646A0C-F917-4634-8F94-894F4202388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58119" y="4191248"/>
                  <a:ext cx="82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A319862-F40B-4D49-AB02-C2800C76FC2F}"/>
                    </a:ext>
                  </a:extLst>
                </p14:cNvPr>
                <p14:cNvContentPartPr/>
                <p14:nvPr/>
              </p14:nvContentPartPr>
              <p14:xfrm>
                <a:off x="4931559" y="4353608"/>
                <a:ext cx="153720" cy="6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A319862-F40B-4D49-AB02-C2800C76FC2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922919" y="4344608"/>
                  <a:ext cx="17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B4B00BA-259D-477C-B4E4-B7D900A238FF}"/>
                    </a:ext>
                  </a:extLst>
                </p14:cNvPr>
                <p14:cNvContentPartPr/>
                <p14:nvPr/>
              </p14:nvContentPartPr>
              <p14:xfrm>
                <a:off x="5326479" y="4217888"/>
                <a:ext cx="165960" cy="2300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B4B00BA-259D-477C-B4E4-B7D900A238F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317839" y="4208888"/>
                  <a:ext cx="183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4BB0ED4-F921-473E-93EF-4E7255C8533F}"/>
                    </a:ext>
                  </a:extLst>
                </p14:cNvPr>
                <p14:cNvContentPartPr/>
                <p14:nvPr/>
              </p14:nvContentPartPr>
              <p14:xfrm>
                <a:off x="5633559" y="4188368"/>
                <a:ext cx="59760" cy="259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4BB0ED4-F921-473E-93EF-4E7255C8533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624919" y="4179368"/>
                  <a:ext cx="77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1F2D468-C859-43E9-98AF-A21DCBF641A6}"/>
                    </a:ext>
                  </a:extLst>
                </p14:cNvPr>
                <p14:cNvContentPartPr/>
                <p14:nvPr/>
              </p14:nvContentPartPr>
              <p14:xfrm>
                <a:off x="5303439" y="4305728"/>
                <a:ext cx="106560" cy="19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1F2D468-C859-43E9-98AF-A21DCBF641A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94439" y="4297088"/>
                  <a:ext cx="124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3EAA3D28-65A1-40AF-BA9A-29E0002A37EE}"/>
              </a:ext>
            </a:extLst>
          </p:cNvPr>
          <p:cNvGrpSpPr/>
          <p:nvPr/>
        </p:nvGrpSpPr>
        <p:grpSpPr>
          <a:xfrm>
            <a:off x="1498599" y="4601288"/>
            <a:ext cx="884880" cy="336600"/>
            <a:chOff x="1498599" y="4601288"/>
            <a:chExt cx="8848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512EB8-D047-4C17-8703-04440952A983}"/>
                    </a:ext>
                  </a:extLst>
                </p14:cNvPr>
                <p14:cNvContentPartPr/>
                <p14:nvPr/>
              </p14:nvContentPartPr>
              <p14:xfrm>
                <a:off x="1498599" y="4601648"/>
                <a:ext cx="192960" cy="2894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512EB8-D047-4C17-8703-04440952A98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89599" y="4592648"/>
                  <a:ext cx="210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E0AD5D2-2C28-4B84-90A3-BC794AFE6F46}"/>
                    </a:ext>
                  </a:extLst>
                </p14:cNvPr>
                <p14:cNvContentPartPr/>
                <p14:nvPr/>
              </p14:nvContentPartPr>
              <p14:xfrm>
                <a:off x="1793079" y="4689848"/>
                <a:ext cx="141840" cy="248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E0AD5D2-2C28-4B84-90A3-BC794AFE6F4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84439" y="4680848"/>
                  <a:ext cx="159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40F302E-3CB2-40DF-9F5E-EB3A0C268C21}"/>
                    </a:ext>
                  </a:extLst>
                </p14:cNvPr>
                <p14:cNvContentPartPr/>
                <p14:nvPr/>
              </p14:nvContentPartPr>
              <p14:xfrm>
                <a:off x="2046879" y="4601288"/>
                <a:ext cx="18000" cy="53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40F302E-3CB2-40DF-9F5E-EB3A0C268C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38239" y="4592648"/>
                  <a:ext cx="35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515A3A3-2C3F-41F2-A545-C8A2EB791F0C}"/>
                    </a:ext>
                  </a:extLst>
                </p14:cNvPr>
                <p14:cNvContentPartPr/>
                <p14:nvPr/>
              </p14:nvContentPartPr>
              <p14:xfrm>
                <a:off x="2259279" y="4784168"/>
                <a:ext cx="118440" cy="24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515A3A3-2C3F-41F2-A545-C8A2EB791F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50279" y="4775528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55B4E74-3359-48DE-9080-E75296BBB51B}"/>
                    </a:ext>
                  </a:extLst>
                </p14:cNvPr>
                <p14:cNvContentPartPr/>
                <p14:nvPr/>
              </p14:nvContentPartPr>
              <p14:xfrm>
                <a:off x="2306439" y="4837448"/>
                <a:ext cx="77040" cy="6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55B4E74-3359-48DE-9080-E75296BBB51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97799" y="4828448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FAF4E956-00C7-473A-BDC9-A731A05592B6}"/>
              </a:ext>
            </a:extLst>
          </p:cNvPr>
          <p:cNvGrpSpPr/>
          <p:nvPr/>
        </p:nvGrpSpPr>
        <p:grpSpPr>
          <a:xfrm>
            <a:off x="2615319" y="4607048"/>
            <a:ext cx="1526400" cy="519840"/>
            <a:chOff x="2615319" y="4607048"/>
            <a:chExt cx="152640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6A795B-5DB0-403C-BF66-42CF838590CC}"/>
                    </a:ext>
                  </a:extLst>
                </p14:cNvPr>
                <p14:cNvContentPartPr/>
                <p14:nvPr/>
              </p14:nvContentPartPr>
              <p14:xfrm>
                <a:off x="2615319" y="4654568"/>
                <a:ext cx="140040" cy="216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6A795B-5DB0-403C-BF66-42CF838590C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06319" y="4645568"/>
                  <a:ext cx="157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1922BC8-D4C0-4EEF-A12F-068657390F49}"/>
                    </a:ext>
                  </a:extLst>
                </p14:cNvPr>
                <p14:cNvContentPartPr/>
                <p14:nvPr/>
              </p14:nvContentPartPr>
              <p14:xfrm>
                <a:off x="2843199" y="4760768"/>
                <a:ext cx="112320" cy="1303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1922BC8-D4C0-4EEF-A12F-068657390F4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834559" y="4751768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9532992-C523-4E8A-9D1F-086267F43104}"/>
                    </a:ext>
                  </a:extLst>
                </p14:cNvPr>
                <p14:cNvContentPartPr/>
                <p14:nvPr/>
              </p14:nvContentPartPr>
              <p14:xfrm>
                <a:off x="3049839" y="4607048"/>
                <a:ext cx="6120" cy="532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9532992-C523-4E8A-9D1F-086267F4310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40839" y="4598408"/>
                  <a:ext cx="2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C50DD1B-EF16-43F4-99CA-B5639BFBE7D5}"/>
                    </a:ext>
                  </a:extLst>
                </p14:cNvPr>
                <p14:cNvContentPartPr/>
                <p14:nvPr/>
              </p14:nvContentPartPr>
              <p14:xfrm>
                <a:off x="3131919" y="4707488"/>
                <a:ext cx="295560" cy="4194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C50DD1B-EF16-43F4-99CA-B5639BFBE7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122919" y="4698488"/>
                  <a:ext cx="3132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F87697D-63B2-40E6-9B5F-A99895C14881}"/>
                    </a:ext>
                  </a:extLst>
                </p14:cNvPr>
                <p14:cNvContentPartPr/>
                <p14:nvPr/>
              </p14:nvContentPartPr>
              <p14:xfrm>
                <a:off x="3486519" y="4689848"/>
                <a:ext cx="47520" cy="712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F87697D-63B2-40E6-9B5F-A99895C1488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77519" y="4680848"/>
                  <a:ext cx="65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9112B07-04C3-49B7-8B29-4AD431442169}"/>
                    </a:ext>
                  </a:extLst>
                </p14:cNvPr>
                <p14:cNvContentPartPr/>
                <p14:nvPr/>
              </p14:nvContentPartPr>
              <p14:xfrm>
                <a:off x="3709719" y="4668608"/>
                <a:ext cx="170280" cy="1731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9112B07-04C3-49B7-8B29-4AD43144216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701079" y="4659608"/>
                  <a:ext cx="18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F00AFA5-B618-4D94-A9BB-9596773A7C44}"/>
                    </a:ext>
                  </a:extLst>
                </p14:cNvPr>
                <p14:cNvContentPartPr/>
                <p14:nvPr/>
              </p14:nvContentPartPr>
              <p14:xfrm>
                <a:off x="3917079" y="4721888"/>
                <a:ext cx="82800" cy="1728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F00AFA5-B618-4D94-A9BB-9596773A7C4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08079" y="4713248"/>
                  <a:ext cx="100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074C8B0A-F624-4823-BC5D-3C056719DB56}"/>
                    </a:ext>
                  </a:extLst>
                </p14:cNvPr>
                <p14:cNvContentPartPr/>
                <p14:nvPr/>
              </p14:nvContentPartPr>
              <p14:xfrm>
                <a:off x="4129479" y="4613168"/>
                <a:ext cx="12240" cy="770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074C8B0A-F624-4823-BC5D-3C056719DB5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20479" y="4604168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05EF15D0-11BD-49CD-A26F-E2FA27AE4145}"/>
              </a:ext>
            </a:extLst>
          </p:cNvPr>
          <p:cNvGrpSpPr/>
          <p:nvPr/>
        </p:nvGrpSpPr>
        <p:grpSpPr>
          <a:xfrm>
            <a:off x="3730239" y="842888"/>
            <a:ext cx="3083760" cy="461160"/>
            <a:chOff x="3730239" y="842888"/>
            <a:chExt cx="308376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1CAEB1C8-D0E5-4429-9F54-0592BC7C2A9E}"/>
                    </a:ext>
                  </a:extLst>
                </p14:cNvPr>
                <p14:cNvContentPartPr/>
                <p14:nvPr/>
              </p14:nvContentPartPr>
              <p14:xfrm>
                <a:off x="3763719" y="1008488"/>
                <a:ext cx="584280" cy="889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1CAEB1C8-D0E5-4429-9F54-0592BC7C2A9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754719" y="999848"/>
                  <a:ext cx="601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1DC1E727-E153-4B21-834C-4A2D087B9B59}"/>
                    </a:ext>
                  </a:extLst>
                </p14:cNvPr>
                <p14:cNvContentPartPr/>
                <p14:nvPr/>
              </p14:nvContentPartPr>
              <p14:xfrm>
                <a:off x="3730239" y="1032248"/>
                <a:ext cx="187200" cy="17748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1DC1E727-E153-4B21-834C-4A2D087B9B5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721599" y="1023248"/>
                  <a:ext cx="204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44E704EC-4F5B-4748-97D0-502066066C2F}"/>
                    </a:ext>
                  </a:extLst>
                </p14:cNvPr>
                <p14:cNvContentPartPr/>
                <p14:nvPr/>
              </p14:nvContentPartPr>
              <p14:xfrm>
                <a:off x="4507119" y="908048"/>
                <a:ext cx="259560" cy="17136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44E704EC-4F5B-4748-97D0-502066066C2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98479" y="899048"/>
                  <a:ext cx="277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D9D35408-D771-4BDD-8AE6-B9A2CA5EAFA2}"/>
                    </a:ext>
                  </a:extLst>
                </p14:cNvPr>
                <p14:cNvContentPartPr/>
                <p14:nvPr/>
              </p14:nvContentPartPr>
              <p14:xfrm>
                <a:off x="4731399" y="1002728"/>
                <a:ext cx="112320" cy="5940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D9D35408-D771-4BDD-8AE6-B9A2CA5EAFA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22399" y="993728"/>
                  <a:ext cx="129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17643C45-CB27-4A90-9919-D6E573E4B0F8}"/>
                    </a:ext>
                  </a:extLst>
                </p14:cNvPr>
                <p14:cNvContentPartPr/>
                <p14:nvPr/>
              </p14:nvContentPartPr>
              <p14:xfrm>
                <a:off x="4908159" y="908408"/>
                <a:ext cx="224640" cy="17136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17643C45-CB27-4A90-9919-D6E573E4B0F8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99159" y="899408"/>
                  <a:ext cx="242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CB06831D-0653-45FE-A5DD-23DDA72D6E47}"/>
                    </a:ext>
                  </a:extLst>
                </p14:cNvPr>
                <p14:cNvContentPartPr/>
                <p14:nvPr/>
              </p14:nvContentPartPr>
              <p14:xfrm>
                <a:off x="4955679" y="973208"/>
                <a:ext cx="466200" cy="11808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CB06831D-0653-45FE-A5DD-23DDA72D6E4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946679" y="964568"/>
                  <a:ext cx="483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EA922BE9-59C0-4554-9101-2D013D881C0B}"/>
                    </a:ext>
                  </a:extLst>
                </p14:cNvPr>
                <p14:cNvContentPartPr/>
                <p14:nvPr/>
              </p14:nvContentPartPr>
              <p14:xfrm>
                <a:off x="5798799" y="843248"/>
                <a:ext cx="41760" cy="21276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EA922BE9-59C0-4554-9101-2D013D881C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90159" y="834608"/>
                  <a:ext cx="594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7ABF73F-0F02-408C-B0C0-0B99E22F648E}"/>
                    </a:ext>
                  </a:extLst>
                </p14:cNvPr>
                <p14:cNvContentPartPr/>
                <p14:nvPr/>
              </p14:nvContentPartPr>
              <p14:xfrm>
                <a:off x="5828319" y="863768"/>
                <a:ext cx="109800" cy="12744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7ABF73F-0F02-408C-B0C0-0B99E22F64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819679" y="854768"/>
                  <a:ext cx="127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42DE45A6-D8E0-4DF4-8B34-CFCD6284EF93}"/>
                    </a:ext>
                  </a:extLst>
                </p14:cNvPr>
                <p14:cNvContentPartPr/>
                <p14:nvPr/>
              </p14:nvContentPartPr>
              <p14:xfrm>
                <a:off x="6046839" y="1020368"/>
                <a:ext cx="18000" cy="1800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42DE45A6-D8E0-4DF4-8B34-CFCD6284EF9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037839" y="1011728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8FCD0CDD-4D4E-46B2-A6EB-3F9BB512D29A}"/>
                    </a:ext>
                  </a:extLst>
                </p14:cNvPr>
                <p14:cNvContentPartPr/>
                <p14:nvPr/>
              </p14:nvContentPartPr>
              <p14:xfrm>
                <a:off x="6164919" y="842888"/>
                <a:ext cx="171000" cy="23148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8FCD0CDD-4D4E-46B2-A6EB-3F9BB512D29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156279" y="833888"/>
                  <a:ext cx="188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1B1345C1-662A-4EE6-8904-32988C2B8F57}"/>
                    </a:ext>
                  </a:extLst>
                </p14:cNvPr>
                <p14:cNvContentPartPr/>
                <p14:nvPr/>
              </p14:nvContentPartPr>
              <p14:xfrm>
                <a:off x="6359319" y="978968"/>
                <a:ext cx="158760" cy="28980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1B1345C1-662A-4EE6-8904-32988C2B8F5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50319" y="970328"/>
                  <a:ext cx="176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978E02B2-46D2-487B-8AB2-CCBC3B3F7956}"/>
                    </a:ext>
                  </a:extLst>
                </p14:cNvPr>
                <p14:cNvContentPartPr/>
                <p14:nvPr/>
              </p14:nvContentPartPr>
              <p14:xfrm>
                <a:off x="6582879" y="1014608"/>
                <a:ext cx="118800" cy="6516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978E02B2-46D2-487B-8AB2-CCBC3B3F795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574239" y="1005608"/>
                  <a:ext cx="136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EB74E83C-4560-46A9-80B2-3D348CCCDB8C}"/>
                    </a:ext>
                  </a:extLst>
                </p14:cNvPr>
                <p14:cNvContentPartPr/>
                <p14:nvPr/>
              </p14:nvContentPartPr>
              <p14:xfrm>
                <a:off x="6778359" y="1038008"/>
                <a:ext cx="29880" cy="1800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EB74E83C-4560-46A9-80B2-3D348CCCDB8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769359" y="1029368"/>
                  <a:ext cx="4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0EBFA65C-7960-4F02-BE12-136919A36457}"/>
                    </a:ext>
                  </a:extLst>
                </p14:cNvPr>
                <p14:cNvContentPartPr/>
                <p14:nvPr/>
              </p14:nvContentPartPr>
              <p14:xfrm>
                <a:off x="4860999" y="1173008"/>
                <a:ext cx="1953000" cy="1310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0EBFA65C-7960-4F02-BE12-136919A3645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851999" y="1164008"/>
                  <a:ext cx="19706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D921129-7AD8-471F-9F72-EBFED78DA812}"/>
              </a:ext>
            </a:extLst>
          </p:cNvPr>
          <p:cNvGrpSpPr/>
          <p:nvPr/>
        </p:nvGrpSpPr>
        <p:grpSpPr>
          <a:xfrm>
            <a:off x="1427319" y="2170568"/>
            <a:ext cx="1941480" cy="572760"/>
            <a:chOff x="1427319" y="2170568"/>
            <a:chExt cx="194148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A46AE7-A2B8-4636-BDEF-464BEFE44E71}"/>
                    </a:ext>
                  </a:extLst>
                </p14:cNvPr>
                <p14:cNvContentPartPr/>
                <p14:nvPr/>
              </p14:nvContentPartPr>
              <p14:xfrm>
                <a:off x="1427319" y="2301608"/>
                <a:ext cx="230400" cy="1706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A46AE7-A2B8-4636-BDEF-464BEFE44E7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418679" y="2292608"/>
                  <a:ext cx="248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8E25256-4B24-4924-9674-78C08AAB1349}"/>
                    </a:ext>
                  </a:extLst>
                </p14:cNvPr>
                <p14:cNvContentPartPr/>
                <p14:nvPr/>
              </p14:nvContentPartPr>
              <p14:xfrm>
                <a:off x="1681119" y="2170568"/>
                <a:ext cx="106560" cy="71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8E25256-4B24-4924-9674-78C08AAB134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72479" y="2161928"/>
                  <a:ext cx="12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BBCCAC-7FF4-4C01-A2FC-CDAB4E61C851}"/>
                    </a:ext>
                  </a:extLst>
                </p14:cNvPr>
                <p14:cNvContentPartPr/>
                <p14:nvPr/>
              </p14:nvContentPartPr>
              <p14:xfrm>
                <a:off x="1925199" y="2249768"/>
                <a:ext cx="190440" cy="281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BBCCAC-7FF4-4C01-A2FC-CDAB4E61C85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916199" y="2240768"/>
                  <a:ext cx="208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6A5A49F-71F5-47BE-9FB2-6A25B816D2A2}"/>
                    </a:ext>
                  </a:extLst>
                </p14:cNvPr>
                <p14:cNvContentPartPr/>
                <p14:nvPr/>
              </p14:nvContentPartPr>
              <p14:xfrm>
                <a:off x="1919079" y="2324288"/>
                <a:ext cx="180720" cy="129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6A5A49F-71F5-47BE-9FB2-6A25B816D2A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10079" y="2315288"/>
                  <a:ext cx="198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DB9CE28-8E2E-4135-9CC8-F63EF7532108}"/>
                    </a:ext>
                  </a:extLst>
                </p14:cNvPr>
                <p14:cNvContentPartPr/>
                <p14:nvPr/>
              </p14:nvContentPartPr>
              <p14:xfrm>
                <a:off x="2300679" y="2359568"/>
                <a:ext cx="29880" cy="6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DB9CE28-8E2E-4135-9CC8-F63EF753210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291679" y="2350568"/>
                  <a:ext cx="4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CCDF428-DE11-474E-8487-0FCEFAEA5463}"/>
                    </a:ext>
                  </a:extLst>
                </p14:cNvPr>
                <p14:cNvContentPartPr/>
                <p14:nvPr/>
              </p14:nvContentPartPr>
              <p14:xfrm>
                <a:off x="2300679" y="2436248"/>
                <a:ext cx="130320" cy="12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CCDF428-DE11-474E-8487-0FCEFAEA546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291679" y="2427608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0A75BF9-42C4-42F1-9D7C-63563D82969C}"/>
                    </a:ext>
                  </a:extLst>
                </p14:cNvPr>
                <p14:cNvContentPartPr/>
                <p14:nvPr/>
              </p14:nvContentPartPr>
              <p14:xfrm>
                <a:off x="2619279" y="2406728"/>
                <a:ext cx="112320" cy="6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0A75BF9-42C4-42F1-9D7C-63563D82969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610279" y="239808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B707BFE-64EB-4D85-87FA-A9F7CB0B3EC6}"/>
                    </a:ext>
                  </a:extLst>
                </p14:cNvPr>
                <p14:cNvContentPartPr/>
                <p14:nvPr/>
              </p14:nvContentPartPr>
              <p14:xfrm>
                <a:off x="2908359" y="2235728"/>
                <a:ext cx="136080" cy="196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B707BFE-64EB-4D85-87FA-A9F7CB0B3EC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899359" y="2226728"/>
                  <a:ext cx="153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77E991-F0BA-4837-904C-5D233E4E1495}"/>
                    </a:ext>
                  </a:extLst>
                </p14:cNvPr>
                <p14:cNvContentPartPr/>
                <p14:nvPr/>
              </p14:nvContentPartPr>
              <p14:xfrm>
                <a:off x="2855079" y="2448128"/>
                <a:ext cx="259920" cy="10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77E991-F0BA-4837-904C-5D233E4E149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46439" y="2439128"/>
                  <a:ext cx="277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7518AB-BD92-4B9C-9937-3589BAD8769D}"/>
                    </a:ext>
                  </a:extLst>
                </p14:cNvPr>
                <p14:cNvContentPartPr/>
                <p14:nvPr/>
              </p14:nvContentPartPr>
              <p14:xfrm>
                <a:off x="2867679" y="2489528"/>
                <a:ext cx="123480" cy="142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7518AB-BD92-4B9C-9937-3589BAD8769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858679" y="2480528"/>
                  <a:ext cx="14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A3D2E9B-29A7-4BDA-AE2B-A8C677913FCD}"/>
                    </a:ext>
                  </a:extLst>
                </p14:cNvPr>
                <p14:cNvContentPartPr/>
                <p14:nvPr/>
              </p14:nvContentPartPr>
              <p14:xfrm>
                <a:off x="2872719" y="2542448"/>
                <a:ext cx="112320" cy="122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A3D2E9B-29A7-4BDA-AE2B-A8C677913F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864079" y="2533448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8917D08-5240-46B2-A30A-1A703E58C7BD}"/>
                    </a:ext>
                  </a:extLst>
                </p14:cNvPr>
                <p14:cNvContentPartPr/>
                <p14:nvPr/>
              </p14:nvContentPartPr>
              <p14:xfrm>
                <a:off x="3321279" y="2571968"/>
                <a:ext cx="47520" cy="41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8917D08-5240-46B2-A30A-1A703E58C7B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12279" y="2562968"/>
                  <a:ext cx="65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C4C02493-D2D4-4A49-877E-12483B8FC674}"/>
                    </a:ext>
                  </a:extLst>
                </p14:cNvPr>
                <p14:cNvContentPartPr/>
                <p14:nvPr/>
              </p14:nvContentPartPr>
              <p14:xfrm>
                <a:off x="1439199" y="2542448"/>
                <a:ext cx="1681560" cy="2008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C4C02493-D2D4-4A49-877E-12483B8FC67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30559" y="2533448"/>
                  <a:ext cx="169920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2C422A19-FD75-4921-9617-5B47AF802716}"/>
                  </a:ext>
                </a:extLst>
              </p14:cNvPr>
              <p14:cNvContentPartPr/>
              <p14:nvPr/>
            </p14:nvContentPartPr>
            <p14:xfrm>
              <a:off x="6766479" y="3639368"/>
              <a:ext cx="283680" cy="726480"/>
            </p14:xfrm>
          </p:contentPart>
        </mc:Choice>
        <mc:Fallback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2C422A19-FD75-4921-9617-5B47AF802716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757479" y="3630728"/>
                <a:ext cx="30132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96B99552-15CF-471A-B12E-12550832FA1E}"/>
                  </a:ext>
                </a:extLst>
              </p14:cNvPr>
              <p14:cNvContentPartPr/>
              <p14:nvPr/>
            </p14:nvContentPartPr>
            <p14:xfrm>
              <a:off x="7459119" y="3675008"/>
              <a:ext cx="487800" cy="41364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96B99552-15CF-471A-B12E-12550832FA1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450119" y="3666368"/>
                <a:ext cx="50544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3DF059ED-DD29-4EDA-8227-71C0B1E9CF52}"/>
                  </a:ext>
                </a:extLst>
              </p14:cNvPr>
              <p14:cNvContentPartPr/>
              <p14:nvPr/>
            </p14:nvContentPartPr>
            <p14:xfrm>
              <a:off x="4938399" y="5161808"/>
              <a:ext cx="135360" cy="12204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3DF059ED-DD29-4EDA-8227-71C0B1E9CF52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929399" y="5152808"/>
                <a:ext cx="15300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4" name="Group 713">
            <a:extLst>
              <a:ext uri="{FF2B5EF4-FFF2-40B4-BE49-F238E27FC236}">
                <a16:creationId xmlns:a16="http://schemas.microsoft.com/office/drawing/2014/main" id="{786DC7B0-C56C-4C91-9DE7-F4126F6AB6BC}"/>
              </a:ext>
            </a:extLst>
          </p:cNvPr>
          <p:cNvGrpSpPr/>
          <p:nvPr/>
        </p:nvGrpSpPr>
        <p:grpSpPr>
          <a:xfrm>
            <a:off x="5545359" y="5067128"/>
            <a:ext cx="525240" cy="195480"/>
            <a:chOff x="5545359" y="5067128"/>
            <a:chExt cx="52524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EDDF2DFB-D2FE-4699-8D23-61B21B88C0C8}"/>
                    </a:ext>
                  </a:extLst>
                </p14:cNvPr>
                <p14:cNvContentPartPr/>
                <p14:nvPr/>
              </p14:nvContentPartPr>
              <p14:xfrm>
                <a:off x="5657319" y="5067128"/>
                <a:ext cx="413280" cy="1422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EDDF2DFB-D2FE-4699-8D23-61B21B88C0C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648319" y="5058488"/>
                  <a:ext cx="430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8A460236-7DDB-40CA-BE55-94434875E980}"/>
                    </a:ext>
                  </a:extLst>
                </p14:cNvPr>
                <p14:cNvContentPartPr/>
                <p14:nvPr/>
              </p14:nvContentPartPr>
              <p14:xfrm>
                <a:off x="5545359" y="5132288"/>
                <a:ext cx="183240" cy="130320"/>
              </p14:xfrm>
            </p:contentPart>
          </mc:Choice>
          <mc:Fallback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8A460236-7DDB-40CA-BE55-94434875E98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36359" y="5123288"/>
                  <a:ext cx="2008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3" name="Group 712">
            <a:extLst>
              <a:ext uri="{FF2B5EF4-FFF2-40B4-BE49-F238E27FC236}">
                <a16:creationId xmlns:a16="http://schemas.microsoft.com/office/drawing/2014/main" id="{4220D197-A188-48FC-8D1E-5C13CBDA58A5}"/>
              </a:ext>
            </a:extLst>
          </p:cNvPr>
          <p:cNvGrpSpPr/>
          <p:nvPr/>
        </p:nvGrpSpPr>
        <p:grpSpPr>
          <a:xfrm>
            <a:off x="6432039" y="4791008"/>
            <a:ext cx="1603080" cy="300960"/>
            <a:chOff x="6432039" y="4791008"/>
            <a:chExt cx="16030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1F334016-4CBB-4DBF-973D-39F448319E9C}"/>
                    </a:ext>
                  </a:extLst>
                </p14:cNvPr>
                <p14:cNvContentPartPr/>
                <p14:nvPr/>
              </p14:nvContentPartPr>
              <p14:xfrm>
                <a:off x="6432039" y="4837808"/>
                <a:ext cx="359280" cy="224640"/>
              </p14:xfrm>
            </p:contentPart>
          </mc:Choice>
          <mc:Fallback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1F334016-4CBB-4DBF-973D-39F448319E9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23039" y="4828808"/>
                  <a:ext cx="376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706" name="Ink 705">
                  <a:extLst>
                    <a:ext uri="{FF2B5EF4-FFF2-40B4-BE49-F238E27FC236}">
                      <a16:creationId xmlns:a16="http://schemas.microsoft.com/office/drawing/2014/main" id="{E2D5B32E-BDBC-4691-B26E-827B961CF531}"/>
                    </a:ext>
                  </a:extLst>
                </p14:cNvPr>
                <p14:cNvContentPartPr/>
                <p14:nvPr/>
              </p14:nvContentPartPr>
              <p14:xfrm>
                <a:off x="6878439" y="4990448"/>
                <a:ext cx="177480" cy="77400"/>
              </p14:xfrm>
            </p:contentPart>
          </mc:Choice>
          <mc:Fallback>
            <p:pic>
              <p:nvPicPr>
                <p:cNvPr id="706" name="Ink 705">
                  <a:extLst>
                    <a:ext uri="{FF2B5EF4-FFF2-40B4-BE49-F238E27FC236}">
                      <a16:creationId xmlns:a16="http://schemas.microsoft.com/office/drawing/2014/main" id="{E2D5B32E-BDBC-4691-B26E-827B961CF53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869439" y="4981808"/>
                  <a:ext cx="195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AC1B5D33-38BF-4552-B8DA-6F686D976E59}"/>
                    </a:ext>
                  </a:extLst>
                </p14:cNvPr>
                <p14:cNvContentPartPr/>
                <p14:nvPr/>
              </p14:nvContentPartPr>
              <p14:xfrm>
                <a:off x="7097319" y="4791008"/>
                <a:ext cx="111600" cy="288360"/>
              </p14:xfrm>
            </p:contentPart>
          </mc:Choice>
          <mc:Fallback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AC1B5D33-38BF-4552-B8DA-6F686D976E5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088319" y="4782368"/>
                  <a:ext cx="129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2BBADAD9-1195-4DBB-AA60-8D3EF680F0E2}"/>
                    </a:ext>
                  </a:extLst>
                </p14:cNvPr>
                <p14:cNvContentPartPr/>
                <p14:nvPr/>
              </p14:nvContentPartPr>
              <p14:xfrm>
                <a:off x="7231959" y="4996568"/>
                <a:ext cx="92520" cy="81000"/>
              </p14:xfrm>
            </p:contentPart>
          </mc:Choice>
          <mc:Fallback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2BBADAD9-1195-4DBB-AA60-8D3EF680F0E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23319" y="4987928"/>
                  <a:ext cx="110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09" name="Ink 708">
                  <a:extLst>
                    <a:ext uri="{FF2B5EF4-FFF2-40B4-BE49-F238E27FC236}">
                      <a16:creationId xmlns:a16="http://schemas.microsoft.com/office/drawing/2014/main" id="{9DD9921E-FBCC-465F-95D7-D23A8FE31CE6}"/>
                    </a:ext>
                  </a:extLst>
                </p14:cNvPr>
                <p14:cNvContentPartPr/>
                <p14:nvPr/>
              </p14:nvContentPartPr>
              <p14:xfrm>
                <a:off x="7450119" y="4819448"/>
                <a:ext cx="390240" cy="272520"/>
              </p14:xfrm>
            </p:contentPart>
          </mc:Choice>
          <mc:Fallback>
            <p:pic>
              <p:nvPicPr>
                <p:cNvPr id="709" name="Ink 708">
                  <a:extLst>
                    <a:ext uri="{FF2B5EF4-FFF2-40B4-BE49-F238E27FC236}">
                      <a16:creationId xmlns:a16="http://schemas.microsoft.com/office/drawing/2014/main" id="{9DD9921E-FBCC-465F-95D7-D23A8FE31CE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41119" y="4810808"/>
                  <a:ext cx="4078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C88F281C-13ED-4155-9E39-AEE6F5FA893D}"/>
                    </a:ext>
                  </a:extLst>
                </p14:cNvPr>
                <p14:cNvContentPartPr/>
                <p14:nvPr/>
              </p14:nvContentPartPr>
              <p14:xfrm>
                <a:off x="7910919" y="4855088"/>
                <a:ext cx="53280" cy="47520"/>
              </p14:xfrm>
            </p:contentPart>
          </mc:Choice>
          <mc:Fallback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C88F281C-13ED-4155-9E39-AEE6F5FA893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901919" y="4846088"/>
                  <a:ext cx="7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8DD6CED3-AC15-48D8-B719-E2CD543FB45A}"/>
                    </a:ext>
                  </a:extLst>
                </p14:cNvPr>
                <p14:cNvContentPartPr/>
                <p14:nvPr/>
              </p14:nvContentPartPr>
              <p14:xfrm>
                <a:off x="7922799" y="4901888"/>
                <a:ext cx="112320" cy="178200"/>
              </p14:xfrm>
            </p:contentPart>
          </mc:Choice>
          <mc:Fallback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8DD6CED3-AC15-48D8-B719-E2CD543FB45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13799" y="4893248"/>
                  <a:ext cx="12996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64FFF593-BF25-4C53-92A7-4F340DCDA13F}"/>
                  </a:ext>
                </a:extLst>
              </p14:cNvPr>
              <p14:cNvContentPartPr/>
              <p14:nvPr/>
            </p14:nvContentPartPr>
            <p14:xfrm>
              <a:off x="6600879" y="5332808"/>
              <a:ext cx="1115640" cy="389880"/>
            </p14:xfrm>
          </p:contentPart>
        </mc:Choice>
        <mc:Fallback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64FFF593-BF25-4C53-92A7-4F340DCDA13F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91879" y="5324168"/>
                <a:ext cx="1133280" cy="40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2" name="Group 761">
            <a:extLst>
              <a:ext uri="{FF2B5EF4-FFF2-40B4-BE49-F238E27FC236}">
                <a16:creationId xmlns:a16="http://schemas.microsoft.com/office/drawing/2014/main" id="{5723A5B7-624D-4C2F-A2A6-25380C5EAEBA}"/>
              </a:ext>
            </a:extLst>
          </p:cNvPr>
          <p:cNvGrpSpPr/>
          <p:nvPr/>
        </p:nvGrpSpPr>
        <p:grpSpPr>
          <a:xfrm>
            <a:off x="566199" y="6347648"/>
            <a:ext cx="1162800" cy="371880"/>
            <a:chOff x="566199" y="6347648"/>
            <a:chExt cx="116280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D40E8E33-2483-4697-BDB4-A709A23C4E62}"/>
                    </a:ext>
                  </a:extLst>
                </p14:cNvPr>
                <p14:cNvContentPartPr/>
                <p14:nvPr/>
              </p14:nvContentPartPr>
              <p14:xfrm>
                <a:off x="566199" y="6429728"/>
                <a:ext cx="324720" cy="242640"/>
              </p14:xfrm>
            </p:contentPart>
          </mc:Choice>
          <mc:Fallback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D40E8E33-2483-4697-BDB4-A709A23C4E6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7199" y="6420728"/>
                  <a:ext cx="342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56AB27F2-5A61-4CF2-9C77-BBF0B46A33D4}"/>
                    </a:ext>
                  </a:extLst>
                </p14:cNvPr>
                <p14:cNvContentPartPr/>
                <p14:nvPr/>
              </p14:nvContentPartPr>
              <p14:xfrm>
                <a:off x="926199" y="6501008"/>
                <a:ext cx="183240" cy="159480"/>
              </p14:xfrm>
            </p:contentPart>
          </mc:Choice>
          <mc:Fallback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56AB27F2-5A61-4CF2-9C77-BBF0B46A33D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17199" y="6492008"/>
                  <a:ext cx="20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51A13085-9AC8-4301-9CD9-9BAE81C7BDD4}"/>
                    </a:ext>
                  </a:extLst>
                </p14:cNvPr>
                <p14:cNvContentPartPr/>
                <p14:nvPr/>
              </p14:nvContentPartPr>
              <p14:xfrm>
                <a:off x="1191879" y="6459608"/>
                <a:ext cx="312840" cy="259920"/>
              </p14:xfrm>
            </p:contentPart>
          </mc:Choice>
          <mc:Fallback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51A13085-9AC8-4301-9CD9-9BAE81C7BD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82879" y="6450608"/>
                  <a:ext cx="330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E1BFB1E2-13C9-43DD-98B6-CE7E53EEA0AF}"/>
                    </a:ext>
                  </a:extLst>
                </p14:cNvPr>
                <p14:cNvContentPartPr/>
                <p14:nvPr/>
              </p14:nvContentPartPr>
              <p14:xfrm>
                <a:off x="1339119" y="6347648"/>
                <a:ext cx="389880" cy="112320"/>
              </p14:xfrm>
            </p:contentPart>
          </mc:Choice>
          <mc:Fallback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E1BFB1E2-13C9-43DD-98B6-CE7E53EEA0A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330119" y="6338648"/>
                  <a:ext cx="40752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744" name="Ink 743">
                <a:extLst>
                  <a:ext uri="{FF2B5EF4-FFF2-40B4-BE49-F238E27FC236}">
                    <a16:creationId xmlns:a16="http://schemas.microsoft.com/office/drawing/2014/main" id="{0CE6D0EC-A5EF-4F6B-9ADD-98A994477BBE}"/>
                  </a:ext>
                </a:extLst>
              </p14:cNvPr>
              <p14:cNvContentPartPr/>
              <p14:nvPr/>
            </p14:nvContentPartPr>
            <p14:xfrm>
              <a:off x="1958319" y="6536288"/>
              <a:ext cx="77040" cy="118440"/>
            </p14:xfrm>
          </p:contentPart>
        </mc:Choice>
        <mc:Fallback>
          <p:pic>
            <p:nvPicPr>
              <p:cNvPr id="744" name="Ink 743">
                <a:extLst>
                  <a:ext uri="{FF2B5EF4-FFF2-40B4-BE49-F238E27FC236}">
                    <a16:creationId xmlns:a16="http://schemas.microsoft.com/office/drawing/2014/main" id="{0CE6D0EC-A5EF-4F6B-9ADD-98A994477BBE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949679" y="6527648"/>
                <a:ext cx="9468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1" name="Group 760">
            <a:extLst>
              <a:ext uri="{FF2B5EF4-FFF2-40B4-BE49-F238E27FC236}">
                <a16:creationId xmlns:a16="http://schemas.microsoft.com/office/drawing/2014/main" id="{4CBCB535-3446-48A9-AE36-1B31595CFEFA}"/>
              </a:ext>
            </a:extLst>
          </p:cNvPr>
          <p:cNvGrpSpPr/>
          <p:nvPr/>
        </p:nvGrpSpPr>
        <p:grpSpPr>
          <a:xfrm>
            <a:off x="2288799" y="6394808"/>
            <a:ext cx="1032840" cy="360360"/>
            <a:chOff x="2288799" y="6394808"/>
            <a:chExt cx="103284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745" name="Ink 744">
                  <a:extLst>
                    <a:ext uri="{FF2B5EF4-FFF2-40B4-BE49-F238E27FC236}">
                      <a16:creationId xmlns:a16="http://schemas.microsoft.com/office/drawing/2014/main" id="{BEC4BF7A-4A59-4E39-B660-61B691692768}"/>
                    </a:ext>
                  </a:extLst>
                </p14:cNvPr>
                <p14:cNvContentPartPr/>
                <p14:nvPr/>
              </p14:nvContentPartPr>
              <p14:xfrm>
                <a:off x="2288799" y="6471488"/>
                <a:ext cx="281160" cy="230400"/>
              </p14:xfrm>
            </p:contentPart>
          </mc:Choice>
          <mc:Fallback>
            <p:pic>
              <p:nvPicPr>
                <p:cNvPr id="745" name="Ink 744">
                  <a:extLst>
                    <a:ext uri="{FF2B5EF4-FFF2-40B4-BE49-F238E27FC236}">
                      <a16:creationId xmlns:a16="http://schemas.microsoft.com/office/drawing/2014/main" id="{BEC4BF7A-4A59-4E39-B660-61B69169276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79799" y="6462488"/>
                  <a:ext cx="298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469A4B64-3898-4223-ABE5-DDB3EE14D5DE}"/>
                    </a:ext>
                  </a:extLst>
                </p14:cNvPr>
                <p14:cNvContentPartPr/>
                <p14:nvPr/>
              </p14:nvContentPartPr>
              <p14:xfrm>
                <a:off x="2689839" y="6489128"/>
                <a:ext cx="65160" cy="171360"/>
              </p14:xfrm>
            </p:contentPart>
          </mc:Choice>
          <mc:Fallback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469A4B64-3898-4223-ABE5-DDB3EE14D5D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681199" y="6480128"/>
                  <a:ext cx="82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A26E88DC-2D51-4FE3-ABB9-DABC95ECADD2}"/>
                    </a:ext>
                  </a:extLst>
                </p14:cNvPr>
                <p14:cNvContentPartPr/>
                <p14:nvPr/>
              </p14:nvContentPartPr>
              <p14:xfrm>
                <a:off x="2672199" y="6512888"/>
                <a:ext cx="159480" cy="165600"/>
              </p14:xfrm>
            </p:contentPart>
          </mc:Choice>
          <mc:Fallback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A26E88DC-2D51-4FE3-ABB9-DABC95ECADD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63559" y="6503888"/>
                  <a:ext cx="177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31843AAF-B55A-45FC-90F4-A00883572567}"/>
                    </a:ext>
                  </a:extLst>
                </p14:cNvPr>
                <p14:cNvContentPartPr/>
                <p14:nvPr/>
              </p14:nvContentPartPr>
              <p14:xfrm>
                <a:off x="2866959" y="6465008"/>
                <a:ext cx="248400" cy="278280"/>
              </p14:xfrm>
            </p:contentPart>
          </mc:Choice>
          <mc:Fallback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31843AAF-B55A-45FC-90F4-A0088357256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57959" y="6456008"/>
                  <a:ext cx="2660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C18A132B-9E29-4198-824A-907DB6700E3B}"/>
                    </a:ext>
                  </a:extLst>
                </p14:cNvPr>
                <p14:cNvContentPartPr/>
                <p14:nvPr/>
              </p14:nvContentPartPr>
              <p14:xfrm>
                <a:off x="2919879" y="6618728"/>
                <a:ext cx="153720" cy="82800"/>
              </p14:xfrm>
            </p:contentPart>
          </mc:Choice>
          <mc:Fallback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C18A132B-9E29-4198-824A-907DB6700E3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911239" y="6610088"/>
                  <a:ext cx="171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C018697F-1851-4106-8313-8FA2F2F35A44}"/>
                    </a:ext>
                  </a:extLst>
                </p14:cNvPr>
                <p14:cNvContentPartPr/>
                <p14:nvPr/>
              </p14:nvContentPartPr>
              <p14:xfrm>
                <a:off x="3020319" y="6394808"/>
                <a:ext cx="301320" cy="360360"/>
              </p14:xfrm>
            </p:contentPart>
          </mc:Choice>
          <mc:Fallback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C018697F-1851-4106-8313-8FA2F2F35A4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011319" y="6385808"/>
                  <a:ext cx="31896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0" name="Group 759">
            <a:extLst>
              <a:ext uri="{FF2B5EF4-FFF2-40B4-BE49-F238E27FC236}">
                <a16:creationId xmlns:a16="http://schemas.microsoft.com/office/drawing/2014/main" id="{52998B6F-08ED-433B-AFE3-E4C04593A657}"/>
              </a:ext>
            </a:extLst>
          </p:cNvPr>
          <p:cNvGrpSpPr/>
          <p:nvPr/>
        </p:nvGrpSpPr>
        <p:grpSpPr>
          <a:xfrm>
            <a:off x="3964239" y="6336848"/>
            <a:ext cx="2030040" cy="370800"/>
            <a:chOff x="3964239" y="6336848"/>
            <a:chExt cx="203004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C1D33EC0-BE9F-46FC-89E2-753A238B36BB}"/>
                    </a:ext>
                  </a:extLst>
                </p14:cNvPr>
                <p14:cNvContentPartPr/>
                <p14:nvPr/>
              </p14:nvContentPartPr>
              <p14:xfrm>
                <a:off x="3964239" y="6387968"/>
                <a:ext cx="259920" cy="231840"/>
              </p14:xfrm>
            </p:contentPart>
          </mc:Choice>
          <mc:Fallback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C1D33EC0-BE9F-46FC-89E2-753A238B36B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955239" y="6379328"/>
                  <a:ext cx="277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39946DD9-CDFE-4BC5-AB70-2406E0972C15}"/>
                    </a:ext>
                  </a:extLst>
                </p14:cNvPr>
                <p14:cNvContentPartPr/>
                <p14:nvPr/>
              </p14:nvContentPartPr>
              <p14:xfrm>
                <a:off x="4306239" y="6471488"/>
                <a:ext cx="130320" cy="94680"/>
              </p14:xfrm>
            </p:contentPart>
          </mc:Choice>
          <mc:Fallback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39946DD9-CDFE-4BC5-AB70-2406E0972C1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297599" y="6462488"/>
                  <a:ext cx="147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B18F8668-650F-44F8-9D65-ED052C3BF58F}"/>
                    </a:ext>
                  </a:extLst>
                </p14:cNvPr>
                <p14:cNvContentPartPr/>
                <p14:nvPr/>
              </p14:nvContentPartPr>
              <p14:xfrm>
                <a:off x="4270959" y="6459608"/>
                <a:ext cx="153720" cy="124200"/>
              </p14:xfrm>
            </p:contentPart>
          </mc:Choice>
          <mc:Fallback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B18F8668-650F-44F8-9D65-ED052C3BF58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61959" y="6450968"/>
                  <a:ext cx="17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E87ABB09-F3DC-427C-9241-5387B6F3619E}"/>
                    </a:ext>
                  </a:extLst>
                </p14:cNvPr>
                <p14:cNvContentPartPr/>
                <p14:nvPr/>
              </p14:nvContentPartPr>
              <p14:xfrm>
                <a:off x="4571559" y="6336848"/>
                <a:ext cx="306360" cy="311760"/>
              </p14:xfrm>
            </p:contentPart>
          </mc:Choice>
          <mc:Fallback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E87ABB09-F3DC-427C-9241-5387B6F3619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562919" y="6327848"/>
                  <a:ext cx="324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02350B2E-8F2D-4F11-908A-EF62EE1FAE3A}"/>
                    </a:ext>
                  </a:extLst>
                </p14:cNvPr>
                <p14:cNvContentPartPr/>
                <p14:nvPr/>
              </p14:nvContentPartPr>
              <p14:xfrm>
                <a:off x="5096799" y="6359168"/>
                <a:ext cx="242280" cy="348480"/>
              </p14:xfrm>
            </p:contentPart>
          </mc:Choice>
          <mc:Fallback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02350B2E-8F2D-4F11-908A-EF62EE1FAE3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088159" y="6350528"/>
                  <a:ext cx="259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D68910D5-C610-4FD4-9420-7DD5BBFCF06F}"/>
                    </a:ext>
                  </a:extLst>
                </p14:cNvPr>
                <p14:cNvContentPartPr/>
                <p14:nvPr/>
              </p14:nvContentPartPr>
              <p14:xfrm>
                <a:off x="5114439" y="6494888"/>
                <a:ext cx="242280" cy="76680"/>
              </p14:xfrm>
            </p:contentPart>
          </mc:Choice>
          <mc:Fallback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D68910D5-C610-4FD4-9420-7DD5BBFCF06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105799" y="6486248"/>
                  <a:ext cx="25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DD9983B7-A0E2-494E-94C4-7D9119A128EB}"/>
                    </a:ext>
                  </a:extLst>
                </p14:cNvPr>
                <p14:cNvContentPartPr/>
                <p14:nvPr/>
              </p14:nvContentPartPr>
              <p14:xfrm>
                <a:off x="5604039" y="6435848"/>
                <a:ext cx="130320" cy="24120"/>
              </p14:xfrm>
            </p:contentPart>
          </mc:Choice>
          <mc:Fallback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DD9983B7-A0E2-494E-94C4-7D9119A128E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595399" y="6427208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58" name="Ink 757">
                  <a:extLst>
                    <a:ext uri="{FF2B5EF4-FFF2-40B4-BE49-F238E27FC236}">
                      <a16:creationId xmlns:a16="http://schemas.microsoft.com/office/drawing/2014/main" id="{D12C88AC-8A85-4447-B344-E1395E1F9872}"/>
                    </a:ext>
                  </a:extLst>
                </p14:cNvPr>
                <p14:cNvContentPartPr/>
                <p14:nvPr/>
              </p14:nvContentPartPr>
              <p14:xfrm>
                <a:off x="5574879" y="6524408"/>
                <a:ext cx="171360" cy="6120"/>
              </p14:xfrm>
            </p:contentPart>
          </mc:Choice>
          <mc:Fallback>
            <p:pic>
              <p:nvPicPr>
                <p:cNvPr id="758" name="Ink 757">
                  <a:extLst>
                    <a:ext uri="{FF2B5EF4-FFF2-40B4-BE49-F238E27FC236}">
                      <a16:creationId xmlns:a16="http://schemas.microsoft.com/office/drawing/2014/main" id="{D12C88AC-8A85-4447-B344-E1395E1F987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565879" y="6515768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7A6B3DF4-E10E-43B0-8287-26A4FE52A2B1}"/>
                    </a:ext>
                  </a:extLst>
                </p14:cNvPr>
                <p14:cNvContentPartPr/>
                <p14:nvPr/>
              </p14:nvContentPartPr>
              <p14:xfrm>
                <a:off x="5922999" y="6430088"/>
                <a:ext cx="71280" cy="92160"/>
              </p14:xfrm>
            </p:contentPart>
          </mc:Choice>
          <mc:Fallback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7A6B3DF4-E10E-43B0-8287-26A4FE52A2B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914359" y="6421448"/>
                  <a:ext cx="8892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4" name="Group 773">
            <a:extLst>
              <a:ext uri="{FF2B5EF4-FFF2-40B4-BE49-F238E27FC236}">
                <a16:creationId xmlns:a16="http://schemas.microsoft.com/office/drawing/2014/main" id="{CB5617CF-E1C1-45FA-B1E1-AC31551D8D9D}"/>
              </a:ext>
            </a:extLst>
          </p:cNvPr>
          <p:cNvGrpSpPr/>
          <p:nvPr/>
        </p:nvGrpSpPr>
        <p:grpSpPr>
          <a:xfrm>
            <a:off x="5016159" y="5746448"/>
            <a:ext cx="364320" cy="253080"/>
            <a:chOff x="5016159" y="5746448"/>
            <a:chExt cx="3643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763" name="Ink 762">
                  <a:extLst>
                    <a:ext uri="{FF2B5EF4-FFF2-40B4-BE49-F238E27FC236}">
                      <a16:creationId xmlns:a16="http://schemas.microsoft.com/office/drawing/2014/main" id="{814B3F67-DA17-4DC2-BC57-00C5332BFC46}"/>
                    </a:ext>
                  </a:extLst>
                </p14:cNvPr>
                <p14:cNvContentPartPr/>
                <p14:nvPr/>
              </p14:nvContentPartPr>
              <p14:xfrm>
                <a:off x="5016159" y="5746448"/>
                <a:ext cx="287640" cy="253080"/>
              </p14:xfrm>
            </p:contentPart>
          </mc:Choice>
          <mc:Fallback>
            <p:pic>
              <p:nvPicPr>
                <p:cNvPr id="763" name="Ink 762">
                  <a:extLst>
                    <a:ext uri="{FF2B5EF4-FFF2-40B4-BE49-F238E27FC236}">
                      <a16:creationId xmlns:a16="http://schemas.microsoft.com/office/drawing/2014/main" id="{814B3F67-DA17-4DC2-BC57-00C5332BFC4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007519" y="5737808"/>
                  <a:ext cx="3052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E80E1F72-6B02-4A41-A033-531DC26EADCA}"/>
                    </a:ext>
                  </a:extLst>
                </p14:cNvPr>
                <p14:cNvContentPartPr/>
                <p14:nvPr/>
              </p14:nvContentPartPr>
              <p14:xfrm>
                <a:off x="5120559" y="5840048"/>
                <a:ext cx="259920" cy="24120"/>
              </p14:xfrm>
            </p:contentPart>
          </mc:Choice>
          <mc:Fallback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E80E1F72-6B02-4A41-A033-531DC26EADC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111559" y="5831408"/>
                  <a:ext cx="2775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3" name="Group 772">
            <a:extLst>
              <a:ext uri="{FF2B5EF4-FFF2-40B4-BE49-F238E27FC236}">
                <a16:creationId xmlns:a16="http://schemas.microsoft.com/office/drawing/2014/main" id="{E6DEAE7B-7156-48BC-BC71-189D7D894913}"/>
              </a:ext>
            </a:extLst>
          </p:cNvPr>
          <p:cNvGrpSpPr/>
          <p:nvPr/>
        </p:nvGrpSpPr>
        <p:grpSpPr>
          <a:xfrm>
            <a:off x="5704479" y="5733848"/>
            <a:ext cx="129960" cy="354600"/>
            <a:chOff x="5704479" y="5733848"/>
            <a:chExt cx="1299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D962796A-0AA9-48B2-99A8-73FB0C71B1BD}"/>
                    </a:ext>
                  </a:extLst>
                </p14:cNvPr>
                <p14:cNvContentPartPr/>
                <p14:nvPr/>
              </p14:nvContentPartPr>
              <p14:xfrm>
                <a:off x="5704479" y="5733848"/>
                <a:ext cx="124200" cy="236160"/>
              </p14:xfrm>
            </p:contentPart>
          </mc:Choice>
          <mc:Fallback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D962796A-0AA9-48B2-99A8-73FB0C71B1B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695839" y="5725208"/>
                  <a:ext cx="141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766" name="Ink 765">
                  <a:extLst>
                    <a:ext uri="{FF2B5EF4-FFF2-40B4-BE49-F238E27FC236}">
                      <a16:creationId xmlns:a16="http://schemas.microsoft.com/office/drawing/2014/main" id="{FB6B605C-F2C4-4FD3-8A00-1D40B14DF7D1}"/>
                    </a:ext>
                  </a:extLst>
                </p14:cNvPr>
                <p14:cNvContentPartPr/>
                <p14:nvPr/>
              </p14:nvContentPartPr>
              <p14:xfrm>
                <a:off x="5769279" y="5910968"/>
                <a:ext cx="65160" cy="177480"/>
              </p14:xfrm>
            </p:contentPart>
          </mc:Choice>
          <mc:Fallback>
            <p:pic>
              <p:nvPicPr>
                <p:cNvPr id="766" name="Ink 765">
                  <a:extLst>
                    <a:ext uri="{FF2B5EF4-FFF2-40B4-BE49-F238E27FC236}">
                      <a16:creationId xmlns:a16="http://schemas.microsoft.com/office/drawing/2014/main" id="{FB6B605C-F2C4-4FD3-8A00-1D40B14DF7D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760639" y="5902328"/>
                  <a:ext cx="828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2" name="Group 771">
            <a:extLst>
              <a:ext uri="{FF2B5EF4-FFF2-40B4-BE49-F238E27FC236}">
                <a16:creationId xmlns:a16="http://schemas.microsoft.com/office/drawing/2014/main" id="{147F639A-8ACB-48BF-9295-9888B86DDB7F}"/>
              </a:ext>
            </a:extLst>
          </p:cNvPr>
          <p:cNvGrpSpPr/>
          <p:nvPr/>
        </p:nvGrpSpPr>
        <p:grpSpPr>
          <a:xfrm>
            <a:off x="6205959" y="5881448"/>
            <a:ext cx="478080" cy="166320"/>
            <a:chOff x="6205959" y="5881448"/>
            <a:chExt cx="47808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14E79C24-DD46-4BDB-B907-D309673A55CB}"/>
                    </a:ext>
                  </a:extLst>
                </p14:cNvPr>
                <p14:cNvContentPartPr/>
                <p14:nvPr/>
              </p14:nvContentPartPr>
              <p14:xfrm>
                <a:off x="6205959" y="5942648"/>
                <a:ext cx="336600" cy="105120"/>
              </p14:xfrm>
            </p:contentPart>
          </mc:Choice>
          <mc:Fallback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14E79C24-DD46-4BDB-B907-D309673A55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196959" y="5933648"/>
                  <a:ext cx="354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82C8F260-640D-465F-87CF-F1D6D4600F51}"/>
                    </a:ext>
                  </a:extLst>
                </p14:cNvPr>
                <p14:cNvContentPartPr/>
                <p14:nvPr/>
              </p14:nvContentPartPr>
              <p14:xfrm>
                <a:off x="6559839" y="5881448"/>
                <a:ext cx="124200" cy="130320"/>
              </p14:xfrm>
            </p:contentPart>
          </mc:Choice>
          <mc:Fallback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82C8F260-640D-465F-87CF-F1D6D4600F5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551199" y="5872808"/>
                  <a:ext cx="1418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1" name="Group 770">
            <a:extLst>
              <a:ext uri="{FF2B5EF4-FFF2-40B4-BE49-F238E27FC236}">
                <a16:creationId xmlns:a16="http://schemas.microsoft.com/office/drawing/2014/main" id="{F296C6AF-B7BC-405E-ABAB-769C0591F809}"/>
              </a:ext>
            </a:extLst>
          </p:cNvPr>
          <p:cNvGrpSpPr/>
          <p:nvPr/>
        </p:nvGrpSpPr>
        <p:grpSpPr>
          <a:xfrm>
            <a:off x="6998319" y="5940488"/>
            <a:ext cx="965880" cy="331200"/>
            <a:chOff x="6998319" y="5940488"/>
            <a:chExt cx="96588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ADE2B56B-F36A-4AF1-A756-A32B325856F0}"/>
                    </a:ext>
                  </a:extLst>
                </p14:cNvPr>
                <p14:cNvContentPartPr/>
                <p14:nvPr/>
              </p14:nvContentPartPr>
              <p14:xfrm>
                <a:off x="6998319" y="5940488"/>
                <a:ext cx="316800" cy="101160"/>
              </p14:xfrm>
            </p:contentPart>
          </mc:Choice>
          <mc:Fallback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ADE2B56B-F36A-4AF1-A756-A32B325856F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989679" y="5931488"/>
                  <a:ext cx="33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2C8CAA57-7E1D-4FE6-A340-5137AEFD6E35}"/>
                    </a:ext>
                  </a:extLst>
                </p14:cNvPr>
                <p14:cNvContentPartPr/>
                <p14:nvPr/>
              </p14:nvContentPartPr>
              <p14:xfrm>
                <a:off x="7344279" y="5941568"/>
                <a:ext cx="619920" cy="330120"/>
              </p14:xfrm>
            </p:contentPart>
          </mc:Choice>
          <mc:Fallback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2C8CAA57-7E1D-4FE6-A340-5137AEFD6E3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335639" y="5932568"/>
                  <a:ext cx="63756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775" name="Ink 774">
                <a:extLst>
                  <a:ext uri="{FF2B5EF4-FFF2-40B4-BE49-F238E27FC236}">
                    <a16:creationId xmlns:a16="http://schemas.microsoft.com/office/drawing/2014/main" id="{78C6B961-6D00-4AA0-AD89-A907AA23D9D9}"/>
                  </a:ext>
                </a:extLst>
              </p14:cNvPr>
              <p14:cNvContentPartPr/>
              <p14:nvPr/>
            </p14:nvContentPartPr>
            <p14:xfrm>
              <a:off x="5775399" y="5934728"/>
              <a:ext cx="106560" cy="136080"/>
            </p14:xfrm>
          </p:contentPart>
        </mc:Choice>
        <mc:Fallback>
          <p:pic>
            <p:nvPicPr>
              <p:cNvPr id="775" name="Ink 774">
                <a:extLst>
                  <a:ext uri="{FF2B5EF4-FFF2-40B4-BE49-F238E27FC236}">
                    <a16:creationId xmlns:a16="http://schemas.microsoft.com/office/drawing/2014/main" id="{78C6B961-6D00-4AA0-AD89-A907AA23D9D9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766399" y="5926088"/>
                <a:ext cx="1242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oup 777">
            <a:extLst>
              <a:ext uri="{FF2B5EF4-FFF2-40B4-BE49-F238E27FC236}">
                <a16:creationId xmlns:a16="http://schemas.microsoft.com/office/drawing/2014/main" id="{31238674-585F-4879-9795-EA94C5CDDA42}"/>
              </a:ext>
            </a:extLst>
          </p:cNvPr>
          <p:cNvGrpSpPr/>
          <p:nvPr/>
        </p:nvGrpSpPr>
        <p:grpSpPr>
          <a:xfrm>
            <a:off x="501039" y="5067488"/>
            <a:ext cx="4200840" cy="1020600"/>
            <a:chOff x="501039" y="5067488"/>
            <a:chExt cx="4200840" cy="102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E13EFDD2-EEEC-4FE0-9800-A6D6FF850A23}"/>
                    </a:ext>
                  </a:extLst>
                </p14:cNvPr>
                <p14:cNvContentPartPr/>
                <p14:nvPr/>
              </p14:nvContentPartPr>
              <p14:xfrm>
                <a:off x="1627479" y="5146688"/>
                <a:ext cx="274680" cy="3099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E13EFDD2-EEEC-4FE0-9800-A6D6FF850A2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618839" y="5138048"/>
                  <a:ext cx="292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F26B936-C7B2-46E9-929A-8B94A2C34E86}"/>
                    </a:ext>
                  </a:extLst>
                </p14:cNvPr>
                <p14:cNvContentPartPr/>
                <p14:nvPr/>
              </p14:nvContentPartPr>
              <p14:xfrm>
                <a:off x="1734399" y="5079008"/>
                <a:ext cx="100800" cy="241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F26B936-C7B2-46E9-929A-8B94A2C34E8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25399" y="5070368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99B83FB-8DE7-448F-B85B-22A9F2E30E13}"/>
                    </a:ext>
                  </a:extLst>
                </p14:cNvPr>
                <p14:cNvContentPartPr/>
                <p14:nvPr/>
              </p14:nvContentPartPr>
              <p14:xfrm>
                <a:off x="2052639" y="5232728"/>
                <a:ext cx="82800" cy="770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99B83FB-8DE7-448F-B85B-22A9F2E30E1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043999" y="5223728"/>
                  <a:ext cx="100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813C5FD-9158-43B9-BA54-ECDC539A67EE}"/>
                    </a:ext>
                  </a:extLst>
                </p14:cNvPr>
                <p14:cNvContentPartPr/>
                <p14:nvPr/>
              </p14:nvContentPartPr>
              <p14:xfrm>
                <a:off x="2330919" y="5232008"/>
                <a:ext cx="153000" cy="12888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813C5FD-9158-43B9-BA54-ECDC539A67E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321919" y="5223008"/>
                  <a:ext cx="17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46CE07D-E187-494A-BABC-C7A0EDBC79D1}"/>
                    </a:ext>
                  </a:extLst>
                </p14:cNvPr>
                <p14:cNvContentPartPr/>
                <p14:nvPr/>
              </p14:nvContentPartPr>
              <p14:xfrm>
                <a:off x="2530719" y="5220848"/>
                <a:ext cx="124200" cy="946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46CE07D-E187-494A-BABC-C7A0EDBC79D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521719" y="5211848"/>
                  <a:ext cx="14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226E1312-DD03-4024-BC2F-2AE57B239D3D}"/>
                    </a:ext>
                  </a:extLst>
                </p14:cNvPr>
                <p14:cNvContentPartPr/>
                <p14:nvPr/>
              </p14:nvContentPartPr>
              <p14:xfrm>
                <a:off x="2548359" y="5256128"/>
                <a:ext cx="165600" cy="770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226E1312-DD03-4024-BC2F-2AE57B239D3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539359" y="5247488"/>
                  <a:ext cx="18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305A1BC-EF67-4938-A373-7BF1ABBFCF4F}"/>
                    </a:ext>
                  </a:extLst>
                </p14:cNvPr>
                <p14:cNvContentPartPr/>
                <p14:nvPr/>
              </p14:nvContentPartPr>
              <p14:xfrm>
                <a:off x="2707839" y="5238848"/>
                <a:ext cx="212760" cy="2181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305A1BC-EF67-4938-A373-7BF1ABBFCF4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698839" y="5229848"/>
                  <a:ext cx="23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7D18242-4588-48FB-8C70-702811B660BF}"/>
                    </a:ext>
                  </a:extLst>
                </p14:cNvPr>
                <p14:cNvContentPartPr/>
                <p14:nvPr/>
              </p14:nvContentPartPr>
              <p14:xfrm>
                <a:off x="2825559" y="5167568"/>
                <a:ext cx="141840" cy="356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7D18242-4588-48FB-8C70-702811B660B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16919" y="5158928"/>
                  <a:ext cx="159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F8D5D30-1997-4620-B6DF-67796A75624E}"/>
                    </a:ext>
                  </a:extLst>
                </p14:cNvPr>
                <p14:cNvContentPartPr/>
                <p14:nvPr/>
              </p14:nvContentPartPr>
              <p14:xfrm>
                <a:off x="3167919" y="5397608"/>
                <a:ext cx="53280" cy="889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F8D5D30-1997-4620-B6DF-67796A75624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158919" y="5388968"/>
                  <a:ext cx="70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D1E2F37C-EDE7-448A-BBA2-51AC22D102AA}"/>
                    </a:ext>
                  </a:extLst>
                </p14:cNvPr>
                <p14:cNvContentPartPr/>
                <p14:nvPr/>
              </p14:nvContentPartPr>
              <p14:xfrm>
                <a:off x="3869199" y="5143808"/>
                <a:ext cx="219240" cy="1695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D1E2F37C-EDE7-448A-BBA2-51AC22D102A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860559" y="5135168"/>
                  <a:ext cx="236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CB7FED5F-4619-4D98-906B-676D20644290}"/>
                    </a:ext>
                  </a:extLst>
                </p14:cNvPr>
                <p14:cNvContentPartPr/>
                <p14:nvPr/>
              </p14:nvContentPartPr>
              <p14:xfrm>
                <a:off x="4105719" y="5191328"/>
                <a:ext cx="12240" cy="3564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CB7FED5F-4619-4D98-906B-676D2064429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097079" y="5182328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B3843EC-615E-4255-9069-3695C302CFEF}"/>
                    </a:ext>
                  </a:extLst>
                </p14:cNvPr>
                <p14:cNvContentPartPr/>
                <p14:nvPr/>
              </p14:nvContentPartPr>
              <p14:xfrm>
                <a:off x="4276719" y="5128328"/>
                <a:ext cx="189000" cy="2286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B3843EC-615E-4255-9069-3695C302CFE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268079" y="5119328"/>
                  <a:ext cx="206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D7C7EA6-EAD7-431A-AE40-E5AAD4DAF0FF}"/>
                    </a:ext>
                  </a:extLst>
                </p14:cNvPr>
                <p14:cNvContentPartPr/>
                <p14:nvPr/>
              </p14:nvContentPartPr>
              <p14:xfrm>
                <a:off x="4306239" y="5067488"/>
                <a:ext cx="395640" cy="2185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D7C7EA6-EAD7-431A-AE40-E5AAD4DAF0F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297599" y="5058488"/>
                  <a:ext cx="413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4ED1413D-D9FE-49D6-97DC-35BD45024592}"/>
                    </a:ext>
                  </a:extLst>
                </p14:cNvPr>
                <p14:cNvContentPartPr/>
                <p14:nvPr/>
              </p14:nvContentPartPr>
              <p14:xfrm>
                <a:off x="4601439" y="5273768"/>
                <a:ext cx="82800" cy="61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4ED1413D-D9FE-49D6-97DC-35BD45024592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92439" y="5265128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B5369793-C170-4269-9AF2-ED3F2C7C96B3}"/>
                    </a:ext>
                  </a:extLst>
                </p14:cNvPr>
                <p14:cNvContentPartPr/>
                <p14:nvPr/>
              </p14:nvContentPartPr>
              <p14:xfrm>
                <a:off x="2137239" y="5751848"/>
                <a:ext cx="240120" cy="242280"/>
              </p14:xfrm>
            </p:contentPart>
          </mc:Choice>
          <mc:Fallback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B5369793-C170-4269-9AF2-ED3F2C7C96B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128599" y="5742848"/>
                  <a:ext cx="257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24" name="Ink 723">
                  <a:extLst>
                    <a:ext uri="{FF2B5EF4-FFF2-40B4-BE49-F238E27FC236}">
                      <a16:creationId xmlns:a16="http://schemas.microsoft.com/office/drawing/2014/main" id="{615F4FC1-4E6D-4654-91D9-2E98123C7885}"/>
                    </a:ext>
                  </a:extLst>
                </p14:cNvPr>
                <p14:cNvContentPartPr/>
                <p14:nvPr/>
              </p14:nvContentPartPr>
              <p14:xfrm>
                <a:off x="2212119" y="5828528"/>
                <a:ext cx="100800" cy="59400"/>
              </p14:xfrm>
            </p:contentPart>
          </mc:Choice>
          <mc:Fallback>
            <p:pic>
              <p:nvPicPr>
                <p:cNvPr id="724" name="Ink 723">
                  <a:extLst>
                    <a:ext uri="{FF2B5EF4-FFF2-40B4-BE49-F238E27FC236}">
                      <a16:creationId xmlns:a16="http://schemas.microsoft.com/office/drawing/2014/main" id="{615F4FC1-4E6D-4654-91D9-2E98123C788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203119" y="5819528"/>
                  <a:ext cx="11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5AF00602-DE12-454C-80CE-CE7AD055533E}"/>
                    </a:ext>
                  </a:extLst>
                </p14:cNvPr>
                <p14:cNvContentPartPr/>
                <p14:nvPr/>
              </p14:nvContentPartPr>
              <p14:xfrm>
                <a:off x="2247399" y="5639528"/>
                <a:ext cx="442800" cy="259920"/>
              </p14:xfrm>
            </p:contentPart>
          </mc:Choice>
          <mc:Fallback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5AF00602-DE12-454C-80CE-CE7AD055533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238759" y="5630888"/>
                  <a:ext cx="460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726" name="Ink 725">
                  <a:extLst>
                    <a:ext uri="{FF2B5EF4-FFF2-40B4-BE49-F238E27FC236}">
                      <a16:creationId xmlns:a16="http://schemas.microsoft.com/office/drawing/2014/main" id="{3E03F902-47A3-43E8-BCB9-57FFAFEA8C83}"/>
                    </a:ext>
                  </a:extLst>
                </p14:cNvPr>
                <p14:cNvContentPartPr/>
                <p14:nvPr/>
              </p14:nvContentPartPr>
              <p14:xfrm>
                <a:off x="2879559" y="5739968"/>
                <a:ext cx="288360" cy="252000"/>
              </p14:xfrm>
            </p:contentPart>
          </mc:Choice>
          <mc:Fallback>
            <p:pic>
              <p:nvPicPr>
                <p:cNvPr id="726" name="Ink 725">
                  <a:extLst>
                    <a:ext uri="{FF2B5EF4-FFF2-40B4-BE49-F238E27FC236}">
                      <a16:creationId xmlns:a16="http://schemas.microsoft.com/office/drawing/2014/main" id="{3E03F902-47A3-43E8-BCB9-57FFAFEA8C8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870919" y="5730968"/>
                  <a:ext cx="306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6FA99294-F295-451F-80E2-D127523EB0E4}"/>
                    </a:ext>
                  </a:extLst>
                </p14:cNvPr>
                <p14:cNvContentPartPr/>
                <p14:nvPr/>
              </p14:nvContentPartPr>
              <p14:xfrm>
                <a:off x="3343959" y="5763368"/>
                <a:ext cx="243000" cy="95400"/>
              </p14:xfrm>
            </p:contentPart>
          </mc:Choice>
          <mc:Fallback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6FA99294-F295-451F-80E2-D127523EB0E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335319" y="5754728"/>
                  <a:ext cx="26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729" name="Ink 728">
                  <a:extLst>
                    <a:ext uri="{FF2B5EF4-FFF2-40B4-BE49-F238E27FC236}">
                      <a16:creationId xmlns:a16="http://schemas.microsoft.com/office/drawing/2014/main" id="{A57EF423-13AC-4061-82A9-BCD413672A47}"/>
                    </a:ext>
                  </a:extLst>
                </p14:cNvPr>
                <p14:cNvContentPartPr/>
                <p14:nvPr/>
              </p14:nvContentPartPr>
              <p14:xfrm>
                <a:off x="3403719" y="5722328"/>
                <a:ext cx="77040" cy="254160"/>
              </p14:xfrm>
            </p:contentPart>
          </mc:Choice>
          <mc:Fallback>
            <p:pic>
              <p:nvPicPr>
                <p:cNvPr id="729" name="Ink 728">
                  <a:extLst>
                    <a:ext uri="{FF2B5EF4-FFF2-40B4-BE49-F238E27FC236}">
                      <a16:creationId xmlns:a16="http://schemas.microsoft.com/office/drawing/2014/main" id="{A57EF423-13AC-4061-82A9-BCD413672A4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395079" y="5713328"/>
                  <a:ext cx="94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730" name="Ink 729">
                  <a:extLst>
                    <a:ext uri="{FF2B5EF4-FFF2-40B4-BE49-F238E27FC236}">
                      <a16:creationId xmlns:a16="http://schemas.microsoft.com/office/drawing/2014/main" id="{B23677A3-B1B1-4796-8460-AA78712E78C6}"/>
                    </a:ext>
                  </a:extLst>
                </p14:cNvPr>
                <p14:cNvContentPartPr/>
                <p14:nvPr/>
              </p14:nvContentPartPr>
              <p14:xfrm>
                <a:off x="3274119" y="6010688"/>
                <a:ext cx="218520" cy="12600"/>
              </p14:xfrm>
            </p:contentPart>
          </mc:Choice>
          <mc:Fallback>
            <p:pic>
              <p:nvPicPr>
                <p:cNvPr id="730" name="Ink 729">
                  <a:extLst>
                    <a:ext uri="{FF2B5EF4-FFF2-40B4-BE49-F238E27FC236}">
                      <a16:creationId xmlns:a16="http://schemas.microsoft.com/office/drawing/2014/main" id="{B23677A3-B1B1-4796-8460-AA78712E78C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265119" y="6002048"/>
                  <a:ext cx="236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58378AF0-8CE0-4CC1-92DE-1490854A3AC2}"/>
                    </a:ext>
                  </a:extLst>
                </p14:cNvPr>
                <p14:cNvContentPartPr/>
                <p14:nvPr/>
              </p14:nvContentPartPr>
              <p14:xfrm>
                <a:off x="3403359" y="5675168"/>
                <a:ext cx="207000" cy="57600"/>
              </p14:xfrm>
            </p:contentPart>
          </mc:Choice>
          <mc:Fallback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58378AF0-8CE0-4CC1-92DE-1490854A3AC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394719" y="5666168"/>
                  <a:ext cx="224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5D5905FD-A1AA-449B-93A0-B3277FC6EFC8}"/>
                    </a:ext>
                  </a:extLst>
                </p14:cNvPr>
                <p14:cNvContentPartPr/>
                <p14:nvPr/>
              </p14:nvContentPartPr>
              <p14:xfrm>
                <a:off x="3722319" y="5545208"/>
                <a:ext cx="183240" cy="513720"/>
              </p14:xfrm>
            </p:contentPart>
          </mc:Choice>
          <mc:Fallback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5D5905FD-A1AA-449B-93A0-B3277FC6EFC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713319" y="5536568"/>
                  <a:ext cx="2008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8F0700A3-EBB3-4C80-AC43-EF0D1C69A854}"/>
                    </a:ext>
                  </a:extLst>
                </p14:cNvPr>
                <p14:cNvContentPartPr/>
                <p14:nvPr/>
              </p14:nvContentPartPr>
              <p14:xfrm>
                <a:off x="1214919" y="5687048"/>
                <a:ext cx="318960" cy="318600"/>
              </p14:xfrm>
            </p:contentPart>
          </mc:Choice>
          <mc:Fallback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8F0700A3-EBB3-4C80-AC43-EF0D1C69A85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206279" y="5678048"/>
                  <a:ext cx="3366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F5B68AA2-511D-4A6F-92E2-03D0113FC807}"/>
                    </a:ext>
                  </a:extLst>
                </p14:cNvPr>
                <p14:cNvContentPartPr/>
                <p14:nvPr/>
              </p14:nvContentPartPr>
              <p14:xfrm>
                <a:off x="1339119" y="5869568"/>
                <a:ext cx="165600" cy="53280"/>
              </p14:xfrm>
            </p:contentPart>
          </mc:Choice>
          <mc:Fallback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F5B68AA2-511D-4A6F-92E2-03D0113FC80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330119" y="5860928"/>
                  <a:ext cx="183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4FFC9F66-4536-4882-8513-10ED08958DA4}"/>
                    </a:ext>
                  </a:extLst>
                </p14:cNvPr>
                <p14:cNvContentPartPr/>
                <p14:nvPr/>
              </p14:nvContentPartPr>
              <p14:xfrm>
                <a:off x="1409679" y="5651048"/>
                <a:ext cx="147960" cy="18360"/>
              </p14:xfrm>
            </p:contentPart>
          </mc:Choice>
          <mc:Fallback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4FFC9F66-4536-4882-8513-10ED08958DA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401039" y="5642408"/>
                  <a:ext cx="165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A3138330-FA56-449E-A393-45C2E15488C6}"/>
                    </a:ext>
                  </a:extLst>
                </p14:cNvPr>
                <p14:cNvContentPartPr/>
                <p14:nvPr/>
              </p14:nvContentPartPr>
              <p14:xfrm>
                <a:off x="1710639" y="5568968"/>
                <a:ext cx="29880" cy="88920"/>
              </p14:xfrm>
            </p:contentPart>
          </mc:Choice>
          <mc:Fallback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A3138330-FA56-449E-A393-45C2E15488C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701639" y="5559968"/>
                  <a:ext cx="4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35430E09-F320-498B-BD93-C35391FAC3E7}"/>
                    </a:ext>
                  </a:extLst>
                </p14:cNvPr>
                <p14:cNvContentPartPr/>
                <p14:nvPr/>
              </p14:nvContentPartPr>
              <p14:xfrm>
                <a:off x="1816839" y="5769488"/>
                <a:ext cx="53280" cy="6120"/>
              </p14:xfrm>
            </p:contentPart>
          </mc:Choice>
          <mc:Fallback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35430E09-F320-498B-BD93-C35391FAC3E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807839" y="576048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0F18DD6C-C572-4728-B2EA-F557C83B156D}"/>
                    </a:ext>
                  </a:extLst>
                </p14:cNvPr>
                <p14:cNvContentPartPr/>
                <p14:nvPr/>
              </p14:nvContentPartPr>
              <p14:xfrm>
                <a:off x="1787319" y="5875688"/>
                <a:ext cx="71280" cy="6120"/>
              </p14:xfrm>
            </p:contentPart>
          </mc:Choice>
          <mc:Fallback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0F18DD6C-C572-4728-B2EA-F557C83B156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778679" y="5866688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2E116512-B789-40AA-AB2B-8DDF3C2C91BD}"/>
                    </a:ext>
                  </a:extLst>
                </p14:cNvPr>
                <p14:cNvContentPartPr/>
                <p14:nvPr/>
              </p14:nvContentPartPr>
              <p14:xfrm>
                <a:off x="1041399" y="5568248"/>
                <a:ext cx="262800" cy="519840"/>
              </p14:xfrm>
            </p:contentPart>
          </mc:Choice>
          <mc:Fallback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2E116512-B789-40AA-AB2B-8DDF3C2C91B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32759" y="5559608"/>
                  <a:ext cx="2804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9243A622-1336-42C0-AEA8-0D1BB875F5C0}"/>
                    </a:ext>
                  </a:extLst>
                </p14:cNvPr>
                <p14:cNvContentPartPr/>
                <p14:nvPr/>
              </p14:nvContentPartPr>
              <p14:xfrm>
                <a:off x="501039" y="5686688"/>
                <a:ext cx="260640" cy="212760"/>
              </p14:xfrm>
            </p:contentPart>
          </mc:Choice>
          <mc:Fallback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9243A622-1336-42C0-AEA8-0D1BB875F5C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92039" y="5678048"/>
                  <a:ext cx="278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736" name="Ink 735">
                  <a:extLst>
                    <a:ext uri="{FF2B5EF4-FFF2-40B4-BE49-F238E27FC236}">
                      <a16:creationId xmlns:a16="http://schemas.microsoft.com/office/drawing/2014/main" id="{FE25CF70-0391-4BF3-9CE7-8CF1663712E6}"/>
                    </a:ext>
                  </a:extLst>
                </p14:cNvPr>
                <p14:cNvContentPartPr/>
                <p14:nvPr/>
              </p14:nvContentPartPr>
              <p14:xfrm>
                <a:off x="743319" y="5728088"/>
                <a:ext cx="165600" cy="147960"/>
              </p14:xfrm>
            </p:contentPart>
          </mc:Choice>
          <mc:Fallback>
            <p:pic>
              <p:nvPicPr>
                <p:cNvPr id="736" name="Ink 735">
                  <a:extLst>
                    <a:ext uri="{FF2B5EF4-FFF2-40B4-BE49-F238E27FC236}">
                      <a16:creationId xmlns:a16="http://schemas.microsoft.com/office/drawing/2014/main" id="{FE25CF70-0391-4BF3-9CE7-8CF1663712E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34319" y="5719448"/>
                  <a:ext cx="183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DF2F74B7-13BF-45C1-9584-9B345D27E628}"/>
                    </a:ext>
                  </a:extLst>
                </p14:cNvPr>
                <p14:cNvContentPartPr/>
                <p14:nvPr/>
              </p14:nvContentPartPr>
              <p14:xfrm>
                <a:off x="754839" y="5757608"/>
                <a:ext cx="218520" cy="224640"/>
              </p14:xfrm>
            </p:contentPart>
          </mc:Choice>
          <mc:Fallback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DF2F74B7-13BF-45C1-9584-9B345D27E62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46199" y="5748608"/>
                  <a:ext cx="23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48D93785-D055-4D8F-B081-C8B0AF2A7CC6}"/>
                    </a:ext>
                  </a:extLst>
                </p14:cNvPr>
                <p14:cNvContentPartPr/>
                <p14:nvPr/>
              </p14:nvContentPartPr>
              <p14:xfrm>
                <a:off x="1622079" y="5521448"/>
                <a:ext cx="1451520" cy="41760"/>
              </p14:xfrm>
            </p:contentPart>
          </mc:Choice>
          <mc:Fallback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48D93785-D055-4D8F-B081-C8B0AF2A7CC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613439" y="5512448"/>
                  <a:ext cx="1469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20A359BD-F9F6-44AF-BFB9-D6175198B342}"/>
                    </a:ext>
                  </a:extLst>
                </p14:cNvPr>
                <p14:cNvContentPartPr/>
                <p14:nvPr/>
              </p14:nvContentPartPr>
              <p14:xfrm>
                <a:off x="1840599" y="5491928"/>
                <a:ext cx="1245240" cy="24120"/>
              </p14:xfrm>
            </p:contentPart>
          </mc:Choice>
          <mc:Fallback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20A359BD-F9F6-44AF-BFB9-D6175198B34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831599" y="5483288"/>
                  <a:ext cx="126288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779" name="Ink 778">
                <a:extLst>
                  <a:ext uri="{FF2B5EF4-FFF2-40B4-BE49-F238E27FC236}">
                    <a16:creationId xmlns:a16="http://schemas.microsoft.com/office/drawing/2014/main" id="{C1DBB87E-D24C-4454-A5FA-FE801479E6C6}"/>
                  </a:ext>
                </a:extLst>
              </p14:cNvPr>
              <p14:cNvContentPartPr/>
              <p14:nvPr/>
            </p14:nvContentPartPr>
            <p14:xfrm>
              <a:off x="2937879" y="6125168"/>
              <a:ext cx="648360" cy="33840"/>
            </p14:xfrm>
          </p:contentPart>
        </mc:Choice>
        <mc:Fallback>
          <p:pic>
            <p:nvPicPr>
              <p:cNvPr id="779" name="Ink 778">
                <a:extLst>
                  <a:ext uri="{FF2B5EF4-FFF2-40B4-BE49-F238E27FC236}">
                    <a16:creationId xmlns:a16="http://schemas.microsoft.com/office/drawing/2014/main" id="{C1DBB87E-D24C-4454-A5FA-FE801479E6C6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928879" y="6116528"/>
                <a:ext cx="666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4534DDAA-DA9E-499E-8E24-C99CEEEED748}"/>
                  </a:ext>
                </a:extLst>
              </p14:cNvPr>
              <p14:cNvContentPartPr/>
              <p14:nvPr/>
            </p14:nvContentPartPr>
            <p14:xfrm>
              <a:off x="1651599" y="6383288"/>
              <a:ext cx="77040" cy="82800"/>
            </p14:xfrm>
          </p:contentPart>
        </mc:Choice>
        <mc:Fallback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4534DDAA-DA9E-499E-8E24-C99CEEEED74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642599" y="6374288"/>
                <a:ext cx="9468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313A5D2-619B-442A-9EBC-52DFB86CC277}"/>
              </a:ext>
            </a:extLst>
          </p:cNvPr>
          <p:cNvGrpSpPr/>
          <p:nvPr/>
        </p:nvGrpSpPr>
        <p:grpSpPr>
          <a:xfrm>
            <a:off x="855279" y="135488"/>
            <a:ext cx="1625760" cy="353880"/>
            <a:chOff x="855279" y="135488"/>
            <a:chExt cx="162576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A9CC34-88CF-40E7-A494-3E38F926CC44}"/>
                    </a:ext>
                  </a:extLst>
                </p14:cNvPr>
                <p14:cNvContentPartPr/>
                <p14:nvPr/>
              </p14:nvContentPartPr>
              <p14:xfrm>
                <a:off x="855279" y="135488"/>
                <a:ext cx="342360" cy="23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A9CC34-88CF-40E7-A494-3E38F926CC4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279" y="126848"/>
                  <a:ext cx="360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CA62C9-59D0-43A8-94E8-7447E39146F2}"/>
                    </a:ext>
                  </a:extLst>
                </p14:cNvPr>
                <p14:cNvContentPartPr/>
                <p14:nvPr/>
              </p14:nvContentPartPr>
              <p14:xfrm>
                <a:off x="1232919" y="229808"/>
                <a:ext cx="18000" cy="47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CA62C9-59D0-43A8-94E8-7447E39146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3919" y="221168"/>
                  <a:ext cx="35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9A14B5B-8EE9-4565-8D9D-9CE47BAE7ACE}"/>
                    </a:ext>
                  </a:extLst>
                </p14:cNvPr>
                <p14:cNvContentPartPr/>
                <p14:nvPr/>
              </p14:nvContentPartPr>
              <p14:xfrm>
                <a:off x="1333719" y="141248"/>
                <a:ext cx="245520" cy="348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9A14B5B-8EE9-4565-8D9D-9CE47BAE7A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5079" y="132608"/>
                  <a:ext cx="263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FBED25-7F56-4E67-B438-F9AD511A9ED9}"/>
                    </a:ext>
                  </a:extLst>
                </p14:cNvPr>
                <p14:cNvContentPartPr/>
                <p14:nvPr/>
              </p14:nvContentPartPr>
              <p14:xfrm>
                <a:off x="1456839" y="153128"/>
                <a:ext cx="165600" cy="212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FBED25-7F56-4E67-B438-F9AD511A9E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8199" y="144488"/>
                  <a:ext cx="183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128A2C-1645-438B-9DC5-A02203EBD7E5}"/>
                    </a:ext>
                  </a:extLst>
                </p14:cNvPr>
                <p14:cNvContentPartPr/>
                <p14:nvPr/>
              </p14:nvContentPartPr>
              <p14:xfrm>
                <a:off x="1840599" y="271208"/>
                <a:ext cx="141840" cy="24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128A2C-1645-438B-9DC5-A02203EBD7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31599" y="262208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26C5ADC-085F-4065-9F12-83A94203CA1B}"/>
                    </a:ext>
                  </a:extLst>
                </p14:cNvPr>
                <p14:cNvContentPartPr/>
                <p14:nvPr/>
              </p14:nvContentPartPr>
              <p14:xfrm>
                <a:off x="1846359" y="324128"/>
                <a:ext cx="236160" cy="24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26C5ADC-085F-4065-9F12-83A94203CA1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37359" y="315488"/>
                  <a:ext cx="253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DE2992-342D-41D1-B1AB-4308B088E01C}"/>
                    </a:ext>
                  </a:extLst>
                </p14:cNvPr>
                <p14:cNvContentPartPr/>
                <p14:nvPr/>
              </p14:nvContentPartPr>
              <p14:xfrm>
                <a:off x="2273319" y="202448"/>
                <a:ext cx="207720" cy="121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DE2992-342D-41D1-B1AB-4308B088E0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64679" y="193448"/>
                  <a:ext cx="2253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0CFC74-AD0F-44C9-9069-125825F24FB7}"/>
              </a:ext>
            </a:extLst>
          </p:cNvPr>
          <p:cNvGrpSpPr/>
          <p:nvPr/>
        </p:nvGrpSpPr>
        <p:grpSpPr>
          <a:xfrm>
            <a:off x="1091079" y="672248"/>
            <a:ext cx="838080" cy="355320"/>
            <a:chOff x="1091079" y="672248"/>
            <a:chExt cx="83808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1CE168-B6B9-4015-A49C-373AD71D44E7}"/>
                    </a:ext>
                  </a:extLst>
                </p14:cNvPr>
                <p14:cNvContentPartPr/>
                <p14:nvPr/>
              </p14:nvContentPartPr>
              <p14:xfrm>
                <a:off x="1695519" y="819848"/>
                <a:ext cx="210240" cy="189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1CE168-B6B9-4015-A49C-373AD71D44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6519" y="810848"/>
                  <a:ext cx="227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6DF4B1-EA18-42F7-9E6A-1C6303480D74}"/>
                    </a:ext>
                  </a:extLst>
                </p14:cNvPr>
                <p14:cNvContentPartPr/>
                <p14:nvPr/>
              </p14:nvContentPartPr>
              <p14:xfrm>
                <a:off x="1763559" y="730928"/>
                <a:ext cx="165600" cy="1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6DF4B1-EA18-42F7-9E6A-1C6303480D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4919" y="722288"/>
                  <a:ext cx="18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A0A8F4-F80F-4EAC-89E5-7BCD44BC4FA5}"/>
                    </a:ext>
                  </a:extLst>
                </p14:cNvPr>
                <p14:cNvContentPartPr/>
                <p14:nvPr/>
              </p14:nvContentPartPr>
              <p14:xfrm>
                <a:off x="1096839" y="731288"/>
                <a:ext cx="142200" cy="296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A0A8F4-F80F-4EAC-89E5-7BCD44BC4F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88199" y="722288"/>
                  <a:ext cx="159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9EA016-4742-46A7-8D5E-4A382B33E52A}"/>
                    </a:ext>
                  </a:extLst>
                </p14:cNvPr>
                <p14:cNvContentPartPr/>
                <p14:nvPr/>
              </p14:nvContentPartPr>
              <p14:xfrm>
                <a:off x="1091079" y="689888"/>
                <a:ext cx="106560" cy="7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9EA016-4742-46A7-8D5E-4A382B33E5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2439" y="681248"/>
                  <a:ext cx="12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73113B-9ED3-4D34-8D22-CEEB13FFA299}"/>
                    </a:ext>
                  </a:extLst>
                </p14:cNvPr>
                <p14:cNvContentPartPr/>
                <p14:nvPr/>
              </p14:nvContentPartPr>
              <p14:xfrm>
                <a:off x="1344879" y="822008"/>
                <a:ext cx="147960" cy="151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73113B-9ED3-4D34-8D22-CEEB13FFA29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35879" y="813368"/>
                  <a:ext cx="165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E83F07-E801-4768-8310-50383BC84815}"/>
                    </a:ext>
                  </a:extLst>
                </p14:cNvPr>
                <p14:cNvContentPartPr/>
                <p14:nvPr/>
              </p14:nvContentPartPr>
              <p14:xfrm>
                <a:off x="1368279" y="837488"/>
                <a:ext cx="136080" cy="136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E83F07-E801-4768-8310-50383BC8481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59639" y="828488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57A3F5-4CF7-44EB-B43F-03A950A5F403}"/>
                    </a:ext>
                  </a:extLst>
                </p14:cNvPr>
                <p14:cNvContentPartPr/>
                <p14:nvPr/>
              </p14:nvContentPartPr>
              <p14:xfrm>
                <a:off x="1091079" y="672248"/>
                <a:ext cx="195120" cy="482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57A3F5-4CF7-44EB-B43F-03A950A5F4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82439" y="663248"/>
                  <a:ext cx="21276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AD71564-59D1-4706-B7DD-FDD3FF0E1EE6}"/>
                  </a:ext>
                </a:extLst>
              </p14:cNvPr>
              <p14:cNvContentPartPr/>
              <p14:nvPr/>
            </p14:nvContentPartPr>
            <p14:xfrm>
              <a:off x="2265039" y="849368"/>
              <a:ext cx="141840" cy="24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AD71564-59D1-4706-B7DD-FDD3FF0E1EE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6399" y="840368"/>
                <a:ext cx="159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DE21C81-121C-40CC-A326-498566893137}"/>
                  </a:ext>
                </a:extLst>
              </p14:cNvPr>
              <p14:cNvContentPartPr/>
              <p14:nvPr/>
            </p14:nvContentPartPr>
            <p14:xfrm>
              <a:off x="2253519" y="955568"/>
              <a:ext cx="106560" cy="6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DE21C81-121C-40CC-A326-4985668931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44519" y="946568"/>
                <a:ext cx="124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A458282-A31F-45E3-B692-F022577D22DE}"/>
                  </a:ext>
                </a:extLst>
              </p14:cNvPr>
              <p14:cNvContentPartPr/>
              <p14:nvPr/>
            </p14:nvContentPartPr>
            <p14:xfrm>
              <a:off x="2825559" y="815888"/>
              <a:ext cx="159840" cy="1753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A458282-A31F-45E3-B692-F022577D22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16559" y="807248"/>
                <a:ext cx="1774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02B983F-A049-4B2F-B3ED-B0E2101DFC8D}"/>
                  </a:ext>
                </a:extLst>
              </p14:cNvPr>
              <p14:cNvContentPartPr/>
              <p14:nvPr/>
            </p14:nvContentPartPr>
            <p14:xfrm>
              <a:off x="2919879" y="654608"/>
              <a:ext cx="141840" cy="29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02B983F-A049-4B2F-B3ED-B0E2101DFC8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911239" y="645968"/>
                <a:ext cx="159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0CA001D-D463-4FB9-B54E-94AAA6AAB77B}"/>
                  </a:ext>
                </a:extLst>
              </p14:cNvPr>
              <p14:cNvContentPartPr/>
              <p14:nvPr/>
            </p14:nvContentPartPr>
            <p14:xfrm>
              <a:off x="3515679" y="1014608"/>
              <a:ext cx="82800" cy="100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0CA001D-D463-4FB9-B54E-94AAA6AAB77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07039" y="1005608"/>
                <a:ext cx="10044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C481114-7262-4C16-92C8-A35D81B3DE3E}"/>
              </a:ext>
            </a:extLst>
          </p:cNvPr>
          <p:cNvGrpSpPr/>
          <p:nvPr/>
        </p:nvGrpSpPr>
        <p:grpSpPr>
          <a:xfrm>
            <a:off x="4772799" y="607088"/>
            <a:ext cx="464040" cy="354960"/>
            <a:chOff x="4772799" y="607088"/>
            <a:chExt cx="4640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6472DE-73CD-422F-A86C-E59E10FD1577}"/>
                    </a:ext>
                  </a:extLst>
                </p14:cNvPr>
                <p14:cNvContentPartPr/>
                <p14:nvPr/>
              </p14:nvContentPartPr>
              <p14:xfrm>
                <a:off x="4772799" y="654608"/>
                <a:ext cx="147600" cy="307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6472DE-73CD-422F-A86C-E59E10FD15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63799" y="645608"/>
                  <a:ext cx="1652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26973D0-A926-442C-BB91-C3F714F6A208}"/>
                    </a:ext>
                  </a:extLst>
                </p14:cNvPr>
                <p14:cNvContentPartPr/>
                <p14:nvPr/>
              </p14:nvContentPartPr>
              <p14:xfrm>
                <a:off x="4813839" y="607088"/>
                <a:ext cx="242280" cy="2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26973D0-A926-442C-BB91-C3F714F6A20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04839" y="598448"/>
                  <a:ext cx="25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428208-817C-40BE-93C4-6041A27744A7}"/>
                    </a:ext>
                  </a:extLst>
                </p14:cNvPr>
                <p14:cNvContentPartPr/>
                <p14:nvPr/>
              </p14:nvContentPartPr>
              <p14:xfrm>
                <a:off x="5173479" y="819848"/>
                <a:ext cx="63360" cy="29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428208-817C-40BE-93C4-6041A27744A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64839" y="810848"/>
                  <a:ext cx="810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DE4B0FB-578B-4B42-A129-DEBC273C49EB}"/>
                  </a:ext>
                </a:extLst>
              </p14:cNvPr>
              <p14:cNvContentPartPr/>
              <p14:nvPr/>
            </p14:nvContentPartPr>
            <p14:xfrm>
              <a:off x="5439519" y="763688"/>
              <a:ext cx="241920" cy="186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DE4B0FB-578B-4B42-A129-DEBC273C49E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30519" y="754688"/>
                <a:ext cx="259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F220C6-B93C-4842-A5B9-D8A6EF2BD91A}"/>
                  </a:ext>
                </a:extLst>
              </p14:cNvPr>
              <p14:cNvContentPartPr/>
              <p14:nvPr/>
            </p14:nvContentPartPr>
            <p14:xfrm>
              <a:off x="5574159" y="625448"/>
              <a:ext cx="154080" cy="352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F220C6-B93C-4842-A5B9-D8A6EF2BD91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65519" y="616808"/>
                <a:ext cx="1717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A4E5FA4-A77F-4D35-A4FF-D445BFDB7210}"/>
              </a:ext>
            </a:extLst>
          </p:cNvPr>
          <p:cNvGrpSpPr/>
          <p:nvPr/>
        </p:nvGrpSpPr>
        <p:grpSpPr>
          <a:xfrm>
            <a:off x="5887359" y="796088"/>
            <a:ext cx="129960" cy="59760"/>
            <a:chOff x="5887359" y="796088"/>
            <a:chExt cx="12996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48BDEC-300C-4FCE-8802-EFB3D59356C1}"/>
                    </a:ext>
                  </a:extLst>
                </p14:cNvPr>
                <p14:cNvContentPartPr/>
                <p14:nvPr/>
              </p14:nvContentPartPr>
              <p14:xfrm>
                <a:off x="5904999" y="796088"/>
                <a:ext cx="112320" cy="12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48BDEC-300C-4FCE-8802-EFB3D59356C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96359" y="787448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71C339A-CD2C-4DBF-86BA-52CDF1C54E4D}"/>
                    </a:ext>
                  </a:extLst>
                </p14:cNvPr>
                <p14:cNvContentPartPr/>
                <p14:nvPr/>
              </p14:nvContentPartPr>
              <p14:xfrm>
                <a:off x="5887359" y="843608"/>
                <a:ext cx="88920" cy="12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71C339A-CD2C-4DBF-86BA-52CDF1C54E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8719" y="834608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2FBB290-1701-446D-9127-638B21A8324E}"/>
              </a:ext>
            </a:extLst>
          </p:cNvPr>
          <p:cNvGrpSpPr/>
          <p:nvPr/>
        </p:nvGrpSpPr>
        <p:grpSpPr>
          <a:xfrm>
            <a:off x="6253479" y="743168"/>
            <a:ext cx="112320" cy="165600"/>
            <a:chOff x="6253479" y="743168"/>
            <a:chExt cx="1123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86D6E8E-4BE1-41C7-8B9C-EC25F827041C}"/>
                    </a:ext>
                  </a:extLst>
                </p14:cNvPr>
                <p14:cNvContentPartPr/>
                <p14:nvPr/>
              </p14:nvContentPartPr>
              <p14:xfrm>
                <a:off x="6347439" y="772688"/>
                <a:ext cx="6120" cy="3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86D6E8E-4BE1-41C7-8B9C-EC25F82704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38799" y="763688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402B208-6E17-40C4-BD2A-41164D9E3AD0}"/>
                    </a:ext>
                  </a:extLst>
                </p14:cNvPr>
                <p14:cNvContentPartPr/>
                <p14:nvPr/>
              </p14:nvContentPartPr>
              <p14:xfrm>
                <a:off x="6253479" y="743168"/>
                <a:ext cx="112320" cy="1656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402B208-6E17-40C4-BD2A-41164D9E3AD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44479" y="734168"/>
                  <a:ext cx="12996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8164C19D-E78D-4D46-8E65-C78C017EA97F}"/>
                  </a:ext>
                </a:extLst>
              </p14:cNvPr>
              <p14:cNvContentPartPr/>
              <p14:nvPr/>
            </p14:nvContentPartPr>
            <p14:xfrm>
              <a:off x="1155519" y="1097048"/>
              <a:ext cx="1617480" cy="5328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8164C19D-E78D-4D46-8E65-C78C017EA9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6519" y="1088408"/>
                <a:ext cx="1635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836ED4A-F2E0-40E7-BB47-8BBA2A30DEB4}"/>
                  </a:ext>
                </a:extLst>
              </p14:cNvPr>
              <p14:cNvContentPartPr/>
              <p14:nvPr/>
            </p14:nvContentPartPr>
            <p14:xfrm>
              <a:off x="4666239" y="1072928"/>
              <a:ext cx="1950120" cy="4824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836ED4A-F2E0-40E7-BB47-8BBA2A30DEB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57239" y="1064288"/>
                <a:ext cx="196776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E0C8D18-19DE-4DCC-80A3-192D6AECB69F}"/>
              </a:ext>
            </a:extLst>
          </p:cNvPr>
          <p:cNvGrpSpPr/>
          <p:nvPr/>
        </p:nvGrpSpPr>
        <p:grpSpPr>
          <a:xfrm>
            <a:off x="7455879" y="324128"/>
            <a:ext cx="1081440" cy="1209960"/>
            <a:chOff x="7455879" y="324128"/>
            <a:chExt cx="1081440" cy="12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43EE146-ABB8-48E4-9D15-FC26353E2483}"/>
                    </a:ext>
                  </a:extLst>
                </p14:cNvPr>
                <p14:cNvContentPartPr/>
                <p14:nvPr/>
              </p14:nvContentPartPr>
              <p14:xfrm>
                <a:off x="7497999" y="814088"/>
                <a:ext cx="614160" cy="6552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43EE146-ABB8-48E4-9D15-FC26353E24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88999" y="805448"/>
                  <a:ext cx="63180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D83CC9A-B6C8-48A9-8ED6-AA801CB4E736}"/>
                    </a:ext>
                  </a:extLst>
                </p14:cNvPr>
                <p14:cNvContentPartPr/>
                <p14:nvPr/>
              </p14:nvContentPartPr>
              <p14:xfrm>
                <a:off x="7975719" y="802208"/>
                <a:ext cx="134280" cy="165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D83CC9A-B6C8-48A9-8ED6-AA801CB4E73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67079" y="793208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5525C96-18DA-4080-8845-CAAA20892B68}"/>
                    </a:ext>
                  </a:extLst>
                </p14:cNvPr>
                <p14:cNvContentPartPr/>
                <p14:nvPr/>
              </p14:nvContentPartPr>
              <p14:xfrm>
                <a:off x="8105679" y="553808"/>
                <a:ext cx="159480" cy="1544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5525C96-18DA-4080-8845-CAAA20892B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097039" y="544808"/>
                  <a:ext cx="177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2DAFC0A-3B7E-44BA-ACA1-BAD5C0657158}"/>
                    </a:ext>
                  </a:extLst>
                </p14:cNvPr>
                <p14:cNvContentPartPr/>
                <p14:nvPr/>
              </p14:nvContentPartPr>
              <p14:xfrm>
                <a:off x="8193879" y="477128"/>
                <a:ext cx="77400" cy="244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2DAFC0A-3B7E-44BA-ACA1-BAD5C06571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84879" y="468488"/>
                  <a:ext cx="95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2B6892E-956A-4737-8CFB-75782D8D0049}"/>
                    </a:ext>
                  </a:extLst>
                </p14:cNvPr>
                <p14:cNvContentPartPr/>
                <p14:nvPr/>
              </p14:nvContentPartPr>
              <p14:xfrm>
                <a:off x="7521399" y="1350848"/>
                <a:ext cx="466560" cy="1303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2B6892E-956A-4737-8CFB-75782D8D00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12759" y="1341848"/>
                  <a:ext cx="48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10F9489-2A9C-4213-8C3B-C081929D7312}"/>
                    </a:ext>
                  </a:extLst>
                </p14:cNvPr>
                <p14:cNvContentPartPr/>
                <p14:nvPr/>
              </p14:nvContentPartPr>
              <p14:xfrm>
                <a:off x="7969599" y="1274168"/>
                <a:ext cx="89280" cy="1533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10F9489-2A9C-4213-8C3B-C081929D73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60599" y="1265168"/>
                  <a:ext cx="10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9F5B413-B1BC-44AC-9858-013066A9129F}"/>
                    </a:ext>
                  </a:extLst>
                </p14:cNvPr>
                <p14:cNvContentPartPr/>
                <p14:nvPr/>
              </p14:nvContentPartPr>
              <p14:xfrm>
                <a:off x="8154639" y="1291448"/>
                <a:ext cx="104760" cy="242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9F5B413-B1BC-44AC-9858-013066A9129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45999" y="1282448"/>
                  <a:ext cx="122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6BC9A09-F60F-4FD8-9FD5-9E103B071117}"/>
                    </a:ext>
                  </a:extLst>
                </p14:cNvPr>
                <p14:cNvContentPartPr/>
                <p14:nvPr/>
              </p14:nvContentPartPr>
              <p14:xfrm>
                <a:off x="8193879" y="1227008"/>
                <a:ext cx="122400" cy="35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6BC9A09-F60F-4FD8-9FD5-9E103B07111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85239" y="1218008"/>
                  <a:ext cx="140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1C9985B-5525-41B7-A5D4-E8ACDDE493A2}"/>
                    </a:ext>
                  </a:extLst>
                </p14:cNvPr>
                <p14:cNvContentPartPr/>
                <p14:nvPr/>
              </p14:nvContentPartPr>
              <p14:xfrm>
                <a:off x="7521399" y="1468928"/>
                <a:ext cx="360" cy="6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1C9985B-5525-41B7-A5D4-E8ACDDE493A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12759" y="1459928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36FCF1D-FE15-4899-AA50-DB18B9B264C3}"/>
                    </a:ext>
                  </a:extLst>
                </p14:cNvPr>
                <p14:cNvContentPartPr/>
                <p14:nvPr/>
              </p14:nvContentPartPr>
              <p14:xfrm>
                <a:off x="7455879" y="1038008"/>
                <a:ext cx="83880" cy="45468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36FCF1D-FE15-4899-AA50-DB18B9B264C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47239" y="1029368"/>
                  <a:ext cx="1015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70B540-D0B7-4C87-A196-7CF00931CDC5}"/>
                    </a:ext>
                  </a:extLst>
                </p14:cNvPr>
                <p14:cNvContentPartPr/>
                <p14:nvPr/>
              </p14:nvContentPartPr>
              <p14:xfrm>
                <a:off x="7474239" y="796088"/>
                <a:ext cx="59400" cy="1422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70B540-D0B7-4C87-A196-7CF00931CD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65599" y="787448"/>
                  <a:ext cx="770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9F9BA25-09FE-474B-A8AF-9D6172E234D2}"/>
                    </a:ext>
                  </a:extLst>
                </p14:cNvPr>
                <p14:cNvContentPartPr/>
                <p14:nvPr/>
              </p14:nvContentPartPr>
              <p14:xfrm>
                <a:off x="7474239" y="654608"/>
                <a:ext cx="65160" cy="29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9F9BA25-09FE-474B-A8AF-9D6172E234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65599" y="645968"/>
                  <a:ext cx="8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56AF593-73E9-4D9F-A8D9-B5429ECAA9D5}"/>
                    </a:ext>
                  </a:extLst>
                </p14:cNvPr>
                <p14:cNvContentPartPr/>
                <p14:nvPr/>
              </p14:nvContentPartPr>
              <p14:xfrm>
                <a:off x="7851159" y="324128"/>
                <a:ext cx="686160" cy="679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56AF593-73E9-4D9F-A8D9-B5429ECAA9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42159" y="315128"/>
                  <a:ext cx="703800" cy="69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A0C058E0-55FA-404C-959A-DC6557773129}"/>
                  </a:ext>
                </a:extLst>
              </p14:cNvPr>
              <p14:cNvContentPartPr/>
              <p14:nvPr/>
            </p14:nvContentPartPr>
            <p14:xfrm>
              <a:off x="7491879" y="636968"/>
              <a:ext cx="89280" cy="2412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A0C058E0-55FA-404C-959A-DC655777312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82879" y="627968"/>
                <a:ext cx="10692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A572AC1-5A66-46E3-B371-27EF1BF263EB}"/>
              </a:ext>
            </a:extLst>
          </p:cNvPr>
          <p:cNvGrpSpPr/>
          <p:nvPr/>
        </p:nvGrpSpPr>
        <p:grpSpPr>
          <a:xfrm>
            <a:off x="7344639" y="1704728"/>
            <a:ext cx="914400" cy="596520"/>
            <a:chOff x="7344639" y="1704728"/>
            <a:chExt cx="914400" cy="59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7746734-01BB-4FAE-9A85-DD8B423088E9}"/>
                    </a:ext>
                  </a:extLst>
                </p14:cNvPr>
                <p14:cNvContentPartPr/>
                <p14:nvPr/>
              </p14:nvContentPartPr>
              <p14:xfrm>
                <a:off x="7432839" y="1786808"/>
                <a:ext cx="531360" cy="4554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7746734-01BB-4FAE-9A85-DD8B423088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24199" y="1778168"/>
                  <a:ext cx="5490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BF266CF-8875-40BE-BEB3-5117C844D244}"/>
                    </a:ext>
                  </a:extLst>
                </p14:cNvPr>
                <p14:cNvContentPartPr/>
                <p14:nvPr/>
              </p14:nvContentPartPr>
              <p14:xfrm>
                <a:off x="7780959" y="1775288"/>
                <a:ext cx="141840" cy="1299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BF266CF-8875-40BE-BEB3-5117C844D24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2319" y="1766648"/>
                  <a:ext cx="15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A91CD3-AF41-4E66-8941-BF09663FB48C}"/>
                    </a:ext>
                  </a:extLst>
                </p14:cNvPr>
                <p14:cNvContentPartPr/>
                <p14:nvPr/>
              </p14:nvContentPartPr>
              <p14:xfrm>
                <a:off x="7450839" y="2223848"/>
                <a:ext cx="542160" cy="77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A91CD3-AF41-4E66-8941-BF09663FB48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41839" y="2215208"/>
                  <a:ext cx="559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01E3D7-65B0-4DEF-8AC9-37E948F97B18}"/>
                    </a:ext>
                  </a:extLst>
                </p14:cNvPr>
                <p14:cNvContentPartPr/>
                <p14:nvPr/>
              </p14:nvContentPartPr>
              <p14:xfrm>
                <a:off x="7893279" y="2199728"/>
                <a:ext cx="136440" cy="93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01E3D7-65B0-4DEF-8AC9-37E948F97B1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84279" y="2191088"/>
                  <a:ext cx="154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5248F0-692B-490F-B017-D169754B3432}"/>
                    </a:ext>
                  </a:extLst>
                </p14:cNvPr>
                <p14:cNvContentPartPr/>
                <p14:nvPr/>
              </p14:nvContentPartPr>
              <p14:xfrm>
                <a:off x="7574679" y="2111168"/>
                <a:ext cx="106560" cy="10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5248F0-692B-490F-B017-D169754B343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65679" y="2102528"/>
                  <a:ext cx="124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96F154-5689-4233-8C67-BD8B33F65C75}"/>
                    </a:ext>
                  </a:extLst>
                </p14:cNvPr>
                <p14:cNvContentPartPr/>
                <p14:nvPr/>
              </p14:nvContentPartPr>
              <p14:xfrm>
                <a:off x="8028279" y="1704728"/>
                <a:ext cx="71640" cy="177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96F154-5689-4233-8C67-BD8B33F65C7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019639" y="1696088"/>
                  <a:ext cx="89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E998958-23B6-4C14-99EC-6FA5C0EBDA2F}"/>
                    </a:ext>
                  </a:extLst>
                </p14:cNvPr>
                <p14:cNvContentPartPr/>
                <p14:nvPr/>
              </p14:nvContentPartPr>
              <p14:xfrm>
                <a:off x="7993359" y="1757648"/>
                <a:ext cx="118440" cy="160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E998958-23B6-4C14-99EC-6FA5C0EBDA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984359" y="1748648"/>
                  <a:ext cx="13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2D1B97-2C62-4890-B1C3-09F0AD0467D0}"/>
                    </a:ext>
                  </a:extLst>
                </p14:cNvPr>
                <p14:cNvContentPartPr/>
                <p14:nvPr/>
              </p14:nvContentPartPr>
              <p14:xfrm>
                <a:off x="8022879" y="1710488"/>
                <a:ext cx="82800" cy="18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2D1B97-2C62-4890-B1C3-09F0AD0467D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14239" y="1701848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EF84CB-531B-4EDD-B6AD-592BB8260056}"/>
                    </a:ext>
                  </a:extLst>
                </p14:cNvPr>
                <p14:cNvContentPartPr/>
                <p14:nvPr/>
              </p14:nvContentPartPr>
              <p14:xfrm>
                <a:off x="8146719" y="2035208"/>
                <a:ext cx="112320" cy="225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EF84CB-531B-4EDD-B6AD-592BB826005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38079" y="2026208"/>
                  <a:ext cx="129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8959103-3559-491E-999B-C4959D9EC3F3}"/>
                    </a:ext>
                  </a:extLst>
                </p14:cNvPr>
                <p14:cNvContentPartPr/>
                <p14:nvPr/>
              </p14:nvContentPartPr>
              <p14:xfrm>
                <a:off x="8176239" y="1976168"/>
                <a:ext cx="77040" cy="29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8959103-3559-491E-999B-C4959D9EC3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67599" y="1967168"/>
                  <a:ext cx="94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1B13B8-2CD0-4D79-A31C-C1E1FBEABA3C}"/>
                    </a:ext>
                  </a:extLst>
                </p14:cNvPr>
                <p14:cNvContentPartPr/>
                <p14:nvPr/>
              </p14:nvContentPartPr>
              <p14:xfrm>
                <a:off x="7344639" y="2135288"/>
                <a:ext cx="265680" cy="147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1B13B8-2CD0-4D79-A31C-C1E1FBEABA3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35639" y="2126648"/>
                  <a:ext cx="283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6E0AC34-1370-41AF-B45A-C2528911BCB9}"/>
                    </a:ext>
                  </a:extLst>
                </p14:cNvPr>
                <p14:cNvContentPartPr/>
                <p14:nvPr/>
              </p14:nvContentPartPr>
              <p14:xfrm>
                <a:off x="7635879" y="2093888"/>
                <a:ext cx="45000" cy="124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6E0AC34-1370-41AF-B45A-C2528911BC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27239" y="2085248"/>
                  <a:ext cx="62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42EFE58-464D-403E-8444-5CD1C0B12DF3}"/>
                    </a:ext>
                  </a:extLst>
                </p14:cNvPr>
                <p14:cNvContentPartPr/>
                <p14:nvPr/>
              </p14:nvContentPartPr>
              <p14:xfrm>
                <a:off x="7580439" y="2111888"/>
                <a:ext cx="130320" cy="141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42EFE58-464D-403E-8444-5CD1C0B12D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71799" y="2102888"/>
                  <a:ext cx="14796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F3ACC-7B04-4A94-AD13-767BA0F9534A}"/>
                  </a:ext>
                </a:extLst>
              </p14:cNvPr>
              <p14:cNvContentPartPr/>
              <p14:nvPr/>
            </p14:nvContentPartPr>
            <p14:xfrm>
              <a:off x="7450479" y="784208"/>
              <a:ext cx="142200" cy="148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F3ACC-7B04-4A94-AD13-767BA0F9534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441479" y="775208"/>
                <a:ext cx="15984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3EB5EB8-78F1-426F-9F7F-F10E21553430}"/>
              </a:ext>
            </a:extLst>
          </p:cNvPr>
          <p:cNvGrpSpPr/>
          <p:nvPr/>
        </p:nvGrpSpPr>
        <p:grpSpPr>
          <a:xfrm>
            <a:off x="3221199" y="129008"/>
            <a:ext cx="1598760" cy="213480"/>
            <a:chOff x="3221199" y="129008"/>
            <a:chExt cx="1598760" cy="21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0D5B524-157A-4D3E-89DF-F3B8FBBBE4C1}"/>
                    </a:ext>
                  </a:extLst>
                </p14:cNvPr>
                <p14:cNvContentPartPr/>
                <p14:nvPr/>
              </p14:nvContentPartPr>
              <p14:xfrm>
                <a:off x="3221199" y="147368"/>
                <a:ext cx="382680" cy="183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0D5B524-157A-4D3E-89DF-F3B8FBBBE4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212559" y="138368"/>
                  <a:ext cx="400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987061-C708-451B-81EF-4F142BAFACCA}"/>
                    </a:ext>
                  </a:extLst>
                </p14:cNvPr>
                <p14:cNvContentPartPr/>
                <p14:nvPr/>
              </p14:nvContentPartPr>
              <p14:xfrm>
                <a:off x="3710439" y="129008"/>
                <a:ext cx="843840" cy="213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987061-C708-451B-81EF-4F142BAFACC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01439" y="120368"/>
                  <a:ext cx="86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CACDCBC-8575-42D0-8C8A-56F53657F12B}"/>
                    </a:ext>
                  </a:extLst>
                </p14:cNvPr>
                <p14:cNvContentPartPr/>
                <p14:nvPr/>
              </p14:nvContentPartPr>
              <p14:xfrm>
                <a:off x="4607199" y="165008"/>
                <a:ext cx="24120" cy="77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CACDCBC-8575-42D0-8C8A-56F53657F1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98559" y="156008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E138D9-91EB-4553-9679-FB858AB9F5EE}"/>
                    </a:ext>
                  </a:extLst>
                </p14:cNvPr>
                <p14:cNvContentPartPr/>
                <p14:nvPr/>
              </p14:nvContentPartPr>
              <p14:xfrm>
                <a:off x="4691799" y="199928"/>
                <a:ext cx="128160" cy="107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E138D9-91EB-4553-9679-FB858AB9F5E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683159" y="190928"/>
                  <a:ext cx="14580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F8DF17B-77CD-405F-BD9A-E48762FDDD53}"/>
                  </a:ext>
                </a:extLst>
              </p14:cNvPr>
              <p14:cNvContentPartPr/>
              <p14:nvPr/>
            </p14:nvContentPartPr>
            <p14:xfrm>
              <a:off x="5149719" y="141248"/>
              <a:ext cx="1086120" cy="3070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F8DF17B-77CD-405F-BD9A-E48762FDDD5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140719" y="132608"/>
                <a:ext cx="110376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280FB1A-D2D7-47D9-A8AC-72BDA9107828}"/>
              </a:ext>
            </a:extLst>
          </p:cNvPr>
          <p:cNvGrpSpPr/>
          <p:nvPr/>
        </p:nvGrpSpPr>
        <p:grpSpPr>
          <a:xfrm>
            <a:off x="1138239" y="1515728"/>
            <a:ext cx="1765080" cy="348840"/>
            <a:chOff x="1138239" y="1515728"/>
            <a:chExt cx="176508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D2B56AB-7303-4C34-8782-306D286B0AC4}"/>
                    </a:ext>
                  </a:extLst>
                </p14:cNvPr>
                <p14:cNvContentPartPr/>
                <p14:nvPr/>
              </p14:nvContentPartPr>
              <p14:xfrm>
                <a:off x="1138239" y="1557128"/>
                <a:ext cx="366120" cy="259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D2B56AB-7303-4C34-8782-306D286B0A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9599" y="1548488"/>
                  <a:ext cx="383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09E4F12-4F55-457C-A7D9-DD7A77579A20}"/>
                    </a:ext>
                  </a:extLst>
                </p14:cNvPr>
                <p14:cNvContentPartPr/>
                <p14:nvPr/>
              </p14:nvContentPartPr>
              <p14:xfrm>
                <a:off x="1533519" y="1515728"/>
                <a:ext cx="207000" cy="71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09E4F12-4F55-457C-A7D9-DD7A77579A2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24879" y="1507088"/>
                  <a:ext cx="224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837EC0F-4F93-4C50-92C7-B4773951732F}"/>
                    </a:ext>
                  </a:extLst>
                </p14:cNvPr>
                <p14:cNvContentPartPr/>
                <p14:nvPr/>
              </p14:nvContentPartPr>
              <p14:xfrm>
                <a:off x="1722879" y="1539488"/>
                <a:ext cx="283320" cy="325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837EC0F-4F93-4C50-92C7-B477395173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13879" y="1530848"/>
                  <a:ext cx="300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6DAE7B5-DFBA-4068-8508-E0430A05C30B}"/>
                    </a:ext>
                  </a:extLst>
                </p14:cNvPr>
                <p14:cNvContentPartPr/>
                <p14:nvPr/>
              </p14:nvContentPartPr>
              <p14:xfrm>
                <a:off x="1739439" y="1675568"/>
                <a:ext cx="237240" cy="77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6DAE7B5-DFBA-4068-8508-E0430A05C3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30799" y="1666568"/>
                  <a:ext cx="254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16C6A8-AE15-4C34-81FA-545B2947B402}"/>
                    </a:ext>
                  </a:extLst>
                </p14:cNvPr>
                <p14:cNvContentPartPr/>
                <p14:nvPr/>
              </p14:nvContentPartPr>
              <p14:xfrm>
                <a:off x="2283039" y="1716608"/>
                <a:ext cx="106560" cy="6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16C6A8-AE15-4C34-81FA-545B2947B4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74039" y="1707608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49F98B-5358-4433-8702-D0134E0844A1}"/>
                    </a:ext>
                  </a:extLst>
                </p14:cNvPr>
                <p14:cNvContentPartPr/>
                <p14:nvPr/>
              </p14:nvContentPartPr>
              <p14:xfrm>
                <a:off x="2259279" y="1775648"/>
                <a:ext cx="236160" cy="12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49F98B-5358-4433-8702-D0134E0844A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50279" y="1766648"/>
                  <a:ext cx="25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71E9DD8-C141-4923-A384-CC1D1774F254}"/>
                    </a:ext>
                  </a:extLst>
                </p14:cNvPr>
                <p14:cNvContentPartPr/>
                <p14:nvPr/>
              </p14:nvContentPartPr>
              <p14:xfrm>
                <a:off x="2666079" y="1633808"/>
                <a:ext cx="237240" cy="225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71E9DD8-C141-4923-A384-CC1D1774F25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57079" y="1625168"/>
                  <a:ext cx="2548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B5B806B-4401-4893-A3C5-599F15743BED}"/>
                  </a:ext>
                </a:extLst>
              </p14:cNvPr>
              <p14:cNvContentPartPr/>
              <p14:nvPr/>
            </p14:nvContentPartPr>
            <p14:xfrm>
              <a:off x="3020319" y="1946648"/>
              <a:ext cx="71280" cy="770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B5B806B-4401-4893-A3C5-599F15743BE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011319" y="1937648"/>
                <a:ext cx="889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BC66034-A421-4D04-BB53-731FAF20A34C}"/>
              </a:ext>
            </a:extLst>
          </p:cNvPr>
          <p:cNvGrpSpPr/>
          <p:nvPr/>
        </p:nvGrpSpPr>
        <p:grpSpPr>
          <a:xfrm>
            <a:off x="3757599" y="1551008"/>
            <a:ext cx="2307240" cy="449280"/>
            <a:chOff x="3757599" y="1551008"/>
            <a:chExt cx="23072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1257C7-DA78-48FF-8C71-6256DD84C13D}"/>
                    </a:ext>
                  </a:extLst>
                </p14:cNvPr>
                <p14:cNvContentPartPr/>
                <p14:nvPr/>
              </p14:nvContentPartPr>
              <p14:xfrm>
                <a:off x="3858039" y="1551008"/>
                <a:ext cx="201240" cy="425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1257C7-DA78-48FF-8C71-6256DD84C13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849039" y="1542368"/>
                  <a:ext cx="218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0BA9960-6DFE-43A3-8FAF-721F8318C207}"/>
                    </a:ext>
                  </a:extLst>
                </p14:cNvPr>
                <p14:cNvContentPartPr/>
                <p14:nvPr/>
              </p14:nvContentPartPr>
              <p14:xfrm>
                <a:off x="3757599" y="1687088"/>
                <a:ext cx="212760" cy="154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0BA9960-6DFE-43A3-8FAF-721F8318C20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748599" y="1678088"/>
                  <a:ext cx="230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98A8FA-2C72-4D78-9FF9-C842120DA329}"/>
                    </a:ext>
                  </a:extLst>
                </p14:cNvPr>
                <p14:cNvContentPartPr/>
                <p14:nvPr/>
              </p14:nvContentPartPr>
              <p14:xfrm>
                <a:off x="3846159" y="1716608"/>
                <a:ext cx="236160" cy="142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98A8FA-2C72-4D78-9FF9-C842120DA3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37519" y="1707608"/>
                  <a:ext cx="253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D762C85-7D32-4C37-B7E4-831254878438}"/>
                    </a:ext>
                  </a:extLst>
                </p14:cNvPr>
                <p14:cNvContentPartPr/>
                <p14:nvPr/>
              </p14:nvContentPartPr>
              <p14:xfrm>
                <a:off x="4195719" y="1727768"/>
                <a:ext cx="181800" cy="7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D762C85-7D32-4C37-B7E4-83125487843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187079" y="1718768"/>
                  <a:ext cx="19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21273A9-859C-4C56-B255-0DCB3CF37EA3}"/>
                    </a:ext>
                  </a:extLst>
                </p14:cNvPr>
                <p14:cNvContentPartPr/>
                <p14:nvPr/>
              </p14:nvContentPartPr>
              <p14:xfrm>
                <a:off x="4296879" y="1586648"/>
                <a:ext cx="1177920" cy="3423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21273A9-859C-4C56-B255-0DCB3CF37EA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287879" y="1578008"/>
                  <a:ext cx="1195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C62825-E809-42E9-BBFE-1EE5FA82F631}"/>
                    </a:ext>
                  </a:extLst>
                </p14:cNvPr>
                <p14:cNvContentPartPr/>
                <p14:nvPr/>
              </p14:nvContentPartPr>
              <p14:xfrm>
                <a:off x="5444919" y="1780688"/>
                <a:ext cx="189000" cy="6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C62825-E809-42E9-BBFE-1EE5FA82F6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36279" y="1772048"/>
                  <a:ext cx="206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62536C-3FEC-4C88-9287-5F601DBDDCB3}"/>
                    </a:ext>
                  </a:extLst>
                </p14:cNvPr>
                <p14:cNvContentPartPr/>
                <p14:nvPr/>
              </p14:nvContentPartPr>
              <p14:xfrm>
                <a:off x="5592159" y="1740008"/>
                <a:ext cx="29520" cy="106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62536C-3FEC-4C88-9287-5F601DBDDCB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83519" y="1731008"/>
                  <a:ext cx="4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CB8B6F-9C2D-45A4-B7A4-E8C8385EC99D}"/>
                    </a:ext>
                  </a:extLst>
                </p14:cNvPr>
                <p14:cNvContentPartPr/>
                <p14:nvPr/>
              </p14:nvContentPartPr>
              <p14:xfrm>
                <a:off x="5845599" y="1680968"/>
                <a:ext cx="219240" cy="95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CB8B6F-9C2D-45A4-B7A4-E8C8385EC9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836959" y="1671968"/>
                  <a:ext cx="23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965C37-35C5-4A31-8986-D274F6F128F5}"/>
                    </a:ext>
                  </a:extLst>
                </p14:cNvPr>
                <p14:cNvContentPartPr/>
                <p14:nvPr/>
              </p14:nvContentPartPr>
              <p14:xfrm>
                <a:off x="3804759" y="1976168"/>
                <a:ext cx="59400" cy="24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965C37-35C5-4A31-8986-D274F6F128F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96119" y="1967168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741FA62-1520-4779-99F7-0B70F690635E}"/>
              </a:ext>
            </a:extLst>
          </p:cNvPr>
          <p:cNvGrpSpPr/>
          <p:nvPr/>
        </p:nvGrpSpPr>
        <p:grpSpPr>
          <a:xfrm>
            <a:off x="1712439" y="2040968"/>
            <a:ext cx="1089720" cy="537480"/>
            <a:chOff x="1712439" y="2040968"/>
            <a:chExt cx="108972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64F6EED-0064-4B43-A6E9-AD6391A8402B}"/>
                    </a:ext>
                  </a:extLst>
                </p14:cNvPr>
                <p14:cNvContentPartPr/>
                <p14:nvPr/>
              </p14:nvContentPartPr>
              <p14:xfrm>
                <a:off x="1712439" y="2040968"/>
                <a:ext cx="205560" cy="2541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64F6EED-0064-4B43-A6E9-AD6391A8402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03439" y="2032328"/>
                  <a:ext cx="223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C33DB7-022E-4F1E-B1D5-7EA649A28A6F}"/>
                    </a:ext>
                  </a:extLst>
                </p14:cNvPr>
                <p14:cNvContentPartPr/>
                <p14:nvPr/>
              </p14:nvContentPartPr>
              <p14:xfrm>
                <a:off x="2031399" y="2312408"/>
                <a:ext cx="186840" cy="266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C33DB7-022E-4F1E-B1D5-7EA649A28A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22399" y="2303408"/>
                  <a:ext cx="204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C5001E1-8C89-4113-9EE4-60F71A0FE1FB}"/>
                    </a:ext>
                  </a:extLst>
                </p14:cNvPr>
                <p14:cNvContentPartPr/>
                <p14:nvPr/>
              </p14:nvContentPartPr>
              <p14:xfrm>
                <a:off x="2022759" y="2453888"/>
                <a:ext cx="183960" cy="47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C5001E1-8C89-4113-9EE4-60F71A0FE1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14119" y="2445248"/>
                  <a:ext cx="201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F0BDD45-5527-42F5-9D5A-4A0E3BA060B1}"/>
                    </a:ext>
                  </a:extLst>
                </p14:cNvPr>
                <p14:cNvContentPartPr/>
                <p14:nvPr/>
              </p14:nvContentPartPr>
              <p14:xfrm>
                <a:off x="2359719" y="2453888"/>
                <a:ext cx="106560" cy="18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F0BDD45-5527-42F5-9D5A-4A0E3BA060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50719" y="2445248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7E8853-4929-4ED6-9D8D-49DFE5A4DF3E}"/>
                    </a:ext>
                  </a:extLst>
                </p14:cNvPr>
                <p14:cNvContentPartPr/>
                <p14:nvPr/>
              </p14:nvContentPartPr>
              <p14:xfrm>
                <a:off x="2359719" y="2489528"/>
                <a:ext cx="124200" cy="12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7E8853-4929-4ED6-9D8D-49DFE5A4DF3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350719" y="2480528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C2DA9C-2648-4E2A-8ED1-7069F3C41E5D}"/>
                    </a:ext>
                  </a:extLst>
                </p14:cNvPr>
                <p14:cNvContentPartPr/>
                <p14:nvPr/>
              </p14:nvContentPartPr>
              <p14:xfrm>
                <a:off x="2683719" y="2442008"/>
                <a:ext cx="118440" cy="47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C2DA9C-2648-4E2A-8ED1-7069F3C41E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74719" y="2433368"/>
                  <a:ext cx="1360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A50D468-DD04-4CB7-96C0-5F00665D9CA3}"/>
                  </a:ext>
                </a:extLst>
              </p14:cNvPr>
              <p14:cNvContentPartPr/>
              <p14:nvPr/>
            </p14:nvContentPartPr>
            <p14:xfrm>
              <a:off x="2955519" y="2624888"/>
              <a:ext cx="18000" cy="651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A50D468-DD04-4CB7-96C0-5F00665D9CA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46519" y="2616248"/>
                <a:ext cx="3564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B89A988-EFAA-446E-9D0D-E6227B4DCE0D}"/>
              </a:ext>
            </a:extLst>
          </p:cNvPr>
          <p:cNvGrpSpPr/>
          <p:nvPr/>
        </p:nvGrpSpPr>
        <p:grpSpPr>
          <a:xfrm>
            <a:off x="3550959" y="2318168"/>
            <a:ext cx="1763640" cy="295560"/>
            <a:chOff x="3550959" y="2318168"/>
            <a:chExt cx="176364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7A4B2F4-4CDB-4F90-8E65-D0810A684B1F}"/>
                    </a:ext>
                  </a:extLst>
                </p14:cNvPr>
                <p14:cNvContentPartPr/>
                <p14:nvPr/>
              </p14:nvContentPartPr>
              <p14:xfrm>
                <a:off x="3550959" y="2359568"/>
                <a:ext cx="230760" cy="2541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7A4B2F4-4CDB-4F90-8E65-D0810A684B1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41959" y="2350568"/>
                  <a:ext cx="248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F0F9C7C-C8ED-4F6D-A0F6-95183A91A551}"/>
                    </a:ext>
                  </a:extLst>
                </p14:cNvPr>
                <p14:cNvContentPartPr/>
                <p14:nvPr/>
              </p14:nvContentPartPr>
              <p14:xfrm>
                <a:off x="3586599" y="2483408"/>
                <a:ext cx="112320" cy="6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F0F9C7C-C8ED-4F6D-A0F6-95183A91A5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77959" y="247476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DACBF51-5E8A-4035-A7B3-23DCDFDEE1B3}"/>
                    </a:ext>
                  </a:extLst>
                </p14:cNvPr>
                <p14:cNvContentPartPr/>
                <p14:nvPr/>
              </p14:nvContentPartPr>
              <p14:xfrm>
                <a:off x="3813039" y="2477648"/>
                <a:ext cx="310680" cy="100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DACBF51-5E8A-4035-A7B3-23DCDFDEE1B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804399" y="2468648"/>
                  <a:ext cx="32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512DA0-201E-4837-A87C-0375B7382199}"/>
                    </a:ext>
                  </a:extLst>
                </p14:cNvPr>
                <p14:cNvContentPartPr/>
                <p14:nvPr/>
              </p14:nvContentPartPr>
              <p14:xfrm>
                <a:off x="4158639" y="2483408"/>
                <a:ext cx="106560" cy="982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512DA0-201E-4837-A87C-0375B73821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49999" y="2474408"/>
                  <a:ext cx="1242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2507A0-3ECE-466A-B3F0-C08A51041B0F}"/>
                    </a:ext>
                  </a:extLst>
                </p14:cNvPr>
                <p14:cNvContentPartPr/>
                <p14:nvPr/>
              </p14:nvContentPartPr>
              <p14:xfrm>
                <a:off x="4365279" y="2465408"/>
                <a:ext cx="65160" cy="133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2507A0-3ECE-466A-B3F0-C08A51041B0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56639" y="2456768"/>
                  <a:ext cx="8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13B7073-0A93-44B9-AB57-C19EAB9AF886}"/>
                    </a:ext>
                  </a:extLst>
                </p14:cNvPr>
                <p14:cNvContentPartPr/>
                <p14:nvPr/>
              </p14:nvContentPartPr>
              <p14:xfrm>
                <a:off x="4483719" y="2318168"/>
                <a:ext cx="583920" cy="254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13B7073-0A93-44B9-AB57-C19EAB9AF88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75079" y="2309168"/>
                  <a:ext cx="601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F16E756-9C2C-4980-88FB-F98D834B8764}"/>
                    </a:ext>
                  </a:extLst>
                </p14:cNvPr>
                <p14:cNvContentPartPr/>
                <p14:nvPr/>
              </p14:nvContentPartPr>
              <p14:xfrm>
                <a:off x="5126319" y="2377208"/>
                <a:ext cx="6120" cy="82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F16E756-9C2C-4980-88FB-F98D834B876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117679" y="2368568"/>
                  <a:ext cx="23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663B5D6-4AD3-4B5F-85F3-032FE0F99BAD}"/>
                    </a:ext>
                  </a:extLst>
                </p14:cNvPr>
                <p14:cNvContentPartPr/>
                <p14:nvPr/>
              </p14:nvContentPartPr>
              <p14:xfrm>
                <a:off x="5258799" y="2448128"/>
                <a:ext cx="55800" cy="774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663B5D6-4AD3-4B5F-85F3-032FE0F99BA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249799" y="2439128"/>
                  <a:ext cx="7344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19A61583-72D8-40F5-827E-50B223B7C098}"/>
              </a:ext>
            </a:extLst>
          </p:cNvPr>
          <p:cNvGrpSpPr/>
          <p:nvPr/>
        </p:nvGrpSpPr>
        <p:grpSpPr>
          <a:xfrm>
            <a:off x="5757759" y="2229608"/>
            <a:ext cx="1168200" cy="372240"/>
            <a:chOff x="5757759" y="2229608"/>
            <a:chExt cx="116820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0E54835-ADED-4006-A241-57C505B19551}"/>
                    </a:ext>
                  </a:extLst>
                </p14:cNvPr>
                <p14:cNvContentPartPr/>
                <p14:nvPr/>
              </p14:nvContentPartPr>
              <p14:xfrm>
                <a:off x="5845959" y="2229608"/>
                <a:ext cx="88920" cy="242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0E54835-ADED-4006-A241-57C505B1955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837319" y="2220968"/>
                  <a:ext cx="106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8C13FB2-FB3E-4F13-98DC-A2B08A3415AE}"/>
                    </a:ext>
                  </a:extLst>
                </p14:cNvPr>
                <p14:cNvContentPartPr/>
                <p14:nvPr/>
              </p14:nvContentPartPr>
              <p14:xfrm>
                <a:off x="5757759" y="2259488"/>
                <a:ext cx="318960" cy="2538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8C13FB2-FB3E-4F13-98DC-A2B08A3415A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48759" y="2250848"/>
                  <a:ext cx="33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07E844E-F385-4B9A-AEB8-A604CC342BC7}"/>
                    </a:ext>
                  </a:extLst>
                </p14:cNvPr>
                <p14:cNvContentPartPr/>
                <p14:nvPr/>
              </p14:nvContentPartPr>
              <p14:xfrm>
                <a:off x="6099759" y="2435528"/>
                <a:ext cx="230400" cy="842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07E844E-F385-4B9A-AEB8-A604CC342B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91119" y="2426528"/>
                  <a:ext cx="248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9D52203-9E92-43D7-805D-FB4E52D38F03}"/>
                    </a:ext>
                  </a:extLst>
                </p14:cNvPr>
                <p14:cNvContentPartPr/>
                <p14:nvPr/>
              </p14:nvContentPartPr>
              <p14:xfrm>
                <a:off x="6399999" y="2430128"/>
                <a:ext cx="525960" cy="171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9D52203-9E92-43D7-805D-FB4E52D38F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91359" y="2421128"/>
                  <a:ext cx="5436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6B719970-EE8D-4FF8-9209-51FBE70422FF}"/>
                  </a:ext>
                </a:extLst>
              </p14:cNvPr>
              <p14:cNvContentPartPr/>
              <p14:nvPr/>
            </p14:nvContentPartPr>
            <p14:xfrm>
              <a:off x="294759" y="2813528"/>
              <a:ext cx="7799400" cy="20700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6B719970-EE8D-4FF8-9209-51FBE70422F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86119" y="2804528"/>
                <a:ext cx="781704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5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DD491EE-EECA-4BAD-8BC5-65568ECAC076}"/>
              </a:ext>
            </a:extLst>
          </p:cNvPr>
          <p:cNvGrpSpPr/>
          <p:nvPr/>
        </p:nvGrpSpPr>
        <p:grpSpPr>
          <a:xfrm>
            <a:off x="595719" y="130088"/>
            <a:ext cx="3604680" cy="471960"/>
            <a:chOff x="595719" y="130088"/>
            <a:chExt cx="36046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7EF3977-9C36-4633-AD79-244C658EC65E}"/>
                    </a:ext>
                  </a:extLst>
                </p14:cNvPr>
                <p14:cNvContentPartPr/>
                <p14:nvPr/>
              </p14:nvContentPartPr>
              <p14:xfrm>
                <a:off x="766359" y="130088"/>
                <a:ext cx="236520" cy="271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7EF3977-9C36-4633-AD79-244C658EC6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7359" y="121088"/>
                  <a:ext cx="254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58D952A-D19D-4B47-A12E-853081915FDD}"/>
                    </a:ext>
                  </a:extLst>
                </p14:cNvPr>
                <p14:cNvContentPartPr/>
                <p14:nvPr/>
              </p14:nvContentPartPr>
              <p14:xfrm>
                <a:off x="1075959" y="320528"/>
                <a:ext cx="137520" cy="58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58D952A-D19D-4B47-A12E-853081915F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6959" y="311528"/>
                  <a:ext cx="155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D53432-5E69-4557-9D49-141E962E837C}"/>
                    </a:ext>
                  </a:extLst>
                </p14:cNvPr>
                <p14:cNvContentPartPr/>
                <p14:nvPr/>
              </p14:nvContentPartPr>
              <p14:xfrm>
                <a:off x="1274319" y="212528"/>
                <a:ext cx="944640" cy="38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D53432-5E69-4557-9D49-141E962E83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5319" y="203888"/>
                  <a:ext cx="962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57C1CC8-363A-450C-962D-108803F42420}"/>
                    </a:ext>
                  </a:extLst>
                </p14:cNvPr>
                <p14:cNvContentPartPr/>
                <p14:nvPr/>
              </p14:nvContentPartPr>
              <p14:xfrm>
                <a:off x="2665719" y="140888"/>
                <a:ext cx="691200" cy="218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57C1CC8-363A-450C-962D-108803F424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7079" y="131888"/>
                  <a:ext cx="7088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90827D-02C2-431F-8994-D3CCF930DF0A}"/>
                    </a:ext>
                  </a:extLst>
                </p14:cNvPr>
                <p14:cNvContentPartPr/>
                <p14:nvPr/>
              </p14:nvContentPartPr>
              <p14:xfrm>
                <a:off x="3374919" y="202088"/>
                <a:ext cx="188640" cy="16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90827D-02C2-431F-8994-D3CCF930DF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5919" y="193448"/>
                  <a:ext cx="206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D7F71D-C7A8-4161-8F76-5187373C7E60}"/>
                    </a:ext>
                  </a:extLst>
                </p14:cNvPr>
                <p14:cNvContentPartPr/>
                <p14:nvPr/>
              </p14:nvContentPartPr>
              <p14:xfrm>
                <a:off x="3468519" y="170408"/>
                <a:ext cx="619920" cy="210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D7F71D-C7A8-4161-8F76-5187373C7E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59879" y="161408"/>
                  <a:ext cx="637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2156FA-62BC-411C-9E6B-A1E383731856}"/>
                    </a:ext>
                  </a:extLst>
                </p14:cNvPr>
                <p14:cNvContentPartPr/>
                <p14:nvPr/>
              </p14:nvContentPartPr>
              <p14:xfrm>
                <a:off x="4164399" y="243848"/>
                <a:ext cx="36000" cy="127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2156FA-62BC-411C-9E6B-A1E3837318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55759" y="235208"/>
                  <a:ext cx="53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F450E2-86CC-4650-AF42-C86D579CCF8A}"/>
                    </a:ext>
                  </a:extLst>
                </p14:cNvPr>
                <p14:cNvContentPartPr/>
                <p14:nvPr/>
              </p14:nvContentPartPr>
              <p14:xfrm>
                <a:off x="595719" y="397208"/>
                <a:ext cx="3546000" cy="145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F450E2-86CC-4650-AF42-C86D579CCF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6719" y="388208"/>
                  <a:ext cx="35636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BD0ED-3084-4043-9DE7-E910440984A8}"/>
              </a:ext>
            </a:extLst>
          </p:cNvPr>
          <p:cNvGrpSpPr/>
          <p:nvPr/>
        </p:nvGrpSpPr>
        <p:grpSpPr>
          <a:xfrm>
            <a:off x="642879" y="589808"/>
            <a:ext cx="1174320" cy="389880"/>
            <a:chOff x="642879" y="589808"/>
            <a:chExt cx="11743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2DA1B8-18B4-4462-8296-B69B63CD7120}"/>
                    </a:ext>
                  </a:extLst>
                </p14:cNvPr>
                <p14:cNvContentPartPr/>
                <p14:nvPr/>
              </p14:nvContentPartPr>
              <p14:xfrm>
                <a:off x="745119" y="618968"/>
                <a:ext cx="199080" cy="259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2DA1B8-18B4-4462-8296-B69B63CD71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479" y="610328"/>
                  <a:ext cx="2167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1FD35D-5F89-487E-9240-B019F73D584C}"/>
                    </a:ext>
                  </a:extLst>
                </p14:cNvPr>
                <p14:cNvContentPartPr/>
                <p14:nvPr/>
              </p14:nvContentPartPr>
              <p14:xfrm>
                <a:off x="1061559" y="589808"/>
                <a:ext cx="18000" cy="28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1FD35D-5F89-487E-9240-B019F73D584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2919" y="580808"/>
                  <a:ext cx="356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D2DECE-1709-4180-B5BF-431512041AB3}"/>
                    </a:ext>
                  </a:extLst>
                </p14:cNvPr>
                <p14:cNvContentPartPr/>
                <p14:nvPr/>
              </p14:nvContentPartPr>
              <p14:xfrm>
                <a:off x="961479" y="657848"/>
                <a:ext cx="454680" cy="227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D2DECE-1709-4180-B5BF-431512041A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2479" y="649208"/>
                  <a:ext cx="472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B6167A-AEFD-40DE-B073-8C6F41BD7668}"/>
                    </a:ext>
                  </a:extLst>
                </p14:cNvPr>
                <p14:cNvContentPartPr/>
                <p14:nvPr/>
              </p14:nvContentPartPr>
              <p14:xfrm>
                <a:off x="1244439" y="689888"/>
                <a:ext cx="271800" cy="183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B6167A-AEFD-40DE-B073-8C6F41BD76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5799" y="681248"/>
                  <a:ext cx="289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6D0E3F4-45D8-40BA-B44C-86C11706760C}"/>
                    </a:ext>
                  </a:extLst>
                </p14:cNvPr>
                <p14:cNvContentPartPr/>
                <p14:nvPr/>
              </p14:nvContentPartPr>
              <p14:xfrm>
                <a:off x="1551159" y="769088"/>
                <a:ext cx="177480" cy="92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6D0E3F4-45D8-40BA-B44C-86C1170676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42519" y="760088"/>
                  <a:ext cx="195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FE0E00-6787-4862-9A5F-CD6A87A91264}"/>
                    </a:ext>
                  </a:extLst>
                </p14:cNvPr>
                <p14:cNvContentPartPr/>
                <p14:nvPr/>
              </p14:nvContentPartPr>
              <p14:xfrm>
                <a:off x="642879" y="878888"/>
                <a:ext cx="1174320" cy="10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FE0E00-6787-4862-9A5F-CD6A87A912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879" y="869888"/>
                  <a:ext cx="119196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D79D3CF-E1F9-46FB-BE08-FE1578A8389B}"/>
                  </a:ext>
                </a:extLst>
              </p14:cNvPr>
              <p14:cNvContentPartPr/>
              <p14:nvPr/>
            </p14:nvContentPartPr>
            <p14:xfrm>
              <a:off x="749439" y="1197488"/>
              <a:ext cx="171360" cy="21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D79D3CF-E1F9-46FB-BE08-FE1578A838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0439" y="1188848"/>
                <a:ext cx="1890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EA395A7-020A-44B3-A6C0-F90894E76C0A}"/>
                  </a:ext>
                </a:extLst>
              </p14:cNvPr>
              <p14:cNvContentPartPr/>
              <p14:nvPr/>
            </p14:nvContentPartPr>
            <p14:xfrm>
              <a:off x="760959" y="1315208"/>
              <a:ext cx="118440" cy="6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EA395A7-020A-44B3-A6C0-F90894E76C0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959" y="1306568"/>
                <a:ext cx="136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B28161D-DF74-461D-B827-658127759717}"/>
                  </a:ext>
                </a:extLst>
              </p14:cNvPr>
              <p14:cNvContentPartPr/>
              <p14:nvPr/>
            </p14:nvContentPartPr>
            <p14:xfrm>
              <a:off x="1026279" y="1191368"/>
              <a:ext cx="194760" cy="171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B28161D-DF74-461D-B827-65812775971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17639" y="1182728"/>
                <a:ext cx="2124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10E8ED-14BC-4F70-BD33-7F1321A41BB6}"/>
                  </a:ext>
                </a:extLst>
              </p14:cNvPr>
              <p14:cNvContentPartPr/>
              <p14:nvPr/>
            </p14:nvContentPartPr>
            <p14:xfrm>
              <a:off x="1262439" y="1179848"/>
              <a:ext cx="200880" cy="165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10E8ED-14BC-4F70-BD33-7F1321A41BB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53439" y="1170848"/>
                <a:ext cx="2185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3893E8-4603-4E16-B3D8-D9E95BF65503}"/>
                  </a:ext>
                </a:extLst>
              </p14:cNvPr>
              <p14:cNvContentPartPr/>
              <p14:nvPr/>
            </p14:nvContentPartPr>
            <p14:xfrm>
              <a:off x="1362519" y="1279928"/>
              <a:ext cx="531360" cy="95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3893E8-4603-4E16-B3D8-D9E95BF655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353879" y="1271288"/>
                <a:ext cx="549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94EF86-2567-4C2E-99FA-1F5642F3D508}"/>
                  </a:ext>
                </a:extLst>
              </p14:cNvPr>
              <p14:cNvContentPartPr/>
              <p14:nvPr/>
            </p14:nvContentPartPr>
            <p14:xfrm>
              <a:off x="1999719" y="1138448"/>
              <a:ext cx="29880" cy="230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94EF86-2567-4C2E-99FA-1F5642F3D5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90719" y="1129448"/>
                <a:ext cx="475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37CA9B-FC40-4627-B803-9C7C19D39211}"/>
                  </a:ext>
                </a:extLst>
              </p14:cNvPr>
              <p14:cNvContentPartPr/>
              <p14:nvPr/>
            </p14:nvContentPartPr>
            <p14:xfrm>
              <a:off x="1934919" y="1162568"/>
              <a:ext cx="932400" cy="188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37CA9B-FC40-4627-B803-9C7C19D3921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25919" y="1153568"/>
                <a:ext cx="9500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00497A-50A7-4967-9AFB-EE968788B163}"/>
                  </a:ext>
                </a:extLst>
              </p14:cNvPr>
              <p14:cNvContentPartPr/>
              <p14:nvPr/>
            </p14:nvContentPartPr>
            <p14:xfrm>
              <a:off x="825759" y="1394048"/>
              <a:ext cx="1829160" cy="1497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00497A-50A7-4967-9AFB-EE968788B1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6759" y="1385048"/>
                <a:ext cx="18468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B63657-6E26-4408-8789-592D37B8A4E1}"/>
                  </a:ext>
                </a:extLst>
              </p14:cNvPr>
              <p14:cNvContentPartPr/>
              <p14:nvPr/>
            </p14:nvContentPartPr>
            <p14:xfrm>
              <a:off x="3149919" y="1256528"/>
              <a:ext cx="342360" cy="35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B63657-6E26-4408-8789-592D37B8A4E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41279" y="1247528"/>
                <a:ext cx="360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FA288D5-870A-405A-A327-0EFA5FDDB81E}"/>
                  </a:ext>
                </a:extLst>
              </p14:cNvPr>
              <p14:cNvContentPartPr/>
              <p14:nvPr/>
            </p14:nvContentPartPr>
            <p14:xfrm>
              <a:off x="3102759" y="1333208"/>
              <a:ext cx="324720" cy="12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FA288D5-870A-405A-A327-0EFA5FDDB8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94119" y="1324208"/>
                <a:ext cx="3423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AC49CD8-1B5F-431A-8BD5-DEB6F096658E}"/>
                  </a:ext>
                </a:extLst>
              </p14:cNvPr>
              <p14:cNvContentPartPr/>
              <p14:nvPr/>
            </p14:nvContentPartPr>
            <p14:xfrm>
              <a:off x="3350439" y="1138088"/>
              <a:ext cx="317160" cy="3607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AC49CD8-1B5F-431A-8BD5-DEB6F096658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41799" y="1129448"/>
                <a:ext cx="334800" cy="37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D4C2800-A4F2-40B9-8E21-5C98F172BE32}"/>
              </a:ext>
            </a:extLst>
          </p:cNvPr>
          <p:cNvGrpSpPr/>
          <p:nvPr/>
        </p:nvGrpSpPr>
        <p:grpSpPr>
          <a:xfrm>
            <a:off x="4117959" y="1043768"/>
            <a:ext cx="2366640" cy="449280"/>
            <a:chOff x="4117959" y="1043768"/>
            <a:chExt cx="23666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009AFFB-F657-40C3-9C05-B1237A23D575}"/>
                    </a:ext>
                  </a:extLst>
                </p14:cNvPr>
                <p14:cNvContentPartPr/>
                <p14:nvPr/>
              </p14:nvContentPartPr>
              <p14:xfrm>
                <a:off x="4117959" y="1102808"/>
                <a:ext cx="347760" cy="213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009AFFB-F657-40C3-9C05-B1237A23D5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8959" y="1093808"/>
                  <a:ext cx="365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0C4CBA-FFAD-4479-8538-F9107018B2DF}"/>
                    </a:ext>
                  </a:extLst>
                </p14:cNvPr>
                <p14:cNvContentPartPr/>
                <p14:nvPr/>
              </p14:nvContentPartPr>
              <p14:xfrm>
                <a:off x="4542399" y="1238528"/>
                <a:ext cx="68400" cy="29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0C4CBA-FFAD-4479-8538-F9107018B2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33399" y="1229888"/>
                  <a:ext cx="86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630209-D2B6-40A9-8872-45405A040E38}"/>
                    </a:ext>
                  </a:extLst>
                </p14:cNvPr>
                <p14:cNvContentPartPr/>
                <p14:nvPr/>
              </p14:nvContentPartPr>
              <p14:xfrm>
                <a:off x="4825719" y="1102448"/>
                <a:ext cx="147600" cy="219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630209-D2B6-40A9-8872-45405A040E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17079" y="1093808"/>
                  <a:ext cx="165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C983AF-55D9-44A9-8194-DF7ADAC09BF4}"/>
                    </a:ext>
                  </a:extLst>
                </p14:cNvPr>
                <p14:cNvContentPartPr/>
                <p14:nvPr/>
              </p14:nvContentPartPr>
              <p14:xfrm>
                <a:off x="4795839" y="1250408"/>
                <a:ext cx="53280" cy="6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C983AF-55D9-44A9-8194-DF7ADAC09B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87199" y="1241768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FCE1283-6D93-4BB9-AFC3-69B72923FC52}"/>
                    </a:ext>
                  </a:extLst>
                </p14:cNvPr>
                <p14:cNvContentPartPr/>
                <p14:nvPr/>
              </p14:nvContentPartPr>
              <p14:xfrm>
                <a:off x="5102559" y="1067888"/>
                <a:ext cx="230400" cy="248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FCE1283-6D93-4BB9-AFC3-69B72923FC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93919" y="1058888"/>
                  <a:ext cx="2480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508F09-DEE3-4BB6-AEB9-3DB7DBF6D46F}"/>
                    </a:ext>
                  </a:extLst>
                </p14:cNvPr>
                <p14:cNvContentPartPr/>
                <p14:nvPr/>
              </p14:nvContentPartPr>
              <p14:xfrm>
                <a:off x="5435199" y="1043768"/>
                <a:ext cx="246240" cy="295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508F09-DEE3-4BB6-AEB9-3DB7DBF6D4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26199" y="1035128"/>
                  <a:ext cx="263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7489311-405B-49AE-BCF2-F8C9A9AE918A}"/>
                    </a:ext>
                  </a:extLst>
                </p14:cNvPr>
                <p14:cNvContentPartPr/>
                <p14:nvPr/>
              </p14:nvContentPartPr>
              <p14:xfrm>
                <a:off x="5521959" y="1099208"/>
                <a:ext cx="133560" cy="174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7489311-405B-49AE-BCF2-F8C9A9AE91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13319" y="1090208"/>
                  <a:ext cx="151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28B41BA-8E53-46B1-B40B-1A2BB5E8185A}"/>
                    </a:ext>
                  </a:extLst>
                </p14:cNvPr>
                <p14:cNvContentPartPr/>
                <p14:nvPr/>
              </p14:nvContentPartPr>
              <p14:xfrm>
                <a:off x="4837239" y="1246448"/>
                <a:ext cx="153720" cy="1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28B41BA-8E53-46B1-B40B-1A2BB5E818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8599" y="1237808"/>
                  <a:ext cx="171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65434FD-5EDE-402E-9584-6DAD1235CA60}"/>
                    </a:ext>
                  </a:extLst>
                </p14:cNvPr>
                <p14:cNvContentPartPr/>
                <p14:nvPr/>
              </p14:nvContentPartPr>
              <p14:xfrm>
                <a:off x="5887359" y="1114688"/>
                <a:ext cx="136080" cy="18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65434FD-5EDE-402E-9584-6DAD1235CA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78719" y="1106048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8185E4D-78F3-4E77-A2B5-B389B905003A}"/>
                    </a:ext>
                  </a:extLst>
                </p14:cNvPr>
                <p14:cNvContentPartPr/>
                <p14:nvPr/>
              </p14:nvContentPartPr>
              <p14:xfrm>
                <a:off x="5852079" y="1227008"/>
                <a:ext cx="212760" cy="1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8185E4D-78F3-4E77-A2B5-B389B905003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43079" y="1218008"/>
                  <a:ext cx="230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A0F55BD-BAE9-489C-A402-4923D9C69A52}"/>
                    </a:ext>
                  </a:extLst>
                </p14:cNvPr>
                <p14:cNvContentPartPr/>
                <p14:nvPr/>
              </p14:nvContentPartPr>
              <p14:xfrm>
                <a:off x="6288399" y="1090928"/>
                <a:ext cx="196200" cy="402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A0F55BD-BAE9-489C-A402-4923D9C69A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79759" y="1082288"/>
                  <a:ext cx="2138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E507015-398B-46E1-8A60-5DCDE7E7F3DB}"/>
                    </a:ext>
                  </a:extLst>
                </p14:cNvPr>
                <p14:cNvContentPartPr/>
                <p14:nvPr/>
              </p14:nvContentPartPr>
              <p14:xfrm>
                <a:off x="6152679" y="1209368"/>
                <a:ext cx="86760" cy="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E507015-398B-46E1-8A60-5DCDE7E7F3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44039" y="1200368"/>
                  <a:ext cx="104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459A30-E69E-4A3B-82F2-E06DF1DADC16}"/>
              </a:ext>
            </a:extLst>
          </p:cNvPr>
          <p:cNvGrpSpPr/>
          <p:nvPr/>
        </p:nvGrpSpPr>
        <p:grpSpPr>
          <a:xfrm>
            <a:off x="760599" y="1604288"/>
            <a:ext cx="7309800" cy="1219680"/>
            <a:chOff x="760599" y="1604288"/>
            <a:chExt cx="7309800" cy="12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906C08-9A35-4167-968D-723959326DDB}"/>
                    </a:ext>
                  </a:extLst>
                </p14:cNvPr>
                <p14:cNvContentPartPr/>
                <p14:nvPr/>
              </p14:nvContentPartPr>
              <p14:xfrm>
                <a:off x="760599" y="1787528"/>
                <a:ext cx="346680" cy="300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906C08-9A35-4167-968D-723959326D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1959" y="1778528"/>
                  <a:ext cx="364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41242B9-4089-4851-A3D0-C6C12AB7D338}"/>
                    </a:ext>
                  </a:extLst>
                </p14:cNvPr>
                <p14:cNvContentPartPr/>
                <p14:nvPr/>
              </p14:nvContentPartPr>
              <p14:xfrm>
                <a:off x="1193679" y="1904888"/>
                <a:ext cx="252000" cy="349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41242B9-4089-4851-A3D0-C6C12AB7D3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84679" y="1896248"/>
                  <a:ext cx="269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1449918-BE2D-4D7A-B765-BCCDBD55AD61}"/>
                    </a:ext>
                  </a:extLst>
                </p14:cNvPr>
                <p14:cNvContentPartPr/>
                <p14:nvPr/>
              </p14:nvContentPartPr>
              <p14:xfrm>
                <a:off x="1462599" y="1958528"/>
                <a:ext cx="225000" cy="83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1449918-BE2D-4D7A-B765-BCCDBD55AD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53599" y="1949528"/>
                  <a:ext cx="242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519BAB6-427A-46B8-A477-2D75B81427E0}"/>
                    </a:ext>
                  </a:extLst>
                </p14:cNvPr>
                <p14:cNvContentPartPr/>
                <p14:nvPr/>
              </p14:nvContentPartPr>
              <p14:xfrm>
                <a:off x="1699479" y="1781408"/>
                <a:ext cx="383040" cy="248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519BAB6-427A-46B8-A477-2D75B81427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90839" y="1772768"/>
                  <a:ext cx="400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493F06-F057-4AD3-AC28-38CB9A1C28D4}"/>
                    </a:ext>
                  </a:extLst>
                </p14:cNvPr>
                <p14:cNvContentPartPr/>
                <p14:nvPr/>
              </p14:nvContentPartPr>
              <p14:xfrm>
                <a:off x="2088639" y="1793648"/>
                <a:ext cx="753480" cy="245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493F06-F057-4AD3-AC28-38CB9A1C28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79639" y="1784648"/>
                  <a:ext cx="7711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23B926-2D3B-4638-9D34-7416D3B3747B}"/>
                    </a:ext>
                  </a:extLst>
                </p14:cNvPr>
                <p14:cNvContentPartPr/>
                <p14:nvPr/>
              </p14:nvContentPartPr>
              <p14:xfrm>
                <a:off x="2957319" y="1916768"/>
                <a:ext cx="338400" cy="95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23B926-2D3B-4638-9D34-7416D3B3747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48319" y="1907768"/>
                  <a:ext cx="356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B2991A-BFFB-4FAE-B094-6C9243F1A3A2}"/>
                    </a:ext>
                  </a:extLst>
                </p14:cNvPr>
                <p14:cNvContentPartPr/>
                <p14:nvPr/>
              </p14:nvContentPartPr>
              <p14:xfrm>
                <a:off x="3138039" y="1810928"/>
                <a:ext cx="159480" cy="259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B2991A-BFFB-4FAE-B094-6C9243F1A3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29039" y="1801928"/>
                  <a:ext cx="1771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C66EAEC-77BA-4168-BC4F-0DD4830024AA}"/>
                    </a:ext>
                  </a:extLst>
                </p14:cNvPr>
                <p14:cNvContentPartPr/>
                <p14:nvPr/>
              </p14:nvContentPartPr>
              <p14:xfrm>
                <a:off x="4182399" y="1828568"/>
                <a:ext cx="348480" cy="212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C66EAEC-77BA-4168-BC4F-0DD4830024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73759" y="1819928"/>
                  <a:ext cx="366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9B1D92-B06F-499F-800D-09FB2F30A2F6}"/>
                    </a:ext>
                  </a:extLst>
                </p14:cNvPr>
                <p14:cNvContentPartPr/>
                <p14:nvPr/>
              </p14:nvContentPartPr>
              <p14:xfrm>
                <a:off x="4636719" y="1952408"/>
                <a:ext cx="6120" cy="29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9B1D92-B06F-499F-800D-09FB2F30A2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27719" y="1943768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D7DFDC-79DB-4DD0-98CD-7FDC7191E6FC}"/>
                    </a:ext>
                  </a:extLst>
                </p14:cNvPr>
                <p14:cNvContentPartPr/>
                <p14:nvPr/>
              </p14:nvContentPartPr>
              <p14:xfrm>
                <a:off x="4772439" y="1816688"/>
                <a:ext cx="281520" cy="242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D7DFDC-79DB-4DD0-98CD-7FDC7191E6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63439" y="1808048"/>
                  <a:ext cx="299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A6118B-DD3A-46F8-9CD6-F88797AB3D10}"/>
                    </a:ext>
                  </a:extLst>
                </p14:cNvPr>
                <p14:cNvContentPartPr/>
                <p14:nvPr/>
              </p14:nvContentPartPr>
              <p14:xfrm>
                <a:off x="5209839" y="1799048"/>
                <a:ext cx="236160" cy="342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A6118B-DD3A-46F8-9CD6-F88797AB3D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0839" y="1790408"/>
                  <a:ext cx="253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6B1513-4BB1-4C39-B2CF-630A96E8C111}"/>
                    </a:ext>
                  </a:extLst>
                </p14:cNvPr>
                <p14:cNvContentPartPr/>
                <p14:nvPr/>
              </p14:nvContentPartPr>
              <p14:xfrm>
                <a:off x="5238279" y="1970048"/>
                <a:ext cx="100800" cy="12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6B1513-4BB1-4C39-B2CF-630A96E8C11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29639" y="1961408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8DAF07-D7C8-4D52-BF76-B98DFD880022}"/>
                    </a:ext>
                  </a:extLst>
                </p14:cNvPr>
                <p14:cNvContentPartPr/>
                <p14:nvPr/>
              </p14:nvContentPartPr>
              <p14:xfrm>
                <a:off x="5305239" y="1718768"/>
                <a:ext cx="205200" cy="33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8DAF07-D7C8-4D52-BF76-B98DFD8800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96239" y="1710128"/>
                  <a:ext cx="222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58CA4FB-48EC-4CB5-AB6E-4818D74902AA}"/>
                    </a:ext>
                  </a:extLst>
                </p14:cNvPr>
                <p14:cNvContentPartPr/>
                <p14:nvPr/>
              </p14:nvContentPartPr>
              <p14:xfrm>
                <a:off x="5739759" y="1899488"/>
                <a:ext cx="484200" cy="94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58CA4FB-48EC-4CB5-AB6E-4818D74902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31119" y="1890488"/>
                  <a:ext cx="50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C7652F6-F247-4AC8-8389-9BCEDEE29F97}"/>
                    </a:ext>
                  </a:extLst>
                </p14:cNvPr>
                <p14:cNvContentPartPr/>
                <p14:nvPr/>
              </p14:nvContentPartPr>
              <p14:xfrm>
                <a:off x="6211719" y="1872488"/>
                <a:ext cx="395640" cy="292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C7652F6-F247-4AC8-8389-9BCEDEE29F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03079" y="1863848"/>
                  <a:ext cx="4132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9B86EE6-E262-4FE6-9087-29DF096F6CFA}"/>
                    </a:ext>
                  </a:extLst>
                </p14:cNvPr>
                <p14:cNvContentPartPr/>
                <p14:nvPr/>
              </p14:nvContentPartPr>
              <p14:xfrm>
                <a:off x="6760359" y="1757648"/>
                <a:ext cx="245880" cy="354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9B86EE6-E262-4FE6-9087-29DF096F6C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51359" y="1749008"/>
                  <a:ext cx="2635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9EFC74E-ED00-4EA9-ADED-22F14980E8C2}"/>
                    </a:ext>
                  </a:extLst>
                </p14:cNvPr>
                <p14:cNvContentPartPr/>
                <p14:nvPr/>
              </p14:nvContentPartPr>
              <p14:xfrm>
                <a:off x="6807879" y="1604288"/>
                <a:ext cx="230040" cy="36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9EFC74E-ED00-4EA9-ADED-22F14980E8C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9239" y="1595648"/>
                  <a:ext cx="247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C95D16-533B-4F13-BA2E-F6E422CA76C1}"/>
                    </a:ext>
                  </a:extLst>
                </p14:cNvPr>
                <p14:cNvContentPartPr/>
                <p14:nvPr/>
              </p14:nvContentPartPr>
              <p14:xfrm>
                <a:off x="914319" y="2211608"/>
                <a:ext cx="1758600" cy="18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C95D16-533B-4F13-BA2E-F6E422CA76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5319" y="2202968"/>
                  <a:ext cx="1776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C451B14-C94D-4393-AA87-457BC85532F7}"/>
                    </a:ext>
                  </a:extLst>
                </p14:cNvPr>
                <p14:cNvContentPartPr/>
                <p14:nvPr/>
              </p14:nvContentPartPr>
              <p14:xfrm>
                <a:off x="1091079" y="2466848"/>
                <a:ext cx="65160" cy="229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C451B14-C94D-4393-AA87-457BC85532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2439" y="2457848"/>
                  <a:ext cx="82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6A3211-7A9D-4F58-864A-B738B8C48F21}"/>
                    </a:ext>
                  </a:extLst>
                </p14:cNvPr>
                <p14:cNvContentPartPr/>
                <p14:nvPr/>
              </p14:nvContentPartPr>
              <p14:xfrm>
                <a:off x="1062279" y="2436248"/>
                <a:ext cx="218160" cy="148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6A3211-7A9D-4F58-864A-B738B8C48F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3279" y="2427248"/>
                  <a:ext cx="235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99FF17-1633-4E4C-9C5E-3DA8691A3F9A}"/>
                    </a:ext>
                  </a:extLst>
                </p14:cNvPr>
                <p14:cNvContentPartPr/>
                <p14:nvPr/>
              </p14:nvContentPartPr>
              <p14:xfrm>
                <a:off x="1297719" y="2571968"/>
                <a:ext cx="18000" cy="4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99FF17-1633-4E4C-9C5E-3DA8691A3F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88719" y="2562968"/>
                  <a:ext cx="3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86EFD7-9647-477D-A742-F83EE108CD71}"/>
                    </a:ext>
                  </a:extLst>
                </p14:cNvPr>
                <p14:cNvContentPartPr/>
                <p14:nvPr/>
              </p14:nvContentPartPr>
              <p14:xfrm>
                <a:off x="1415799" y="2476928"/>
                <a:ext cx="198000" cy="225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86EFD7-9647-477D-A742-F83EE108CD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06799" y="2467928"/>
                  <a:ext cx="215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C4CEDA-AB02-44FA-B318-F6C1D586EEDC}"/>
                    </a:ext>
                  </a:extLst>
                </p14:cNvPr>
                <p14:cNvContentPartPr/>
                <p14:nvPr/>
              </p14:nvContentPartPr>
              <p14:xfrm>
                <a:off x="1752039" y="2631008"/>
                <a:ext cx="6120" cy="29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C4CEDA-AB02-44FA-B318-F6C1D586EE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43039" y="2622008"/>
                  <a:ext cx="23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599F5F-50CB-4244-BFF7-9CF5F28E8D83}"/>
                    </a:ext>
                  </a:extLst>
                </p14:cNvPr>
                <p14:cNvContentPartPr/>
                <p14:nvPr/>
              </p14:nvContentPartPr>
              <p14:xfrm>
                <a:off x="1881639" y="2465768"/>
                <a:ext cx="189000" cy="237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599F5F-50CB-4244-BFF7-9CF5F28E8D8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72999" y="2456768"/>
                  <a:ext cx="206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145864F-0642-47BF-96BF-BFCFC2AF5703}"/>
                    </a:ext>
                  </a:extLst>
                </p14:cNvPr>
                <p14:cNvContentPartPr/>
                <p14:nvPr/>
              </p14:nvContentPartPr>
              <p14:xfrm>
                <a:off x="2170719" y="2460008"/>
                <a:ext cx="100800" cy="254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145864F-0642-47BF-96BF-BFCFC2AF57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62079" y="2451008"/>
                  <a:ext cx="118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5BDA31-56E0-48EA-9309-64752CFFDA6A}"/>
                    </a:ext>
                  </a:extLst>
                </p14:cNvPr>
                <p14:cNvContentPartPr/>
                <p14:nvPr/>
              </p14:nvContentPartPr>
              <p14:xfrm>
                <a:off x="2400759" y="2731088"/>
                <a:ext cx="29880" cy="3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5BDA31-56E0-48EA-9309-64752CFFDA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92119" y="2722448"/>
                  <a:ext cx="4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E4E59F3-08E4-46A9-AA29-6D9DA3048176}"/>
                    </a:ext>
                  </a:extLst>
                </p14:cNvPr>
                <p14:cNvContentPartPr/>
                <p14:nvPr/>
              </p14:nvContentPartPr>
              <p14:xfrm>
                <a:off x="2743119" y="2524808"/>
                <a:ext cx="59400" cy="265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E4E59F3-08E4-46A9-AA29-6D9DA304817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34119" y="2515808"/>
                  <a:ext cx="77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92A900-1613-472D-9762-1CAFA654E07D}"/>
                    </a:ext>
                  </a:extLst>
                </p14:cNvPr>
                <p14:cNvContentPartPr/>
                <p14:nvPr/>
              </p14:nvContentPartPr>
              <p14:xfrm>
                <a:off x="2751039" y="2501048"/>
                <a:ext cx="774720" cy="183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92A900-1613-472D-9762-1CAFA654E07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42039" y="2492408"/>
                  <a:ext cx="792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F75AFF-EC48-4A9F-9B5B-8EE6339C2E84}"/>
                    </a:ext>
                  </a:extLst>
                </p14:cNvPr>
                <p14:cNvContentPartPr/>
                <p14:nvPr/>
              </p14:nvContentPartPr>
              <p14:xfrm>
                <a:off x="3388239" y="2412488"/>
                <a:ext cx="163440" cy="242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F75AFF-EC48-4A9F-9B5B-8EE6339C2E8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79239" y="2403848"/>
                  <a:ext cx="18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5DFBAA5-9523-4057-B9BD-7D8105948FDB}"/>
                    </a:ext>
                  </a:extLst>
                </p14:cNvPr>
                <p14:cNvContentPartPr/>
                <p14:nvPr/>
              </p14:nvContentPartPr>
              <p14:xfrm>
                <a:off x="3498759" y="2426528"/>
                <a:ext cx="389160" cy="2228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5DFBAA5-9523-4057-B9BD-7D8105948F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89759" y="2417528"/>
                  <a:ext cx="40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4926DC9-58DE-494E-9F2D-E97ADABC33F6}"/>
                    </a:ext>
                  </a:extLst>
                </p14:cNvPr>
                <p14:cNvContentPartPr/>
                <p14:nvPr/>
              </p14:nvContentPartPr>
              <p14:xfrm>
                <a:off x="4140999" y="2355608"/>
                <a:ext cx="1380960" cy="46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4926DC9-58DE-494E-9F2D-E97ADABC33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32359" y="2346968"/>
                  <a:ext cx="13986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7E3305-87BC-4714-A4B8-751B16C0779A}"/>
                    </a:ext>
                  </a:extLst>
                </p14:cNvPr>
                <p14:cNvContentPartPr/>
                <p14:nvPr/>
              </p14:nvContentPartPr>
              <p14:xfrm>
                <a:off x="5339079" y="2349848"/>
                <a:ext cx="619560" cy="228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7E3305-87BC-4714-A4B8-751B16C0779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30079" y="2340848"/>
                  <a:ext cx="637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340883D-BCD9-4D14-8FD5-D0268FE5CD33}"/>
                    </a:ext>
                  </a:extLst>
                </p14:cNvPr>
                <p14:cNvContentPartPr/>
                <p14:nvPr/>
              </p14:nvContentPartPr>
              <p14:xfrm>
                <a:off x="6353199" y="2300528"/>
                <a:ext cx="330480" cy="442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340883D-BCD9-4D14-8FD5-D0268FE5CD3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44559" y="2291528"/>
                  <a:ext cx="348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77EEC5A-4E24-472C-8E86-7EFA029D4E26}"/>
                    </a:ext>
                  </a:extLst>
                </p14:cNvPr>
                <p14:cNvContentPartPr/>
                <p14:nvPr/>
              </p14:nvContentPartPr>
              <p14:xfrm>
                <a:off x="6778359" y="2291888"/>
                <a:ext cx="443520" cy="228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77EEC5A-4E24-472C-8E86-7EFA029D4E2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69359" y="2282888"/>
                  <a:ext cx="461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D13157-5EB6-4B7F-A54D-0C44DF38AF8B}"/>
                    </a:ext>
                  </a:extLst>
                </p14:cNvPr>
                <p14:cNvContentPartPr/>
                <p14:nvPr/>
              </p14:nvContentPartPr>
              <p14:xfrm>
                <a:off x="7055559" y="2336168"/>
                <a:ext cx="843840" cy="177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D13157-5EB6-4B7F-A54D-0C44DF38AF8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46559" y="2327168"/>
                  <a:ext cx="861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846B0C-15B3-4FD3-8072-10C2FAF642F2}"/>
                    </a:ext>
                  </a:extLst>
                </p14:cNvPr>
                <p14:cNvContentPartPr/>
                <p14:nvPr/>
              </p14:nvContentPartPr>
              <p14:xfrm>
                <a:off x="2984679" y="2512928"/>
                <a:ext cx="104760" cy="88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846B0C-15B3-4FD3-8072-10C2FAF642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76039" y="2504288"/>
                  <a:ext cx="122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1F75C9-78B6-422D-888D-297787AAA35E}"/>
                    </a:ext>
                  </a:extLst>
                </p14:cNvPr>
                <p14:cNvContentPartPr/>
                <p14:nvPr/>
              </p14:nvContentPartPr>
              <p14:xfrm>
                <a:off x="2713599" y="2688968"/>
                <a:ext cx="5356800" cy="42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1F75C9-78B6-422D-888D-297787AAA35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04599" y="2680328"/>
                  <a:ext cx="537444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B003CC0-5A1B-4C9B-B984-508AF4A01BAB}"/>
              </a:ext>
            </a:extLst>
          </p:cNvPr>
          <p:cNvGrpSpPr/>
          <p:nvPr/>
        </p:nvGrpSpPr>
        <p:grpSpPr>
          <a:xfrm>
            <a:off x="3321279" y="3344168"/>
            <a:ext cx="4241880" cy="1021680"/>
            <a:chOff x="3321279" y="3344168"/>
            <a:chExt cx="4241880" cy="10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88F819-A69E-47E3-8859-0A65C8453046}"/>
                    </a:ext>
                  </a:extLst>
                </p14:cNvPr>
                <p14:cNvContentPartPr/>
                <p14:nvPr/>
              </p14:nvContentPartPr>
              <p14:xfrm>
                <a:off x="3321279" y="3391688"/>
                <a:ext cx="3179880" cy="974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88F819-A69E-47E3-8859-0A65C845304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12279" y="3383048"/>
                  <a:ext cx="319752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6A0AEAA-BF43-4B9A-9E9A-51F7BD5CF0E7}"/>
                    </a:ext>
                  </a:extLst>
                </p14:cNvPr>
                <p14:cNvContentPartPr/>
                <p14:nvPr/>
              </p14:nvContentPartPr>
              <p14:xfrm>
                <a:off x="5120199" y="3651608"/>
                <a:ext cx="254160" cy="366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6A0AEAA-BF43-4B9A-9E9A-51F7BD5CF0E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11559" y="3642608"/>
                  <a:ext cx="271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AFB29ED-F5DD-4832-B235-C5E2A7B9A345}"/>
                    </a:ext>
                  </a:extLst>
                </p14:cNvPr>
                <p14:cNvContentPartPr/>
                <p14:nvPr/>
              </p14:nvContentPartPr>
              <p14:xfrm>
                <a:off x="5138199" y="3757808"/>
                <a:ext cx="230040" cy="124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AFB29ED-F5DD-4832-B235-C5E2A7B9A34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29559" y="3748808"/>
                  <a:ext cx="247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FA2A045-5473-4F70-A559-877374098D1D}"/>
                    </a:ext>
                  </a:extLst>
                </p14:cNvPr>
                <p14:cNvContentPartPr/>
                <p14:nvPr/>
              </p14:nvContentPartPr>
              <p14:xfrm>
                <a:off x="6401079" y="3427328"/>
                <a:ext cx="259560" cy="2012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FA2A045-5473-4F70-A559-877374098D1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92079" y="3418688"/>
                  <a:ext cx="277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50E69C-33C9-4BD8-8411-CD6C42A33C39}"/>
                    </a:ext>
                  </a:extLst>
                </p14:cNvPr>
                <p14:cNvContentPartPr/>
                <p14:nvPr/>
              </p14:nvContentPartPr>
              <p14:xfrm>
                <a:off x="6913719" y="3374408"/>
                <a:ext cx="12240" cy="177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50E69C-33C9-4BD8-8411-CD6C42A33C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05079" y="3365408"/>
                  <a:ext cx="29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0DDF039-6800-4EDA-8D6E-5C7312AB46D2}"/>
                    </a:ext>
                  </a:extLst>
                </p14:cNvPr>
                <p14:cNvContentPartPr/>
                <p14:nvPr/>
              </p14:nvContentPartPr>
              <p14:xfrm>
                <a:off x="6866559" y="3344168"/>
                <a:ext cx="163080" cy="213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0DDF039-6800-4EDA-8D6E-5C7312AB46D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57919" y="3335528"/>
                  <a:ext cx="180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AD4BF5-1EE6-4309-B92C-9FC4DFBB9285}"/>
                    </a:ext>
                  </a:extLst>
                </p14:cNvPr>
                <p14:cNvContentPartPr/>
                <p14:nvPr/>
              </p14:nvContentPartPr>
              <p14:xfrm>
                <a:off x="7226559" y="3439208"/>
                <a:ext cx="24120" cy="122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AD4BF5-1EE6-4309-B92C-9FC4DFBB928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17559" y="3430208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7835D35-62E3-488D-8CEE-E5E592232372}"/>
                    </a:ext>
                  </a:extLst>
                </p14:cNvPr>
                <p14:cNvContentPartPr/>
                <p14:nvPr/>
              </p14:nvContentPartPr>
              <p14:xfrm>
                <a:off x="7427799" y="3368288"/>
                <a:ext cx="135360" cy="148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7835D35-62E3-488D-8CEE-E5E59223237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18799" y="3359288"/>
                  <a:ext cx="15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8D0372-D6F2-41EF-99A3-1165231FD672}"/>
                    </a:ext>
                  </a:extLst>
                </p14:cNvPr>
                <p14:cNvContentPartPr/>
                <p14:nvPr/>
              </p14:nvContentPartPr>
              <p14:xfrm>
                <a:off x="6347079" y="3468728"/>
                <a:ext cx="30240" cy="13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8D0372-D6F2-41EF-99A3-1165231FD67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38079" y="345972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27DB4F3-A7CD-4AEF-8637-55010F336B3D}"/>
              </a:ext>
            </a:extLst>
          </p:cNvPr>
          <p:cNvGrpSpPr/>
          <p:nvPr/>
        </p:nvGrpSpPr>
        <p:grpSpPr>
          <a:xfrm>
            <a:off x="412839" y="3863288"/>
            <a:ext cx="2543040" cy="348840"/>
            <a:chOff x="412839" y="3863288"/>
            <a:chExt cx="254304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70DE20-703A-4184-8BDE-5CE1C5907320}"/>
                    </a:ext>
                  </a:extLst>
                </p14:cNvPr>
                <p14:cNvContentPartPr/>
                <p14:nvPr/>
              </p14:nvContentPartPr>
              <p14:xfrm>
                <a:off x="412839" y="3863288"/>
                <a:ext cx="389880" cy="284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70DE20-703A-4184-8BDE-5CE1C590732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3839" y="3854648"/>
                  <a:ext cx="407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8488383-4BB2-49AC-91BC-06C53CCB200A}"/>
                    </a:ext>
                  </a:extLst>
                </p14:cNvPr>
                <p14:cNvContentPartPr/>
                <p14:nvPr/>
              </p14:nvContentPartPr>
              <p14:xfrm>
                <a:off x="849159" y="3952568"/>
                <a:ext cx="53280" cy="59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8488383-4BB2-49AC-91BC-06C53CCB200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0519" y="3943568"/>
                  <a:ext cx="70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FC76FD-3B66-4817-89A4-4DB8A54B7F3F}"/>
                    </a:ext>
                  </a:extLst>
                </p14:cNvPr>
                <p14:cNvContentPartPr/>
                <p14:nvPr/>
              </p14:nvContentPartPr>
              <p14:xfrm>
                <a:off x="1062279" y="3908288"/>
                <a:ext cx="194400" cy="239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FC76FD-3B66-4817-89A4-4DB8A54B7F3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53639" y="3899648"/>
                  <a:ext cx="212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E95FA4-414E-4E55-9117-0257B9B55256}"/>
                    </a:ext>
                  </a:extLst>
                </p14:cNvPr>
                <p14:cNvContentPartPr/>
                <p14:nvPr/>
              </p14:nvContentPartPr>
              <p14:xfrm>
                <a:off x="1091079" y="4029248"/>
                <a:ext cx="141840" cy="24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E95FA4-414E-4E55-9117-0257B9B5525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82439" y="4020248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63E88F-DB2D-4B4D-8F40-5318AC99E43D}"/>
                    </a:ext>
                  </a:extLst>
                </p14:cNvPr>
                <p14:cNvContentPartPr/>
                <p14:nvPr/>
              </p14:nvContentPartPr>
              <p14:xfrm>
                <a:off x="1439199" y="3910808"/>
                <a:ext cx="230760" cy="236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63E88F-DB2D-4B4D-8F40-5318AC99E43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30199" y="3902168"/>
                  <a:ext cx="248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549FB41-D5CF-4B3B-862B-6617AFD213E5}"/>
                    </a:ext>
                  </a:extLst>
                </p14:cNvPr>
                <p14:cNvContentPartPr/>
                <p14:nvPr/>
              </p14:nvContentPartPr>
              <p14:xfrm>
                <a:off x="1793079" y="3869768"/>
                <a:ext cx="189360" cy="313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549FB41-D5CF-4B3B-862B-6617AFD213E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84439" y="3861128"/>
                  <a:ext cx="207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2C76C4-02D8-486D-9C68-3085DF6C7AFD}"/>
                    </a:ext>
                  </a:extLst>
                </p14:cNvPr>
                <p14:cNvContentPartPr/>
                <p14:nvPr/>
              </p14:nvContentPartPr>
              <p14:xfrm>
                <a:off x="1869399" y="3934208"/>
                <a:ext cx="137160" cy="153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2C76C4-02D8-486D-9C68-3085DF6C7AF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60759" y="3925208"/>
                  <a:ext cx="154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FC52CD-B980-475B-8FE9-1E3D1B8DE978}"/>
                    </a:ext>
                  </a:extLst>
                </p14:cNvPr>
                <p14:cNvContentPartPr/>
                <p14:nvPr/>
              </p14:nvContentPartPr>
              <p14:xfrm>
                <a:off x="2182599" y="3946448"/>
                <a:ext cx="77040" cy="35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FC52CD-B980-475B-8FE9-1E3D1B8DE97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73599" y="3937808"/>
                  <a:ext cx="94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33DE438-250F-4F6B-97F6-FB2E7C1FD6B3}"/>
                    </a:ext>
                  </a:extLst>
                </p14:cNvPr>
                <p14:cNvContentPartPr/>
                <p14:nvPr/>
              </p14:nvContentPartPr>
              <p14:xfrm>
                <a:off x="2212119" y="3975968"/>
                <a:ext cx="489960" cy="88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33DE438-250F-4F6B-97F6-FB2E7C1FD6B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03119" y="3967328"/>
                  <a:ext cx="507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ECD9B0-77CA-4FE9-BF8E-11DFAD0564FF}"/>
                    </a:ext>
                  </a:extLst>
                </p14:cNvPr>
                <p14:cNvContentPartPr/>
                <p14:nvPr/>
              </p14:nvContentPartPr>
              <p14:xfrm>
                <a:off x="2684079" y="3898568"/>
                <a:ext cx="271800" cy="3135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ECD9B0-77CA-4FE9-BF8E-11DFAD0564F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75079" y="3889928"/>
                  <a:ext cx="2894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80A5E8A-4EED-4002-9033-708966C1FC0B}"/>
              </a:ext>
            </a:extLst>
          </p:cNvPr>
          <p:cNvGrpSpPr/>
          <p:nvPr/>
        </p:nvGrpSpPr>
        <p:grpSpPr>
          <a:xfrm>
            <a:off x="1052559" y="4566008"/>
            <a:ext cx="669960" cy="200880"/>
            <a:chOff x="1052559" y="4566008"/>
            <a:chExt cx="6699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9410BCE-1B9E-4743-AC7E-479D6FE27145}"/>
                    </a:ext>
                  </a:extLst>
                </p14:cNvPr>
                <p14:cNvContentPartPr/>
                <p14:nvPr/>
              </p14:nvContentPartPr>
              <p14:xfrm>
                <a:off x="1052559" y="4566008"/>
                <a:ext cx="240120" cy="142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9410BCE-1B9E-4743-AC7E-479D6FE2714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3559" y="4557008"/>
                  <a:ext cx="257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7A02B62-052C-4C68-B4F8-EA77CDB651EA}"/>
                    </a:ext>
                  </a:extLst>
                </p14:cNvPr>
                <p14:cNvContentPartPr/>
                <p14:nvPr/>
              </p14:nvContentPartPr>
              <p14:xfrm>
                <a:off x="1409679" y="4595528"/>
                <a:ext cx="312840" cy="171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7A02B62-052C-4C68-B4F8-EA77CDB651E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01039" y="4586528"/>
                  <a:ext cx="3304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E2572DA-F08C-4669-BFBB-165846E0F1AA}"/>
              </a:ext>
            </a:extLst>
          </p:cNvPr>
          <p:cNvGrpSpPr/>
          <p:nvPr/>
        </p:nvGrpSpPr>
        <p:grpSpPr>
          <a:xfrm>
            <a:off x="2135799" y="4453688"/>
            <a:ext cx="2234880" cy="295920"/>
            <a:chOff x="2135799" y="4453688"/>
            <a:chExt cx="223488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11BAD5-42F8-439B-A23C-CEE3D78EFCE2}"/>
                    </a:ext>
                  </a:extLst>
                </p14:cNvPr>
                <p14:cNvContentPartPr/>
                <p14:nvPr/>
              </p14:nvContentPartPr>
              <p14:xfrm>
                <a:off x="2217879" y="4512728"/>
                <a:ext cx="41760" cy="177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11BAD5-42F8-439B-A23C-CEE3D78EFCE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209239" y="4504088"/>
                  <a:ext cx="5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2F65CA2-6BAD-4177-B7E4-78898D3D4A18}"/>
                    </a:ext>
                  </a:extLst>
                </p14:cNvPr>
                <p14:cNvContentPartPr/>
                <p14:nvPr/>
              </p14:nvContentPartPr>
              <p14:xfrm>
                <a:off x="2135799" y="4453688"/>
                <a:ext cx="524880" cy="259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2F65CA2-6BAD-4177-B7E4-78898D3D4A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127159" y="4445048"/>
                  <a:ext cx="542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67C1186-D82B-426D-A8E9-4A6DDBF543D3}"/>
                    </a:ext>
                  </a:extLst>
                </p14:cNvPr>
                <p14:cNvContentPartPr/>
                <p14:nvPr/>
              </p14:nvContentPartPr>
              <p14:xfrm>
                <a:off x="2565999" y="4589408"/>
                <a:ext cx="41760" cy="130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67C1186-D82B-426D-A8E9-4A6DDBF543D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57359" y="4580768"/>
                  <a:ext cx="59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28C86F-41A9-43C1-A128-111F7A041B1E}"/>
                    </a:ext>
                  </a:extLst>
                </p14:cNvPr>
                <p14:cNvContentPartPr/>
                <p14:nvPr/>
              </p14:nvContentPartPr>
              <p14:xfrm>
                <a:off x="2700999" y="4571768"/>
                <a:ext cx="248760" cy="106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28C86F-41A9-43C1-A128-111F7A041B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92359" y="4563128"/>
                  <a:ext cx="266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DB9043-127D-4EFD-ABF0-9FCD0D65E48E}"/>
                    </a:ext>
                  </a:extLst>
                </p14:cNvPr>
                <p14:cNvContentPartPr/>
                <p14:nvPr/>
              </p14:nvContentPartPr>
              <p14:xfrm>
                <a:off x="2978199" y="4601288"/>
                <a:ext cx="402480" cy="148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DB9043-127D-4EFD-ABF0-9FCD0D65E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69199" y="4592288"/>
                  <a:ext cx="420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FD7BA6-24C7-4B16-BB50-872E9B431201}"/>
                    </a:ext>
                  </a:extLst>
                </p14:cNvPr>
                <p14:cNvContentPartPr/>
                <p14:nvPr/>
              </p14:nvContentPartPr>
              <p14:xfrm>
                <a:off x="3509919" y="4585448"/>
                <a:ext cx="100800" cy="12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FD7BA6-24C7-4B16-BB50-872E9B4312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01279" y="4576448"/>
                  <a:ext cx="118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9A3E43-4102-4AEA-A9ED-8E14EF1C7713}"/>
                    </a:ext>
                  </a:extLst>
                </p14:cNvPr>
                <p14:cNvContentPartPr/>
                <p14:nvPr/>
              </p14:nvContentPartPr>
              <p14:xfrm>
                <a:off x="3663279" y="4489328"/>
                <a:ext cx="41760" cy="29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9A3E43-4102-4AEA-A9ED-8E14EF1C771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54639" y="4480328"/>
                  <a:ext cx="59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946FC7-1B3F-4E7A-83AA-B31CC7D11D09}"/>
                    </a:ext>
                  </a:extLst>
                </p14:cNvPr>
                <p14:cNvContentPartPr/>
                <p14:nvPr/>
              </p14:nvContentPartPr>
              <p14:xfrm>
                <a:off x="3680919" y="4588688"/>
                <a:ext cx="689760" cy="124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946FC7-1B3F-4E7A-83AA-B31CC7D11D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72279" y="4580048"/>
                  <a:ext cx="707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DEF2B9-515B-4318-9240-0A4FA6C768C4}"/>
                    </a:ext>
                  </a:extLst>
                </p14:cNvPr>
                <p14:cNvContentPartPr/>
                <p14:nvPr/>
              </p14:nvContentPartPr>
              <p14:xfrm>
                <a:off x="3079359" y="4625048"/>
                <a:ext cx="53280" cy="532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DEF2B9-515B-4318-9240-0A4FA6C768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70359" y="4616048"/>
                  <a:ext cx="709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4C49AF0-B055-432F-87E3-6D6E1CEEA579}"/>
                  </a:ext>
                </a:extLst>
              </p14:cNvPr>
              <p14:cNvContentPartPr/>
              <p14:nvPr/>
            </p14:nvContentPartPr>
            <p14:xfrm>
              <a:off x="1014399" y="4842848"/>
              <a:ext cx="3781800" cy="101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4C49AF0-B055-432F-87E3-6D6E1CEEA57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005759" y="4834208"/>
                <a:ext cx="3799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FE83A47-7AF1-4776-8A4B-859EE939A63C}"/>
                  </a:ext>
                </a:extLst>
              </p14:cNvPr>
              <p14:cNvContentPartPr/>
              <p14:nvPr/>
            </p14:nvContentPartPr>
            <p14:xfrm>
              <a:off x="2164599" y="5073248"/>
              <a:ext cx="37080" cy="143388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FE83A47-7AF1-4776-8A4B-859EE939A63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155599" y="5064608"/>
                <a:ext cx="54720" cy="14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9B766E63-442A-4629-8088-2B9170BAE220}"/>
                  </a:ext>
                </a:extLst>
              </p14:cNvPr>
              <p14:cNvContentPartPr/>
              <p14:nvPr/>
            </p14:nvContentPartPr>
            <p14:xfrm>
              <a:off x="2082159" y="5090168"/>
              <a:ext cx="147960" cy="1346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9B766E63-442A-4629-8088-2B9170BAE220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73519" y="5081528"/>
                <a:ext cx="165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59D3CB92-B53A-4C23-A4EB-1ED09F6F0EB6}"/>
                  </a:ext>
                </a:extLst>
              </p14:cNvPr>
              <p14:cNvContentPartPr/>
              <p14:nvPr/>
            </p14:nvContentPartPr>
            <p14:xfrm>
              <a:off x="2306439" y="5026088"/>
              <a:ext cx="153720" cy="1832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59D3CB92-B53A-4C23-A4EB-1ED09F6F0EB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297799" y="5017088"/>
                <a:ext cx="1713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5ED35913-CDDC-4360-9AB5-B2CC7A4A1DE0}"/>
                  </a:ext>
                </a:extLst>
              </p14:cNvPr>
              <p14:cNvContentPartPr/>
              <p14:nvPr/>
            </p14:nvContentPartPr>
            <p14:xfrm>
              <a:off x="2318319" y="5097008"/>
              <a:ext cx="65160" cy="61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5ED35913-CDDC-4360-9AB5-B2CC7A4A1DE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309319" y="5088008"/>
                <a:ext cx="82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52476E8-D521-40A8-85CE-4F4C3F35DF2D}"/>
                  </a:ext>
                </a:extLst>
              </p14:cNvPr>
              <p14:cNvContentPartPr/>
              <p14:nvPr/>
            </p14:nvContentPartPr>
            <p14:xfrm>
              <a:off x="2490039" y="5049488"/>
              <a:ext cx="123840" cy="1540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52476E8-D521-40A8-85CE-4F4C3F35DF2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481039" y="5040488"/>
                <a:ext cx="141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CB0476B3-693F-4DB4-A04E-BB6F8F77152B}"/>
                  </a:ext>
                </a:extLst>
              </p14:cNvPr>
              <p14:cNvContentPartPr/>
              <p14:nvPr/>
            </p14:nvContentPartPr>
            <p14:xfrm>
              <a:off x="2625039" y="5073248"/>
              <a:ext cx="118440" cy="946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CB0476B3-693F-4DB4-A04E-BB6F8F77152B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616039" y="5064608"/>
                <a:ext cx="136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20ABE7C-FD35-468B-83F5-B7A098233D83}"/>
                  </a:ext>
                </a:extLst>
              </p14:cNvPr>
              <p14:cNvContentPartPr/>
              <p14:nvPr/>
            </p14:nvContentPartPr>
            <p14:xfrm>
              <a:off x="2760759" y="5049848"/>
              <a:ext cx="100800" cy="1832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20ABE7C-FD35-468B-83F5-B7A098233D8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751759" y="5040848"/>
                <a:ext cx="11844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F21DCCC-B37E-46C7-8607-F95D227317D0}"/>
              </a:ext>
            </a:extLst>
          </p:cNvPr>
          <p:cNvGrpSpPr/>
          <p:nvPr/>
        </p:nvGrpSpPr>
        <p:grpSpPr>
          <a:xfrm>
            <a:off x="613359" y="6252608"/>
            <a:ext cx="7343280" cy="130680"/>
            <a:chOff x="613359" y="6252608"/>
            <a:chExt cx="73432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91D86F-A73B-4800-9746-4866D1889B81}"/>
                    </a:ext>
                  </a:extLst>
                </p14:cNvPr>
                <p14:cNvContentPartPr/>
                <p14:nvPr/>
              </p14:nvContentPartPr>
              <p14:xfrm>
                <a:off x="613359" y="6252968"/>
                <a:ext cx="6982920" cy="1242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91D86F-A73B-4800-9746-4866D1889B8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4359" y="6244328"/>
                  <a:ext cx="7000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74B4A4-4130-4049-BFAA-B8DDE359D24C}"/>
                    </a:ext>
                  </a:extLst>
                </p14:cNvPr>
                <p14:cNvContentPartPr/>
                <p14:nvPr/>
              </p14:nvContentPartPr>
              <p14:xfrm>
                <a:off x="7491879" y="6252968"/>
                <a:ext cx="181440" cy="130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74B4A4-4130-4049-BFAA-B8DDE359D24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83239" y="6244328"/>
                  <a:ext cx="199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6679706-0E5D-4411-82C0-389811CA4057}"/>
                    </a:ext>
                  </a:extLst>
                </p14:cNvPr>
                <p14:cNvContentPartPr/>
                <p14:nvPr/>
              </p14:nvContentPartPr>
              <p14:xfrm>
                <a:off x="7780959" y="6252608"/>
                <a:ext cx="175680" cy="1252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6679706-0E5D-4411-82C0-389811CA405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72319" y="6243608"/>
                  <a:ext cx="19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2EA0BC-44C7-455E-98DF-662D7997954A}"/>
                    </a:ext>
                  </a:extLst>
                </p14:cNvPr>
                <p14:cNvContentPartPr/>
                <p14:nvPr/>
              </p14:nvContentPartPr>
              <p14:xfrm>
                <a:off x="7810479" y="6259088"/>
                <a:ext cx="141840" cy="88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2EA0BC-44C7-455E-98DF-662D7997954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01839" y="6250088"/>
                  <a:ext cx="1594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4D984C2-A3B6-4B38-981C-5FC2ECFCEA3C}"/>
                  </a:ext>
                </a:extLst>
              </p14:cNvPr>
              <p14:cNvContentPartPr/>
              <p14:nvPr/>
            </p14:nvContentPartPr>
            <p14:xfrm>
              <a:off x="1492479" y="5904848"/>
              <a:ext cx="1670040" cy="8928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4D984C2-A3B6-4B38-981C-5FC2ECFCEA3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483479" y="5895848"/>
                <a:ext cx="1687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3A8DD3E-2BDB-408B-A298-38A60506957F}"/>
                  </a:ext>
                </a:extLst>
              </p14:cNvPr>
              <p14:cNvContentPartPr/>
              <p14:nvPr/>
            </p14:nvContentPartPr>
            <p14:xfrm>
              <a:off x="3102759" y="5344688"/>
              <a:ext cx="6120" cy="2988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3A8DD3E-2BDB-408B-A298-38A60506957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094119" y="5335688"/>
                <a:ext cx="23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70F44AE-8135-4CDB-920B-19EE0C7DA7F6}"/>
                  </a:ext>
                </a:extLst>
              </p14:cNvPr>
              <p14:cNvContentPartPr/>
              <p14:nvPr/>
            </p14:nvContentPartPr>
            <p14:xfrm>
              <a:off x="3026079" y="5491928"/>
              <a:ext cx="2288160" cy="47232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70F44AE-8135-4CDB-920B-19EE0C7DA7F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017439" y="5483288"/>
                <a:ext cx="230580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5DFB155-06F8-41E5-8DD8-E562A338253B}"/>
                  </a:ext>
                </a:extLst>
              </p14:cNvPr>
              <p14:cNvContentPartPr/>
              <p14:nvPr/>
            </p14:nvContentPartPr>
            <p14:xfrm>
              <a:off x="3073239" y="5828528"/>
              <a:ext cx="41760" cy="3564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5DFB155-06F8-41E5-8DD8-E562A338253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3064599" y="5819528"/>
                <a:ext cx="594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DFD770F-7D69-4AAD-B596-0C046473C102}"/>
                  </a:ext>
                </a:extLst>
              </p14:cNvPr>
              <p14:cNvContentPartPr/>
              <p14:nvPr/>
            </p14:nvContentPartPr>
            <p14:xfrm>
              <a:off x="3085119" y="5987648"/>
              <a:ext cx="35640" cy="7128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DFD770F-7D69-4AAD-B596-0C046473C10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3076479" y="5979008"/>
                <a:ext cx="5328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C49331E-3927-4400-8A40-AFFFF157A3EE}"/>
              </a:ext>
            </a:extLst>
          </p:cNvPr>
          <p:cNvGrpSpPr/>
          <p:nvPr/>
        </p:nvGrpSpPr>
        <p:grpSpPr>
          <a:xfrm>
            <a:off x="1510479" y="5509208"/>
            <a:ext cx="282960" cy="319320"/>
            <a:chOff x="1510479" y="5509208"/>
            <a:chExt cx="2829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5A5792-AE3E-4E01-BCA3-081147784562}"/>
                    </a:ext>
                  </a:extLst>
                </p14:cNvPr>
                <p14:cNvContentPartPr/>
                <p14:nvPr/>
              </p14:nvContentPartPr>
              <p14:xfrm>
                <a:off x="1527759" y="5509208"/>
                <a:ext cx="195120" cy="267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5A5792-AE3E-4E01-BCA3-08114778456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518759" y="5500208"/>
                  <a:ext cx="212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102D432-3104-45AC-A20D-B4B7F46CE91A}"/>
                    </a:ext>
                  </a:extLst>
                </p14:cNvPr>
                <p14:cNvContentPartPr/>
                <p14:nvPr/>
              </p14:nvContentPartPr>
              <p14:xfrm>
                <a:off x="1510479" y="5580488"/>
                <a:ext cx="218520" cy="1306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102D432-3104-45AC-A20D-B4B7F46CE9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501839" y="5571488"/>
                  <a:ext cx="236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55F9A2-5DB7-46A4-99E5-2B132319EEB3}"/>
                    </a:ext>
                  </a:extLst>
                </p14:cNvPr>
                <p14:cNvContentPartPr/>
                <p14:nvPr/>
              </p14:nvContentPartPr>
              <p14:xfrm>
                <a:off x="1757799" y="5763368"/>
                <a:ext cx="35640" cy="65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55F9A2-5DB7-46A4-99E5-2B132319EEB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749159" y="5754728"/>
                  <a:ext cx="532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A173AF4-8A80-4EA7-90E2-3592CA738BFA}"/>
              </a:ext>
            </a:extLst>
          </p:cNvPr>
          <p:cNvGrpSpPr/>
          <p:nvPr/>
        </p:nvGrpSpPr>
        <p:grpSpPr>
          <a:xfrm>
            <a:off x="4247199" y="5645648"/>
            <a:ext cx="307440" cy="295200"/>
            <a:chOff x="4247199" y="5645648"/>
            <a:chExt cx="30744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BD1AA9D-4EBE-4289-ABC5-67D4F901DF6B}"/>
                    </a:ext>
                  </a:extLst>
                </p14:cNvPr>
                <p14:cNvContentPartPr/>
                <p14:nvPr/>
              </p14:nvContentPartPr>
              <p14:xfrm>
                <a:off x="4306239" y="5645648"/>
                <a:ext cx="118800" cy="53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BD1AA9D-4EBE-4289-ABC5-67D4F901DF6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97599" y="5636648"/>
                  <a:ext cx="13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D790D11-CE18-43C6-9D5C-82FC28C27241}"/>
                    </a:ext>
                  </a:extLst>
                </p14:cNvPr>
                <p14:cNvContentPartPr/>
                <p14:nvPr/>
              </p14:nvContentPartPr>
              <p14:xfrm>
                <a:off x="4247199" y="5733848"/>
                <a:ext cx="165600" cy="147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D790D11-CE18-43C6-9D5C-82FC28C2724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38559" y="5725208"/>
                  <a:ext cx="183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637420C-DDF2-4473-BC61-9ACADF7B3982}"/>
                    </a:ext>
                  </a:extLst>
                </p14:cNvPr>
                <p14:cNvContentPartPr/>
                <p14:nvPr/>
              </p14:nvContentPartPr>
              <p14:xfrm>
                <a:off x="4288959" y="5757608"/>
                <a:ext cx="77040" cy="48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637420C-DDF2-4473-BC61-9ACADF7B398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79959" y="5748608"/>
                  <a:ext cx="94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753240-5947-4677-9ACD-A26D540E19C0}"/>
                    </a:ext>
                  </a:extLst>
                </p14:cNvPr>
                <p14:cNvContentPartPr/>
                <p14:nvPr/>
              </p14:nvContentPartPr>
              <p14:xfrm>
                <a:off x="4453839" y="5858048"/>
                <a:ext cx="100800" cy="82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753240-5947-4677-9ACD-A26D540E19C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44839" y="5849048"/>
                  <a:ext cx="1184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6064F83-50C0-412B-92C2-ABC584FC61F4}"/>
                  </a:ext>
                </a:extLst>
              </p14:cNvPr>
              <p14:cNvContentPartPr/>
              <p14:nvPr/>
            </p14:nvContentPartPr>
            <p14:xfrm>
              <a:off x="3085119" y="6152888"/>
              <a:ext cx="82800" cy="1594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6064F83-50C0-412B-92C2-ABC584FC61F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076479" y="6143888"/>
                <a:ext cx="100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C33DA1C-AC7D-4D9D-926B-A7BF1CFD53EB}"/>
                  </a:ext>
                </a:extLst>
              </p14:cNvPr>
              <p14:cNvContentPartPr/>
              <p14:nvPr/>
            </p14:nvContentPartPr>
            <p14:xfrm>
              <a:off x="442359" y="6312008"/>
              <a:ext cx="2537280" cy="21276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C33DA1C-AC7D-4D9D-926B-A7BF1CFD53E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33359" y="6303368"/>
                <a:ext cx="25549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BB72340A-887D-420A-8C0B-D6EC1973DDE6}"/>
                  </a:ext>
                </a:extLst>
              </p14:cNvPr>
              <p14:cNvContentPartPr/>
              <p14:nvPr/>
            </p14:nvContentPartPr>
            <p14:xfrm>
              <a:off x="786159" y="6530888"/>
              <a:ext cx="848160" cy="3542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BB72340A-887D-420A-8C0B-D6EC1973DDE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77159" y="6521888"/>
                <a:ext cx="86580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60DB5272-54BF-4AD4-BFCD-B63958F32E4E}"/>
                  </a:ext>
                </a:extLst>
              </p14:cNvPr>
              <p14:cNvContentPartPr/>
              <p14:nvPr/>
            </p14:nvContentPartPr>
            <p14:xfrm>
              <a:off x="1618479" y="6706846"/>
              <a:ext cx="98280" cy="478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60DB5272-54BF-4AD4-BFCD-B63958F32E4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609839" y="6698206"/>
                <a:ext cx="1159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705FF1E-37B7-4AAA-8BD8-64BD19352C9E}"/>
                  </a:ext>
                </a:extLst>
              </p14:cNvPr>
              <p14:cNvContentPartPr/>
              <p14:nvPr/>
            </p14:nvContentPartPr>
            <p14:xfrm>
              <a:off x="1904679" y="6607126"/>
              <a:ext cx="12600" cy="1537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705FF1E-37B7-4AAA-8BD8-64BD19352C9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896039" y="6598126"/>
                <a:ext cx="3024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57F787E-112A-479A-ABDA-F58529613B33}"/>
              </a:ext>
            </a:extLst>
          </p:cNvPr>
          <p:cNvGrpSpPr/>
          <p:nvPr/>
        </p:nvGrpSpPr>
        <p:grpSpPr>
          <a:xfrm>
            <a:off x="2919879" y="6412448"/>
            <a:ext cx="3740760" cy="543878"/>
            <a:chOff x="2919879" y="6412448"/>
            <a:chExt cx="3740760" cy="54387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3A6D7B-A396-4418-B1D1-CF96CA42570E}"/>
                    </a:ext>
                  </a:extLst>
                </p14:cNvPr>
                <p14:cNvContentPartPr/>
                <p14:nvPr/>
              </p14:nvContentPartPr>
              <p14:xfrm>
                <a:off x="2919879" y="6412448"/>
                <a:ext cx="77040" cy="112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3A6D7B-A396-4418-B1D1-CF96CA4257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11239" y="6403448"/>
                  <a:ext cx="94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AA5387-D342-41C9-B2CB-EE5F79B7590C}"/>
                    </a:ext>
                  </a:extLst>
                </p14:cNvPr>
                <p14:cNvContentPartPr/>
                <p14:nvPr/>
              </p14:nvContentPartPr>
              <p14:xfrm>
                <a:off x="2937879" y="6430088"/>
                <a:ext cx="94680" cy="71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AA5387-D342-41C9-B2CB-EE5F79B7590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28879" y="6421448"/>
                  <a:ext cx="112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DAB593C-A9BA-4FFA-A801-C1FAB08DEEAF}"/>
                    </a:ext>
                  </a:extLst>
                </p14:cNvPr>
                <p14:cNvContentPartPr/>
                <p14:nvPr/>
              </p14:nvContentPartPr>
              <p14:xfrm>
                <a:off x="3085119" y="6435848"/>
                <a:ext cx="224640" cy="88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DAB593C-A9BA-4FFA-A801-C1FAB08DEEA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76479" y="6427208"/>
                  <a:ext cx="242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0DD6B35-725C-4699-8A8E-5345C9B796A3}"/>
                    </a:ext>
                  </a:extLst>
                </p14:cNvPr>
                <p14:cNvContentPartPr/>
                <p14:nvPr/>
              </p14:nvContentPartPr>
              <p14:xfrm>
                <a:off x="3208959" y="6477248"/>
                <a:ext cx="224640" cy="83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0DD6B35-725C-4699-8A8E-5345C9B796A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00319" y="6468608"/>
                  <a:ext cx="242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CBBA936-511C-47D4-A5B9-04D07279E7F7}"/>
                    </a:ext>
                  </a:extLst>
                </p14:cNvPr>
                <p14:cNvContentPartPr/>
                <p14:nvPr/>
              </p14:nvContentPartPr>
              <p14:xfrm>
                <a:off x="3267999" y="6465368"/>
                <a:ext cx="59400" cy="29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CBBA936-511C-47D4-A5B9-04D07279E7F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59359" y="6456728"/>
                  <a:ext cx="77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5467584-F491-4AAA-8D73-393479EE30BD}"/>
                    </a:ext>
                  </a:extLst>
                </p14:cNvPr>
                <p14:cNvContentPartPr/>
                <p14:nvPr/>
              </p14:nvContentPartPr>
              <p14:xfrm>
                <a:off x="3196359" y="6506686"/>
                <a:ext cx="3464280" cy="201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5467584-F491-4AAA-8D73-393479EE30B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187719" y="6497686"/>
                  <a:ext cx="3481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9E36F0-5413-4EEF-BFDE-16A354E2C6E8}"/>
                    </a:ext>
                  </a:extLst>
                </p14:cNvPr>
                <p14:cNvContentPartPr/>
                <p14:nvPr/>
              </p14:nvContentPartPr>
              <p14:xfrm>
                <a:off x="4896279" y="6718726"/>
                <a:ext cx="443160" cy="2376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9E36F0-5413-4EEF-BFDE-16A354E2C6E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87639" y="6709726"/>
                  <a:ext cx="460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E9C0552-3F58-47BC-BC38-713338156533}"/>
                    </a:ext>
                  </a:extLst>
                </p14:cNvPr>
                <p14:cNvContentPartPr/>
                <p14:nvPr/>
              </p14:nvContentPartPr>
              <p14:xfrm>
                <a:off x="5421159" y="6660046"/>
                <a:ext cx="41760" cy="18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E9C0552-3F58-47BC-BC38-71333815653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12519" y="6651406"/>
                  <a:ext cx="59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3387757-0415-46F3-BF75-1CFF842666B1}"/>
                    </a:ext>
                  </a:extLst>
                </p14:cNvPr>
                <p14:cNvContentPartPr/>
                <p14:nvPr/>
              </p14:nvContentPartPr>
              <p14:xfrm>
                <a:off x="5367879" y="6730606"/>
                <a:ext cx="508320" cy="60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3387757-0415-46F3-BF75-1CFF842666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358879" y="6721606"/>
                  <a:ext cx="525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B7C466-1E8F-492B-908E-76ED1B1DCE2A}"/>
                    </a:ext>
                  </a:extLst>
                </p14:cNvPr>
                <p14:cNvContentPartPr/>
                <p14:nvPr/>
              </p14:nvContentPartPr>
              <p14:xfrm>
                <a:off x="6046479" y="6697486"/>
                <a:ext cx="136440" cy="75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B7C466-1E8F-492B-908E-76ED1B1DCE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37479" y="6688846"/>
                  <a:ext cx="154080" cy="9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116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7A82FF-D9C0-4431-BA1E-D207483B1791}"/>
                  </a:ext>
                </a:extLst>
              </p14:cNvPr>
              <p14:cNvContentPartPr/>
              <p14:nvPr/>
            </p14:nvContentPartPr>
            <p14:xfrm>
              <a:off x="1321119" y="241688"/>
              <a:ext cx="271800" cy="241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7A82FF-D9C0-4431-BA1E-D207483B17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2479" y="232688"/>
                <a:ext cx="2894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14BE4FB-C237-4D07-A570-3995D01AA11C}"/>
                  </a:ext>
                </a:extLst>
              </p14:cNvPr>
              <p14:cNvContentPartPr/>
              <p14:nvPr/>
            </p14:nvContentPartPr>
            <p14:xfrm>
              <a:off x="2583639" y="2306288"/>
              <a:ext cx="124200" cy="1130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14BE4FB-C237-4D07-A570-3995D01AA1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4999" y="2297288"/>
                <a:ext cx="141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871FFA3-219A-4E2E-8497-1AAE96EE1486}"/>
                  </a:ext>
                </a:extLst>
              </p14:cNvPr>
              <p14:cNvContentPartPr/>
              <p14:nvPr/>
            </p14:nvContentPartPr>
            <p14:xfrm>
              <a:off x="1863999" y="2412488"/>
              <a:ext cx="1880280" cy="2660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871FFA3-219A-4E2E-8497-1AAE96EE148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5359" y="2403848"/>
                <a:ext cx="18979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2C862C0-20B8-4950-9E57-9BBBD536D0DC}"/>
                  </a:ext>
                </a:extLst>
              </p14:cNvPr>
              <p14:cNvContentPartPr/>
              <p14:nvPr/>
            </p14:nvContentPartPr>
            <p14:xfrm>
              <a:off x="3893319" y="3698768"/>
              <a:ext cx="549360" cy="543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2C862C0-20B8-4950-9E57-9BBBD536D0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679" y="3689768"/>
                <a:ext cx="567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6D2E28D-286B-493B-8795-E036559C5C4B}"/>
              </a:ext>
            </a:extLst>
          </p:cNvPr>
          <p:cNvGrpSpPr/>
          <p:nvPr/>
        </p:nvGrpSpPr>
        <p:grpSpPr>
          <a:xfrm>
            <a:off x="674199" y="4477448"/>
            <a:ext cx="6045120" cy="1198080"/>
            <a:chOff x="674199" y="4477448"/>
            <a:chExt cx="604512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4690F00-B273-4059-94C6-DDFF92CF8712}"/>
                    </a:ext>
                  </a:extLst>
                </p14:cNvPr>
                <p14:cNvContentPartPr/>
                <p14:nvPr/>
              </p14:nvContentPartPr>
              <p14:xfrm>
                <a:off x="3107799" y="4713968"/>
                <a:ext cx="178560" cy="3301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4690F00-B273-4059-94C6-DDFF92CF87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99159" y="4705328"/>
                  <a:ext cx="196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289242-E935-4263-A60B-9CDCEBA62715}"/>
                    </a:ext>
                  </a:extLst>
                </p14:cNvPr>
                <p14:cNvContentPartPr/>
                <p14:nvPr/>
              </p14:nvContentPartPr>
              <p14:xfrm>
                <a:off x="2973159" y="5073248"/>
                <a:ext cx="413280" cy="248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289242-E935-4263-A60B-9CDCEBA627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64159" y="5064608"/>
                  <a:ext cx="43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A94320-C805-4985-B916-6EBCBDA10F23}"/>
                    </a:ext>
                  </a:extLst>
                </p14:cNvPr>
                <p14:cNvContentPartPr/>
                <p14:nvPr/>
              </p14:nvContentPartPr>
              <p14:xfrm>
                <a:off x="3315159" y="5185208"/>
                <a:ext cx="94680" cy="136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A94320-C805-4985-B916-6EBCBDA10F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6519" y="5176568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9AE72E-EFC0-4032-AEF0-95BB3783B2DE}"/>
                    </a:ext>
                  </a:extLst>
                </p14:cNvPr>
                <p14:cNvContentPartPr/>
                <p14:nvPr/>
              </p14:nvContentPartPr>
              <p14:xfrm>
                <a:off x="3409479" y="5592368"/>
                <a:ext cx="3309840" cy="7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9AE72E-EFC0-4032-AEF0-95BB3783B2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0839" y="5583728"/>
                  <a:ext cx="332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6347D5-3D35-42F5-AC31-9C7919D6569B}"/>
                    </a:ext>
                  </a:extLst>
                </p14:cNvPr>
                <p14:cNvContentPartPr/>
                <p14:nvPr/>
              </p14:nvContentPartPr>
              <p14:xfrm>
                <a:off x="3946599" y="5138048"/>
                <a:ext cx="743760" cy="47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6347D5-3D35-42F5-AC31-9C7919D656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37599" y="5129408"/>
                  <a:ext cx="761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64BFCE1-3C80-4D3F-9730-2976EEDE5960}"/>
                    </a:ext>
                  </a:extLst>
                </p14:cNvPr>
                <p14:cNvContentPartPr/>
                <p14:nvPr/>
              </p14:nvContentPartPr>
              <p14:xfrm>
                <a:off x="4648599" y="5208968"/>
                <a:ext cx="6120" cy="61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64BFCE1-3C80-4D3F-9730-2976EEDE59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9599" y="5199968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0C6E7DF-592F-4713-A988-BB4E68AC00F2}"/>
                    </a:ext>
                  </a:extLst>
                </p14:cNvPr>
                <p14:cNvContentPartPr/>
                <p14:nvPr/>
              </p14:nvContentPartPr>
              <p14:xfrm>
                <a:off x="4642479" y="5197088"/>
                <a:ext cx="472680" cy="4132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0C6E7DF-592F-4713-A988-BB4E68AC00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33479" y="5188448"/>
                  <a:ext cx="49032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2A40BE8-BFAE-42B9-941E-7BAB48B40645}"/>
                    </a:ext>
                  </a:extLst>
                </p14:cNvPr>
                <p14:cNvContentPartPr/>
                <p14:nvPr/>
              </p14:nvContentPartPr>
              <p14:xfrm>
                <a:off x="4636719" y="5208968"/>
                <a:ext cx="38880" cy="348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2A40BE8-BFAE-42B9-941E-7BAB48B4064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27719" y="5199968"/>
                  <a:ext cx="56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C89F81-EC32-406B-B6CD-9F1A151FAAC6}"/>
                    </a:ext>
                  </a:extLst>
                </p14:cNvPr>
                <p14:cNvContentPartPr/>
                <p14:nvPr/>
              </p14:nvContentPartPr>
              <p14:xfrm>
                <a:off x="787239" y="4827728"/>
                <a:ext cx="1490040" cy="476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C89F81-EC32-406B-B6CD-9F1A151FAA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239" y="4818728"/>
                  <a:ext cx="15076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EAAB9C-DE5A-44FF-BC49-DC44D7DE3105}"/>
                    </a:ext>
                  </a:extLst>
                </p14:cNvPr>
                <p14:cNvContentPartPr/>
                <p14:nvPr/>
              </p14:nvContentPartPr>
              <p14:xfrm>
                <a:off x="1503999" y="4595528"/>
                <a:ext cx="18000" cy="983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EAAB9C-DE5A-44FF-BC49-DC44D7DE310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95359" y="4586528"/>
                  <a:ext cx="35640" cy="10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22CFF9-75CC-4430-87F6-C586E020505D}"/>
                    </a:ext>
                  </a:extLst>
                </p14:cNvPr>
                <p14:cNvContentPartPr/>
                <p14:nvPr/>
              </p14:nvContentPartPr>
              <p14:xfrm>
                <a:off x="674199" y="5556368"/>
                <a:ext cx="1868040" cy="226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22CFF9-75CC-4430-87F6-C586E02050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5559" y="5547728"/>
                  <a:ext cx="188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614427B-9EDA-42D5-A2F9-B5488DFB7E69}"/>
                    </a:ext>
                  </a:extLst>
                </p14:cNvPr>
                <p14:cNvContentPartPr/>
                <p14:nvPr/>
              </p14:nvContentPartPr>
              <p14:xfrm>
                <a:off x="2388519" y="5486168"/>
                <a:ext cx="348840" cy="189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614427B-9EDA-42D5-A2F9-B5488DFB7E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9879" y="5477168"/>
                  <a:ext cx="366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E5ACEE2-EE7F-4CE8-AE6F-FFEB0EC9F3EA}"/>
                    </a:ext>
                  </a:extLst>
                </p14:cNvPr>
                <p14:cNvContentPartPr/>
                <p14:nvPr/>
              </p14:nvContentPartPr>
              <p14:xfrm>
                <a:off x="1497879" y="4868408"/>
                <a:ext cx="36000" cy="267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E5ACEE2-EE7F-4CE8-AE6F-FFEB0EC9F3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9239" y="4859768"/>
                  <a:ext cx="53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37BD1A8-463C-4B5D-A87C-3DD2D98870BE}"/>
                    </a:ext>
                  </a:extLst>
                </p14:cNvPr>
                <p14:cNvContentPartPr/>
                <p14:nvPr/>
              </p14:nvContentPartPr>
              <p14:xfrm>
                <a:off x="4566519" y="4613168"/>
                <a:ext cx="123840" cy="7318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37BD1A8-463C-4B5D-A87C-3DD2D98870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57519" y="4604168"/>
                  <a:ext cx="14148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6F406A-DE01-4F65-B071-82CB7856CAD0}"/>
                    </a:ext>
                  </a:extLst>
                </p14:cNvPr>
                <p14:cNvContentPartPr/>
                <p14:nvPr/>
              </p14:nvContentPartPr>
              <p14:xfrm>
                <a:off x="5038479" y="4489328"/>
                <a:ext cx="300960" cy="2775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6F406A-DE01-4F65-B071-82CB7856CA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9479" y="4480328"/>
                  <a:ext cx="318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03642A7-79B6-4B1F-98ED-687013AF59A8}"/>
                    </a:ext>
                  </a:extLst>
                </p14:cNvPr>
                <p14:cNvContentPartPr/>
                <p14:nvPr/>
              </p14:nvContentPartPr>
              <p14:xfrm>
                <a:off x="4819959" y="4477448"/>
                <a:ext cx="218520" cy="2750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03642A7-79B6-4B1F-98ED-687013AF59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10959" y="4468448"/>
                  <a:ext cx="23616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359510-01C1-47CD-9843-4589A937EB35}"/>
                  </a:ext>
                </a:extLst>
              </p14:cNvPr>
              <p14:cNvContentPartPr/>
              <p14:nvPr/>
            </p14:nvContentPartPr>
            <p14:xfrm>
              <a:off x="6430239" y="176528"/>
              <a:ext cx="165960" cy="10566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359510-01C1-47CD-9843-4589A937EB3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21239" y="167888"/>
                <a:ext cx="18360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1D981C-F2E2-44D4-B2A5-47DD003F8AC6}"/>
                  </a:ext>
                </a:extLst>
              </p14:cNvPr>
              <p14:cNvContentPartPr/>
              <p14:nvPr/>
            </p14:nvContentPartPr>
            <p14:xfrm>
              <a:off x="6258879" y="1457048"/>
              <a:ext cx="231120" cy="272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1D981C-F2E2-44D4-B2A5-47DD003F8AC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49879" y="1448048"/>
                <a:ext cx="24876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CE34847-D172-4D70-8B47-84633B1F93EA}"/>
                  </a:ext>
                </a:extLst>
              </p14:cNvPr>
              <p14:cNvContentPartPr/>
              <p14:nvPr/>
            </p14:nvContentPartPr>
            <p14:xfrm>
              <a:off x="6542919" y="1444448"/>
              <a:ext cx="123840" cy="201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CE34847-D172-4D70-8B47-84633B1F93E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33919" y="1435808"/>
                <a:ext cx="1414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C78EF2B-81EA-4D58-A390-65E1BC281A03}"/>
                  </a:ext>
                </a:extLst>
              </p14:cNvPr>
              <p14:cNvContentPartPr/>
              <p14:nvPr/>
            </p14:nvContentPartPr>
            <p14:xfrm>
              <a:off x="6642639" y="1511048"/>
              <a:ext cx="141840" cy="123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C78EF2B-81EA-4D58-A390-65E1BC281A0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633639" y="1502048"/>
                <a:ext cx="1594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43E90C0-89B9-4B4C-B909-7CE1D63D52AC}"/>
                  </a:ext>
                </a:extLst>
              </p14:cNvPr>
              <p14:cNvContentPartPr/>
              <p14:nvPr/>
            </p14:nvContentPartPr>
            <p14:xfrm>
              <a:off x="6801759" y="1451288"/>
              <a:ext cx="140040" cy="2300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43E90C0-89B9-4B4C-B909-7CE1D63D52A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3119" y="1442648"/>
                <a:ext cx="15768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3AAA726-6877-480D-8978-041481EDF9C3}"/>
                  </a:ext>
                </a:extLst>
              </p14:cNvPr>
              <p14:cNvContentPartPr/>
              <p14:nvPr/>
            </p14:nvContentPartPr>
            <p14:xfrm>
              <a:off x="7780959" y="1126568"/>
              <a:ext cx="705600" cy="14220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3AAA726-6877-480D-8978-041481EDF9C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72319" y="1117928"/>
                <a:ext cx="7232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DBE513D-3BA1-40D8-AD99-6720C71605C8}"/>
                  </a:ext>
                </a:extLst>
              </p14:cNvPr>
              <p14:cNvContentPartPr/>
              <p14:nvPr/>
            </p14:nvContentPartPr>
            <p14:xfrm>
              <a:off x="2256759" y="194528"/>
              <a:ext cx="226800" cy="335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DBE513D-3BA1-40D8-AD99-6720C71605C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8119" y="185528"/>
                <a:ext cx="2444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55A30B-5E4E-4943-9097-08CF3096E791}"/>
                  </a:ext>
                </a:extLst>
              </p14:cNvPr>
              <p14:cNvContentPartPr/>
              <p14:nvPr/>
            </p14:nvContentPartPr>
            <p14:xfrm>
              <a:off x="2288799" y="300728"/>
              <a:ext cx="466200" cy="1126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55A30B-5E4E-4943-9097-08CF3096E7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80159" y="291728"/>
                <a:ext cx="4838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075A39E-1DD8-4406-B020-44E31953FC85}"/>
                  </a:ext>
                </a:extLst>
              </p14:cNvPr>
              <p14:cNvContentPartPr/>
              <p14:nvPr/>
            </p14:nvContentPartPr>
            <p14:xfrm>
              <a:off x="3032199" y="342128"/>
              <a:ext cx="94680" cy="12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075A39E-1DD8-4406-B020-44E31953FC8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23199" y="333128"/>
                <a:ext cx="112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4934CA-36D1-40C8-99E4-7B03385EBC3B}"/>
                  </a:ext>
                </a:extLst>
              </p14:cNvPr>
              <p14:cNvContentPartPr/>
              <p14:nvPr/>
            </p14:nvContentPartPr>
            <p14:xfrm>
              <a:off x="3226599" y="235568"/>
              <a:ext cx="258120" cy="28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4934CA-36D1-40C8-99E4-7B03385EBC3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17959" y="226928"/>
                <a:ext cx="275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AA9BE7-D0E4-4DBD-97B5-F44EC03A0D8E}"/>
                  </a:ext>
                </a:extLst>
              </p14:cNvPr>
              <p14:cNvContentPartPr/>
              <p14:nvPr/>
            </p14:nvContentPartPr>
            <p14:xfrm>
              <a:off x="5574879" y="253568"/>
              <a:ext cx="47520" cy="1020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AA9BE7-D0E4-4DBD-97B5-F44EC03A0D8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65879" y="244568"/>
                <a:ext cx="6516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82D76A6-CB93-4BC7-97A2-57F3069A4D9C}"/>
                  </a:ext>
                </a:extLst>
              </p14:cNvPr>
              <p14:cNvContentPartPr/>
              <p14:nvPr/>
            </p14:nvContentPartPr>
            <p14:xfrm>
              <a:off x="4188519" y="1020368"/>
              <a:ext cx="3640320" cy="177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82D76A6-CB93-4BC7-97A2-57F3069A4D9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79519" y="1011728"/>
                <a:ext cx="36579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534934-4064-4325-AAA7-8632F39340CF}"/>
                  </a:ext>
                </a:extLst>
              </p14:cNvPr>
              <p14:cNvContentPartPr/>
              <p14:nvPr/>
            </p14:nvContentPartPr>
            <p14:xfrm>
              <a:off x="6515199" y="548768"/>
              <a:ext cx="1638000" cy="507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534934-4064-4325-AAA7-8632F39340C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06199" y="539768"/>
                <a:ext cx="16556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D161CA-3CC2-49E6-85D5-634E333DD8FE}"/>
                  </a:ext>
                </a:extLst>
              </p14:cNvPr>
              <p14:cNvContentPartPr/>
              <p14:nvPr/>
            </p14:nvContentPartPr>
            <p14:xfrm>
              <a:off x="4819599" y="802208"/>
              <a:ext cx="1746720" cy="12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D161CA-3CC2-49E6-85D5-634E333DD8F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10599" y="793208"/>
                <a:ext cx="1764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DBDD73-7785-4451-8396-F800F56914DD}"/>
                  </a:ext>
                </a:extLst>
              </p14:cNvPr>
              <p14:cNvContentPartPr/>
              <p14:nvPr/>
            </p14:nvContentPartPr>
            <p14:xfrm>
              <a:off x="4860279" y="471728"/>
              <a:ext cx="136440" cy="137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DBDD73-7785-4451-8396-F800F56914D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51639" y="462728"/>
                <a:ext cx="154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D35AE7-2C90-4524-BA68-44216BDB2479}"/>
                  </a:ext>
                </a:extLst>
              </p14:cNvPr>
              <p14:cNvContentPartPr/>
              <p14:nvPr/>
            </p14:nvContentPartPr>
            <p14:xfrm>
              <a:off x="5079159" y="595568"/>
              <a:ext cx="24120" cy="1008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D35AE7-2C90-4524-BA68-44216BDB2479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070519" y="586928"/>
                <a:ext cx="417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581A5AC-D2F0-4437-8256-1B1D1BDC4ACD}"/>
                  </a:ext>
                </a:extLst>
              </p14:cNvPr>
              <p14:cNvContentPartPr/>
              <p14:nvPr/>
            </p14:nvContentPartPr>
            <p14:xfrm>
              <a:off x="7329519" y="259328"/>
              <a:ext cx="327960" cy="2019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581A5AC-D2F0-4437-8256-1B1D1BDC4AC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320879" y="250328"/>
                <a:ext cx="3456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B941E4D-E25E-49B5-921A-B8B055DAC850}"/>
                  </a:ext>
                </a:extLst>
              </p14:cNvPr>
              <p14:cNvContentPartPr/>
              <p14:nvPr/>
            </p14:nvContentPartPr>
            <p14:xfrm>
              <a:off x="981999" y="861248"/>
              <a:ext cx="345960" cy="360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B941E4D-E25E-49B5-921A-B8B055DAC85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2999" y="852248"/>
                <a:ext cx="3636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ECA6F61-B8F9-46F0-A7F2-B9DEA7FBA823}"/>
                  </a:ext>
                </a:extLst>
              </p14:cNvPr>
              <p14:cNvContentPartPr/>
              <p14:nvPr/>
            </p14:nvContentPartPr>
            <p14:xfrm>
              <a:off x="1393119" y="878168"/>
              <a:ext cx="111600" cy="207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ECA6F61-B8F9-46F0-A7F2-B9DEA7FBA82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84119" y="869528"/>
                <a:ext cx="129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47C77B-48BB-4953-BBA4-D473E14E404C}"/>
                  </a:ext>
                </a:extLst>
              </p14:cNvPr>
              <p14:cNvContentPartPr/>
              <p14:nvPr/>
            </p14:nvContentPartPr>
            <p14:xfrm>
              <a:off x="1497879" y="968168"/>
              <a:ext cx="99000" cy="105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47C77B-48BB-4953-BBA4-D473E14E404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88879" y="959528"/>
                <a:ext cx="116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97738B7-E317-4725-BE53-B64D5312B978}"/>
                  </a:ext>
                </a:extLst>
              </p14:cNvPr>
              <p14:cNvContentPartPr/>
              <p14:nvPr/>
            </p14:nvContentPartPr>
            <p14:xfrm>
              <a:off x="1492479" y="985088"/>
              <a:ext cx="88920" cy="100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97738B7-E317-4725-BE53-B64D5312B97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483479" y="976088"/>
                <a:ext cx="1065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7657A68-A6E5-4F8D-B809-EF5BF58627D1}"/>
                  </a:ext>
                </a:extLst>
              </p14:cNvPr>
              <p14:cNvContentPartPr/>
              <p14:nvPr/>
            </p14:nvContentPartPr>
            <p14:xfrm>
              <a:off x="1639719" y="884648"/>
              <a:ext cx="389880" cy="248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7657A68-A6E5-4F8D-B809-EF5BF58627D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31079" y="876008"/>
                <a:ext cx="407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65A4284-1F96-4B28-95B6-9DF62956A467}"/>
                  </a:ext>
                </a:extLst>
              </p14:cNvPr>
              <p14:cNvContentPartPr/>
              <p14:nvPr/>
            </p14:nvContentPartPr>
            <p14:xfrm>
              <a:off x="2176119" y="920648"/>
              <a:ext cx="290160" cy="334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65A4284-1F96-4B28-95B6-9DF62956A46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67119" y="912008"/>
                <a:ext cx="30780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B41058-B2EB-4495-85FC-0674F3EC9977}"/>
                  </a:ext>
                </a:extLst>
              </p14:cNvPr>
              <p14:cNvContentPartPr/>
              <p14:nvPr/>
            </p14:nvContentPartPr>
            <p14:xfrm>
              <a:off x="2477439" y="1132328"/>
              <a:ext cx="48240" cy="1040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B41058-B2EB-4495-85FC-0674F3EC997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468799" y="1123688"/>
                <a:ext cx="658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B4C6A4A-FF5B-4745-9043-9705C2740F90}"/>
                  </a:ext>
                </a:extLst>
              </p14:cNvPr>
              <p14:cNvContentPartPr/>
              <p14:nvPr/>
            </p14:nvContentPartPr>
            <p14:xfrm>
              <a:off x="2736999" y="814088"/>
              <a:ext cx="236520" cy="2898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B4C6A4A-FF5B-4745-9043-9705C2740F9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28359" y="805088"/>
                <a:ext cx="2541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280B648-7696-4364-AB4F-C619B048F80A}"/>
                  </a:ext>
                </a:extLst>
              </p14:cNvPr>
              <p14:cNvContentPartPr/>
              <p14:nvPr/>
            </p14:nvContentPartPr>
            <p14:xfrm>
              <a:off x="2996559" y="833528"/>
              <a:ext cx="236520" cy="2581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280B648-7696-4364-AB4F-C619B048F80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87559" y="824888"/>
                <a:ext cx="2541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6E126D5-DAAB-49B9-86B8-A9986E02A13D}"/>
                  </a:ext>
                </a:extLst>
              </p14:cNvPr>
              <p14:cNvContentPartPr/>
              <p14:nvPr/>
            </p14:nvContentPartPr>
            <p14:xfrm>
              <a:off x="3161799" y="896528"/>
              <a:ext cx="454680" cy="1774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6E126D5-DAAB-49B9-86B8-A9986E02A13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153159" y="887528"/>
                <a:ext cx="472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6E8229D-038E-4405-8752-4F95D9B96FA3}"/>
                  </a:ext>
                </a:extLst>
              </p14:cNvPr>
              <p14:cNvContentPartPr/>
              <p14:nvPr/>
            </p14:nvContentPartPr>
            <p14:xfrm>
              <a:off x="3509919" y="920288"/>
              <a:ext cx="207000" cy="2005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6E8229D-038E-4405-8752-4F95D9B96FA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01279" y="911288"/>
                <a:ext cx="224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AE80A5D-B467-459F-9915-5B3629777D6F}"/>
                  </a:ext>
                </a:extLst>
              </p14:cNvPr>
              <p14:cNvContentPartPr/>
              <p14:nvPr/>
            </p14:nvContentPartPr>
            <p14:xfrm>
              <a:off x="3787119" y="861248"/>
              <a:ext cx="35640" cy="2480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AE80A5D-B467-459F-9915-5B3629777D6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78479" y="852248"/>
                <a:ext cx="532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E97E8E4-E77C-4789-8926-9348DA75B1EA}"/>
                  </a:ext>
                </a:extLst>
              </p14:cNvPr>
              <p14:cNvContentPartPr/>
              <p14:nvPr/>
            </p14:nvContentPartPr>
            <p14:xfrm>
              <a:off x="6559839" y="1156088"/>
              <a:ext cx="65520" cy="136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E97E8E4-E77C-4789-8926-9348DA75B1E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50839" y="1147448"/>
                <a:ext cx="83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6FC9C28-4B58-4663-8A7C-635870359BBF}"/>
                  </a:ext>
                </a:extLst>
              </p14:cNvPr>
              <p14:cNvContentPartPr/>
              <p14:nvPr/>
            </p14:nvContentPartPr>
            <p14:xfrm>
              <a:off x="6530319" y="1215488"/>
              <a:ext cx="106560" cy="770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6FC9C28-4B58-4663-8A7C-635870359BB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521679" y="1206488"/>
                <a:ext cx="1242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D4DC6D0-036C-4564-BDE6-3524E9B90A51}"/>
                  </a:ext>
                </a:extLst>
              </p14:cNvPr>
              <p14:cNvContentPartPr/>
              <p14:nvPr/>
            </p14:nvContentPartPr>
            <p14:xfrm>
              <a:off x="6666039" y="1279928"/>
              <a:ext cx="107640" cy="3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D4DC6D0-036C-4564-BDE6-3524E9B90A5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57039" y="1271288"/>
                <a:ext cx="125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8D6538E-C63A-4DFA-9121-385B63B3ACCF}"/>
                  </a:ext>
                </a:extLst>
              </p14:cNvPr>
              <p14:cNvContentPartPr/>
              <p14:nvPr/>
            </p14:nvContentPartPr>
            <p14:xfrm>
              <a:off x="6518439" y="188768"/>
              <a:ext cx="57240" cy="1630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8D6538E-C63A-4DFA-9121-385B63B3ACC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09799" y="179768"/>
                <a:ext cx="74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BEC61FB-74FC-4BD8-BCAC-152AA3F724E9}"/>
                  </a:ext>
                </a:extLst>
              </p14:cNvPr>
              <p14:cNvContentPartPr/>
              <p14:nvPr/>
            </p14:nvContentPartPr>
            <p14:xfrm>
              <a:off x="1604439" y="312248"/>
              <a:ext cx="118080" cy="1191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BEC61FB-74FC-4BD8-BCAC-152AA3F724E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595799" y="303608"/>
                <a:ext cx="135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BAB14A-D898-48D7-B47E-D2FDFD555B62}"/>
                  </a:ext>
                </a:extLst>
              </p14:cNvPr>
              <p14:cNvContentPartPr/>
              <p14:nvPr/>
            </p14:nvContentPartPr>
            <p14:xfrm>
              <a:off x="1645839" y="365528"/>
              <a:ext cx="118440" cy="122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BAB14A-D898-48D7-B47E-D2FDFD555B6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36839" y="356888"/>
                <a:ext cx="1360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6BF7C0-20B2-4778-83E3-98517DD27E9B}"/>
                  </a:ext>
                </a:extLst>
              </p14:cNvPr>
              <p14:cNvContentPartPr/>
              <p14:nvPr/>
            </p14:nvContentPartPr>
            <p14:xfrm>
              <a:off x="1876239" y="247088"/>
              <a:ext cx="224280" cy="2430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6BF7C0-20B2-4778-83E3-98517DD27E9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867239" y="238088"/>
                <a:ext cx="2419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9DCEF3-9FD3-4B05-ACCF-DCE1CD6A590E}"/>
                  </a:ext>
                </a:extLst>
              </p14:cNvPr>
              <p14:cNvContentPartPr/>
              <p14:nvPr/>
            </p14:nvContentPartPr>
            <p14:xfrm>
              <a:off x="571959" y="1481168"/>
              <a:ext cx="177480" cy="1234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9DCEF3-9FD3-4B05-ACCF-DCE1CD6A590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3319" y="1472168"/>
                <a:ext cx="1951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79F71D9-1985-4814-B27A-CD0508178727}"/>
                  </a:ext>
                </a:extLst>
              </p14:cNvPr>
              <p14:cNvContentPartPr/>
              <p14:nvPr/>
            </p14:nvContentPartPr>
            <p14:xfrm>
              <a:off x="807759" y="1504208"/>
              <a:ext cx="266040" cy="83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79F71D9-1985-4814-B27A-CD05081787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9119" y="1495208"/>
                <a:ext cx="283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64CE869-C11F-4E74-B30A-50DB6B6DF0C3}"/>
                  </a:ext>
                </a:extLst>
              </p14:cNvPr>
              <p14:cNvContentPartPr/>
              <p14:nvPr/>
            </p14:nvContentPartPr>
            <p14:xfrm>
              <a:off x="1551519" y="1409888"/>
              <a:ext cx="47520" cy="130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64CE869-C11F-4E74-B30A-50DB6B6DF0C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542519" y="1400888"/>
                <a:ext cx="651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0948BC4-8C8C-4B73-A626-11CD82DBB27B}"/>
                  </a:ext>
                </a:extLst>
              </p14:cNvPr>
              <p14:cNvContentPartPr/>
              <p14:nvPr/>
            </p14:nvContentPartPr>
            <p14:xfrm>
              <a:off x="1462959" y="1362728"/>
              <a:ext cx="241920" cy="183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0948BC4-8C8C-4B73-A626-11CD82DBB27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53959" y="1353728"/>
                <a:ext cx="2595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3B7324B-4AC5-4CEF-B596-3C56BC20A6EA}"/>
                  </a:ext>
                </a:extLst>
              </p14:cNvPr>
              <p14:cNvContentPartPr/>
              <p14:nvPr/>
            </p14:nvContentPartPr>
            <p14:xfrm>
              <a:off x="524799" y="1669448"/>
              <a:ext cx="1550880" cy="5364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3B7324B-4AC5-4CEF-B596-3C56BC20A6E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16159" y="1660448"/>
                <a:ext cx="15685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2416591-CD05-4E10-8F0B-7072696DBDB1}"/>
                  </a:ext>
                </a:extLst>
              </p14:cNvPr>
              <p14:cNvContentPartPr/>
              <p14:nvPr/>
            </p14:nvContentPartPr>
            <p14:xfrm>
              <a:off x="7078959" y="3728648"/>
              <a:ext cx="141840" cy="200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2416591-CD05-4E10-8F0B-7072696DBDB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070319" y="3719648"/>
                <a:ext cx="1594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EAD9302-34C2-4D84-B8ED-97553B280A36}"/>
                  </a:ext>
                </a:extLst>
              </p14:cNvPr>
              <p14:cNvContentPartPr/>
              <p14:nvPr/>
            </p14:nvContentPartPr>
            <p14:xfrm>
              <a:off x="7263999" y="3781208"/>
              <a:ext cx="33840" cy="16056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EAD9302-34C2-4D84-B8ED-97553B280A3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254999" y="3772568"/>
                <a:ext cx="51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AA0F860F-8116-4175-A6F9-861D604901E0}"/>
                  </a:ext>
                </a:extLst>
              </p14:cNvPr>
              <p14:cNvContentPartPr/>
              <p14:nvPr/>
            </p14:nvContentPartPr>
            <p14:xfrm>
              <a:off x="7326999" y="3863648"/>
              <a:ext cx="129960" cy="83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AA0F860F-8116-4175-A6F9-861D604901E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318359" y="3854648"/>
                <a:ext cx="1476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4A0274F-5A75-475C-BA8E-DC2F81DDB190}"/>
                  </a:ext>
                </a:extLst>
              </p14:cNvPr>
              <p14:cNvContentPartPr/>
              <p14:nvPr/>
            </p14:nvContentPartPr>
            <p14:xfrm>
              <a:off x="7509159" y="3759608"/>
              <a:ext cx="484560" cy="196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4A0274F-5A75-475C-BA8E-DC2F81DDB19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00519" y="3750968"/>
                <a:ext cx="5022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15A3072-AA57-49BC-A7A3-B3DCBA5930E7}"/>
                  </a:ext>
                </a:extLst>
              </p14:cNvPr>
              <p14:cNvContentPartPr/>
              <p14:nvPr/>
            </p14:nvContentPartPr>
            <p14:xfrm>
              <a:off x="7922439" y="3781208"/>
              <a:ext cx="154440" cy="16596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15A3072-AA57-49BC-A7A3-B3DCBA5930E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13439" y="3772568"/>
                <a:ext cx="1720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EBA1713-CB68-4070-A326-C8721F28D91C}"/>
                  </a:ext>
                </a:extLst>
              </p14:cNvPr>
              <p14:cNvContentPartPr/>
              <p14:nvPr/>
            </p14:nvContentPartPr>
            <p14:xfrm>
              <a:off x="8158599" y="3730448"/>
              <a:ext cx="466200" cy="4406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EBA1713-CB68-4070-A326-C8721F28D91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49959" y="3721448"/>
                <a:ext cx="48384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C2B4668-2FD4-4C43-8232-D79C9510D8B7}"/>
                  </a:ext>
                </a:extLst>
              </p14:cNvPr>
              <p14:cNvContentPartPr/>
              <p14:nvPr/>
            </p14:nvContentPartPr>
            <p14:xfrm>
              <a:off x="3875679" y="3014408"/>
              <a:ext cx="2088720" cy="576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C2B4668-2FD4-4C43-8232-D79C9510D8B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67039" y="3005408"/>
                <a:ext cx="21063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E707249D-FD4F-4FF4-A2A5-C7D864701650}"/>
                  </a:ext>
                </a:extLst>
              </p14:cNvPr>
              <p14:cNvContentPartPr/>
              <p14:nvPr/>
            </p14:nvContentPartPr>
            <p14:xfrm>
              <a:off x="5211639" y="3222848"/>
              <a:ext cx="127440" cy="1519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E707249D-FD4F-4FF4-A2A5-C7D86470165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02999" y="3213848"/>
                <a:ext cx="1450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F440568-9F6C-4D24-9DA8-7AEAFCF408F5}"/>
                  </a:ext>
                </a:extLst>
              </p14:cNvPr>
              <p14:cNvContentPartPr/>
              <p14:nvPr/>
            </p14:nvContentPartPr>
            <p14:xfrm>
              <a:off x="5385879" y="3144008"/>
              <a:ext cx="106560" cy="2070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F440568-9F6C-4D24-9DA8-7AEAFCF408F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377239" y="3135368"/>
                <a:ext cx="124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EC8712C-89D9-415F-AC3A-D97D0A3E302E}"/>
                  </a:ext>
                </a:extLst>
              </p14:cNvPr>
              <p14:cNvContentPartPr/>
              <p14:nvPr/>
            </p14:nvContentPartPr>
            <p14:xfrm>
              <a:off x="5509719" y="3161648"/>
              <a:ext cx="1050840" cy="416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EC8712C-89D9-415F-AC3A-D97D0A3E302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500719" y="3153008"/>
                <a:ext cx="10684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7EEEC58-5A9B-4DBB-9B6A-A3AE26500F78}"/>
                  </a:ext>
                </a:extLst>
              </p14:cNvPr>
              <p14:cNvContentPartPr/>
              <p14:nvPr/>
            </p14:nvContentPartPr>
            <p14:xfrm>
              <a:off x="837279" y="3527768"/>
              <a:ext cx="1681920" cy="55980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7EEEC58-5A9B-4DBB-9B6A-A3AE26500F7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28639" y="3518768"/>
                <a:ext cx="16995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331AC0B-37DB-43A7-BB3A-DD9BBAE91238}"/>
                  </a:ext>
                </a:extLst>
              </p14:cNvPr>
              <p14:cNvContentPartPr/>
              <p14:nvPr/>
            </p14:nvContentPartPr>
            <p14:xfrm>
              <a:off x="1618839" y="3303128"/>
              <a:ext cx="48960" cy="7851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331AC0B-37DB-43A7-BB3A-DD9BBAE9123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09839" y="3294488"/>
                <a:ext cx="6660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380F2158-A410-4BB2-84AE-5FF638CE0CA6}"/>
                  </a:ext>
                </a:extLst>
              </p14:cNvPr>
              <p14:cNvContentPartPr/>
              <p14:nvPr/>
            </p14:nvContentPartPr>
            <p14:xfrm>
              <a:off x="660519" y="4087928"/>
              <a:ext cx="1791720" cy="112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380F2158-A410-4BB2-84AE-5FF638CE0CA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51519" y="4079288"/>
                <a:ext cx="1809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6AE43ED-89F7-4383-A50E-D9F630487040}"/>
                  </a:ext>
                </a:extLst>
              </p14:cNvPr>
              <p14:cNvContentPartPr/>
              <p14:nvPr/>
            </p14:nvContentPartPr>
            <p14:xfrm>
              <a:off x="4382919" y="3734048"/>
              <a:ext cx="1109520" cy="23040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6AE43ED-89F7-4383-A50E-D9F63048704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74279" y="3725408"/>
                <a:ext cx="11271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08A22242-439C-4974-A929-BE092D5152FA}"/>
                  </a:ext>
                </a:extLst>
              </p14:cNvPr>
              <p14:cNvContentPartPr/>
              <p14:nvPr/>
            </p14:nvContentPartPr>
            <p14:xfrm>
              <a:off x="3639879" y="4206008"/>
              <a:ext cx="1964880" cy="6336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08A22242-439C-4974-A929-BE092D5152F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630879" y="4197368"/>
                <a:ext cx="19825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92FB00B-6C3E-4492-883F-0ECE81B6BA12}"/>
                  </a:ext>
                </a:extLst>
              </p14:cNvPr>
              <p14:cNvContentPartPr/>
              <p14:nvPr/>
            </p14:nvContentPartPr>
            <p14:xfrm>
              <a:off x="2931759" y="3470528"/>
              <a:ext cx="271800" cy="3819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92FB00B-6C3E-4492-883F-0ECE81B6BA1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923119" y="3461888"/>
                <a:ext cx="28944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52A72CF-DFCA-46CB-8711-71E7A1268C5A}"/>
                  </a:ext>
                </a:extLst>
              </p14:cNvPr>
              <p14:cNvContentPartPr/>
              <p14:nvPr/>
            </p14:nvContentPartPr>
            <p14:xfrm>
              <a:off x="2960559" y="3870128"/>
              <a:ext cx="219600" cy="1771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52A72CF-DFCA-46CB-8711-71E7A1268C5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51559" y="3861128"/>
                <a:ext cx="2372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BC1CC22-B5BC-42A5-88AE-4CC0EC0A709F}"/>
                  </a:ext>
                </a:extLst>
              </p14:cNvPr>
              <p14:cNvContentPartPr/>
              <p14:nvPr/>
            </p14:nvContentPartPr>
            <p14:xfrm>
              <a:off x="3352959" y="3851768"/>
              <a:ext cx="257760" cy="122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BC1CC22-B5BC-42A5-88AE-4CC0EC0A709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343959" y="3843128"/>
                <a:ext cx="2754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D50E9174-D9A9-422B-ABD1-2B2665D6F5C6}"/>
                  </a:ext>
                </a:extLst>
              </p14:cNvPr>
              <p14:cNvContentPartPr/>
              <p14:nvPr/>
            </p14:nvContentPartPr>
            <p14:xfrm>
              <a:off x="3374199" y="3793088"/>
              <a:ext cx="300960" cy="15984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D50E9174-D9A9-422B-ABD1-2B2665D6F5C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365199" y="3784088"/>
                <a:ext cx="3186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B1C058C-08EB-4277-9083-C0C21E15DB32}"/>
                  </a:ext>
                </a:extLst>
              </p14:cNvPr>
              <p14:cNvContentPartPr/>
              <p14:nvPr/>
            </p14:nvContentPartPr>
            <p14:xfrm>
              <a:off x="6164559" y="3828368"/>
              <a:ext cx="113040" cy="10692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B1C058C-08EB-4277-9083-C0C21E15DB3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155559" y="3819728"/>
                <a:ext cx="1306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ACE1762-F9CD-4D38-81F1-058914FDFEF1}"/>
                  </a:ext>
                </a:extLst>
              </p14:cNvPr>
              <p14:cNvContentPartPr/>
              <p14:nvPr/>
            </p14:nvContentPartPr>
            <p14:xfrm>
              <a:off x="6312159" y="3657368"/>
              <a:ext cx="82800" cy="2952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ACE1762-F9CD-4D38-81F1-058914FDFEF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303159" y="3648728"/>
                <a:ext cx="100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9E7D63A-E209-4135-9A68-41E18E82ABC7}"/>
                  </a:ext>
                </a:extLst>
              </p14:cNvPr>
              <p14:cNvContentPartPr/>
              <p14:nvPr/>
            </p14:nvContentPartPr>
            <p14:xfrm>
              <a:off x="6302079" y="3857528"/>
              <a:ext cx="408600" cy="21348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9E7D63A-E209-4135-9A68-41E18E82ABC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93079" y="3848528"/>
                <a:ext cx="426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F065C02-913F-4146-8B86-534DE16AE9F8}"/>
                  </a:ext>
                </a:extLst>
              </p14:cNvPr>
              <p14:cNvContentPartPr/>
              <p14:nvPr/>
            </p14:nvContentPartPr>
            <p14:xfrm>
              <a:off x="2337759" y="4105928"/>
              <a:ext cx="134280" cy="1713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F065C02-913F-4146-8B86-534DE16AE9F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329119" y="4096928"/>
                <a:ext cx="1519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7BCD634-8436-4B00-ADB4-4B9F4F98AACA}"/>
                  </a:ext>
                </a:extLst>
              </p14:cNvPr>
              <p14:cNvContentPartPr/>
              <p14:nvPr/>
            </p14:nvContentPartPr>
            <p14:xfrm>
              <a:off x="2501199" y="4146968"/>
              <a:ext cx="159480" cy="1418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7BCD634-8436-4B00-ADB4-4B9F4F98AAC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492199" y="4138328"/>
                <a:ext cx="1771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B6DBA3BD-A725-4BC7-9FAF-D32FE88D7A53}"/>
                  </a:ext>
                </a:extLst>
              </p14:cNvPr>
              <p14:cNvContentPartPr/>
              <p14:nvPr/>
            </p14:nvContentPartPr>
            <p14:xfrm>
              <a:off x="1043559" y="1639928"/>
              <a:ext cx="5339880" cy="14576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B6DBA3BD-A725-4BC7-9FAF-D32FE88D7A5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34919" y="1630928"/>
                <a:ext cx="5357520" cy="14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62414C1-9069-4046-B79C-044472AB14B2}"/>
              </a:ext>
            </a:extLst>
          </p:cNvPr>
          <p:cNvGrpSpPr/>
          <p:nvPr/>
        </p:nvGrpSpPr>
        <p:grpSpPr>
          <a:xfrm>
            <a:off x="1415799" y="1740008"/>
            <a:ext cx="4257000" cy="1198080"/>
            <a:chOff x="1415799" y="1740008"/>
            <a:chExt cx="4257000" cy="11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BDA140-8561-4364-85A0-486CC73EDCFE}"/>
                    </a:ext>
                  </a:extLst>
                </p14:cNvPr>
                <p14:cNvContentPartPr/>
                <p14:nvPr/>
              </p14:nvContentPartPr>
              <p14:xfrm>
                <a:off x="1510839" y="1834688"/>
                <a:ext cx="171000" cy="236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BDA140-8561-4364-85A0-486CC73EDCF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501839" y="1825688"/>
                  <a:ext cx="188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20A108-A464-48D8-BFE7-604534EBFD14}"/>
                    </a:ext>
                  </a:extLst>
                </p14:cNvPr>
                <p14:cNvContentPartPr/>
                <p14:nvPr/>
              </p14:nvContentPartPr>
              <p14:xfrm>
                <a:off x="1415799" y="2123408"/>
                <a:ext cx="307080" cy="2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20A108-A464-48D8-BFE7-604534EBFD1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406799" y="2114408"/>
                  <a:ext cx="32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90632D-70B9-4BEC-AAB0-0B47FDC6A502}"/>
                    </a:ext>
                  </a:extLst>
                </p14:cNvPr>
                <p14:cNvContentPartPr/>
                <p14:nvPr/>
              </p14:nvContentPartPr>
              <p14:xfrm>
                <a:off x="1450359" y="2182448"/>
                <a:ext cx="260640" cy="218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90632D-70B9-4BEC-AAB0-0B47FDC6A5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41719" y="2173808"/>
                  <a:ext cx="278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854572B-B78D-4697-A109-48CF8EE4573F}"/>
                    </a:ext>
                  </a:extLst>
                </p14:cNvPr>
                <p14:cNvContentPartPr/>
                <p14:nvPr/>
              </p14:nvContentPartPr>
              <p14:xfrm>
                <a:off x="1580679" y="2022968"/>
                <a:ext cx="466560" cy="389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854572B-B78D-4697-A109-48CF8EE457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72039" y="2014328"/>
                  <a:ext cx="4842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1A2BC1D-8F63-49BE-9993-F37E5406ACD2}"/>
                    </a:ext>
                  </a:extLst>
                </p14:cNvPr>
                <p14:cNvContentPartPr/>
                <p14:nvPr/>
              </p14:nvContentPartPr>
              <p14:xfrm>
                <a:off x="1917279" y="2141408"/>
                <a:ext cx="159480" cy="41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1A2BC1D-8F63-49BE-9993-F37E5406AC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08279" y="2132408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2162D69-5409-49F5-AD6E-6D7554CC42C2}"/>
                    </a:ext>
                  </a:extLst>
                </p14:cNvPr>
                <p14:cNvContentPartPr/>
                <p14:nvPr/>
              </p14:nvContentPartPr>
              <p14:xfrm>
                <a:off x="2137959" y="2011448"/>
                <a:ext cx="251640" cy="224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2162D69-5409-49F5-AD6E-6D7554CC42C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28959" y="2002448"/>
                  <a:ext cx="269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3E2C8CA-A470-4186-BF89-112DD88C902C}"/>
                    </a:ext>
                  </a:extLst>
                </p14:cNvPr>
                <p14:cNvContentPartPr/>
                <p14:nvPr/>
              </p14:nvContentPartPr>
              <p14:xfrm>
                <a:off x="2283039" y="1981928"/>
                <a:ext cx="242280" cy="336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3E2C8CA-A470-4186-BF89-112DD88C90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74039" y="1973288"/>
                  <a:ext cx="259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26A67A-A2EC-46AA-B8C8-58DA1E22A00E}"/>
                    </a:ext>
                  </a:extLst>
                </p14:cNvPr>
                <p14:cNvContentPartPr/>
                <p14:nvPr/>
              </p14:nvContentPartPr>
              <p14:xfrm>
                <a:off x="2713599" y="1882208"/>
                <a:ext cx="183240" cy="230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26A67A-A2EC-46AA-B8C8-58DA1E22A00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04599" y="1873208"/>
                  <a:ext cx="200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517404-CE07-4D64-8229-F7F1BA32B5D6}"/>
                    </a:ext>
                  </a:extLst>
                </p14:cNvPr>
                <p14:cNvContentPartPr/>
                <p14:nvPr/>
              </p14:nvContentPartPr>
              <p14:xfrm>
                <a:off x="2603439" y="2159048"/>
                <a:ext cx="358200" cy="36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517404-CE07-4D64-8229-F7F1BA32B5D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94799" y="2150048"/>
                  <a:ext cx="37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BB2568-4144-4422-89ED-33A4BD356C07}"/>
                    </a:ext>
                  </a:extLst>
                </p14:cNvPr>
                <p14:cNvContentPartPr/>
                <p14:nvPr/>
              </p14:nvContentPartPr>
              <p14:xfrm>
                <a:off x="2691999" y="2229608"/>
                <a:ext cx="246240" cy="207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BB2568-4144-4422-89ED-33A4BD356C0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82999" y="2220608"/>
                  <a:ext cx="263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8D0C23-D839-4927-8E03-585A89F5FB95}"/>
                    </a:ext>
                  </a:extLst>
                </p14:cNvPr>
                <p14:cNvContentPartPr/>
                <p14:nvPr/>
              </p14:nvContentPartPr>
              <p14:xfrm>
                <a:off x="3167919" y="1976168"/>
                <a:ext cx="118440" cy="301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8D0C23-D839-4927-8E03-585A89F5FB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58919" y="1967168"/>
                  <a:ext cx="136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646284-7589-4B0C-9D13-D1AB42F86355}"/>
                    </a:ext>
                  </a:extLst>
                </p14:cNvPr>
                <p14:cNvContentPartPr/>
                <p14:nvPr/>
              </p14:nvContentPartPr>
              <p14:xfrm>
                <a:off x="3138039" y="2058248"/>
                <a:ext cx="158040" cy="146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646284-7589-4B0C-9D13-D1AB42F863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129039" y="2049248"/>
                  <a:ext cx="17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0DD9CD1-9FDE-4541-B800-F5F4483D21FE}"/>
                    </a:ext>
                  </a:extLst>
                </p14:cNvPr>
                <p14:cNvContentPartPr/>
                <p14:nvPr/>
              </p14:nvContentPartPr>
              <p14:xfrm>
                <a:off x="3409839" y="1975448"/>
                <a:ext cx="212400" cy="266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0DD9CD1-9FDE-4541-B800-F5F4483D21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401199" y="1966808"/>
                  <a:ext cx="230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50D53C-F46E-4174-98F9-D826A19CC881}"/>
                    </a:ext>
                  </a:extLst>
                </p14:cNvPr>
                <p14:cNvContentPartPr/>
                <p14:nvPr/>
              </p14:nvContentPartPr>
              <p14:xfrm>
                <a:off x="3504159" y="2008208"/>
                <a:ext cx="216000" cy="34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50D53C-F46E-4174-98F9-D826A19CC8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495159" y="1999208"/>
                  <a:ext cx="233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0BC77B-F4D5-4525-92F6-7AC0D35C1F3E}"/>
                    </a:ext>
                  </a:extLst>
                </p14:cNvPr>
                <p14:cNvContentPartPr/>
                <p14:nvPr/>
              </p14:nvContentPartPr>
              <p14:xfrm>
                <a:off x="3881439" y="2087768"/>
                <a:ext cx="100800" cy="18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0BC77B-F4D5-4525-92F6-7AC0D35C1F3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2799" y="2078768"/>
                  <a:ext cx="118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4FEF5AC-532D-4C8C-9132-6544668D1DDC}"/>
                    </a:ext>
                  </a:extLst>
                </p14:cNvPr>
                <p14:cNvContentPartPr/>
                <p14:nvPr/>
              </p14:nvContentPartPr>
              <p14:xfrm>
                <a:off x="3875679" y="2188568"/>
                <a:ext cx="11232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4FEF5AC-532D-4C8C-9132-6544668D1DD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67039" y="2179568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BC26DDE-BD50-4A23-8D21-CCC80DBEE64E}"/>
                    </a:ext>
                  </a:extLst>
                </p14:cNvPr>
                <p14:cNvContentPartPr/>
                <p14:nvPr/>
              </p14:nvContentPartPr>
              <p14:xfrm>
                <a:off x="4123359" y="2152928"/>
                <a:ext cx="112320" cy="12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BC26DDE-BD50-4A23-8D21-CCC80DBEE6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14719" y="2144288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C88181-B8F3-4B01-967A-CC8B1C7005E0}"/>
                    </a:ext>
                  </a:extLst>
                </p14:cNvPr>
                <p14:cNvContentPartPr/>
                <p14:nvPr/>
              </p14:nvContentPartPr>
              <p14:xfrm>
                <a:off x="4400559" y="2005688"/>
                <a:ext cx="201240" cy="254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C88181-B8F3-4B01-967A-CC8B1C7005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91919" y="1996688"/>
                  <a:ext cx="218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EB6BA6-C8D0-476A-99D0-A564A859FD02}"/>
                    </a:ext>
                  </a:extLst>
                </p14:cNvPr>
                <p14:cNvContentPartPr/>
                <p14:nvPr/>
              </p14:nvContentPartPr>
              <p14:xfrm>
                <a:off x="4649679" y="1898768"/>
                <a:ext cx="135000" cy="278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EB6BA6-C8D0-476A-99D0-A564A859FD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40679" y="1890128"/>
                  <a:ext cx="152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5CF356F-C2BF-40D7-9E22-FC1CDCA29CCD}"/>
                    </a:ext>
                  </a:extLst>
                </p14:cNvPr>
                <p14:cNvContentPartPr/>
                <p14:nvPr/>
              </p14:nvContentPartPr>
              <p14:xfrm>
                <a:off x="4748679" y="2005688"/>
                <a:ext cx="106560" cy="141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5CF356F-C2BF-40D7-9E22-FC1CDCA29CC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740039" y="1996688"/>
                  <a:ext cx="12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96A48A-8D01-4D7A-9EA2-AD7749698870}"/>
                    </a:ext>
                  </a:extLst>
                </p14:cNvPr>
                <p14:cNvContentPartPr/>
                <p14:nvPr/>
              </p14:nvContentPartPr>
              <p14:xfrm>
                <a:off x="4807719" y="1964288"/>
                <a:ext cx="130320" cy="2775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96A48A-8D01-4D7A-9EA2-AD77496988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99079" y="1955648"/>
                  <a:ext cx="147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4C6BC4-C262-47FD-BD8F-FE18052080CE}"/>
                    </a:ext>
                  </a:extLst>
                </p14:cNvPr>
                <p14:cNvContentPartPr/>
                <p14:nvPr/>
              </p14:nvContentPartPr>
              <p14:xfrm>
                <a:off x="3616119" y="2648288"/>
                <a:ext cx="777240" cy="289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4C6BC4-C262-47FD-BD8F-FE18052080C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07479" y="2639288"/>
                  <a:ext cx="794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3350B47-1D0C-49F3-A7A9-B95C75B75E36}"/>
                    </a:ext>
                  </a:extLst>
                </p14:cNvPr>
                <p14:cNvContentPartPr/>
                <p14:nvPr/>
              </p14:nvContentPartPr>
              <p14:xfrm>
                <a:off x="4364919" y="2867888"/>
                <a:ext cx="52200" cy="58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3350B47-1D0C-49F3-A7A9-B95C75B75E3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55919" y="2859248"/>
                  <a:ext cx="69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D29DAE-B9F8-4076-AC27-ACD7FFAD7FEC}"/>
                    </a:ext>
                  </a:extLst>
                </p14:cNvPr>
                <p14:cNvContentPartPr/>
                <p14:nvPr/>
              </p14:nvContentPartPr>
              <p14:xfrm>
                <a:off x="4631319" y="2554328"/>
                <a:ext cx="200520" cy="260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D29DAE-B9F8-4076-AC27-ACD7FFAD7F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22319" y="2545688"/>
                  <a:ext cx="218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DE21F28-0684-4E01-9B26-3D19D25863CD}"/>
                    </a:ext>
                  </a:extLst>
                </p14:cNvPr>
                <p14:cNvContentPartPr/>
                <p14:nvPr/>
              </p14:nvContentPartPr>
              <p14:xfrm>
                <a:off x="4861359" y="2560088"/>
                <a:ext cx="100440" cy="301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DE21F28-0684-4E01-9B26-3D19D25863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52359" y="2551088"/>
                  <a:ext cx="118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C8F2E2B-76DC-407B-800B-ECA7A5318A96}"/>
                    </a:ext>
                  </a:extLst>
                </p14:cNvPr>
                <p14:cNvContentPartPr/>
                <p14:nvPr/>
              </p14:nvContentPartPr>
              <p14:xfrm>
                <a:off x="4961079" y="2666288"/>
                <a:ext cx="307080" cy="136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C8F2E2B-76DC-407B-800B-ECA7A5318A9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52439" y="2657648"/>
                  <a:ext cx="324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53742BB-798F-4DF9-B4D1-27B0D6284C1F}"/>
                    </a:ext>
                  </a:extLst>
                </p14:cNvPr>
                <p14:cNvContentPartPr/>
                <p14:nvPr/>
              </p14:nvContentPartPr>
              <p14:xfrm>
                <a:off x="5338719" y="2619128"/>
                <a:ext cx="88920" cy="124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53742BB-798F-4DF9-B4D1-27B0D6284C1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30079" y="2610488"/>
                  <a:ext cx="106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5165D6-C1C3-4875-A4DC-4F9AB339E74D}"/>
                    </a:ext>
                  </a:extLst>
                </p14:cNvPr>
                <p14:cNvContentPartPr/>
                <p14:nvPr/>
              </p14:nvContentPartPr>
              <p14:xfrm>
                <a:off x="5457519" y="2701568"/>
                <a:ext cx="97200" cy="88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5165D6-C1C3-4875-A4DC-4F9AB339E74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48879" y="2692928"/>
                  <a:ext cx="114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3CC77C4-8156-4473-BE5F-E53D925BC236}"/>
                    </a:ext>
                  </a:extLst>
                </p14:cNvPr>
                <p14:cNvContentPartPr/>
                <p14:nvPr/>
              </p14:nvContentPartPr>
              <p14:xfrm>
                <a:off x="5562999" y="2512568"/>
                <a:ext cx="109800" cy="40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3CC77C4-8156-4473-BE5F-E53D925BC2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53999" y="2503568"/>
                  <a:ext cx="1274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2F6238E-DDA6-4DEE-A80E-1F6AA4824C76}"/>
                    </a:ext>
                  </a:extLst>
                </p14:cNvPr>
                <p14:cNvContentPartPr/>
                <p14:nvPr/>
              </p14:nvContentPartPr>
              <p14:xfrm>
                <a:off x="1828719" y="1740008"/>
                <a:ext cx="2018160" cy="790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2F6238E-DDA6-4DEE-A80E-1F6AA4824C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19719" y="1731368"/>
                  <a:ext cx="2035800" cy="80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696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9C97EFD-FD26-41C1-948C-8D05B1503ACD}"/>
                  </a:ext>
                </a:extLst>
              </p14:cNvPr>
              <p14:cNvContentPartPr/>
              <p14:nvPr/>
            </p14:nvContentPartPr>
            <p14:xfrm>
              <a:off x="1763559" y="922169"/>
              <a:ext cx="1876320" cy="5112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9C97EFD-FD26-41C1-948C-8D05B1503A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4919" y="913529"/>
                <a:ext cx="18939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DDBBE1DE-383B-4322-9869-68B184583FA4}"/>
              </a:ext>
            </a:extLst>
          </p:cNvPr>
          <p:cNvGrpSpPr/>
          <p:nvPr/>
        </p:nvGrpSpPr>
        <p:grpSpPr>
          <a:xfrm>
            <a:off x="502119" y="1640369"/>
            <a:ext cx="2377440" cy="1982520"/>
            <a:chOff x="502119" y="1640369"/>
            <a:chExt cx="2377440" cy="19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C461DC3-CCF6-4C57-9D27-03A91D178620}"/>
                    </a:ext>
                  </a:extLst>
                </p14:cNvPr>
                <p14:cNvContentPartPr/>
                <p14:nvPr/>
              </p14:nvContentPartPr>
              <p14:xfrm>
                <a:off x="502119" y="1640369"/>
                <a:ext cx="518760" cy="930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C461DC3-CCF6-4C57-9D27-03A91D1786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3119" y="1631729"/>
                  <a:ext cx="536400" cy="9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265B24C-F67B-4693-95BC-CCE7BAFF3F3A}"/>
                    </a:ext>
                  </a:extLst>
                </p14:cNvPr>
                <p14:cNvContentPartPr/>
                <p14:nvPr/>
              </p14:nvContentPartPr>
              <p14:xfrm>
                <a:off x="961479" y="2914049"/>
                <a:ext cx="147960" cy="289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265B24C-F67B-4693-95BC-CCE7BAFF3F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2479" y="2905049"/>
                  <a:ext cx="165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E123E0-B94E-49C0-B401-A45C4045FCEC}"/>
                    </a:ext>
                  </a:extLst>
                </p14:cNvPr>
                <p14:cNvContentPartPr/>
                <p14:nvPr/>
              </p14:nvContentPartPr>
              <p14:xfrm>
                <a:off x="967239" y="2966609"/>
                <a:ext cx="478080" cy="307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E123E0-B94E-49C0-B401-A45C4045FCE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8599" y="2957969"/>
                  <a:ext cx="495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7901F04-531B-4816-8E97-DF7FE46068CE}"/>
                    </a:ext>
                  </a:extLst>
                </p14:cNvPr>
                <p14:cNvContentPartPr/>
                <p14:nvPr/>
              </p14:nvContentPartPr>
              <p14:xfrm>
                <a:off x="1362519" y="2984609"/>
                <a:ext cx="189000" cy="384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7901F04-531B-4816-8E97-DF7FE46068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3879" y="2975969"/>
                  <a:ext cx="2066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DD743B6-3F38-4592-95DB-A4DAF05E91C8}"/>
                    </a:ext>
                  </a:extLst>
                </p14:cNvPr>
                <p14:cNvContentPartPr/>
                <p14:nvPr/>
              </p14:nvContentPartPr>
              <p14:xfrm>
                <a:off x="1734039" y="2817569"/>
                <a:ext cx="141840" cy="30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DD743B6-3F38-4592-95DB-A4DAF05E91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25399" y="2808929"/>
                  <a:ext cx="1594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6D6567-CEE8-47D6-A5DB-35C611A63DBD}"/>
                    </a:ext>
                  </a:extLst>
                </p14:cNvPr>
                <p14:cNvContentPartPr/>
                <p14:nvPr/>
              </p14:nvContentPartPr>
              <p14:xfrm>
                <a:off x="1674999" y="3173609"/>
                <a:ext cx="295560" cy="242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6D6567-CEE8-47D6-A5DB-35C611A63D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6359" y="3164969"/>
                  <a:ext cx="313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FA9CA5-02A4-427C-8765-407361DE25A4}"/>
                    </a:ext>
                  </a:extLst>
                </p14:cNvPr>
                <p14:cNvContentPartPr/>
                <p14:nvPr/>
              </p14:nvContentPartPr>
              <p14:xfrm>
                <a:off x="2123559" y="2949329"/>
                <a:ext cx="660600" cy="401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FA9CA5-02A4-427C-8765-407361DE25A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4919" y="2940689"/>
                  <a:ext cx="6782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7ADF8AE-A7F8-4CE5-9DFF-6FE6FED913CB}"/>
                    </a:ext>
                  </a:extLst>
                </p14:cNvPr>
                <p14:cNvContentPartPr/>
                <p14:nvPr/>
              </p14:nvContentPartPr>
              <p14:xfrm>
                <a:off x="2778399" y="2666009"/>
                <a:ext cx="101160" cy="956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7ADF8AE-A7F8-4CE5-9DFF-6FE6FED913C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69399" y="2657009"/>
                  <a:ext cx="118800" cy="9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775016F-2670-4FDD-B58E-AD20672B41A7}"/>
              </a:ext>
            </a:extLst>
          </p:cNvPr>
          <p:cNvGrpSpPr/>
          <p:nvPr/>
        </p:nvGrpSpPr>
        <p:grpSpPr>
          <a:xfrm>
            <a:off x="2501199" y="3810449"/>
            <a:ext cx="513360" cy="225000"/>
            <a:chOff x="2501199" y="3810449"/>
            <a:chExt cx="51336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9C020A-4397-408C-88D4-0269EF034996}"/>
                    </a:ext>
                  </a:extLst>
                </p14:cNvPr>
                <p14:cNvContentPartPr/>
                <p14:nvPr/>
              </p14:nvContentPartPr>
              <p14:xfrm>
                <a:off x="2518839" y="3812969"/>
                <a:ext cx="94680" cy="157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9C020A-4397-408C-88D4-0269EF0349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0199" y="3803969"/>
                  <a:ext cx="112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CA3F2F-7F71-480A-B821-2A0DC0030221}"/>
                    </a:ext>
                  </a:extLst>
                </p14:cNvPr>
                <p14:cNvContentPartPr/>
                <p14:nvPr/>
              </p14:nvContentPartPr>
              <p14:xfrm>
                <a:off x="2501199" y="3810449"/>
                <a:ext cx="192960" cy="225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CA3F2F-7F71-480A-B821-2A0DC00302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92199" y="3801449"/>
                  <a:ext cx="210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84FBEB-6143-4BB9-BAE9-3E6C0A2F0992}"/>
                    </a:ext>
                  </a:extLst>
                </p14:cNvPr>
                <p14:cNvContentPartPr/>
                <p14:nvPr/>
              </p14:nvContentPartPr>
              <p14:xfrm>
                <a:off x="2766519" y="3822689"/>
                <a:ext cx="248040" cy="106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84FBEB-6143-4BB9-BAE9-3E6C0A2F09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7879" y="3813689"/>
                  <a:ext cx="2656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A74B8E4-4C3A-4414-88E0-7A5A100C6CE5}"/>
              </a:ext>
            </a:extLst>
          </p:cNvPr>
          <p:cNvGrpSpPr/>
          <p:nvPr/>
        </p:nvGrpSpPr>
        <p:grpSpPr>
          <a:xfrm>
            <a:off x="205839" y="2967329"/>
            <a:ext cx="519840" cy="259920"/>
            <a:chOff x="205839" y="2967329"/>
            <a:chExt cx="5198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8039AA9-C63C-4B16-824F-54F9367CA214}"/>
                    </a:ext>
                  </a:extLst>
                </p14:cNvPr>
                <p14:cNvContentPartPr/>
                <p14:nvPr/>
              </p14:nvContentPartPr>
              <p14:xfrm>
                <a:off x="205839" y="2967329"/>
                <a:ext cx="130680" cy="207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8039AA9-C63C-4B16-824F-54F9367CA2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839" y="2958329"/>
                  <a:ext cx="148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4A852BF-BA17-4647-BBFB-C5A4CFE6353F}"/>
                    </a:ext>
                  </a:extLst>
                </p14:cNvPr>
                <p14:cNvContentPartPr/>
                <p14:nvPr/>
              </p14:nvContentPartPr>
              <p14:xfrm>
                <a:off x="324279" y="2967329"/>
                <a:ext cx="147960" cy="218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4A852BF-BA17-4647-BBFB-C5A4CFE635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639" y="2958329"/>
                  <a:ext cx="165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2DBDE2-D0DC-494F-8F55-E827E05D23C8}"/>
                    </a:ext>
                  </a:extLst>
                </p14:cNvPr>
                <p14:cNvContentPartPr/>
                <p14:nvPr/>
              </p14:nvContentPartPr>
              <p14:xfrm>
                <a:off x="507159" y="3073529"/>
                <a:ext cx="218520" cy="153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2DBDE2-D0DC-494F-8F55-E827E05D23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519" y="3064529"/>
                  <a:ext cx="2361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DD00B43-6FCA-4A02-996D-8C5EDBF6DFFD}"/>
              </a:ext>
            </a:extLst>
          </p:cNvPr>
          <p:cNvGrpSpPr/>
          <p:nvPr/>
        </p:nvGrpSpPr>
        <p:grpSpPr>
          <a:xfrm>
            <a:off x="3410559" y="3238409"/>
            <a:ext cx="194040" cy="136080"/>
            <a:chOff x="3410559" y="3238409"/>
            <a:chExt cx="194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2F9796-2103-48AA-B07C-CA936820747E}"/>
                    </a:ext>
                  </a:extLst>
                </p14:cNvPr>
                <p14:cNvContentPartPr/>
                <p14:nvPr/>
              </p14:nvContentPartPr>
              <p14:xfrm>
                <a:off x="3450879" y="3238409"/>
                <a:ext cx="153720" cy="180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2F9796-2103-48AA-B07C-CA93682074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42239" y="3229769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141161B-8E46-468D-987C-C4CDA8DC8A7A}"/>
                    </a:ext>
                  </a:extLst>
                </p14:cNvPr>
                <p14:cNvContentPartPr/>
                <p14:nvPr/>
              </p14:nvContentPartPr>
              <p14:xfrm>
                <a:off x="3410559" y="3356489"/>
                <a:ext cx="105480" cy="18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141161B-8E46-468D-987C-C4CDA8DC8A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1919" y="3347849"/>
                  <a:ext cx="1231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8A05C5-8D85-49C4-A7D1-BCBB4EC0EC70}"/>
              </a:ext>
            </a:extLst>
          </p:cNvPr>
          <p:cNvGrpSpPr/>
          <p:nvPr/>
        </p:nvGrpSpPr>
        <p:grpSpPr>
          <a:xfrm>
            <a:off x="4023279" y="3156329"/>
            <a:ext cx="631440" cy="454320"/>
            <a:chOff x="4023279" y="3156329"/>
            <a:chExt cx="63144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023FB1-3598-4682-BA3C-8124E2F62CE3}"/>
                    </a:ext>
                  </a:extLst>
                </p14:cNvPr>
                <p14:cNvContentPartPr/>
                <p14:nvPr/>
              </p14:nvContentPartPr>
              <p14:xfrm>
                <a:off x="4023279" y="3315089"/>
                <a:ext cx="181080" cy="23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023FB1-3598-4682-BA3C-8124E2F62C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4279" y="3306449"/>
                  <a:ext cx="198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629AD2E-DB66-48AF-90E0-31CE8BE96C53}"/>
                    </a:ext>
                  </a:extLst>
                </p14:cNvPr>
                <p14:cNvContentPartPr/>
                <p14:nvPr/>
              </p14:nvContentPartPr>
              <p14:xfrm>
                <a:off x="4253319" y="3156329"/>
                <a:ext cx="372600" cy="45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629AD2E-DB66-48AF-90E0-31CE8BE96C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44319" y="3147689"/>
                  <a:ext cx="3902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665C7FD-6C2F-42F9-8616-9DCF506E4494}"/>
                    </a:ext>
                  </a:extLst>
                </p14:cNvPr>
                <p14:cNvContentPartPr/>
                <p14:nvPr/>
              </p14:nvContentPartPr>
              <p14:xfrm>
                <a:off x="4594959" y="3458729"/>
                <a:ext cx="59760" cy="92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665C7FD-6C2F-42F9-8616-9DCF506E44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86319" y="3449729"/>
                  <a:ext cx="774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2B9581-1742-46B4-83AE-E6BCED6A78BD}"/>
              </a:ext>
            </a:extLst>
          </p:cNvPr>
          <p:cNvGrpSpPr/>
          <p:nvPr/>
        </p:nvGrpSpPr>
        <p:grpSpPr>
          <a:xfrm>
            <a:off x="707679" y="11648"/>
            <a:ext cx="6926040" cy="2593881"/>
            <a:chOff x="707679" y="11648"/>
            <a:chExt cx="6926040" cy="25938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0B9E59A-AF1E-4DB1-8A44-2B8D52970D1D}"/>
                    </a:ext>
                  </a:extLst>
                </p14:cNvPr>
                <p14:cNvContentPartPr/>
                <p14:nvPr/>
              </p14:nvContentPartPr>
              <p14:xfrm>
                <a:off x="1781199" y="208928"/>
                <a:ext cx="183240" cy="233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B9E59A-AF1E-4DB1-8A44-2B8D52970D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2559" y="200288"/>
                  <a:ext cx="200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ADE702-804D-43A9-9108-AB91EE1541CB}"/>
                    </a:ext>
                  </a:extLst>
                </p14:cNvPr>
                <p14:cNvContentPartPr/>
                <p14:nvPr/>
              </p14:nvContentPartPr>
              <p14:xfrm>
                <a:off x="1675359" y="525008"/>
                <a:ext cx="283680" cy="236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ADE702-804D-43A9-9108-AB91EE1541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6359" y="516008"/>
                  <a:ext cx="301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3B2FAB-AC98-4CB5-9A34-783839160714}"/>
                    </a:ext>
                  </a:extLst>
                </p14:cNvPr>
                <p14:cNvContentPartPr/>
                <p14:nvPr/>
              </p14:nvContentPartPr>
              <p14:xfrm>
                <a:off x="1858239" y="613208"/>
                <a:ext cx="118440" cy="159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3B2FAB-AC98-4CB5-9A34-7838391607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49239" y="604568"/>
                  <a:ext cx="136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61A042-3033-4BC2-990C-079CB3889D9B}"/>
                    </a:ext>
                  </a:extLst>
                </p14:cNvPr>
                <p14:cNvContentPartPr/>
                <p14:nvPr/>
              </p14:nvContentPartPr>
              <p14:xfrm>
                <a:off x="2276199" y="379208"/>
                <a:ext cx="135720" cy="181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61A042-3033-4BC2-990C-079CB3889D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67559" y="370568"/>
                  <a:ext cx="153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151020-211C-4F30-B813-45320A7A23EF}"/>
                    </a:ext>
                  </a:extLst>
                </p14:cNvPr>
                <p14:cNvContentPartPr/>
                <p14:nvPr/>
              </p14:nvContentPartPr>
              <p14:xfrm>
                <a:off x="2253519" y="359408"/>
                <a:ext cx="442800" cy="21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151020-211C-4F30-B813-45320A7A23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4519" y="350408"/>
                  <a:ext cx="4604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BF4883-331F-4C80-A245-10642A9572C2}"/>
                    </a:ext>
                  </a:extLst>
                </p14:cNvPr>
                <p14:cNvContentPartPr/>
                <p14:nvPr/>
              </p14:nvContentPartPr>
              <p14:xfrm>
                <a:off x="2672199" y="371648"/>
                <a:ext cx="135360" cy="294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BF4883-331F-4C80-A245-10642A9572C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63559" y="362648"/>
                  <a:ext cx="1530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3EB437A-9A00-40D3-8AC1-D6FBE78CFF31}"/>
                    </a:ext>
                  </a:extLst>
                </p14:cNvPr>
                <p14:cNvContentPartPr/>
                <p14:nvPr/>
              </p14:nvContentPartPr>
              <p14:xfrm>
                <a:off x="3069999" y="194168"/>
                <a:ext cx="131760" cy="218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3EB437A-9A00-40D3-8AC1-D6FBE78CFF3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60999" y="185528"/>
                  <a:ext cx="149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EFA71E-CF60-40CC-B0A7-04AF3C311D4A}"/>
                    </a:ext>
                  </a:extLst>
                </p14:cNvPr>
                <p14:cNvContentPartPr/>
                <p14:nvPr/>
              </p14:nvContentPartPr>
              <p14:xfrm>
                <a:off x="2931759" y="507008"/>
                <a:ext cx="318960" cy="195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EFA71E-CF60-40CC-B0A7-04AF3C311D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23119" y="498368"/>
                  <a:ext cx="336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F342F56-1A99-4490-A83E-A1256B6CA2B3}"/>
                    </a:ext>
                  </a:extLst>
                </p14:cNvPr>
                <p14:cNvContentPartPr/>
                <p14:nvPr/>
              </p14:nvContentPartPr>
              <p14:xfrm>
                <a:off x="3138399" y="300728"/>
                <a:ext cx="820440" cy="430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F342F56-1A99-4490-A83E-A1256B6CA2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9399" y="291728"/>
                  <a:ext cx="8380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27284C-8575-4E91-BC78-BB8C7BB459C3}"/>
                    </a:ext>
                  </a:extLst>
                </p14:cNvPr>
                <p14:cNvContentPartPr/>
                <p14:nvPr/>
              </p14:nvContentPartPr>
              <p14:xfrm>
                <a:off x="3905199" y="324128"/>
                <a:ext cx="248040" cy="254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27284C-8575-4E91-BC78-BB8C7BB459C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96199" y="315488"/>
                  <a:ext cx="265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9B0E2B-EB24-4A22-BB65-48B3175E15FD}"/>
                    </a:ext>
                  </a:extLst>
                </p14:cNvPr>
                <p14:cNvContentPartPr/>
                <p14:nvPr/>
              </p14:nvContentPartPr>
              <p14:xfrm>
                <a:off x="2188719" y="176528"/>
                <a:ext cx="183240" cy="690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9B0E2B-EB24-4A22-BB65-48B3175E15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80079" y="167888"/>
                  <a:ext cx="2008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8B60EE-7297-4A06-B6CF-239C03A920F9}"/>
                    </a:ext>
                  </a:extLst>
                </p14:cNvPr>
                <p14:cNvContentPartPr/>
                <p14:nvPr/>
              </p14:nvContentPartPr>
              <p14:xfrm>
                <a:off x="4140999" y="135488"/>
                <a:ext cx="177480" cy="672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8B60EE-7297-4A06-B6CF-239C03A92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32359" y="126848"/>
                  <a:ext cx="19512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956BFF-D102-4724-B4CC-FBE3E39E3E6A}"/>
                    </a:ext>
                  </a:extLst>
                </p14:cNvPr>
                <p14:cNvContentPartPr/>
                <p14:nvPr/>
              </p14:nvContentPartPr>
              <p14:xfrm>
                <a:off x="4571919" y="406928"/>
                <a:ext cx="118440" cy="47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956BFF-D102-4724-B4CC-FBE3E39E3E6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62919" y="397928"/>
                  <a:ext cx="136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2CB11A-7B1D-45FE-AB0F-1C14FEF8107D}"/>
                    </a:ext>
                  </a:extLst>
                </p14:cNvPr>
                <p14:cNvContentPartPr/>
                <p14:nvPr/>
              </p14:nvContentPartPr>
              <p14:xfrm>
                <a:off x="4477599" y="525008"/>
                <a:ext cx="613800" cy="29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2CB11A-7B1D-45FE-AB0F-1C14FEF810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68599" y="516008"/>
                  <a:ext cx="631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E5ADEC-54C3-4FE9-80E3-DB6F733D9850}"/>
                    </a:ext>
                  </a:extLst>
                </p14:cNvPr>
                <p14:cNvContentPartPr/>
                <p14:nvPr/>
              </p14:nvContentPartPr>
              <p14:xfrm>
                <a:off x="831519" y="112088"/>
                <a:ext cx="419040" cy="796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E5ADEC-54C3-4FE9-80E3-DB6F733D985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2879" y="103088"/>
                  <a:ext cx="43668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E74066-7C6B-4643-BBA9-B8A636EECF2C}"/>
                    </a:ext>
                  </a:extLst>
                </p14:cNvPr>
                <p14:cNvContentPartPr/>
                <p14:nvPr/>
              </p14:nvContentPartPr>
              <p14:xfrm>
                <a:off x="1114479" y="422048"/>
                <a:ext cx="330840" cy="19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E74066-7C6B-4643-BBA9-B8A636EECF2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5839" y="413048"/>
                  <a:ext cx="348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4C8D54-BD5B-4564-BFF4-42CC109C85F3}"/>
                    </a:ext>
                  </a:extLst>
                </p14:cNvPr>
                <p14:cNvContentPartPr/>
                <p14:nvPr/>
              </p14:nvContentPartPr>
              <p14:xfrm>
                <a:off x="1339119" y="465968"/>
                <a:ext cx="100800" cy="153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4C8D54-BD5B-4564-BFF4-42CC109C85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30119" y="456968"/>
                  <a:ext cx="118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A7CB9C-BEF8-4909-8978-2B6AA2D5B6D3}"/>
                    </a:ext>
                  </a:extLst>
                </p14:cNvPr>
                <p14:cNvContentPartPr/>
                <p14:nvPr/>
              </p14:nvContentPartPr>
              <p14:xfrm>
                <a:off x="707679" y="1034048"/>
                <a:ext cx="83160" cy="99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A7CB9C-BEF8-4909-8978-2B6AA2D5B6D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9039" y="1025048"/>
                  <a:ext cx="100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1746C7-6952-40AE-AA23-1E42154F792B}"/>
                    </a:ext>
                  </a:extLst>
                </p14:cNvPr>
                <p14:cNvContentPartPr/>
                <p14:nvPr/>
              </p14:nvContentPartPr>
              <p14:xfrm>
                <a:off x="713799" y="1043768"/>
                <a:ext cx="82800" cy="83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1746C7-6952-40AE-AA23-1E42154F792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799" y="1035128"/>
                  <a:ext cx="100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366BE85-5AAE-4DF7-9130-0F0787D1F118}"/>
                    </a:ext>
                  </a:extLst>
                </p14:cNvPr>
                <p14:cNvContentPartPr/>
                <p14:nvPr/>
              </p14:nvContentPartPr>
              <p14:xfrm>
                <a:off x="837279" y="1026488"/>
                <a:ext cx="413640" cy="183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366BE85-5AAE-4DF7-9130-0F0787D1F1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8279" y="1017488"/>
                  <a:ext cx="43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545B76-B435-4A4A-9472-C14591CC9E6A}"/>
                    </a:ext>
                  </a:extLst>
                </p14:cNvPr>
                <p14:cNvContentPartPr/>
                <p14:nvPr/>
              </p14:nvContentPartPr>
              <p14:xfrm>
                <a:off x="1262439" y="29288"/>
                <a:ext cx="74880" cy="124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545B76-B435-4A4A-9472-C14591CC9E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3439" y="20648"/>
                  <a:ext cx="92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40823D-150D-4A32-B3CF-1186B20A39E8}"/>
                    </a:ext>
                  </a:extLst>
                </p14:cNvPr>
                <p14:cNvContentPartPr/>
                <p14:nvPr/>
              </p14:nvContentPartPr>
              <p14:xfrm>
                <a:off x="1262439" y="64568"/>
                <a:ext cx="342360" cy="117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40823D-150D-4A32-B3CF-1186B20A39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53439" y="55928"/>
                  <a:ext cx="360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39AC00E-4D37-4B8A-9C15-85D34038B549}"/>
                    </a:ext>
                  </a:extLst>
                </p14:cNvPr>
                <p14:cNvContentPartPr/>
                <p14:nvPr/>
              </p14:nvContentPartPr>
              <p14:xfrm>
                <a:off x="1639359" y="76448"/>
                <a:ext cx="124920" cy="71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39AC00E-4D37-4B8A-9C15-85D34038B54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30359" y="67808"/>
                  <a:ext cx="142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6A3D67-85F3-439A-8A58-300D6C0D3B81}"/>
                    </a:ext>
                  </a:extLst>
                </p14:cNvPr>
                <p14:cNvContentPartPr/>
                <p14:nvPr/>
              </p14:nvContentPartPr>
              <p14:xfrm>
                <a:off x="1923039" y="1999568"/>
                <a:ext cx="4814280" cy="71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6A3D67-85F3-439A-8A58-300D6C0D3B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914039" y="1990928"/>
                  <a:ext cx="4831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A6B4D1-1D88-4E8F-A090-2C1BFC446D02}"/>
                    </a:ext>
                  </a:extLst>
                </p14:cNvPr>
                <p14:cNvContentPartPr/>
                <p14:nvPr/>
              </p14:nvContentPartPr>
              <p14:xfrm>
                <a:off x="4176639" y="1085168"/>
                <a:ext cx="100800" cy="122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A6B4D1-1D88-4E8F-A090-2C1BFC446D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67639" y="1076528"/>
                  <a:ext cx="118440" cy="12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AE9F246-6DAA-48BD-B636-3084BFDC126B}"/>
                    </a:ext>
                  </a:extLst>
                </p14:cNvPr>
                <p14:cNvContentPartPr/>
                <p14:nvPr/>
              </p14:nvContentPartPr>
              <p14:xfrm>
                <a:off x="4176639" y="1103168"/>
                <a:ext cx="171720" cy="171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AE9F246-6DAA-48BD-B636-3084BFDC12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67639" y="1094168"/>
                  <a:ext cx="189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A0D78A-EAD6-4548-829A-6577BD5BB76E}"/>
                    </a:ext>
                  </a:extLst>
                </p14:cNvPr>
                <p14:cNvContentPartPr/>
                <p14:nvPr/>
              </p14:nvContentPartPr>
              <p14:xfrm>
                <a:off x="4388679" y="943688"/>
                <a:ext cx="301320" cy="224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A0D78A-EAD6-4548-829A-6577BD5BB7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80039" y="935048"/>
                  <a:ext cx="318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FB1CEE-618F-4B1D-BE7A-03B442878913}"/>
                    </a:ext>
                  </a:extLst>
                </p14:cNvPr>
                <p14:cNvContentPartPr/>
                <p14:nvPr/>
              </p14:nvContentPartPr>
              <p14:xfrm>
                <a:off x="4683879" y="1032248"/>
                <a:ext cx="507600" cy="147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FB1CEE-618F-4B1D-BE7A-03B4428789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75239" y="1023248"/>
                  <a:ext cx="525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2BE539D-1AF9-4B49-9639-F8531C2597F5}"/>
                    </a:ext>
                  </a:extLst>
                </p14:cNvPr>
                <p14:cNvContentPartPr/>
                <p14:nvPr/>
              </p14:nvContentPartPr>
              <p14:xfrm>
                <a:off x="3958119" y="1981928"/>
                <a:ext cx="35640" cy="94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2BE539D-1AF9-4B49-9639-F8531C2597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9479" y="1973288"/>
                  <a:ext cx="53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550991-8019-4C50-A419-BEBAF2061E5F}"/>
                    </a:ext>
                  </a:extLst>
                </p14:cNvPr>
                <p14:cNvContentPartPr/>
                <p14:nvPr/>
              </p14:nvContentPartPr>
              <p14:xfrm>
                <a:off x="3156039" y="2152928"/>
                <a:ext cx="791280" cy="366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550991-8019-4C50-A419-BEBAF2061E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47039" y="2144288"/>
                  <a:ext cx="808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DDE039B-D3ED-437B-BCDC-A3FAFA1BBE4B}"/>
                    </a:ext>
                  </a:extLst>
                </p14:cNvPr>
                <p14:cNvContentPartPr/>
                <p14:nvPr/>
              </p14:nvContentPartPr>
              <p14:xfrm>
                <a:off x="3173319" y="2394128"/>
                <a:ext cx="517680" cy="177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DDE039B-D3ED-437B-BCDC-A3FAFA1BBE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4679" y="2385488"/>
                  <a:ext cx="535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1DAA7DF-7D6B-4E61-A09C-BC041AE199C6}"/>
                    </a:ext>
                  </a:extLst>
                </p14:cNvPr>
                <p14:cNvContentPartPr/>
                <p14:nvPr/>
              </p14:nvContentPartPr>
              <p14:xfrm>
                <a:off x="4583079" y="1999568"/>
                <a:ext cx="36360" cy="71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1DAA7DF-7D6B-4E61-A09C-BC041AE199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74439" y="1990928"/>
                  <a:ext cx="54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558D20-A87B-41A2-8366-6DDED0DF5767}"/>
                    </a:ext>
                  </a:extLst>
                </p14:cNvPr>
                <p14:cNvContentPartPr/>
                <p14:nvPr/>
              </p14:nvContentPartPr>
              <p14:xfrm>
                <a:off x="4176639" y="2218088"/>
                <a:ext cx="228600" cy="165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558D20-A87B-41A2-8366-6DDED0DF57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7639" y="2209088"/>
                  <a:ext cx="24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05D8C7-2971-4CC5-9D33-5EDFC270A592}"/>
                    </a:ext>
                  </a:extLst>
                </p14:cNvPr>
                <p14:cNvContentPartPr/>
                <p14:nvPr/>
              </p14:nvContentPartPr>
              <p14:xfrm>
                <a:off x="4609359" y="2194328"/>
                <a:ext cx="263880" cy="189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05D8C7-2971-4CC5-9D33-5EDFC270A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0359" y="2185688"/>
                  <a:ext cx="281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6CD114-F21D-4D2D-9AB9-E178F26076A5}"/>
                    </a:ext>
                  </a:extLst>
                </p14:cNvPr>
                <p14:cNvContentPartPr/>
                <p14:nvPr/>
              </p14:nvContentPartPr>
              <p14:xfrm>
                <a:off x="4884399" y="2259128"/>
                <a:ext cx="649440" cy="213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6CD114-F21D-4D2D-9AB9-E178F26076A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75759" y="2250488"/>
                  <a:ext cx="667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7116BF5-A1F8-4E54-B76B-4A6EC4B213E6}"/>
                    </a:ext>
                  </a:extLst>
                </p14:cNvPr>
                <p14:cNvContentPartPr/>
                <p14:nvPr/>
              </p14:nvContentPartPr>
              <p14:xfrm>
                <a:off x="6695559" y="1976168"/>
                <a:ext cx="118440" cy="19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7116BF5-A1F8-4E54-B76B-4A6EC4B213E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86919" y="1967168"/>
                  <a:ext cx="136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4CBC192-8BC4-4194-8ADE-7D2F62C1E0F2}"/>
                    </a:ext>
                  </a:extLst>
                </p14:cNvPr>
                <p14:cNvContentPartPr/>
                <p14:nvPr/>
              </p14:nvContentPartPr>
              <p14:xfrm>
                <a:off x="6996519" y="1993808"/>
                <a:ext cx="224640" cy="177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4CBC192-8BC4-4194-8ADE-7D2F62C1E0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7519" y="1984808"/>
                  <a:ext cx="242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CFF3C6-D685-4D6D-975C-89EC9604D724}"/>
                    </a:ext>
                  </a:extLst>
                </p14:cNvPr>
                <p14:cNvContentPartPr/>
                <p14:nvPr/>
              </p14:nvContentPartPr>
              <p14:xfrm>
                <a:off x="5279679" y="391088"/>
                <a:ext cx="265680" cy="352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CFF3C6-D685-4D6D-975C-89EC9604D7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71039" y="382448"/>
                  <a:ext cx="2833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306B962-356B-4ECA-90D4-BC21FB3599E4}"/>
                    </a:ext>
                  </a:extLst>
                </p14:cNvPr>
                <p14:cNvContentPartPr/>
                <p14:nvPr/>
              </p14:nvContentPartPr>
              <p14:xfrm>
                <a:off x="5763519" y="275888"/>
                <a:ext cx="537120" cy="31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306B962-356B-4ECA-90D4-BC21FB3599E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54879" y="267248"/>
                  <a:ext cx="5547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3F92F44-60DD-47D5-A959-42A01D0B49D1}"/>
                    </a:ext>
                  </a:extLst>
                </p14:cNvPr>
                <p14:cNvContentPartPr/>
                <p14:nvPr/>
              </p14:nvContentPartPr>
              <p14:xfrm>
                <a:off x="6152679" y="324128"/>
                <a:ext cx="566640" cy="230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3F92F44-60DD-47D5-A959-42A01D0B49D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44039" y="315488"/>
                  <a:ext cx="584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61B9AE-0B81-4179-AEE2-F39FE24CECFE}"/>
                    </a:ext>
                  </a:extLst>
                </p14:cNvPr>
                <p14:cNvContentPartPr/>
                <p14:nvPr/>
              </p14:nvContentPartPr>
              <p14:xfrm>
                <a:off x="6789879" y="253928"/>
                <a:ext cx="266040" cy="336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61B9AE-0B81-4179-AEE2-F39FE24CEC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81239" y="244928"/>
                  <a:ext cx="2836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24909A3-BB1D-4E13-8A56-755026881124}"/>
                    </a:ext>
                  </a:extLst>
                </p14:cNvPr>
                <p14:cNvContentPartPr/>
                <p14:nvPr/>
              </p14:nvContentPartPr>
              <p14:xfrm>
                <a:off x="5562999" y="87608"/>
                <a:ext cx="230400" cy="86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24909A3-BB1D-4E13-8A56-7550268811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53999" y="78608"/>
                  <a:ext cx="24804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15FAF5-681E-4003-9530-0C3716A3C848}"/>
                    </a:ext>
                  </a:extLst>
                </p14:cNvPr>
                <p14:cNvContentPartPr/>
                <p14:nvPr/>
              </p14:nvContentPartPr>
              <p14:xfrm>
                <a:off x="5356359" y="1020368"/>
                <a:ext cx="165600" cy="12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15FAF5-681E-4003-9530-0C3716A3C8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47719" y="1011728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2C4C77-5913-4C2C-BD62-1AC41646F757}"/>
                    </a:ext>
                  </a:extLst>
                </p14:cNvPr>
                <p14:cNvContentPartPr/>
                <p14:nvPr/>
              </p14:nvContentPartPr>
              <p14:xfrm>
                <a:off x="5397759" y="984728"/>
                <a:ext cx="177480" cy="101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2C4C77-5913-4C2C-BD62-1AC41646F75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88759" y="975728"/>
                  <a:ext cx="195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B8A090-594F-44BC-9548-8F37944BE2A7}"/>
                    </a:ext>
                  </a:extLst>
                </p14:cNvPr>
                <p14:cNvContentPartPr/>
                <p14:nvPr/>
              </p14:nvContentPartPr>
              <p14:xfrm>
                <a:off x="5462559" y="961328"/>
                <a:ext cx="524520" cy="141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B8A090-594F-44BC-9548-8F37944BE2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53919" y="952688"/>
                  <a:ext cx="542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C11AF7-5731-4C9E-BE3C-206FAAEA8EA7}"/>
                    </a:ext>
                  </a:extLst>
                </p14:cNvPr>
                <p14:cNvContentPartPr/>
                <p14:nvPr/>
              </p14:nvContentPartPr>
              <p14:xfrm>
                <a:off x="5806359" y="11648"/>
                <a:ext cx="110880" cy="112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C11AF7-5731-4C9E-BE3C-206FAAEA8E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97719" y="2648"/>
                  <a:ext cx="128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FED480-CB70-49DD-81DB-59A4887F9BF6}"/>
                    </a:ext>
                  </a:extLst>
                </p14:cNvPr>
                <p14:cNvContentPartPr/>
                <p14:nvPr/>
              </p14:nvContentPartPr>
              <p14:xfrm>
                <a:off x="5904639" y="35129"/>
                <a:ext cx="437400" cy="100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FED480-CB70-49DD-81DB-59A4887F9B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95999" y="26489"/>
                  <a:ext cx="455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54CF55F-F204-46A7-800F-5591E5239773}"/>
                    </a:ext>
                  </a:extLst>
                </p14:cNvPr>
                <p14:cNvContentPartPr/>
                <p14:nvPr/>
              </p14:nvContentPartPr>
              <p14:xfrm>
                <a:off x="7279479" y="326369"/>
                <a:ext cx="354240" cy="210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54CF55F-F204-46A7-800F-5591E523977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70839" y="317369"/>
                  <a:ext cx="371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752DD2A-4623-4A5A-BF56-AE515E6F546C}"/>
                    </a:ext>
                  </a:extLst>
                </p14:cNvPr>
                <p14:cNvContentPartPr/>
                <p14:nvPr/>
              </p14:nvContentPartPr>
              <p14:xfrm>
                <a:off x="2454039" y="2447489"/>
                <a:ext cx="175320" cy="158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752DD2A-4623-4A5A-BF56-AE515E6F54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45039" y="2438849"/>
                  <a:ext cx="192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42DDF1-5851-4C3C-8338-E9954DA695A4}"/>
                    </a:ext>
                  </a:extLst>
                </p14:cNvPr>
                <p14:cNvContentPartPr/>
                <p14:nvPr/>
              </p14:nvContentPartPr>
              <p14:xfrm>
                <a:off x="2625039" y="2453969"/>
                <a:ext cx="266040" cy="1242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42DDF1-5851-4C3C-8338-E9954DA695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16039" y="2444969"/>
                  <a:ext cx="283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945D9BC-E664-4B3A-A296-2743C3EE6966}"/>
                    </a:ext>
                  </a:extLst>
                </p14:cNvPr>
                <p14:cNvContentPartPr/>
                <p14:nvPr/>
              </p14:nvContentPartPr>
              <p14:xfrm>
                <a:off x="3936879" y="2041049"/>
                <a:ext cx="605880" cy="53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945D9BC-E664-4B3A-A296-2743C3EE69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27879" y="2032049"/>
                  <a:ext cx="623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2EA8D8-E0B8-41B8-8139-7903619A9D26}"/>
                    </a:ext>
                  </a:extLst>
                </p14:cNvPr>
                <p14:cNvContentPartPr/>
                <p14:nvPr/>
              </p14:nvContentPartPr>
              <p14:xfrm>
                <a:off x="4187439" y="1161929"/>
                <a:ext cx="78120" cy="952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2EA8D8-E0B8-41B8-8139-7903619A9D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8439" y="1153289"/>
                  <a:ext cx="95760" cy="9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9A0088A-7CA4-4813-8BB0-E4E4BC5AB580}"/>
              </a:ext>
            </a:extLst>
          </p:cNvPr>
          <p:cNvGrpSpPr/>
          <p:nvPr/>
        </p:nvGrpSpPr>
        <p:grpSpPr>
          <a:xfrm>
            <a:off x="1085679" y="4353329"/>
            <a:ext cx="2570040" cy="546840"/>
            <a:chOff x="1085679" y="4353329"/>
            <a:chExt cx="257004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7C4213-08F2-4B77-B61F-BDA9A002AACD}"/>
                    </a:ext>
                  </a:extLst>
                </p14:cNvPr>
                <p14:cNvContentPartPr/>
                <p14:nvPr/>
              </p14:nvContentPartPr>
              <p14:xfrm>
                <a:off x="1085679" y="4518569"/>
                <a:ext cx="188640" cy="289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7C4213-08F2-4B77-B61F-BDA9A002AA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7039" y="4509929"/>
                  <a:ext cx="206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7C4C6A9-8572-4CA5-96B8-A4F8541E4C3B}"/>
                    </a:ext>
                  </a:extLst>
                </p14:cNvPr>
                <p14:cNvContentPartPr/>
                <p14:nvPr/>
              </p14:nvContentPartPr>
              <p14:xfrm>
                <a:off x="1102959" y="4612889"/>
                <a:ext cx="153720" cy="21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7C4C6A9-8572-4CA5-96B8-A4F8541E4C3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4319" y="4604249"/>
                  <a:ext cx="17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75ED135-871B-4987-877C-4A46943E9C73}"/>
                    </a:ext>
                  </a:extLst>
                </p14:cNvPr>
                <p14:cNvContentPartPr/>
                <p14:nvPr/>
              </p14:nvContentPartPr>
              <p14:xfrm>
                <a:off x="1379799" y="4483289"/>
                <a:ext cx="302040" cy="342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75ED135-871B-4987-877C-4A46943E9C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70799" y="4474649"/>
                  <a:ext cx="3196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1ED27E4-C749-4C0D-AA5A-C2C4FFF31BA2}"/>
                    </a:ext>
                  </a:extLst>
                </p14:cNvPr>
                <p14:cNvContentPartPr/>
                <p14:nvPr/>
              </p14:nvContentPartPr>
              <p14:xfrm>
                <a:off x="1740159" y="4554209"/>
                <a:ext cx="77040" cy="118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1ED27E4-C749-4C0D-AA5A-C2C4FFF31BA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731159" y="4545209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17500B4-14FC-42E1-A515-E09BD0334D8E}"/>
                    </a:ext>
                  </a:extLst>
                </p14:cNvPr>
                <p14:cNvContentPartPr/>
                <p14:nvPr/>
              </p14:nvContentPartPr>
              <p14:xfrm>
                <a:off x="1793079" y="4465649"/>
                <a:ext cx="111600" cy="393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17500B4-14FC-42E1-A515-E09BD0334D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84439" y="4456649"/>
                  <a:ext cx="129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52044A6-FBAC-4D69-B1A8-C80A9EB2FA9E}"/>
                    </a:ext>
                  </a:extLst>
                </p14:cNvPr>
                <p14:cNvContentPartPr/>
                <p14:nvPr/>
              </p14:nvContentPartPr>
              <p14:xfrm>
                <a:off x="1987839" y="4353329"/>
                <a:ext cx="307080" cy="313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52044A6-FBAC-4D69-B1A8-C80A9EB2FA9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79199" y="4344689"/>
                  <a:ext cx="324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13EB474-274D-4B43-B8F8-EDA0A5AAE4CC}"/>
                    </a:ext>
                  </a:extLst>
                </p14:cNvPr>
                <p14:cNvContentPartPr/>
                <p14:nvPr/>
              </p14:nvContentPartPr>
              <p14:xfrm>
                <a:off x="2011239" y="4631249"/>
                <a:ext cx="266040" cy="268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13EB474-274D-4B43-B8F8-EDA0A5AAE4C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02239" y="4622249"/>
                  <a:ext cx="283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8CB30AD-401A-4D78-BFE4-43DD2C66CF03}"/>
                    </a:ext>
                  </a:extLst>
                </p14:cNvPr>
                <p14:cNvContentPartPr/>
                <p14:nvPr/>
              </p14:nvContentPartPr>
              <p14:xfrm>
                <a:off x="2412639" y="4536929"/>
                <a:ext cx="277560" cy="300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8CB30AD-401A-4D78-BFE4-43DD2C66CF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03999" y="4528289"/>
                  <a:ext cx="295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BF2BBB6-EC5F-45A7-A9FD-1C402AFF6430}"/>
                    </a:ext>
                  </a:extLst>
                </p14:cNvPr>
                <p14:cNvContentPartPr/>
                <p14:nvPr/>
              </p14:nvContentPartPr>
              <p14:xfrm>
                <a:off x="2477079" y="4477529"/>
                <a:ext cx="702720" cy="342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BF2BBB6-EC5F-45A7-A9FD-1C402AFF643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8439" y="4468529"/>
                  <a:ext cx="7203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9F9FC5-A157-41C6-B936-41B551839035}"/>
                    </a:ext>
                  </a:extLst>
                </p14:cNvPr>
                <p14:cNvContentPartPr/>
                <p14:nvPr/>
              </p14:nvContentPartPr>
              <p14:xfrm>
                <a:off x="3120759" y="4394729"/>
                <a:ext cx="218520" cy="413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9F9FC5-A157-41C6-B936-41B5518390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11759" y="4386089"/>
                  <a:ext cx="236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49FA3D4-2C18-406E-A3E3-ADA12BA1DA63}"/>
                    </a:ext>
                  </a:extLst>
                </p14:cNvPr>
                <p14:cNvContentPartPr/>
                <p14:nvPr/>
              </p14:nvContentPartPr>
              <p14:xfrm>
                <a:off x="3492279" y="4621889"/>
                <a:ext cx="163440" cy="15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49FA3D4-2C18-406E-A3E3-ADA12BA1DA6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83279" y="4612889"/>
                  <a:ext cx="181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1969A1F-0BAB-48E0-91F0-9175E8935AC7}"/>
              </a:ext>
            </a:extLst>
          </p:cNvPr>
          <p:cNvGrpSpPr/>
          <p:nvPr/>
        </p:nvGrpSpPr>
        <p:grpSpPr>
          <a:xfrm>
            <a:off x="3964239" y="4244249"/>
            <a:ext cx="2092680" cy="699480"/>
            <a:chOff x="3964239" y="4244249"/>
            <a:chExt cx="209268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F16E99-F0FA-42FD-9209-54F44C3E7721}"/>
                    </a:ext>
                  </a:extLst>
                </p14:cNvPr>
                <p14:cNvContentPartPr/>
                <p14:nvPr/>
              </p14:nvContentPartPr>
              <p14:xfrm>
                <a:off x="3983679" y="4489049"/>
                <a:ext cx="151920" cy="277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F16E99-F0FA-42FD-9209-54F44C3E772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75039" y="4480409"/>
                  <a:ext cx="169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A872C1-7DB1-474F-AD4E-2BE0C112C560}"/>
                    </a:ext>
                  </a:extLst>
                </p14:cNvPr>
                <p14:cNvContentPartPr/>
                <p14:nvPr/>
              </p14:nvContentPartPr>
              <p14:xfrm>
                <a:off x="3964239" y="4436489"/>
                <a:ext cx="543240" cy="377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A872C1-7DB1-474F-AD4E-2BE0C112C5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55239" y="4427489"/>
                  <a:ext cx="560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26DBE58-1895-4289-9BB2-A1A4017C916B}"/>
                    </a:ext>
                  </a:extLst>
                </p14:cNvPr>
                <p14:cNvContentPartPr/>
                <p14:nvPr/>
              </p14:nvContentPartPr>
              <p14:xfrm>
                <a:off x="4577319" y="4244249"/>
                <a:ext cx="455040" cy="5580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26DBE58-1895-4289-9BB2-A1A4017C91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68679" y="4235609"/>
                  <a:ext cx="4726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6214BBA-E7A3-4EF0-A7A5-059CA44C8ED5}"/>
                    </a:ext>
                  </a:extLst>
                </p14:cNvPr>
                <p14:cNvContentPartPr/>
                <p14:nvPr/>
              </p14:nvContentPartPr>
              <p14:xfrm>
                <a:off x="4784319" y="4736729"/>
                <a:ext cx="236520" cy="207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6214BBA-E7A3-4EF0-A7A5-059CA44C8E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75319" y="4728089"/>
                  <a:ext cx="254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10CECF7-9407-48D3-BD44-24864473FEDC}"/>
                    </a:ext>
                  </a:extLst>
                </p14:cNvPr>
                <p14:cNvContentPartPr/>
                <p14:nvPr/>
              </p14:nvContentPartPr>
              <p14:xfrm>
                <a:off x="4913919" y="4453769"/>
                <a:ext cx="914760" cy="466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10CECF7-9407-48D3-BD44-24864473FED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5279" y="4445129"/>
                  <a:ext cx="932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6A77462-0CB8-40D6-8ABC-684CEA3A55D9}"/>
                    </a:ext>
                  </a:extLst>
                </p14:cNvPr>
                <p14:cNvContentPartPr/>
                <p14:nvPr/>
              </p14:nvContentPartPr>
              <p14:xfrm>
                <a:off x="5834079" y="4566089"/>
                <a:ext cx="77040" cy="6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6A77462-0CB8-40D6-8ABC-684CEA3A55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25439" y="4557089"/>
                  <a:ext cx="94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B536CF5-27A7-4BCC-A77D-4719CA81DEFA}"/>
                    </a:ext>
                  </a:extLst>
                </p14:cNvPr>
                <p14:cNvContentPartPr/>
                <p14:nvPr/>
              </p14:nvContentPartPr>
              <p14:xfrm>
                <a:off x="5857839" y="4388609"/>
                <a:ext cx="199080" cy="484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B536CF5-27A7-4BCC-A77D-4719CA81DEF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49199" y="4379609"/>
                  <a:ext cx="216720" cy="50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B179024-636B-4258-BAD2-204D104FCAC9}"/>
                  </a:ext>
                </a:extLst>
              </p14:cNvPr>
              <p14:cNvContentPartPr/>
              <p14:nvPr/>
            </p14:nvContentPartPr>
            <p14:xfrm>
              <a:off x="1032039" y="3527489"/>
              <a:ext cx="1121400" cy="2988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B179024-636B-4258-BAD2-204D104FCAC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23399" y="3518849"/>
                <a:ext cx="1139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6CF945C1-8865-444E-BF46-4B386CCFDDDF}"/>
                  </a:ext>
                </a:extLst>
              </p14:cNvPr>
              <p14:cNvContentPartPr/>
              <p14:nvPr/>
            </p14:nvContentPartPr>
            <p14:xfrm>
              <a:off x="2807919" y="2483489"/>
              <a:ext cx="18000" cy="3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6CF945C1-8865-444E-BF46-4B386CCFDDD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798919" y="2474489"/>
                <a:ext cx="356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7A9BBA2-D5DA-43AA-A95B-F89D84D380C6}"/>
              </a:ext>
            </a:extLst>
          </p:cNvPr>
          <p:cNvGrpSpPr/>
          <p:nvPr/>
        </p:nvGrpSpPr>
        <p:grpSpPr>
          <a:xfrm>
            <a:off x="1014399" y="5279609"/>
            <a:ext cx="472320" cy="254160"/>
            <a:chOff x="1014399" y="5279609"/>
            <a:chExt cx="47232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77D329-9255-413F-AC8F-8420E7A8D2BA}"/>
                    </a:ext>
                  </a:extLst>
                </p14:cNvPr>
                <p14:cNvContentPartPr/>
                <p14:nvPr/>
              </p14:nvContentPartPr>
              <p14:xfrm>
                <a:off x="1014399" y="5332889"/>
                <a:ext cx="100800" cy="177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77D329-9255-413F-AC8F-8420E7A8D2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5759" y="5323889"/>
                  <a:ext cx="118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AC1B1B-63D6-4401-AD5B-7F71FC48B225}"/>
                    </a:ext>
                  </a:extLst>
                </p14:cNvPr>
                <p14:cNvContentPartPr/>
                <p14:nvPr/>
              </p14:nvContentPartPr>
              <p14:xfrm>
                <a:off x="1014399" y="5279609"/>
                <a:ext cx="472320" cy="2541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AC1B1B-63D6-4401-AD5B-7F71FC48B22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5759" y="5270969"/>
                  <a:ext cx="4899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66854CC-5D06-46CB-A72F-730C1D03A5D9}"/>
              </a:ext>
            </a:extLst>
          </p:cNvPr>
          <p:cNvGrpSpPr/>
          <p:nvPr/>
        </p:nvGrpSpPr>
        <p:grpSpPr>
          <a:xfrm>
            <a:off x="1928799" y="5314889"/>
            <a:ext cx="885600" cy="336960"/>
            <a:chOff x="1928799" y="5314889"/>
            <a:chExt cx="88560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3F74B1-B944-4ADE-8E58-E154DE914A11}"/>
                    </a:ext>
                  </a:extLst>
                </p14:cNvPr>
                <p14:cNvContentPartPr/>
                <p14:nvPr/>
              </p14:nvContentPartPr>
              <p14:xfrm>
                <a:off x="1928799" y="5314889"/>
                <a:ext cx="141840" cy="195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3F74B1-B944-4ADE-8E58-E154DE914A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20159" y="5306249"/>
                  <a:ext cx="159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6790A3E-D550-4AC8-A18B-205C290CED16}"/>
                    </a:ext>
                  </a:extLst>
                </p14:cNvPr>
                <p14:cNvContentPartPr/>
                <p14:nvPr/>
              </p14:nvContentPartPr>
              <p14:xfrm>
                <a:off x="1954719" y="5314889"/>
                <a:ext cx="671040" cy="201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6790A3E-D550-4AC8-A18B-205C290CED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46079" y="5306249"/>
                  <a:ext cx="688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6C374EF-CA9A-4B6C-8440-C316D4160E0D}"/>
                    </a:ext>
                  </a:extLst>
                </p14:cNvPr>
                <p14:cNvContentPartPr/>
                <p14:nvPr/>
              </p14:nvContentPartPr>
              <p14:xfrm>
                <a:off x="2754999" y="5545289"/>
                <a:ext cx="59400" cy="10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6C374EF-CA9A-4B6C-8440-C316D4160E0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45999" y="5536289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462ACB7-0478-4E89-B568-1A3FFF4E8C07}"/>
              </a:ext>
            </a:extLst>
          </p:cNvPr>
          <p:cNvGrpSpPr/>
          <p:nvPr/>
        </p:nvGrpSpPr>
        <p:grpSpPr>
          <a:xfrm>
            <a:off x="3220839" y="5303369"/>
            <a:ext cx="1449720" cy="259920"/>
            <a:chOff x="3220839" y="5303369"/>
            <a:chExt cx="144972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0C344B-B8C4-403A-B1E7-4E07AA5B1A22}"/>
                    </a:ext>
                  </a:extLst>
                </p14:cNvPr>
                <p14:cNvContentPartPr/>
                <p14:nvPr/>
              </p14:nvContentPartPr>
              <p14:xfrm>
                <a:off x="3220839" y="5397689"/>
                <a:ext cx="130320" cy="1656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0C344B-B8C4-403A-B1E7-4E07AA5B1A2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212199" y="5389049"/>
                  <a:ext cx="147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F3580E1-45F4-4F63-B68E-6561DE03B70D}"/>
                    </a:ext>
                  </a:extLst>
                </p14:cNvPr>
                <p14:cNvContentPartPr/>
                <p14:nvPr/>
              </p14:nvContentPartPr>
              <p14:xfrm>
                <a:off x="3220839" y="5303369"/>
                <a:ext cx="307080" cy="236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F3580E1-45F4-4F63-B68E-6561DE03B7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12199" y="5294369"/>
                  <a:ext cx="324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D33BA92-D9DE-4506-AA9A-93AC3888C123}"/>
                    </a:ext>
                  </a:extLst>
                </p14:cNvPr>
                <p14:cNvContentPartPr/>
                <p14:nvPr/>
              </p14:nvContentPartPr>
              <p14:xfrm>
                <a:off x="3675159" y="5468609"/>
                <a:ext cx="112320" cy="6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D33BA92-D9DE-4506-AA9A-93AC3888C12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66159" y="5459609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E42206-1C55-457B-9F6C-7BC220ACDC87}"/>
                    </a:ext>
                  </a:extLst>
                </p14:cNvPr>
                <p14:cNvContentPartPr/>
                <p14:nvPr/>
              </p14:nvContentPartPr>
              <p14:xfrm>
                <a:off x="3657519" y="5344409"/>
                <a:ext cx="702360" cy="183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E42206-1C55-457B-9F6C-7BC220ACDC8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648519" y="5335769"/>
                  <a:ext cx="720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873151F-278D-4615-8A39-2828BB02D9FA}"/>
                    </a:ext>
                  </a:extLst>
                </p14:cNvPr>
                <p14:cNvContentPartPr/>
                <p14:nvPr/>
              </p14:nvContentPartPr>
              <p14:xfrm>
                <a:off x="4484439" y="5356289"/>
                <a:ext cx="186120" cy="160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873151F-278D-4615-8A39-2828BB02D9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75439" y="5347649"/>
                  <a:ext cx="20376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EBB6DE2-9571-4F1C-B271-14ACEC2BB02C}"/>
                  </a:ext>
                </a:extLst>
              </p14:cNvPr>
              <p14:cNvContentPartPr/>
              <p14:nvPr/>
            </p14:nvContentPartPr>
            <p14:xfrm>
              <a:off x="996759" y="5740049"/>
              <a:ext cx="1747080" cy="2890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EBB6DE2-9571-4F1C-B271-14ACEC2BB02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88119" y="5731409"/>
                <a:ext cx="176472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F5EBD47-7F0C-4956-9DAC-11A53B80BEA9}"/>
                  </a:ext>
                </a:extLst>
              </p14:cNvPr>
              <p14:cNvContentPartPr/>
              <p14:nvPr/>
            </p14:nvContentPartPr>
            <p14:xfrm>
              <a:off x="2957679" y="5870009"/>
              <a:ext cx="127080" cy="12420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F5EBD47-7F0C-4956-9DAC-11A53B80BEA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949039" y="5861369"/>
                <a:ext cx="1447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1EA9C53-B3DE-4E44-9DF2-636F29EF54E7}"/>
              </a:ext>
            </a:extLst>
          </p:cNvPr>
          <p:cNvGrpSpPr/>
          <p:nvPr/>
        </p:nvGrpSpPr>
        <p:grpSpPr>
          <a:xfrm>
            <a:off x="6754701" y="4859449"/>
            <a:ext cx="683640" cy="322920"/>
            <a:chOff x="6754701" y="4859449"/>
            <a:chExt cx="6836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E46220-E6EB-471C-9E1F-1014C0A058A4}"/>
                    </a:ext>
                  </a:extLst>
                </p14:cNvPr>
                <p14:cNvContentPartPr/>
                <p14:nvPr/>
              </p14:nvContentPartPr>
              <p14:xfrm>
                <a:off x="6766221" y="4890769"/>
                <a:ext cx="96120" cy="169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E46220-E6EB-471C-9E1F-1014C0A058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57581" y="4881769"/>
                  <a:ext cx="11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C50695-A966-4DF7-8E16-1A7306C1D9C9}"/>
                    </a:ext>
                  </a:extLst>
                </p14:cNvPr>
                <p14:cNvContentPartPr/>
                <p14:nvPr/>
              </p14:nvContentPartPr>
              <p14:xfrm>
                <a:off x="6754701" y="4859449"/>
                <a:ext cx="683640" cy="322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C50695-A966-4DF7-8E16-1A7306C1D9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45701" y="4850809"/>
                  <a:ext cx="701280" cy="34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51AB08C9-8866-4625-87A7-B045191D0545}"/>
                  </a:ext>
                </a:extLst>
              </p14:cNvPr>
              <p14:cNvContentPartPr/>
              <p14:nvPr/>
            </p14:nvContentPartPr>
            <p14:xfrm>
              <a:off x="6956661" y="5001649"/>
              <a:ext cx="95040" cy="277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51AB08C9-8866-4625-87A7-B045191D054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948021" y="4993009"/>
                <a:ext cx="112680" cy="4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00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9F2CC-EC8B-4F8B-A50A-152202DAFC61}"/>
              </a:ext>
            </a:extLst>
          </p:cNvPr>
          <p:cNvGrpSpPr/>
          <p:nvPr/>
        </p:nvGrpSpPr>
        <p:grpSpPr>
          <a:xfrm>
            <a:off x="1150581" y="361249"/>
            <a:ext cx="1813320" cy="451440"/>
            <a:chOff x="1150581" y="361249"/>
            <a:chExt cx="1813320" cy="45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785829-8790-4D32-AD80-5E390B9503D5}"/>
                    </a:ext>
                  </a:extLst>
                </p14:cNvPr>
                <p14:cNvContentPartPr/>
                <p14:nvPr/>
              </p14:nvContentPartPr>
              <p14:xfrm>
                <a:off x="1150581" y="537649"/>
                <a:ext cx="189720" cy="164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785829-8790-4D32-AD80-5E390B9503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1581" y="528649"/>
                  <a:ext cx="207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4101AE8-B5F1-4A40-9CFA-03994235F262}"/>
                    </a:ext>
                  </a:extLst>
                </p14:cNvPr>
                <p14:cNvContentPartPr/>
                <p14:nvPr/>
              </p14:nvContentPartPr>
              <p14:xfrm>
                <a:off x="1172181" y="612889"/>
                <a:ext cx="129600" cy="11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4101AE8-B5F1-4A40-9CFA-03994235F2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3541" y="604249"/>
                  <a:ext cx="14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0E7406-554F-41B4-9721-C22723091E1B}"/>
                    </a:ext>
                  </a:extLst>
                </p14:cNvPr>
                <p14:cNvContentPartPr/>
                <p14:nvPr/>
              </p14:nvContentPartPr>
              <p14:xfrm>
                <a:off x="1411221" y="480049"/>
                <a:ext cx="127440" cy="235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0E7406-554F-41B4-9721-C22723091E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2581" y="471049"/>
                  <a:ext cx="145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9A9284-B828-4AEB-84F6-33AF222F5F33}"/>
                    </a:ext>
                  </a:extLst>
                </p14:cNvPr>
                <p14:cNvContentPartPr/>
                <p14:nvPr/>
              </p14:nvContentPartPr>
              <p14:xfrm>
                <a:off x="1527501" y="505609"/>
                <a:ext cx="199440" cy="150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9A9284-B828-4AEB-84F6-33AF222F5F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18501" y="496609"/>
                  <a:ext cx="217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86D736-04DC-48BC-A93C-3BAFA478A3F6}"/>
                    </a:ext>
                  </a:extLst>
                </p14:cNvPr>
                <p14:cNvContentPartPr/>
                <p14:nvPr/>
              </p14:nvContentPartPr>
              <p14:xfrm>
                <a:off x="1656381" y="361249"/>
                <a:ext cx="409320" cy="38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86D736-04DC-48BC-A93C-3BAFA478A3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7741" y="352249"/>
                  <a:ext cx="4269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89F1935-3A41-4738-9603-C047BCE79FE9}"/>
                    </a:ext>
                  </a:extLst>
                </p14:cNvPr>
                <p14:cNvContentPartPr/>
                <p14:nvPr/>
              </p14:nvContentPartPr>
              <p14:xfrm>
                <a:off x="1893261" y="586249"/>
                <a:ext cx="333720" cy="226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89F1935-3A41-4738-9603-C047BCE79F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4261" y="577249"/>
                  <a:ext cx="351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CFD1A4-D489-4CF9-BE1B-E80E320064D2}"/>
                    </a:ext>
                  </a:extLst>
                </p14:cNvPr>
                <p14:cNvContentPartPr/>
                <p14:nvPr/>
              </p14:nvContentPartPr>
              <p14:xfrm>
                <a:off x="2038701" y="666889"/>
                <a:ext cx="134640" cy="140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CFD1A4-D489-4CF9-BE1B-E80E320064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0061" y="657889"/>
                  <a:ext cx="15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BF7CB7-C8BF-4EEB-BA7B-D0125EE98A8E}"/>
                    </a:ext>
                  </a:extLst>
                </p14:cNvPr>
                <p14:cNvContentPartPr/>
                <p14:nvPr/>
              </p14:nvContentPartPr>
              <p14:xfrm>
                <a:off x="2307621" y="446209"/>
                <a:ext cx="193680" cy="277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BF7CB7-C8BF-4EEB-BA7B-D0125EE98A8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8981" y="437569"/>
                  <a:ext cx="211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532F39-8C03-4500-A2BC-E816A03C08AC}"/>
                    </a:ext>
                  </a:extLst>
                </p14:cNvPr>
                <p14:cNvContentPartPr/>
                <p14:nvPr/>
              </p14:nvContentPartPr>
              <p14:xfrm>
                <a:off x="2296821" y="451969"/>
                <a:ext cx="381960" cy="193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532F39-8C03-4500-A2BC-E816A03C08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7821" y="442969"/>
                  <a:ext cx="399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99F56A-A25A-4E80-980E-3AF9950D0A41}"/>
                    </a:ext>
                  </a:extLst>
                </p14:cNvPr>
                <p14:cNvContentPartPr/>
                <p14:nvPr/>
              </p14:nvContentPartPr>
              <p14:xfrm>
                <a:off x="2673021" y="440809"/>
                <a:ext cx="183240" cy="210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99F56A-A25A-4E80-980E-3AF9950D0A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4381" y="432169"/>
                  <a:ext cx="200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56A14D-3B43-46A4-9A79-14EFDEA0E402}"/>
                    </a:ext>
                  </a:extLst>
                </p14:cNvPr>
                <p14:cNvContentPartPr/>
                <p14:nvPr/>
              </p14:nvContentPartPr>
              <p14:xfrm>
                <a:off x="2909901" y="424609"/>
                <a:ext cx="54000" cy="20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56A14D-3B43-46A4-9A79-14EFDEA0E4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0901" y="415969"/>
                  <a:ext cx="7164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3961D75-1773-4E9F-AB2A-06BEBF045C03}"/>
                  </a:ext>
                </a:extLst>
              </p14:cNvPr>
              <p14:cNvContentPartPr/>
              <p14:nvPr/>
            </p14:nvContentPartPr>
            <p14:xfrm>
              <a:off x="3291501" y="575449"/>
              <a:ext cx="96120" cy="11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3961D75-1773-4E9F-AB2A-06BEBF045C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82861" y="566449"/>
                <a:ext cx="1137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ACC0AE0-502D-4DDD-BCEE-6D9DDF5F305D}"/>
              </a:ext>
            </a:extLst>
          </p:cNvPr>
          <p:cNvGrpSpPr/>
          <p:nvPr/>
        </p:nvGrpSpPr>
        <p:grpSpPr>
          <a:xfrm>
            <a:off x="3619821" y="340369"/>
            <a:ext cx="2458440" cy="509400"/>
            <a:chOff x="3619821" y="340369"/>
            <a:chExt cx="245844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BE72E92-DE88-40D9-9579-111C57564582}"/>
                    </a:ext>
                  </a:extLst>
                </p14:cNvPr>
                <p14:cNvContentPartPr/>
                <p14:nvPr/>
              </p14:nvContentPartPr>
              <p14:xfrm>
                <a:off x="3619821" y="435409"/>
                <a:ext cx="140400" cy="167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BE72E92-DE88-40D9-9579-111C575645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10821" y="426409"/>
                  <a:ext cx="158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8A02A4-909E-4CC3-B78B-CD253543AF4C}"/>
                    </a:ext>
                  </a:extLst>
                </p14:cNvPr>
                <p14:cNvContentPartPr/>
                <p14:nvPr/>
              </p14:nvContentPartPr>
              <p14:xfrm>
                <a:off x="3848061" y="340369"/>
                <a:ext cx="735120" cy="369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8A02A4-909E-4CC3-B78B-CD253543AF4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39061" y="331729"/>
                  <a:ext cx="7527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539F915-9A1D-4CDE-97BB-5EFF5992991E}"/>
                    </a:ext>
                  </a:extLst>
                </p14:cNvPr>
                <p14:cNvContentPartPr/>
                <p14:nvPr/>
              </p14:nvContentPartPr>
              <p14:xfrm>
                <a:off x="4292301" y="543049"/>
                <a:ext cx="430560" cy="32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539F915-9A1D-4CDE-97BB-5EFF599299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83301" y="534409"/>
                  <a:ext cx="448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745B02-0EAE-4662-81E2-1DA4A5EF34A9}"/>
                    </a:ext>
                  </a:extLst>
                </p14:cNvPr>
                <p14:cNvContentPartPr/>
                <p14:nvPr/>
              </p14:nvContentPartPr>
              <p14:xfrm>
                <a:off x="4302741" y="684889"/>
                <a:ext cx="140040" cy="160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745B02-0EAE-4662-81E2-1DA4A5EF34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94101" y="675889"/>
                  <a:ext cx="157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BD4EB49-60E5-40A7-8C2B-9CE6682B521A}"/>
                    </a:ext>
                  </a:extLst>
                </p14:cNvPr>
                <p14:cNvContentPartPr/>
                <p14:nvPr/>
              </p14:nvContentPartPr>
              <p14:xfrm>
                <a:off x="4496421" y="704329"/>
                <a:ext cx="145440" cy="145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BD4EB49-60E5-40A7-8C2B-9CE6682B52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87781" y="695689"/>
                  <a:ext cx="163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58F1A9-D7FF-4B0C-ADFC-6339E338915A}"/>
                    </a:ext>
                  </a:extLst>
                </p14:cNvPr>
                <p14:cNvContentPartPr/>
                <p14:nvPr/>
              </p14:nvContentPartPr>
              <p14:xfrm>
                <a:off x="4953621" y="456649"/>
                <a:ext cx="220680" cy="54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58F1A9-D7FF-4B0C-ADFC-6339E33891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44981" y="448009"/>
                  <a:ext cx="238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82D573-38E9-446D-A888-E523A705161F}"/>
                    </a:ext>
                  </a:extLst>
                </p14:cNvPr>
                <p14:cNvContentPartPr/>
                <p14:nvPr/>
              </p14:nvContentPartPr>
              <p14:xfrm>
                <a:off x="5007621" y="539809"/>
                <a:ext cx="38160" cy="25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82D573-38E9-446D-A888-E523A70516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8621" y="530809"/>
                  <a:ext cx="55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925C59-9829-4030-88AE-9871A8829AD1}"/>
                    </a:ext>
                  </a:extLst>
                </p14:cNvPr>
                <p14:cNvContentPartPr/>
                <p14:nvPr/>
              </p14:nvContentPartPr>
              <p14:xfrm>
                <a:off x="4909701" y="602089"/>
                <a:ext cx="195120" cy="81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925C59-9829-4030-88AE-9871A8829A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1061" y="593449"/>
                  <a:ext cx="212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23CFE8-9875-4B93-BCB7-E556AF37D985}"/>
                    </a:ext>
                  </a:extLst>
                </p14:cNvPr>
                <p14:cNvContentPartPr/>
                <p14:nvPr/>
              </p14:nvContentPartPr>
              <p14:xfrm>
                <a:off x="4883421" y="800809"/>
                <a:ext cx="189000" cy="17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23CFE8-9875-4B93-BCB7-E556AF37D9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74781" y="791809"/>
                  <a:ext cx="206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4CE755-7589-44F0-987D-56E3D55BAF3C}"/>
                    </a:ext>
                  </a:extLst>
                </p14:cNvPr>
                <p14:cNvContentPartPr/>
                <p14:nvPr/>
              </p14:nvContentPartPr>
              <p14:xfrm>
                <a:off x="5206341" y="453409"/>
                <a:ext cx="269640" cy="348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4CE755-7589-44F0-987D-56E3D55BAF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97341" y="444769"/>
                  <a:ext cx="287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FDDBEA-FE41-4966-A8F6-978D2BFFE6B8}"/>
                    </a:ext>
                  </a:extLst>
                </p14:cNvPr>
                <p14:cNvContentPartPr/>
                <p14:nvPr/>
              </p14:nvContentPartPr>
              <p14:xfrm>
                <a:off x="5362581" y="510649"/>
                <a:ext cx="231480" cy="129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FDDBEA-FE41-4966-A8F6-978D2BFFE6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53581" y="502009"/>
                  <a:ext cx="24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E01AB79-55BE-4E1B-B1CB-29850F7597E2}"/>
                    </a:ext>
                  </a:extLst>
                </p14:cNvPr>
                <p14:cNvContentPartPr/>
                <p14:nvPr/>
              </p14:nvContentPartPr>
              <p14:xfrm>
                <a:off x="5647701" y="440449"/>
                <a:ext cx="430560" cy="382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E01AB79-55BE-4E1B-B1CB-29850F7597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38701" y="431449"/>
                  <a:ext cx="44820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81DE4C-83FD-40FB-81D5-0FF80088FBDA}"/>
              </a:ext>
            </a:extLst>
          </p:cNvPr>
          <p:cNvGrpSpPr/>
          <p:nvPr/>
        </p:nvGrpSpPr>
        <p:grpSpPr>
          <a:xfrm>
            <a:off x="6384621" y="513529"/>
            <a:ext cx="624600" cy="259560"/>
            <a:chOff x="6384621" y="513529"/>
            <a:chExt cx="6246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FE1B007-876E-4D47-960D-0AB3D39311AC}"/>
                    </a:ext>
                  </a:extLst>
                </p14:cNvPr>
                <p14:cNvContentPartPr/>
                <p14:nvPr/>
              </p14:nvContentPartPr>
              <p14:xfrm>
                <a:off x="6384621" y="602089"/>
                <a:ext cx="135000" cy="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FE1B007-876E-4D47-960D-0AB3D39311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75621" y="593449"/>
                  <a:ext cx="152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46C374-EC4C-4E57-9B90-D36FFD730BD0}"/>
                    </a:ext>
                  </a:extLst>
                </p14:cNvPr>
                <p14:cNvContentPartPr/>
                <p14:nvPr/>
              </p14:nvContentPartPr>
              <p14:xfrm>
                <a:off x="6610341" y="513529"/>
                <a:ext cx="398880" cy="259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46C374-EC4C-4E57-9B90-D36FFD730BD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01701" y="504889"/>
                  <a:ext cx="41652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FC429A-214B-415C-A8BC-0D19682800E4}"/>
              </a:ext>
            </a:extLst>
          </p:cNvPr>
          <p:cNvGrpSpPr/>
          <p:nvPr/>
        </p:nvGrpSpPr>
        <p:grpSpPr>
          <a:xfrm>
            <a:off x="1614981" y="1024009"/>
            <a:ext cx="988560" cy="557640"/>
            <a:chOff x="1614981" y="1024009"/>
            <a:chExt cx="98856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FE27C80-D3FD-4F4F-AF45-B0164999BA8A}"/>
                    </a:ext>
                  </a:extLst>
                </p14:cNvPr>
                <p14:cNvContentPartPr/>
                <p14:nvPr/>
              </p14:nvContentPartPr>
              <p14:xfrm>
                <a:off x="1715061" y="1024009"/>
                <a:ext cx="140040" cy="20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FE27C80-D3FD-4F4F-AF45-B0164999BA8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06421" y="1015009"/>
                  <a:ext cx="157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394BE5-AA59-444C-AC82-31E09155AB26}"/>
                    </a:ext>
                  </a:extLst>
                </p14:cNvPr>
                <p14:cNvContentPartPr/>
                <p14:nvPr/>
              </p14:nvContentPartPr>
              <p14:xfrm>
                <a:off x="1614981" y="1285009"/>
                <a:ext cx="321480" cy="22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394BE5-AA59-444C-AC82-31E09155AB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05981" y="1276369"/>
                  <a:ext cx="339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BCD111-1538-4EF6-BA04-C8C8A5A923A3}"/>
                    </a:ext>
                  </a:extLst>
                </p14:cNvPr>
                <p14:cNvContentPartPr/>
                <p14:nvPr/>
              </p14:nvContentPartPr>
              <p14:xfrm>
                <a:off x="1661781" y="1334689"/>
                <a:ext cx="258840" cy="246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BCD111-1538-4EF6-BA04-C8C8A5A923A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2781" y="1325689"/>
                  <a:ext cx="276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86E97A-4F99-476E-9EBD-32FE1332CA1A}"/>
                    </a:ext>
                  </a:extLst>
                </p14:cNvPr>
                <p14:cNvContentPartPr/>
                <p14:nvPr/>
              </p14:nvContentPartPr>
              <p14:xfrm>
                <a:off x="2055261" y="1198609"/>
                <a:ext cx="282600" cy="286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86E97A-4F99-476E-9EBD-32FE1332CA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46621" y="1189969"/>
                  <a:ext cx="300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2A43F67-9F2F-4D67-9B37-2FA331D872BA}"/>
                    </a:ext>
                  </a:extLst>
                </p14:cNvPr>
                <p14:cNvContentPartPr/>
                <p14:nvPr/>
              </p14:nvContentPartPr>
              <p14:xfrm>
                <a:off x="2212221" y="1237129"/>
                <a:ext cx="391320" cy="15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2A43F67-9F2F-4D67-9B37-2FA331D872B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03581" y="1228129"/>
                  <a:ext cx="408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475290-176F-4151-8F16-C541B6850C48}"/>
                    </a:ext>
                  </a:extLst>
                </p14:cNvPr>
                <p14:cNvContentPartPr/>
                <p14:nvPr/>
              </p14:nvContentPartPr>
              <p14:xfrm>
                <a:off x="2110701" y="1295809"/>
                <a:ext cx="125280" cy="103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475290-176F-4151-8F16-C541B6850C4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02061" y="1287169"/>
                  <a:ext cx="14292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480511-04E4-4F0A-954E-9747AE1E6A0D}"/>
              </a:ext>
            </a:extLst>
          </p:cNvPr>
          <p:cNvGrpSpPr/>
          <p:nvPr/>
        </p:nvGrpSpPr>
        <p:grpSpPr>
          <a:xfrm>
            <a:off x="2900541" y="1145689"/>
            <a:ext cx="639000" cy="360360"/>
            <a:chOff x="2900541" y="1145689"/>
            <a:chExt cx="63900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2FF9264-7FCB-41D5-BA2C-E60642283E11}"/>
                    </a:ext>
                  </a:extLst>
                </p14:cNvPr>
                <p14:cNvContentPartPr/>
                <p14:nvPr/>
              </p14:nvContentPartPr>
              <p14:xfrm>
                <a:off x="2900541" y="1290769"/>
                <a:ext cx="133200" cy="1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2FF9264-7FCB-41D5-BA2C-E60642283E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91541" y="1281769"/>
                  <a:ext cx="15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83F727A-DB5D-4BD0-8E83-F605216A0998}"/>
                    </a:ext>
                  </a:extLst>
                </p14:cNvPr>
                <p14:cNvContentPartPr/>
                <p14:nvPr/>
              </p14:nvContentPartPr>
              <p14:xfrm>
                <a:off x="3146781" y="1145689"/>
                <a:ext cx="214920" cy="269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83F727A-DB5D-4BD0-8E83-F605216A09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38141" y="1136689"/>
                  <a:ext cx="232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7B4F93-D47C-4D47-9341-CD525C0C00FB}"/>
                    </a:ext>
                  </a:extLst>
                </p14:cNvPr>
                <p14:cNvContentPartPr/>
                <p14:nvPr/>
              </p14:nvContentPartPr>
              <p14:xfrm>
                <a:off x="3205461" y="1279969"/>
                <a:ext cx="97200" cy="11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7B4F93-D47C-4D47-9341-CD525C0C00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96821" y="1271329"/>
                  <a:ext cx="114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8998DE-A21D-4D02-943D-FD11FB087855}"/>
                    </a:ext>
                  </a:extLst>
                </p14:cNvPr>
                <p14:cNvContentPartPr/>
                <p14:nvPr/>
              </p14:nvContentPartPr>
              <p14:xfrm>
                <a:off x="3323901" y="1349809"/>
                <a:ext cx="215640" cy="156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8998DE-A21D-4D02-943D-FD11FB0878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15261" y="1341169"/>
                  <a:ext cx="2332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3364A07-D427-4140-B8E3-476A6A88D170}"/>
              </a:ext>
            </a:extLst>
          </p:cNvPr>
          <p:cNvGrpSpPr/>
          <p:nvPr/>
        </p:nvGrpSpPr>
        <p:grpSpPr>
          <a:xfrm>
            <a:off x="4329741" y="1091689"/>
            <a:ext cx="1221480" cy="307800"/>
            <a:chOff x="4329741" y="1091689"/>
            <a:chExt cx="122148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73D81A-41DD-478A-861E-A844578E116D}"/>
                    </a:ext>
                  </a:extLst>
                </p14:cNvPr>
                <p14:cNvContentPartPr/>
                <p14:nvPr/>
              </p14:nvContentPartPr>
              <p14:xfrm>
                <a:off x="4329741" y="1166929"/>
                <a:ext cx="145440" cy="232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73D81A-41DD-478A-861E-A844578E11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21101" y="1158289"/>
                  <a:ext cx="163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1895F4-4361-4305-BE57-BBD7E67A77E2}"/>
                    </a:ext>
                  </a:extLst>
                </p14:cNvPr>
                <p14:cNvContentPartPr/>
                <p14:nvPr/>
              </p14:nvContentPartPr>
              <p14:xfrm>
                <a:off x="4367541" y="1091689"/>
                <a:ext cx="177840" cy="210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1895F4-4361-4305-BE57-BBD7E67A77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58541" y="1083049"/>
                  <a:ext cx="195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FF8AE8B-0D9C-40CA-9ECF-89F8ACFA69C6}"/>
                    </a:ext>
                  </a:extLst>
                </p14:cNvPr>
                <p14:cNvContentPartPr/>
                <p14:nvPr/>
              </p14:nvContentPartPr>
              <p14:xfrm>
                <a:off x="4512621" y="1263769"/>
                <a:ext cx="371520" cy="9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FF8AE8B-0D9C-40CA-9ECF-89F8ACFA69C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03981" y="1255129"/>
                  <a:ext cx="389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1F0D5F-9F18-48E1-BF9C-F4E07DDA9490}"/>
                    </a:ext>
                  </a:extLst>
                </p14:cNvPr>
                <p14:cNvContentPartPr/>
                <p14:nvPr/>
              </p14:nvContentPartPr>
              <p14:xfrm>
                <a:off x="5018421" y="1107529"/>
                <a:ext cx="532800" cy="286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1F0D5F-9F18-48E1-BF9C-F4E07DDA94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09421" y="1098529"/>
                  <a:ext cx="5504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BB0D86-CCEF-40C7-A39E-976720E59D55}"/>
                    </a:ext>
                  </a:extLst>
                </p14:cNvPr>
                <p14:cNvContentPartPr/>
                <p14:nvPr/>
              </p14:nvContentPartPr>
              <p14:xfrm>
                <a:off x="5354661" y="1193929"/>
                <a:ext cx="181080" cy="86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BB0D86-CCEF-40C7-A39E-976720E59D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6021" y="1184929"/>
                  <a:ext cx="19872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E0F8F9-F771-4EA1-BF3B-E34BC3535BE3}"/>
                  </a:ext>
                </a:extLst>
              </p14:cNvPr>
              <p14:cNvContentPartPr/>
              <p14:nvPr/>
            </p14:nvContentPartPr>
            <p14:xfrm>
              <a:off x="1161741" y="2043889"/>
              <a:ext cx="159840" cy="32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E0F8F9-F771-4EA1-BF3B-E34BC3535B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52741" y="2034889"/>
                <a:ext cx="1774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2B8CB61-3A0F-4F69-BF7F-E4BFE875E4A7}"/>
              </a:ext>
            </a:extLst>
          </p:cNvPr>
          <p:cNvGrpSpPr/>
          <p:nvPr/>
        </p:nvGrpSpPr>
        <p:grpSpPr>
          <a:xfrm>
            <a:off x="1486821" y="1790809"/>
            <a:ext cx="1955880" cy="376920"/>
            <a:chOff x="1486821" y="1790809"/>
            <a:chExt cx="195588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2EB810-B339-409B-81D0-8A4F82662A87}"/>
                    </a:ext>
                  </a:extLst>
                </p14:cNvPr>
                <p14:cNvContentPartPr/>
                <p14:nvPr/>
              </p14:nvContentPartPr>
              <p14:xfrm>
                <a:off x="1486821" y="1914649"/>
                <a:ext cx="143280" cy="210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2EB810-B339-409B-81D0-8A4F82662A8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477821" y="1906009"/>
                  <a:ext cx="160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B5F9E8-2210-4064-922F-EACD184CE7D3}"/>
                    </a:ext>
                  </a:extLst>
                </p14:cNvPr>
                <p14:cNvContentPartPr/>
                <p14:nvPr/>
              </p14:nvContentPartPr>
              <p14:xfrm>
                <a:off x="1500501" y="2060089"/>
                <a:ext cx="140040" cy="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B5F9E8-2210-4064-922F-EACD184CE7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91861" y="2051089"/>
                  <a:ext cx="157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9DBBBD-EEA6-460A-B66A-EB6D075D51BE}"/>
                    </a:ext>
                  </a:extLst>
                </p14:cNvPr>
                <p14:cNvContentPartPr/>
                <p14:nvPr/>
              </p14:nvContentPartPr>
              <p14:xfrm>
                <a:off x="1717581" y="1883329"/>
                <a:ext cx="180720" cy="284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F9DBBBD-EEA6-460A-B66A-EB6D075D5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08581" y="1874329"/>
                  <a:ext cx="198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F37738-A057-4EA6-BE66-AA7EAE5295E7}"/>
                    </a:ext>
                  </a:extLst>
                </p14:cNvPr>
                <p14:cNvContentPartPr/>
                <p14:nvPr/>
              </p14:nvContentPartPr>
              <p14:xfrm>
                <a:off x="1828461" y="1984489"/>
                <a:ext cx="97560" cy="12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F37738-A057-4EA6-BE66-AA7EAE5295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19821" y="1975849"/>
                  <a:ext cx="115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6874BE-5D3E-4B7E-A3AE-144D1148542C}"/>
                    </a:ext>
                  </a:extLst>
                </p14:cNvPr>
                <p14:cNvContentPartPr/>
                <p14:nvPr/>
              </p14:nvContentPartPr>
              <p14:xfrm>
                <a:off x="1844661" y="1979089"/>
                <a:ext cx="91800" cy="102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6874BE-5D3E-4B7E-A3AE-144D114854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36021" y="1970449"/>
                  <a:ext cx="109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94C46F-EF8B-4241-BC2D-65A4A83A869B}"/>
                    </a:ext>
                  </a:extLst>
                </p14:cNvPr>
                <p14:cNvContentPartPr/>
                <p14:nvPr/>
              </p14:nvContentPartPr>
              <p14:xfrm>
                <a:off x="1957701" y="1850209"/>
                <a:ext cx="221040" cy="296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94C46F-EF8B-4241-BC2D-65A4A83A86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49061" y="1841209"/>
                  <a:ext cx="238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BD82690-E8EB-4DDC-BDE8-DF4689EA4C12}"/>
                    </a:ext>
                  </a:extLst>
                </p14:cNvPr>
                <p14:cNvContentPartPr/>
                <p14:nvPr/>
              </p14:nvContentPartPr>
              <p14:xfrm>
                <a:off x="2308341" y="1849489"/>
                <a:ext cx="166320" cy="237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BD82690-E8EB-4DDC-BDE8-DF4689EA4C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99341" y="1840489"/>
                  <a:ext cx="1839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1BA214-9343-4266-8D20-36050067EDE3}"/>
                    </a:ext>
                  </a:extLst>
                </p14:cNvPr>
                <p14:cNvContentPartPr/>
                <p14:nvPr/>
              </p14:nvContentPartPr>
              <p14:xfrm>
                <a:off x="2468541" y="1839049"/>
                <a:ext cx="274680" cy="312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1BA214-9343-4266-8D20-36050067ED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59901" y="1830409"/>
                  <a:ext cx="292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064C38-AAFE-452A-87A0-5E8252D5824A}"/>
                    </a:ext>
                  </a:extLst>
                </p14:cNvPr>
                <p14:cNvContentPartPr/>
                <p14:nvPr/>
              </p14:nvContentPartPr>
              <p14:xfrm>
                <a:off x="2742861" y="1893049"/>
                <a:ext cx="204840" cy="188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064C38-AAFE-452A-87A0-5E8252D582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34221" y="1884409"/>
                  <a:ext cx="222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EBB11D-E07C-4E08-A70E-520EF45F1C5E}"/>
                    </a:ext>
                  </a:extLst>
                </p14:cNvPr>
                <p14:cNvContentPartPr/>
                <p14:nvPr/>
              </p14:nvContentPartPr>
              <p14:xfrm>
                <a:off x="2899101" y="1790809"/>
                <a:ext cx="543600" cy="322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EBB11D-E07C-4E08-A70E-520EF45F1C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90101" y="1782169"/>
                  <a:ext cx="561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46D128-3B26-47C4-ABF2-91AB3166DF81}"/>
                    </a:ext>
                  </a:extLst>
                </p14:cNvPr>
                <p14:cNvContentPartPr/>
                <p14:nvPr/>
              </p14:nvContentPartPr>
              <p14:xfrm>
                <a:off x="3312741" y="1894849"/>
                <a:ext cx="49680" cy="181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46D128-3B26-47C4-ABF2-91AB3166DF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4101" y="1885849"/>
                  <a:ext cx="67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1D64789-4B7F-4FDC-A448-DBB433D258A2}"/>
              </a:ext>
            </a:extLst>
          </p:cNvPr>
          <p:cNvGrpSpPr/>
          <p:nvPr/>
        </p:nvGrpSpPr>
        <p:grpSpPr>
          <a:xfrm>
            <a:off x="3630621" y="1645729"/>
            <a:ext cx="1816560" cy="511560"/>
            <a:chOff x="3630621" y="1645729"/>
            <a:chExt cx="1816560" cy="51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4ED28AA-E55C-4F97-858D-1889D630DEF7}"/>
                    </a:ext>
                  </a:extLst>
                </p14:cNvPr>
                <p14:cNvContentPartPr/>
                <p14:nvPr/>
              </p14:nvContentPartPr>
              <p14:xfrm>
                <a:off x="3630621" y="1835809"/>
                <a:ext cx="150840" cy="251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4ED28AA-E55C-4F97-858D-1889D630DE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21981" y="1826809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F33C91-B945-4639-84B1-ADE6CDA172D0}"/>
                    </a:ext>
                  </a:extLst>
                </p14:cNvPr>
                <p14:cNvContentPartPr/>
                <p14:nvPr/>
              </p14:nvContentPartPr>
              <p14:xfrm>
                <a:off x="3662301" y="1952449"/>
                <a:ext cx="108360" cy="21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F33C91-B945-4639-84B1-ADE6CDA172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53661" y="1943449"/>
                  <a:ext cx="12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E859CF-94A0-4D4C-B684-38BA25EDE09F}"/>
                    </a:ext>
                  </a:extLst>
                </p14:cNvPr>
                <p14:cNvContentPartPr/>
                <p14:nvPr/>
              </p14:nvContentPartPr>
              <p14:xfrm>
                <a:off x="3906021" y="1808809"/>
                <a:ext cx="225000" cy="283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E859CF-94A0-4D4C-B684-38BA25EDE09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97381" y="1800169"/>
                  <a:ext cx="242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AB4FE3-8B1E-454C-B754-6F0EC9604169}"/>
                    </a:ext>
                  </a:extLst>
                </p14:cNvPr>
                <p14:cNvContentPartPr/>
                <p14:nvPr/>
              </p14:nvContentPartPr>
              <p14:xfrm>
                <a:off x="4168461" y="1715569"/>
                <a:ext cx="882360" cy="441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AB4FE3-8B1E-454C-B754-6F0EC960416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59461" y="1706569"/>
                  <a:ext cx="9000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BEE81F0-8B99-427E-967B-2903DB9E4E7D}"/>
                    </a:ext>
                  </a:extLst>
                </p14:cNvPr>
                <p14:cNvContentPartPr/>
                <p14:nvPr/>
              </p14:nvContentPartPr>
              <p14:xfrm>
                <a:off x="5066661" y="1720969"/>
                <a:ext cx="231480" cy="226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BEE81F0-8B99-427E-967B-2903DB9E4E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58021" y="1712329"/>
                  <a:ext cx="249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8E77BB-DD0B-45D9-BC92-277FF73ECA2C}"/>
                    </a:ext>
                  </a:extLst>
                </p14:cNvPr>
                <p14:cNvContentPartPr/>
                <p14:nvPr/>
              </p14:nvContentPartPr>
              <p14:xfrm>
                <a:off x="5254941" y="1645729"/>
                <a:ext cx="192240" cy="409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8E77BB-DD0B-45D9-BC92-277FF73ECA2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45941" y="1637089"/>
                  <a:ext cx="20988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D1A6A1A-8EF6-444F-BDF5-40AA41CA88EF}"/>
              </a:ext>
            </a:extLst>
          </p:cNvPr>
          <p:cNvGrpSpPr/>
          <p:nvPr/>
        </p:nvGrpSpPr>
        <p:grpSpPr>
          <a:xfrm>
            <a:off x="5626101" y="1689289"/>
            <a:ext cx="1010880" cy="344520"/>
            <a:chOff x="5626101" y="1689289"/>
            <a:chExt cx="101088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8BF8C4-2AEE-400E-BD65-43874925D925}"/>
                    </a:ext>
                  </a:extLst>
                </p14:cNvPr>
                <p14:cNvContentPartPr/>
                <p14:nvPr/>
              </p14:nvContentPartPr>
              <p14:xfrm>
                <a:off x="5679741" y="1774969"/>
                <a:ext cx="59400" cy="16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8BF8C4-2AEE-400E-BD65-43874925D9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71101" y="1765969"/>
                  <a:ext cx="77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3DC5C60-922C-4024-A17F-1F75FCCE57BA}"/>
                    </a:ext>
                  </a:extLst>
                </p14:cNvPr>
                <p14:cNvContentPartPr/>
                <p14:nvPr/>
              </p14:nvContentPartPr>
              <p14:xfrm>
                <a:off x="5626101" y="1801609"/>
                <a:ext cx="522000" cy="86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3DC5C60-922C-4024-A17F-1F75FCCE57B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17101" y="1792969"/>
                  <a:ext cx="539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5FA0508-9FD8-4D1A-9BA4-8FD8B09FC9CE}"/>
                    </a:ext>
                  </a:extLst>
                </p14:cNvPr>
                <p14:cNvContentPartPr/>
                <p14:nvPr/>
              </p14:nvContentPartPr>
              <p14:xfrm>
                <a:off x="6222981" y="1689289"/>
                <a:ext cx="301680" cy="344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5FA0508-9FD8-4D1A-9BA4-8FD8B09FC9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214341" y="1680289"/>
                  <a:ext cx="3193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F041B7-A1F5-43A0-A9FA-DBF1A1079C5E}"/>
                    </a:ext>
                  </a:extLst>
                </p14:cNvPr>
                <p14:cNvContentPartPr/>
                <p14:nvPr/>
              </p14:nvContentPartPr>
              <p14:xfrm>
                <a:off x="6540501" y="1887649"/>
                <a:ext cx="96480" cy="81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F041B7-A1F5-43A0-A9FA-DBF1A1079C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31861" y="1879009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405E38A-8151-463F-859D-C4FC794D2651}"/>
                  </a:ext>
                </a:extLst>
              </p14:cNvPr>
              <p14:cNvContentPartPr/>
              <p14:nvPr/>
            </p14:nvContentPartPr>
            <p14:xfrm>
              <a:off x="1323021" y="2699809"/>
              <a:ext cx="162000" cy="165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405E38A-8151-463F-859D-C4FC794D2651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314021" y="2691169"/>
                <a:ext cx="1796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98D0B8DF-2465-471F-B169-40E62C02E140}"/>
              </a:ext>
            </a:extLst>
          </p:cNvPr>
          <p:cNvGrpSpPr/>
          <p:nvPr/>
        </p:nvGrpSpPr>
        <p:grpSpPr>
          <a:xfrm>
            <a:off x="2834301" y="2576329"/>
            <a:ext cx="253080" cy="221040"/>
            <a:chOff x="2834301" y="2576329"/>
            <a:chExt cx="2530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6324E56-D65D-4875-BDC0-E18843AA4C40}"/>
                    </a:ext>
                  </a:extLst>
                </p14:cNvPr>
                <p14:cNvContentPartPr/>
                <p14:nvPr/>
              </p14:nvContentPartPr>
              <p14:xfrm>
                <a:off x="2834301" y="2646169"/>
                <a:ext cx="253080" cy="70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6324E56-D65D-4875-BDC0-E18843AA4C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25661" y="2637529"/>
                  <a:ext cx="270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41B7BD-737B-4D38-9395-6E0DA8C35F40}"/>
                    </a:ext>
                  </a:extLst>
                </p14:cNvPr>
                <p14:cNvContentPartPr/>
                <p14:nvPr/>
              </p14:nvContentPartPr>
              <p14:xfrm>
                <a:off x="2925741" y="2576329"/>
                <a:ext cx="43560" cy="221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41B7BD-737B-4D38-9395-6E0DA8C35F4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17101" y="2567329"/>
                  <a:ext cx="612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AAB8A69-6D3A-4539-BB03-F3E124C91349}"/>
              </a:ext>
            </a:extLst>
          </p:cNvPr>
          <p:cNvGrpSpPr/>
          <p:nvPr/>
        </p:nvGrpSpPr>
        <p:grpSpPr>
          <a:xfrm>
            <a:off x="1650981" y="2464009"/>
            <a:ext cx="987480" cy="494640"/>
            <a:chOff x="1650981" y="2464009"/>
            <a:chExt cx="98748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0629593-131A-4C98-BA40-72B2CDDA6ADE}"/>
                    </a:ext>
                  </a:extLst>
                </p14:cNvPr>
                <p14:cNvContentPartPr/>
                <p14:nvPr/>
              </p14:nvContentPartPr>
              <p14:xfrm>
                <a:off x="1650981" y="2521969"/>
                <a:ext cx="371520" cy="279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0629593-131A-4C98-BA40-72B2CDDA6A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42341" y="2512969"/>
                  <a:ext cx="3891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22FED0D-754A-48F7-8F9B-3F968C90461F}"/>
                    </a:ext>
                  </a:extLst>
                </p14:cNvPr>
                <p14:cNvContentPartPr/>
                <p14:nvPr/>
              </p14:nvContentPartPr>
              <p14:xfrm>
                <a:off x="1752861" y="2527729"/>
                <a:ext cx="22680" cy="219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22FED0D-754A-48F7-8F9B-3F968C90461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3861" y="2519089"/>
                  <a:ext cx="40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E57583-73C6-49D5-B88B-DCD85D80A3F7}"/>
                    </a:ext>
                  </a:extLst>
                </p14:cNvPr>
                <p14:cNvContentPartPr/>
                <p14:nvPr/>
              </p14:nvContentPartPr>
              <p14:xfrm>
                <a:off x="2081181" y="2470849"/>
                <a:ext cx="177840" cy="315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E57583-73C6-49D5-B88B-DCD85D80A3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72541" y="2461849"/>
                  <a:ext cx="195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CC799FA-49D2-42A3-B543-F2FBF4E051CB}"/>
                    </a:ext>
                  </a:extLst>
                </p14:cNvPr>
                <p14:cNvContentPartPr/>
                <p14:nvPr/>
              </p14:nvContentPartPr>
              <p14:xfrm>
                <a:off x="2232381" y="2565529"/>
                <a:ext cx="96840" cy="170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CC799FA-49D2-42A3-B543-F2FBF4E051C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23381" y="2556529"/>
                  <a:ext cx="114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3E136B-1D65-4BA0-BFE8-3721A87A13BA}"/>
                    </a:ext>
                  </a:extLst>
                </p14:cNvPr>
                <p14:cNvContentPartPr/>
                <p14:nvPr/>
              </p14:nvContentPartPr>
              <p14:xfrm>
                <a:off x="2237421" y="2538529"/>
                <a:ext cx="237240" cy="204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3E136B-1D65-4BA0-BFE8-3721A87A13B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28421" y="2529889"/>
                  <a:ext cx="254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05304BD-EB0E-4ABE-926D-075A134867B0}"/>
                    </a:ext>
                  </a:extLst>
                </p14:cNvPr>
                <p14:cNvContentPartPr/>
                <p14:nvPr/>
              </p14:nvContentPartPr>
              <p14:xfrm>
                <a:off x="2431101" y="2506489"/>
                <a:ext cx="27360" cy="91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05304BD-EB0E-4ABE-926D-075A134867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22101" y="2497489"/>
                  <a:ext cx="45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A0A27B6-85F9-45F9-B90C-0FC19487BA5C}"/>
                    </a:ext>
                  </a:extLst>
                </p14:cNvPr>
                <p14:cNvContentPartPr/>
                <p14:nvPr/>
              </p14:nvContentPartPr>
              <p14:xfrm>
                <a:off x="2473941" y="2464009"/>
                <a:ext cx="164520" cy="316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A0A27B6-85F9-45F9-B90C-0FC19487BA5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65301" y="2455369"/>
                  <a:ext cx="182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B804BFA-45A9-42C0-A65D-E50E88300A54}"/>
                    </a:ext>
                  </a:extLst>
                </p14:cNvPr>
                <p14:cNvContentPartPr/>
                <p14:nvPr/>
              </p14:nvContentPartPr>
              <p14:xfrm>
                <a:off x="1963101" y="2780809"/>
                <a:ext cx="32760" cy="108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B804BFA-45A9-42C0-A65D-E50E88300A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54101" y="2771809"/>
                  <a:ext cx="50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5639380-7E0C-498C-A7FA-0F015388A77F}"/>
                    </a:ext>
                  </a:extLst>
                </p14:cNvPr>
                <p14:cNvContentPartPr/>
                <p14:nvPr/>
              </p14:nvContentPartPr>
              <p14:xfrm>
                <a:off x="1941501" y="2796649"/>
                <a:ext cx="75600" cy="150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5639380-7E0C-498C-A7FA-0F015388A7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32861" y="2788009"/>
                  <a:ext cx="93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B2E024-D0B4-421E-BBAE-7FBFDED81686}"/>
                    </a:ext>
                  </a:extLst>
                </p14:cNvPr>
                <p14:cNvContentPartPr/>
                <p14:nvPr/>
              </p14:nvContentPartPr>
              <p14:xfrm>
                <a:off x="1975341" y="2883049"/>
                <a:ext cx="31680" cy="75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B2E024-D0B4-421E-BBAE-7FBFDED8168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66341" y="2874049"/>
                  <a:ext cx="493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A7EBB2-209E-40C0-80E9-B56FDE9C0392}"/>
              </a:ext>
            </a:extLst>
          </p:cNvPr>
          <p:cNvGrpSpPr/>
          <p:nvPr/>
        </p:nvGrpSpPr>
        <p:grpSpPr>
          <a:xfrm>
            <a:off x="3383301" y="2448889"/>
            <a:ext cx="2125080" cy="471960"/>
            <a:chOff x="3383301" y="2448889"/>
            <a:chExt cx="212508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7BABC1-589C-4FA6-B418-E9274EA7B7DB}"/>
                    </a:ext>
                  </a:extLst>
                </p14:cNvPr>
                <p14:cNvContentPartPr/>
                <p14:nvPr/>
              </p14:nvContentPartPr>
              <p14:xfrm>
                <a:off x="3490581" y="2528809"/>
                <a:ext cx="11520" cy="1825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7BABC1-589C-4FA6-B418-E9274EA7B7D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81941" y="2519809"/>
                  <a:ext cx="29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1F6A62D-B85D-4FC1-9C58-8AB50B9C699C}"/>
                    </a:ext>
                  </a:extLst>
                </p14:cNvPr>
                <p14:cNvContentPartPr/>
                <p14:nvPr/>
              </p14:nvContentPartPr>
              <p14:xfrm>
                <a:off x="3383301" y="2484169"/>
                <a:ext cx="307080" cy="263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1F6A62D-B85D-4FC1-9C58-8AB50B9C69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74661" y="2475169"/>
                  <a:ext cx="324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F4F1E3-7286-45BE-ADF5-600C02BC2887}"/>
                    </a:ext>
                  </a:extLst>
                </p14:cNvPr>
                <p14:cNvContentPartPr/>
                <p14:nvPr/>
              </p14:nvContentPartPr>
              <p14:xfrm>
                <a:off x="3711261" y="2737609"/>
                <a:ext cx="91800" cy="11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F4F1E3-7286-45BE-ADF5-600C02BC288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02261" y="2728969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436CF20-B17A-4D9D-AA0C-149DEDA4635B}"/>
                    </a:ext>
                  </a:extLst>
                </p14:cNvPr>
                <p14:cNvContentPartPr/>
                <p14:nvPr/>
              </p14:nvContentPartPr>
              <p14:xfrm>
                <a:off x="3920781" y="2484889"/>
                <a:ext cx="199440" cy="312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436CF20-B17A-4D9D-AA0C-149DEDA4635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12141" y="2475889"/>
                  <a:ext cx="217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DC67B2-2DE6-4F90-982B-9AE6D2A7AD9F}"/>
                    </a:ext>
                  </a:extLst>
                </p14:cNvPr>
                <p14:cNvContentPartPr/>
                <p14:nvPr/>
              </p14:nvContentPartPr>
              <p14:xfrm>
                <a:off x="4050021" y="2581729"/>
                <a:ext cx="135000" cy="156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DC67B2-2DE6-4F90-982B-9AE6D2A7AD9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41381" y="2572729"/>
                  <a:ext cx="152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2E17FD6-D9AF-4087-AFA9-41FFD8AF887A}"/>
                    </a:ext>
                  </a:extLst>
                </p14:cNvPr>
                <p14:cNvContentPartPr/>
                <p14:nvPr/>
              </p14:nvContentPartPr>
              <p14:xfrm>
                <a:off x="4050021" y="2565529"/>
                <a:ext cx="269280" cy="183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2E17FD6-D9AF-4087-AFA9-41FFD8AF88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41381" y="2556529"/>
                  <a:ext cx="286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0D277C-F4D4-4DAF-AF14-17704D8E0AA8}"/>
                    </a:ext>
                  </a:extLst>
                </p14:cNvPr>
                <p14:cNvContentPartPr/>
                <p14:nvPr/>
              </p14:nvContentPartPr>
              <p14:xfrm>
                <a:off x="4404981" y="2448889"/>
                <a:ext cx="446760" cy="471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0D277C-F4D4-4DAF-AF14-17704D8E0AA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96341" y="2439889"/>
                  <a:ext cx="4644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02D7630-5A28-4E83-8D55-2048B82EAD6D}"/>
                    </a:ext>
                  </a:extLst>
                </p14:cNvPr>
                <p14:cNvContentPartPr/>
                <p14:nvPr/>
              </p14:nvContentPartPr>
              <p14:xfrm>
                <a:off x="5115261" y="2506129"/>
                <a:ext cx="279720" cy="404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02D7630-5A28-4E83-8D55-2048B82EAD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106261" y="2497489"/>
                  <a:ext cx="2973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5E421E-32E0-4D1A-84DF-B9BA734BC864}"/>
                    </a:ext>
                  </a:extLst>
                </p14:cNvPr>
                <p14:cNvContentPartPr/>
                <p14:nvPr/>
              </p14:nvContentPartPr>
              <p14:xfrm>
                <a:off x="5453301" y="2780809"/>
                <a:ext cx="55080" cy="70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5E421E-32E0-4D1A-84DF-B9BA734BC86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44301" y="2771809"/>
                  <a:ext cx="72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ACC3B4-D74B-4657-A450-9084C8C64FBB}"/>
                    </a:ext>
                  </a:extLst>
                </p14:cNvPr>
                <p14:cNvContentPartPr/>
                <p14:nvPr/>
              </p14:nvContentPartPr>
              <p14:xfrm>
                <a:off x="4980621" y="2640409"/>
                <a:ext cx="108000" cy="6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ACC3B4-D74B-4657-A450-9084C8C64F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71621" y="2631409"/>
                  <a:ext cx="1256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7551E2C-366C-4E37-883A-D1B4863C5A9A}"/>
              </a:ext>
            </a:extLst>
          </p:cNvPr>
          <p:cNvGrpSpPr/>
          <p:nvPr/>
        </p:nvGrpSpPr>
        <p:grpSpPr>
          <a:xfrm>
            <a:off x="1710021" y="3291649"/>
            <a:ext cx="1350720" cy="473400"/>
            <a:chOff x="1710021" y="3291649"/>
            <a:chExt cx="1350720" cy="47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705FE8-2627-4CA0-AFD6-0ED22728221D}"/>
                    </a:ext>
                  </a:extLst>
                </p14:cNvPr>
                <p14:cNvContentPartPr/>
                <p14:nvPr/>
              </p14:nvContentPartPr>
              <p14:xfrm>
                <a:off x="1818021" y="3426289"/>
                <a:ext cx="54360" cy="172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705FE8-2627-4CA0-AFD6-0ED22728221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09021" y="3417289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95E0E4-B65F-4652-99C1-2ADF735B6AE4}"/>
                    </a:ext>
                  </a:extLst>
                </p14:cNvPr>
                <p14:cNvContentPartPr/>
                <p14:nvPr/>
              </p14:nvContentPartPr>
              <p14:xfrm>
                <a:off x="1710021" y="3335209"/>
                <a:ext cx="334080" cy="37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95E0E4-B65F-4652-99C1-2ADF735B6AE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1381" y="3326209"/>
                  <a:ext cx="3517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B3D47C8-ADFF-4EF3-9586-0CF08420132C}"/>
                    </a:ext>
                  </a:extLst>
                </p14:cNvPr>
                <p14:cNvContentPartPr/>
                <p14:nvPr/>
              </p14:nvContentPartPr>
              <p14:xfrm>
                <a:off x="1968501" y="3619609"/>
                <a:ext cx="118800" cy="145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B3D47C8-ADFF-4EF3-9586-0CF0842013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59501" y="3610969"/>
                  <a:ext cx="136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096CE7-8648-4D93-8CDC-8A21301C18BC}"/>
                    </a:ext>
                  </a:extLst>
                </p14:cNvPr>
                <p14:cNvContentPartPr/>
                <p14:nvPr/>
              </p14:nvContentPartPr>
              <p14:xfrm>
                <a:off x="2458101" y="3291649"/>
                <a:ext cx="5760" cy="5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096CE7-8648-4D93-8CDC-8A21301C18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49101" y="3283009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7941F4-BF40-4B31-9279-5A18AE03DAE0}"/>
                    </a:ext>
                  </a:extLst>
                </p14:cNvPr>
                <p14:cNvContentPartPr/>
                <p14:nvPr/>
              </p14:nvContentPartPr>
              <p14:xfrm>
                <a:off x="2226981" y="3302449"/>
                <a:ext cx="177480" cy="364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7941F4-BF40-4B31-9279-5A18AE03DA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18341" y="3293809"/>
                  <a:ext cx="1951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49244C0-50F6-4F70-ACE7-7EADAA6C5B99}"/>
                    </a:ext>
                  </a:extLst>
                </p14:cNvPr>
                <p14:cNvContentPartPr/>
                <p14:nvPr/>
              </p14:nvContentPartPr>
              <p14:xfrm>
                <a:off x="2382501" y="3436729"/>
                <a:ext cx="135000" cy="167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49244C0-50F6-4F70-ACE7-7EADAA6C5B9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73861" y="3428089"/>
                  <a:ext cx="152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979469-C027-429E-B918-DE870FC35158}"/>
                    </a:ext>
                  </a:extLst>
                </p14:cNvPr>
                <p14:cNvContentPartPr/>
                <p14:nvPr/>
              </p14:nvContentPartPr>
              <p14:xfrm>
                <a:off x="2377101" y="3361489"/>
                <a:ext cx="274680" cy="2530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979469-C027-429E-B918-DE870FC351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68461" y="3352849"/>
                  <a:ext cx="292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E29D8-FCC5-4D5C-9E3F-84498221259F}"/>
                    </a:ext>
                  </a:extLst>
                </p14:cNvPr>
                <p14:cNvContentPartPr/>
                <p14:nvPr/>
              </p14:nvContentPartPr>
              <p14:xfrm>
                <a:off x="2597781" y="3291649"/>
                <a:ext cx="221040" cy="328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E29D8-FCC5-4D5C-9E3F-8449822125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89141" y="3283009"/>
                  <a:ext cx="238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C39FE9D-46FB-4475-A0B8-3E0B600DB2D1}"/>
                    </a:ext>
                  </a:extLst>
                </p14:cNvPr>
                <p14:cNvContentPartPr/>
                <p14:nvPr/>
              </p14:nvContentPartPr>
              <p14:xfrm>
                <a:off x="2925741" y="3420889"/>
                <a:ext cx="135000" cy="5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C39FE9D-46FB-4475-A0B8-3E0B600DB2D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17101" y="3411889"/>
                  <a:ext cx="15264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E17C500-C397-4024-A26A-0F6AE98AA76B}"/>
              </a:ext>
            </a:extLst>
          </p:cNvPr>
          <p:cNvGrpSpPr/>
          <p:nvPr/>
        </p:nvGrpSpPr>
        <p:grpSpPr>
          <a:xfrm>
            <a:off x="3296901" y="3178609"/>
            <a:ext cx="2576880" cy="710280"/>
            <a:chOff x="3296901" y="3178609"/>
            <a:chExt cx="2576880" cy="71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B2849FA-EF25-4866-BADD-D6342818298D}"/>
                    </a:ext>
                  </a:extLst>
                </p14:cNvPr>
                <p14:cNvContentPartPr/>
                <p14:nvPr/>
              </p14:nvContentPartPr>
              <p14:xfrm>
                <a:off x="3296901" y="3238009"/>
                <a:ext cx="274320" cy="317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B2849FA-EF25-4866-BADD-D634281829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88261" y="3229009"/>
                  <a:ext cx="291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76729B4-9810-491C-90F2-F806B7397FB7}"/>
                    </a:ext>
                  </a:extLst>
                </p14:cNvPr>
                <p14:cNvContentPartPr/>
                <p14:nvPr/>
              </p14:nvContentPartPr>
              <p14:xfrm>
                <a:off x="3603621" y="3270049"/>
                <a:ext cx="414360" cy="339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76729B4-9810-491C-90F2-F806B7397FB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94981" y="3261409"/>
                  <a:ext cx="432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ABE00D-0D96-4542-93E9-F4388F85A45C}"/>
                    </a:ext>
                  </a:extLst>
                </p14:cNvPr>
                <p14:cNvContentPartPr/>
                <p14:nvPr/>
              </p14:nvContentPartPr>
              <p14:xfrm>
                <a:off x="4001781" y="3297049"/>
                <a:ext cx="274680" cy="226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ABE00D-0D96-4542-93E9-F4388F85A45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92781" y="3288049"/>
                  <a:ext cx="292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20ADD3-8919-46DD-BDF1-FEACC6E6D54F}"/>
                    </a:ext>
                  </a:extLst>
                </p14:cNvPr>
                <p14:cNvContentPartPr/>
                <p14:nvPr/>
              </p14:nvContentPartPr>
              <p14:xfrm>
                <a:off x="4308141" y="3178609"/>
                <a:ext cx="878040" cy="447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20ADD3-8919-46DD-BDF1-FEACC6E6D5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99501" y="3169969"/>
                  <a:ext cx="8956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E4B310-D363-4241-B8E7-E6F537D6355D}"/>
                    </a:ext>
                  </a:extLst>
                </p14:cNvPr>
                <p14:cNvContentPartPr/>
                <p14:nvPr/>
              </p14:nvContentPartPr>
              <p14:xfrm>
                <a:off x="5254941" y="3594769"/>
                <a:ext cx="81000" cy="47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E4B310-D363-4241-B8E7-E6F537D635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5941" y="3585769"/>
                  <a:ext cx="98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BEB5E85-5A5A-4480-8D9C-AD30A8051288}"/>
                    </a:ext>
                  </a:extLst>
                </p14:cNvPr>
                <p14:cNvContentPartPr/>
                <p14:nvPr/>
              </p14:nvContentPartPr>
              <p14:xfrm>
                <a:off x="5491461" y="3702409"/>
                <a:ext cx="382320" cy="186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BEB5E85-5A5A-4480-8D9C-AD30A805128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82821" y="3693769"/>
                  <a:ext cx="3999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ED54A50-80E3-49DA-974C-8702A285C160}"/>
              </a:ext>
            </a:extLst>
          </p:cNvPr>
          <p:cNvGrpSpPr/>
          <p:nvPr/>
        </p:nvGrpSpPr>
        <p:grpSpPr>
          <a:xfrm>
            <a:off x="6155301" y="3863689"/>
            <a:ext cx="1251720" cy="303840"/>
            <a:chOff x="6155301" y="3863689"/>
            <a:chExt cx="125172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9CA819-DA19-41D9-8228-5C24D3F946C1}"/>
                    </a:ext>
                  </a:extLst>
                </p14:cNvPr>
                <p14:cNvContentPartPr/>
                <p14:nvPr/>
              </p14:nvContentPartPr>
              <p14:xfrm>
                <a:off x="6155301" y="3866569"/>
                <a:ext cx="178560" cy="189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9CA819-DA19-41D9-8228-5C24D3F946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46301" y="3857929"/>
                  <a:ext cx="196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A41E0D-6A0E-491C-8698-538BCB5D5E41}"/>
                    </a:ext>
                  </a:extLst>
                </p14:cNvPr>
                <p14:cNvContentPartPr/>
                <p14:nvPr/>
              </p14:nvContentPartPr>
              <p14:xfrm>
                <a:off x="6384621" y="3863689"/>
                <a:ext cx="1022400" cy="3038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A41E0D-6A0E-491C-8698-538BCB5D5E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75621" y="3854689"/>
                  <a:ext cx="104004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FBB677D-2512-4E98-9E7C-1BA62C67874C}"/>
                  </a:ext>
                </a:extLst>
              </p14:cNvPr>
              <p14:cNvContentPartPr/>
              <p14:nvPr/>
            </p14:nvContentPartPr>
            <p14:xfrm>
              <a:off x="5754261" y="4378129"/>
              <a:ext cx="1243800" cy="3873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FBB677D-2512-4E98-9E7C-1BA62C67874C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745261" y="4369129"/>
                <a:ext cx="1261440" cy="40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C03543-CB36-4FD4-A8E4-AF8C88A8C790}"/>
              </a:ext>
            </a:extLst>
          </p:cNvPr>
          <p:cNvGrpSpPr/>
          <p:nvPr/>
        </p:nvGrpSpPr>
        <p:grpSpPr>
          <a:xfrm>
            <a:off x="5528901" y="4934329"/>
            <a:ext cx="1211400" cy="519840"/>
            <a:chOff x="5528901" y="4934329"/>
            <a:chExt cx="1211400" cy="51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B564385-105B-4826-A2CB-CEC9E801D947}"/>
                    </a:ext>
                  </a:extLst>
                </p14:cNvPr>
                <p14:cNvContentPartPr/>
                <p14:nvPr/>
              </p14:nvContentPartPr>
              <p14:xfrm>
                <a:off x="5528901" y="4934329"/>
                <a:ext cx="194400" cy="2188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B564385-105B-4826-A2CB-CEC9E801D94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20261" y="4925329"/>
                  <a:ext cx="212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8B77EF-F6B0-426A-B9BB-4A1F51810910}"/>
                    </a:ext>
                  </a:extLst>
                </p14:cNvPr>
                <p14:cNvContentPartPr/>
                <p14:nvPr/>
              </p14:nvContentPartPr>
              <p14:xfrm>
                <a:off x="5765781" y="5077609"/>
                <a:ext cx="360720" cy="118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8B77EF-F6B0-426A-B9BB-4A1F518109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57141" y="5068609"/>
                  <a:ext cx="378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310AC5E-82D1-4BF3-9A79-D0E937AA26C2}"/>
                    </a:ext>
                  </a:extLst>
                </p14:cNvPr>
                <p14:cNvContentPartPr/>
                <p14:nvPr/>
              </p14:nvContentPartPr>
              <p14:xfrm>
                <a:off x="6212181" y="5088049"/>
                <a:ext cx="199440" cy="75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310AC5E-82D1-4BF3-9A79-D0E937AA26C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03181" y="5079409"/>
                  <a:ext cx="217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23D2625-2373-4F16-9653-B32DDE403BD6}"/>
                    </a:ext>
                  </a:extLst>
                </p14:cNvPr>
                <p14:cNvContentPartPr/>
                <p14:nvPr/>
              </p14:nvContentPartPr>
              <p14:xfrm>
                <a:off x="6524301" y="5002009"/>
                <a:ext cx="27360" cy="2102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23D2625-2373-4F16-9653-B32DDE403B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15661" y="4993369"/>
                  <a:ext cx="45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379534F-8C19-4290-88AA-F566C94E4897}"/>
                    </a:ext>
                  </a:extLst>
                </p14:cNvPr>
                <p14:cNvContentPartPr/>
                <p14:nvPr/>
              </p14:nvContentPartPr>
              <p14:xfrm>
                <a:off x="6537261" y="5132689"/>
                <a:ext cx="203040" cy="321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379534F-8C19-4290-88AA-F566C94E489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28621" y="5123689"/>
                  <a:ext cx="22068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33F7A55-47F3-4535-999D-64A81B708DF5}"/>
              </a:ext>
            </a:extLst>
          </p:cNvPr>
          <p:cNvGrpSpPr/>
          <p:nvPr/>
        </p:nvGrpSpPr>
        <p:grpSpPr>
          <a:xfrm>
            <a:off x="1086141" y="4679449"/>
            <a:ext cx="213480" cy="393480"/>
            <a:chOff x="1086141" y="4679449"/>
            <a:chExt cx="21348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869767-DCC0-403C-9249-0518BD16EA6D}"/>
                    </a:ext>
                  </a:extLst>
                </p14:cNvPr>
                <p14:cNvContentPartPr/>
                <p14:nvPr/>
              </p14:nvContentPartPr>
              <p14:xfrm>
                <a:off x="1086141" y="4679449"/>
                <a:ext cx="76320" cy="317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869767-DCC0-403C-9249-0518BD16EA6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7501" y="4670449"/>
                  <a:ext cx="93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04AE39C-CF04-44A7-836C-6108190CC8DB}"/>
                    </a:ext>
                  </a:extLst>
                </p14:cNvPr>
                <p14:cNvContentPartPr/>
                <p14:nvPr/>
              </p14:nvContentPartPr>
              <p14:xfrm>
                <a:off x="1086501" y="4694929"/>
                <a:ext cx="213120" cy="378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04AE39C-CF04-44A7-836C-6108190CC8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7501" y="4686289"/>
                  <a:ext cx="23076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C9C7B00-E98D-42BE-B2CE-DFA285C71794}"/>
                  </a:ext>
                </a:extLst>
              </p14:cNvPr>
              <p14:cNvContentPartPr/>
              <p14:nvPr/>
            </p14:nvContentPartPr>
            <p14:xfrm>
              <a:off x="1478901" y="4851529"/>
              <a:ext cx="11160" cy="11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C9C7B00-E98D-42BE-B2CE-DFA285C7179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470261" y="4842529"/>
                <a:ext cx="28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18FEC42-818C-47DE-8945-EAD8B43B91C9}"/>
                  </a:ext>
                </a:extLst>
              </p14:cNvPr>
              <p14:cNvContentPartPr/>
              <p14:nvPr/>
            </p14:nvContentPartPr>
            <p14:xfrm>
              <a:off x="1710741" y="4733089"/>
              <a:ext cx="403200" cy="29088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18FEC42-818C-47DE-8945-EAD8B43B91C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02101" y="4724089"/>
                <a:ext cx="42084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F35AD06-213D-4112-B91F-762B7F3FC9D8}"/>
              </a:ext>
            </a:extLst>
          </p:cNvPr>
          <p:cNvGrpSpPr/>
          <p:nvPr/>
        </p:nvGrpSpPr>
        <p:grpSpPr>
          <a:xfrm>
            <a:off x="1021701" y="5335009"/>
            <a:ext cx="1554120" cy="388800"/>
            <a:chOff x="1021701" y="5335009"/>
            <a:chExt cx="155412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4039762-383E-49C3-918D-6B7DF4BBF198}"/>
                    </a:ext>
                  </a:extLst>
                </p14:cNvPr>
                <p14:cNvContentPartPr/>
                <p14:nvPr/>
              </p14:nvContentPartPr>
              <p14:xfrm>
                <a:off x="1021701" y="5427169"/>
                <a:ext cx="59400" cy="231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4039762-383E-49C3-918D-6B7DF4BBF1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3061" y="5418169"/>
                  <a:ext cx="77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2D0C2A-7582-4316-81A4-E4D7C75B2E4A}"/>
                    </a:ext>
                  </a:extLst>
                </p14:cNvPr>
                <p14:cNvContentPartPr/>
                <p14:nvPr/>
              </p14:nvContentPartPr>
              <p14:xfrm>
                <a:off x="1043301" y="5335009"/>
                <a:ext cx="263520" cy="221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2D0C2A-7582-4316-81A4-E4D7C75B2E4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4661" y="5326369"/>
                  <a:ext cx="281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18A4057-BD26-4552-BAEC-A20512B34366}"/>
                    </a:ext>
                  </a:extLst>
                </p14:cNvPr>
                <p14:cNvContentPartPr/>
                <p14:nvPr/>
              </p14:nvContentPartPr>
              <p14:xfrm>
                <a:off x="1291341" y="5416369"/>
                <a:ext cx="279360" cy="294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18A4057-BD26-4552-BAEC-A20512B3436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82701" y="5407369"/>
                  <a:ext cx="297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30A3067-F435-49D3-B3E4-7756D367AA3C}"/>
                    </a:ext>
                  </a:extLst>
                </p14:cNvPr>
                <p14:cNvContentPartPr/>
                <p14:nvPr/>
              </p14:nvContentPartPr>
              <p14:xfrm>
                <a:off x="1656381" y="5523649"/>
                <a:ext cx="129600" cy="199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30A3067-F435-49D3-B3E4-7756D367AA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47741" y="5514649"/>
                  <a:ext cx="147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5B03A2-082F-40FC-98BE-CAA6951D68B8}"/>
                    </a:ext>
                  </a:extLst>
                </p14:cNvPr>
                <p14:cNvContentPartPr/>
                <p14:nvPr/>
              </p14:nvContentPartPr>
              <p14:xfrm>
                <a:off x="1828821" y="5545249"/>
                <a:ext cx="120960" cy="178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5B03A2-082F-40FC-98BE-CAA6951D68B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20181" y="5536609"/>
                  <a:ext cx="138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C2100BB-6B77-4E2B-BAA1-7F87D3BD364C}"/>
                    </a:ext>
                  </a:extLst>
                </p14:cNvPr>
                <p14:cNvContentPartPr/>
                <p14:nvPr/>
              </p14:nvContentPartPr>
              <p14:xfrm>
                <a:off x="2023221" y="5566849"/>
                <a:ext cx="349200" cy="128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C2100BB-6B77-4E2B-BAA1-7F87D3BD364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4221" y="5558209"/>
                  <a:ext cx="366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53D808D-D39F-4340-9461-D2BE55E0490D}"/>
                    </a:ext>
                  </a:extLst>
                </p14:cNvPr>
                <p14:cNvContentPartPr/>
                <p14:nvPr/>
              </p14:nvContentPartPr>
              <p14:xfrm>
                <a:off x="2425701" y="5524009"/>
                <a:ext cx="150120" cy="188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53D808D-D39F-4340-9461-D2BE55E0490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16701" y="5515009"/>
                  <a:ext cx="167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8295E71-70D4-4C89-94CD-60FFFF2D65F0}"/>
              </a:ext>
            </a:extLst>
          </p:cNvPr>
          <p:cNvGrpSpPr/>
          <p:nvPr/>
        </p:nvGrpSpPr>
        <p:grpSpPr>
          <a:xfrm>
            <a:off x="3060381" y="5448049"/>
            <a:ext cx="638280" cy="501840"/>
            <a:chOff x="3060381" y="5448049"/>
            <a:chExt cx="63828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3D35C80-13FA-40F7-B67D-6EA03FFD9921}"/>
                    </a:ext>
                  </a:extLst>
                </p14:cNvPr>
                <p14:cNvContentPartPr/>
                <p14:nvPr/>
              </p14:nvContentPartPr>
              <p14:xfrm>
                <a:off x="3092421" y="5448049"/>
                <a:ext cx="167760" cy="285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3D35C80-13FA-40F7-B67D-6EA03FFD99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083781" y="5439409"/>
                  <a:ext cx="1854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DB99C61-A42A-4614-A8CA-D1D478D1CBCF}"/>
                    </a:ext>
                  </a:extLst>
                </p14:cNvPr>
                <p14:cNvContentPartPr/>
                <p14:nvPr/>
              </p14:nvContentPartPr>
              <p14:xfrm>
                <a:off x="3060381" y="5566489"/>
                <a:ext cx="638280" cy="3834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DB99C61-A42A-4614-A8CA-D1D478D1CBC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51381" y="5557489"/>
                  <a:ext cx="65592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BDE0BE8-240C-4453-8706-86F05E3C58FA}"/>
              </a:ext>
            </a:extLst>
          </p:cNvPr>
          <p:cNvGrpSpPr/>
          <p:nvPr/>
        </p:nvGrpSpPr>
        <p:grpSpPr>
          <a:xfrm>
            <a:off x="4491741" y="5561449"/>
            <a:ext cx="1393200" cy="379800"/>
            <a:chOff x="4491741" y="5561449"/>
            <a:chExt cx="13932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CF08AF-1DE2-482F-828B-5594397D05E1}"/>
                    </a:ext>
                  </a:extLst>
                </p14:cNvPr>
                <p14:cNvContentPartPr/>
                <p14:nvPr/>
              </p14:nvContentPartPr>
              <p14:xfrm>
                <a:off x="4491741" y="5577649"/>
                <a:ext cx="306360" cy="3182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CF08AF-1DE2-482F-828B-5594397D05E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83101" y="5569009"/>
                  <a:ext cx="3240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688D98D-7F2A-4B18-9D27-F5C2F97535D3}"/>
                    </a:ext>
                  </a:extLst>
                </p14:cNvPr>
                <p14:cNvContentPartPr/>
                <p14:nvPr/>
              </p14:nvContentPartPr>
              <p14:xfrm>
                <a:off x="4856781" y="5652889"/>
                <a:ext cx="11160" cy="540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688D98D-7F2A-4B18-9D27-F5C2F97535D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48141" y="5644249"/>
                  <a:ext cx="2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ACD3D1-AB07-4C8B-9347-6D9C98629ACD}"/>
                    </a:ext>
                  </a:extLst>
                </p14:cNvPr>
                <p14:cNvContentPartPr/>
                <p14:nvPr/>
              </p14:nvContentPartPr>
              <p14:xfrm>
                <a:off x="4892061" y="5572249"/>
                <a:ext cx="368640" cy="369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ACD3D1-AB07-4C8B-9347-6D9C98629A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883061" y="5563609"/>
                  <a:ext cx="386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9DD4923-858D-4710-A1BC-ED698B37E186}"/>
                    </a:ext>
                  </a:extLst>
                </p14:cNvPr>
                <p14:cNvContentPartPr/>
                <p14:nvPr/>
              </p14:nvContentPartPr>
              <p14:xfrm>
                <a:off x="5088261" y="5561449"/>
                <a:ext cx="441360" cy="145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9DD4923-858D-4710-A1BC-ED698B37E18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79261" y="5552809"/>
                  <a:ext cx="459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3E2B877-C793-4763-A501-85F7AE56D106}"/>
                    </a:ext>
                  </a:extLst>
                </p14:cNvPr>
                <p14:cNvContentPartPr/>
                <p14:nvPr/>
              </p14:nvContentPartPr>
              <p14:xfrm>
                <a:off x="5410821" y="5749729"/>
                <a:ext cx="474120" cy="98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3E2B877-C793-4763-A501-85F7AE56D1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402181" y="5740729"/>
                  <a:ext cx="4917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827A77A-F45E-4863-9126-DE8898BE9B28}"/>
              </a:ext>
            </a:extLst>
          </p:cNvPr>
          <p:cNvGrpSpPr/>
          <p:nvPr/>
        </p:nvGrpSpPr>
        <p:grpSpPr>
          <a:xfrm>
            <a:off x="6998367" y="2539791"/>
            <a:ext cx="735120" cy="711360"/>
            <a:chOff x="6998367" y="2539791"/>
            <a:chExt cx="73512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1E7A693-786C-43C9-9F45-3AD99F328F3C}"/>
                    </a:ext>
                  </a:extLst>
                </p14:cNvPr>
                <p14:cNvContentPartPr/>
                <p14:nvPr/>
              </p14:nvContentPartPr>
              <p14:xfrm>
                <a:off x="7272687" y="2856231"/>
                <a:ext cx="234360" cy="1918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1E7A693-786C-43C9-9F45-3AD99F328F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63687" y="2847591"/>
                  <a:ext cx="252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2BF074D-AFD1-4D0F-AFD7-D284230E183A}"/>
                    </a:ext>
                  </a:extLst>
                </p14:cNvPr>
                <p14:cNvContentPartPr/>
                <p14:nvPr/>
              </p14:nvContentPartPr>
              <p14:xfrm>
                <a:off x="7347207" y="2940111"/>
                <a:ext cx="10080" cy="12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2BF074D-AFD1-4D0F-AFD7-D284230E183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38207" y="2931471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374B9D5-89DD-492F-94CE-AADCB7D3A8E1}"/>
                    </a:ext>
                  </a:extLst>
                </p14:cNvPr>
                <p14:cNvContentPartPr/>
                <p14:nvPr/>
              </p14:nvContentPartPr>
              <p14:xfrm>
                <a:off x="7332807" y="2939751"/>
                <a:ext cx="83880" cy="16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374B9D5-89DD-492F-94CE-AADCB7D3A8E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24167" y="2930751"/>
                  <a:ext cx="10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3DB751-3ED2-4072-8B82-47FDD21BC354}"/>
                    </a:ext>
                  </a:extLst>
                </p14:cNvPr>
                <p14:cNvContentPartPr/>
                <p14:nvPr/>
              </p14:nvContentPartPr>
              <p14:xfrm>
                <a:off x="7356927" y="2910231"/>
                <a:ext cx="12240" cy="96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3DB751-3ED2-4072-8B82-47FDD21BC3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47927" y="2901591"/>
                  <a:ext cx="29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C7CA7EC-0948-402F-BF83-05E5FE21649F}"/>
                    </a:ext>
                  </a:extLst>
                </p14:cNvPr>
                <p14:cNvContentPartPr/>
                <p14:nvPr/>
              </p14:nvContentPartPr>
              <p14:xfrm>
                <a:off x="7416687" y="2575791"/>
                <a:ext cx="185760" cy="2631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C7CA7EC-0948-402F-BF83-05E5FE21649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07687" y="2566791"/>
                  <a:ext cx="203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B0E2762-5801-414C-A855-FE3BEC7BF7EB}"/>
                    </a:ext>
                  </a:extLst>
                </p14:cNvPr>
                <p14:cNvContentPartPr/>
                <p14:nvPr/>
              </p14:nvContentPartPr>
              <p14:xfrm>
                <a:off x="7571847" y="2539791"/>
                <a:ext cx="36360" cy="1915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B0E2762-5801-414C-A855-FE3BEC7BF7E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63207" y="2531151"/>
                  <a:ext cx="54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D27B63F-4948-43CE-912A-0107CDA2C27D}"/>
                    </a:ext>
                  </a:extLst>
                </p14:cNvPr>
                <p14:cNvContentPartPr/>
                <p14:nvPr/>
              </p14:nvContentPartPr>
              <p14:xfrm>
                <a:off x="7506327" y="2689191"/>
                <a:ext cx="227160" cy="203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D27B63F-4948-43CE-912A-0107CDA2C2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97327" y="2680551"/>
                  <a:ext cx="244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DBDD83C-7C6A-4384-8DE1-7DA64025133F}"/>
                    </a:ext>
                  </a:extLst>
                </p14:cNvPr>
                <p14:cNvContentPartPr/>
                <p14:nvPr/>
              </p14:nvContentPartPr>
              <p14:xfrm>
                <a:off x="7637727" y="2695311"/>
                <a:ext cx="78120" cy="143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DBDD83C-7C6A-4384-8DE1-7DA64025133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29087" y="2686311"/>
                  <a:ext cx="95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4B53B38-3389-4899-A5B6-F2EA820AA157}"/>
                    </a:ext>
                  </a:extLst>
                </p14:cNvPr>
                <p14:cNvContentPartPr/>
                <p14:nvPr/>
              </p14:nvContentPartPr>
              <p14:xfrm>
                <a:off x="7506327" y="2946231"/>
                <a:ext cx="167040" cy="108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4B53B38-3389-4899-A5B6-F2EA820AA15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97327" y="2937231"/>
                  <a:ext cx="184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58D8E16-B91A-4B08-9B12-E8BF59FFEE56}"/>
                    </a:ext>
                  </a:extLst>
                </p14:cNvPr>
                <p14:cNvContentPartPr/>
                <p14:nvPr/>
              </p14:nvContentPartPr>
              <p14:xfrm>
                <a:off x="7410567" y="3089511"/>
                <a:ext cx="60120" cy="161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58D8E16-B91A-4B08-9B12-E8BF59FFEE5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01927" y="3080871"/>
                  <a:ext cx="77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0D0FC93-4EEC-4E0C-BF02-5BA280E3A87C}"/>
                    </a:ext>
                  </a:extLst>
                </p14:cNvPr>
                <p14:cNvContentPartPr/>
                <p14:nvPr/>
              </p14:nvContentPartPr>
              <p14:xfrm>
                <a:off x="7141647" y="3071871"/>
                <a:ext cx="299160" cy="1616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0D0FC93-4EEC-4E0C-BF02-5BA280E3A8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133007" y="3062871"/>
                  <a:ext cx="316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79C870-20D2-496A-B11C-3557A5C7219D}"/>
                    </a:ext>
                  </a:extLst>
                </p14:cNvPr>
                <p14:cNvContentPartPr/>
                <p14:nvPr/>
              </p14:nvContentPartPr>
              <p14:xfrm>
                <a:off x="7111767" y="3185271"/>
                <a:ext cx="119880" cy="54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79C870-20D2-496A-B11C-3557A5C721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103127" y="3176631"/>
                  <a:ext cx="137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82F9068-33D4-4AA8-8D1E-95730173F1B7}"/>
                    </a:ext>
                  </a:extLst>
                </p14:cNvPr>
                <p14:cNvContentPartPr/>
                <p14:nvPr/>
              </p14:nvContentPartPr>
              <p14:xfrm>
                <a:off x="6998367" y="3029751"/>
                <a:ext cx="215640" cy="42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82F9068-33D4-4AA8-8D1E-95730173F1B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9367" y="3021111"/>
                  <a:ext cx="233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95D68A7-50F7-4392-B568-56521EB7C769}"/>
                    </a:ext>
                  </a:extLst>
                </p14:cNvPr>
                <p14:cNvContentPartPr/>
                <p14:nvPr/>
              </p14:nvContentPartPr>
              <p14:xfrm>
                <a:off x="7094127" y="2725191"/>
                <a:ext cx="155520" cy="191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95D68A7-50F7-4392-B568-56521EB7C76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85487" y="2716551"/>
                  <a:ext cx="173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408EDE0-5FBC-4079-899E-54565D48E0EE}"/>
                    </a:ext>
                  </a:extLst>
                </p14:cNvPr>
                <p14:cNvContentPartPr/>
                <p14:nvPr/>
              </p14:nvContentPartPr>
              <p14:xfrm>
                <a:off x="7195287" y="2677311"/>
                <a:ext cx="30240" cy="108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408EDE0-5FBC-4079-899E-54565D48E0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86647" y="2668311"/>
                  <a:ext cx="4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72BF2C8-551C-4D1A-BDF6-31C4FAB5AF5E}"/>
                    </a:ext>
                  </a:extLst>
                </p14:cNvPr>
                <p14:cNvContentPartPr/>
                <p14:nvPr/>
              </p14:nvContentPartPr>
              <p14:xfrm>
                <a:off x="7298967" y="2546631"/>
                <a:ext cx="22320" cy="3222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72BF2C8-551C-4D1A-BDF6-31C4FAB5AF5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90327" y="2537991"/>
                  <a:ext cx="399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4643127-6946-45A9-BD57-FAB68EA86F61}"/>
                    </a:ext>
                  </a:extLst>
                </p14:cNvPr>
                <p14:cNvContentPartPr/>
                <p14:nvPr/>
              </p14:nvContentPartPr>
              <p14:xfrm>
                <a:off x="7267287" y="2641311"/>
                <a:ext cx="54000" cy="24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4643127-6946-45A9-BD57-FAB68EA86F6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58287" y="2632671"/>
                  <a:ext cx="71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18E6A3-6F95-425F-A810-965371DA93B6}"/>
                    </a:ext>
                  </a:extLst>
                </p14:cNvPr>
                <p14:cNvContentPartPr/>
                <p14:nvPr/>
              </p14:nvContentPartPr>
              <p14:xfrm>
                <a:off x="7141287" y="2832471"/>
                <a:ext cx="78120" cy="781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18E6A3-6F95-425F-A810-965371DA93B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32647" y="2823831"/>
                  <a:ext cx="957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A89D1012-DF5C-444C-81EF-B44100D9DAC8}"/>
                  </a:ext>
                </a:extLst>
              </p14:cNvPr>
              <p14:cNvContentPartPr/>
              <p14:nvPr/>
            </p14:nvContentPartPr>
            <p14:xfrm>
              <a:off x="7470327" y="3376431"/>
              <a:ext cx="18360" cy="183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A89D1012-DF5C-444C-81EF-B44100D9DAC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461687" y="3367791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0367E22-170E-4EC9-A471-C608FAD91608}"/>
              </a:ext>
            </a:extLst>
          </p:cNvPr>
          <p:cNvGrpSpPr/>
          <p:nvPr/>
        </p:nvGrpSpPr>
        <p:grpSpPr>
          <a:xfrm>
            <a:off x="6316887" y="5408271"/>
            <a:ext cx="2396880" cy="1255320"/>
            <a:chOff x="6316887" y="5408271"/>
            <a:chExt cx="2396880" cy="12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AC65060-F987-4468-84BF-75F799B87E02}"/>
                    </a:ext>
                  </a:extLst>
                </p14:cNvPr>
                <p14:cNvContentPartPr/>
                <p14:nvPr/>
              </p14:nvContentPartPr>
              <p14:xfrm>
                <a:off x="6857247" y="5946831"/>
                <a:ext cx="205200" cy="1616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AC65060-F987-4468-84BF-75F799B87E0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48607" y="5938191"/>
                  <a:ext cx="22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37AD3A3-6BE0-48F2-9C26-511898487FB6}"/>
                    </a:ext>
                  </a:extLst>
                </p14:cNvPr>
                <p14:cNvContentPartPr/>
                <p14:nvPr/>
              </p14:nvContentPartPr>
              <p14:xfrm>
                <a:off x="6854727" y="6041871"/>
                <a:ext cx="143640" cy="6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37AD3A3-6BE0-48F2-9C26-511898487FB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46087" y="6033231"/>
                  <a:ext cx="16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1E40B24-C828-4D52-9386-A8622BFEF291}"/>
                    </a:ext>
                  </a:extLst>
                </p14:cNvPr>
                <p14:cNvContentPartPr/>
                <p14:nvPr/>
              </p14:nvContentPartPr>
              <p14:xfrm>
                <a:off x="6932487" y="6006231"/>
                <a:ext cx="30240" cy="60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1E40B24-C828-4D52-9386-A8622BFEF2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923847" y="5997231"/>
                  <a:ext cx="47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D65A5A-1CD6-4C35-AE40-10AFC211B797}"/>
                    </a:ext>
                  </a:extLst>
                </p14:cNvPr>
                <p14:cNvContentPartPr/>
                <p14:nvPr/>
              </p14:nvContentPartPr>
              <p14:xfrm>
                <a:off x="7063887" y="5958351"/>
                <a:ext cx="137520" cy="143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D65A5A-1CD6-4C35-AE40-10AFC211B79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054887" y="5949351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192E715-1AE9-4D73-BF9D-31EE9758AD69}"/>
                    </a:ext>
                  </a:extLst>
                </p14:cNvPr>
                <p14:cNvContentPartPr/>
                <p14:nvPr/>
              </p14:nvContentPartPr>
              <p14:xfrm>
                <a:off x="7052007" y="6011991"/>
                <a:ext cx="137880" cy="60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192E715-1AE9-4D73-BF9D-31EE9758AD6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43367" y="6003351"/>
                  <a:ext cx="155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B6DFBA1-3F73-4D1C-A117-0098A62AFF25}"/>
                    </a:ext>
                  </a:extLst>
                </p14:cNvPr>
                <p14:cNvContentPartPr/>
                <p14:nvPr/>
              </p14:nvContentPartPr>
              <p14:xfrm>
                <a:off x="7284567" y="5918751"/>
                <a:ext cx="148320" cy="181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B6DFBA1-3F73-4D1C-A117-0098A62AFF2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75567" y="5910111"/>
                  <a:ext cx="165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723CE3-9C9E-4FBF-9F2C-CD2A9E47E8F1}"/>
                    </a:ext>
                  </a:extLst>
                </p14:cNvPr>
                <p14:cNvContentPartPr/>
                <p14:nvPr/>
              </p14:nvContentPartPr>
              <p14:xfrm>
                <a:off x="7261167" y="5994351"/>
                <a:ext cx="113760" cy="900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723CE3-9C9E-4FBF-9F2C-CD2A9E47E8F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52527" y="5985351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C31C8C3-BDD9-4013-88A6-A5218BC88CC8}"/>
                    </a:ext>
                  </a:extLst>
                </p14:cNvPr>
                <p14:cNvContentPartPr/>
                <p14:nvPr/>
              </p14:nvContentPartPr>
              <p14:xfrm>
                <a:off x="7541607" y="5922351"/>
                <a:ext cx="205200" cy="213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C31C8C3-BDD9-4013-88A6-A5218BC88CC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32607" y="5913711"/>
                  <a:ext cx="222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107B77C-CE90-4649-9C38-3977BA83DE8C}"/>
                    </a:ext>
                  </a:extLst>
                </p14:cNvPr>
                <p14:cNvContentPartPr/>
                <p14:nvPr/>
              </p14:nvContentPartPr>
              <p14:xfrm>
                <a:off x="7559967" y="5976351"/>
                <a:ext cx="131760" cy="66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107B77C-CE90-4649-9C38-3977BA83DE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51327" y="5967351"/>
                  <a:ext cx="149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C35E33E-4B05-4D1C-AD11-B5EC143E596A}"/>
                    </a:ext>
                  </a:extLst>
                </p14:cNvPr>
                <p14:cNvContentPartPr/>
                <p14:nvPr/>
              </p14:nvContentPartPr>
              <p14:xfrm>
                <a:off x="7805487" y="5936391"/>
                <a:ext cx="191520" cy="201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C35E33E-4B05-4D1C-AD11-B5EC143E59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796487" y="5927751"/>
                  <a:ext cx="2091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5CB889-4B5D-43DF-814B-99558E738274}"/>
                    </a:ext>
                  </a:extLst>
                </p14:cNvPr>
                <p14:cNvContentPartPr/>
                <p14:nvPr/>
              </p14:nvContentPartPr>
              <p14:xfrm>
                <a:off x="7799007" y="6011991"/>
                <a:ext cx="149760" cy="540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5CB889-4B5D-43DF-814B-99558E7382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90367" y="6003351"/>
                  <a:ext cx="167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66499D2-4B6F-4BE1-A1A8-3ACD34114905}"/>
                    </a:ext>
                  </a:extLst>
                </p14:cNvPr>
                <p14:cNvContentPartPr/>
                <p14:nvPr/>
              </p14:nvContentPartPr>
              <p14:xfrm>
                <a:off x="8049927" y="5975991"/>
                <a:ext cx="162000" cy="126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66499D2-4B6F-4BE1-A1A8-3ACD3411490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41287" y="5967351"/>
                  <a:ext cx="17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A2E0994-7EDA-4386-875E-21730A61E075}"/>
                    </a:ext>
                  </a:extLst>
                </p14:cNvPr>
                <p14:cNvContentPartPr/>
                <p14:nvPr/>
              </p14:nvContentPartPr>
              <p14:xfrm>
                <a:off x="7595607" y="6005871"/>
                <a:ext cx="18720" cy="1141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A2E0994-7EDA-4386-875E-21730A61E07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586607" y="5997231"/>
                  <a:ext cx="363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D74C9F-4972-46F1-A4D5-17D224E9F0CD}"/>
                    </a:ext>
                  </a:extLst>
                </p14:cNvPr>
                <p14:cNvContentPartPr/>
                <p14:nvPr/>
              </p14:nvContentPartPr>
              <p14:xfrm>
                <a:off x="8038047" y="6036111"/>
                <a:ext cx="201960" cy="30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D74C9F-4972-46F1-A4D5-17D224E9F0C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29407" y="6027111"/>
                  <a:ext cx="21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26D5385-0716-439E-A096-7646E306198E}"/>
                    </a:ext>
                  </a:extLst>
                </p14:cNvPr>
                <p14:cNvContentPartPr/>
                <p14:nvPr/>
              </p14:nvContentPartPr>
              <p14:xfrm>
                <a:off x="8151807" y="6006231"/>
                <a:ext cx="84600" cy="126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26D5385-0716-439E-A096-7646E306198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42807" y="5997231"/>
                  <a:ext cx="10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9093E32-AC24-4AB9-BD07-0895B4D222B6}"/>
                    </a:ext>
                  </a:extLst>
                </p14:cNvPr>
                <p14:cNvContentPartPr/>
                <p14:nvPr/>
              </p14:nvContentPartPr>
              <p14:xfrm>
                <a:off x="6908367" y="5464431"/>
                <a:ext cx="126000" cy="452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9093E32-AC24-4AB9-BD07-0895B4D222B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99727" y="5455431"/>
                  <a:ext cx="1436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135AF7-1E54-4985-A77A-74D624774384}"/>
                    </a:ext>
                  </a:extLst>
                </p14:cNvPr>
                <p14:cNvContentPartPr/>
                <p14:nvPr/>
              </p14:nvContentPartPr>
              <p14:xfrm>
                <a:off x="6932487" y="5551911"/>
                <a:ext cx="137880" cy="161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135AF7-1E54-4985-A77A-74D62477438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23847" y="5543271"/>
                  <a:ext cx="155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CBA7281-674A-441D-9048-9B854EA8035D}"/>
                    </a:ext>
                  </a:extLst>
                </p14:cNvPr>
                <p14:cNvContentPartPr/>
                <p14:nvPr/>
              </p14:nvContentPartPr>
              <p14:xfrm>
                <a:off x="7123647" y="5408271"/>
                <a:ext cx="198360" cy="514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CBA7281-674A-441D-9048-9B854EA8035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14647" y="5399631"/>
                  <a:ext cx="2160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BC27E9B-9401-4561-9BC2-C9BA678F79CE}"/>
                    </a:ext>
                  </a:extLst>
                </p14:cNvPr>
                <p14:cNvContentPartPr/>
                <p14:nvPr/>
              </p14:nvContentPartPr>
              <p14:xfrm>
                <a:off x="7285287" y="5569911"/>
                <a:ext cx="66240" cy="60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BC27E9B-9401-4561-9BC2-C9BA678F79C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76287" y="5560911"/>
                  <a:ext cx="83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FE4626F-6236-4123-A1E3-13FC43443160}"/>
                    </a:ext>
                  </a:extLst>
                </p14:cNvPr>
                <p14:cNvContentPartPr/>
                <p14:nvPr/>
              </p14:nvContentPartPr>
              <p14:xfrm>
                <a:off x="7345047" y="5452191"/>
                <a:ext cx="275400" cy="530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FE4626F-6236-4123-A1E3-13FC4344316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336047" y="5443191"/>
                  <a:ext cx="29304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3FF64F3-3111-4B66-8EB7-1FB1A93A0ABB}"/>
                    </a:ext>
                  </a:extLst>
                </p14:cNvPr>
                <p14:cNvContentPartPr/>
                <p14:nvPr/>
              </p14:nvContentPartPr>
              <p14:xfrm>
                <a:off x="7601727" y="5533911"/>
                <a:ext cx="192240" cy="382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3FF64F3-3111-4B66-8EB7-1FB1A93A0AB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3087" y="5525271"/>
                  <a:ext cx="2098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5C8CA0C-D4F4-4C66-9A02-24180EC8991F}"/>
                    </a:ext>
                  </a:extLst>
                </p14:cNvPr>
                <p14:cNvContentPartPr/>
                <p14:nvPr/>
              </p14:nvContentPartPr>
              <p14:xfrm>
                <a:off x="7751127" y="5587911"/>
                <a:ext cx="42120" cy="1260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5C8CA0C-D4F4-4C66-9A02-24180EC899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42487" y="5578911"/>
                  <a:ext cx="59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4030328-41A6-4BB5-9B86-F458888DF40D}"/>
                    </a:ext>
                  </a:extLst>
                </p14:cNvPr>
                <p14:cNvContentPartPr/>
                <p14:nvPr/>
              </p14:nvContentPartPr>
              <p14:xfrm>
                <a:off x="7876767" y="5548311"/>
                <a:ext cx="162000" cy="4402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4030328-41A6-4BB5-9B86-F458888DF40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68127" y="5539311"/>
                  <a:ext cx="1796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9C97D52-6934-4840-B2A3-316930F76E90}"/>
                    </a:ext>
                  </a:extLst>
                </p14:cNvPr>
                <p14:cNvContentPartPr/>
                <p14:nvPr/>
              </p14:nvContentPartPr>
              <p14:xfrm>
                <a:off x="8014287" y="5611671"/>
                <a:ext cx="54000" cy="126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9C97D52-6934-4840-B2A3-316930F76E9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05287" y="5603031"/>
                  <a:ext cx="71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3701AD-1E53-4179-AA52-3C9143BA8BA6}"/>
                    </a:ext>
                  </a:extLst>
                </p14:cNvPr>
                <p14:cNvContentPartPr/>
                <p14:nvPr/>
              </p14:nvContentPartPr>
              <p14:xfrm>
                <a:off x="8163687" y="5653431"/>
                <a:ext cx="197640" cy="394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3701AD-1E53-4179-AA52-3C9143BA8BA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54687" y="5644791"/>
                  <a:ext cx="215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02B24E8-549F-4635-BD70-29629012B558}"/>
                    </a:ext>
                  </a:extLst>
                </p14:cNvPr>
                <p14:cNvContentPartPr/>
                <p14:nvPr/>
              </p14:nvContentPartPr>
              <p14:xfrm>
                <a:off x="6481047" y="5779431"/>
                <a:ext cx="356400" cy="239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02B24E8-549F-4635-BD70-29629012B55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472047" y="5770431"/>
                  <a:ext cx="374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BAADE45-348B-4130-99D1-424FF144904C}"/>
                    </a:ext>
                  </a:extLst>
                </p14:cNvPr>
                <p14:cNvContentPartPr/>
                <p14:nvPr/>
              </p14:nvContentPartPr>
              <p14:xfrm>
                <a:off x="6502287" y="5785191"/>
                <a:ext cx="126000" cy="143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BAADE45-348B-4130-99D1-424FF144904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93287" y="5776191"/>
                  <a:ext cx="143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F4E8809-3C0C-41EF-914D-1E1428620178}"/>
                    </a:ext>
                  </a:extLst>
                </p14:cNvPr>
                <p14:cNvContentPartPr/>
                <p14:nvPr/>
              </p14:nvContentPartPr>
              <p14:xfrm>
                <a:off x="6347127" y="6125751"/>
                <a:ext cx="460080" cy="1915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F4E8809-3C0C-41EF-914D-1E14286201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38487" y="6116751"/>
                  <a:ext cx="477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0BA652B-1502-4482-9EF5-AA572543553E}"/>
                    </a:ext>
                  </a:extLst>
                </p14:cNvPr>
                <p14:cNvContentPartPr/>
                <p14:nvPr/>
              </p14:nvContentPartPr>
              <p14:xfrm>
                <a:off x="6316887" y="6275151"/>
                <a:ext cx="161640" cy="209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0BA652B-1502-4482-9EF5-AA572543553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08247" y="6266151"/>
                  <a:ext cx="179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66296BC-15E2-43F0-96BD-B42934548918}"/>
                    </a:ext>
                  </a:extLst>
                </p14:cNvPr>
                <p14:cNvContentPartPr/>
                <p14:nvPr/>
              </p14:nvContentPartPr>
              <p14:xfrm>
                <a:off x="6783087" y="6188031"/>
                <a:ext cx="100800" cy="428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66296BC-15E2-43F0-96BD-B429345489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774447" y="6179031"/>
                  <a:ext cx="118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64EF496-FA08-4764-99A2-DD164FFE4633}"/>
                    </a:ext>
                  </a:extLst>
                </p14:cNvPr>
                <p14:cNvContentPartPr/>
                <p14:nvPr/>
              </p14:nvContentPartPr>
              <p14:xfrm>
                <a:off x="7016367" y="6179391"/>
                <a:ext cx="48240" cy="436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64EF496-FA08-4764-99A2-DD164FFE463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007367" y="6170751"/>
                  <a:ext cx="65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A38A489-D8C2-4116-ABF0-7827FAD905C3}"/>
                    </a:ext>
                  </a:extLst>
                </p14:cNvPr>
                <p14:cNvContentPartPr/>
                <p14:nvPr/>
              </p14:nvContentPartPr>
              <p14:xfrm>
                <a:off x="7113567" y="6185511"/>
                <a:ext cx="154440" cy="424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A38A489-D8C2-4116-ABF0-7827FAD905C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04927" y="6176511"/>
                  <a:ext cx="17208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EF259B2-AF39-4079-A225-94F8467C3D09}"/>
                    </a:ext>
                  </a:extLst>
                </p14:cNvPr>
                <p14:cNvContentPartPr/>
                <p14:nvPr/>
              </p14:nvContentPartPr>
              <p14:xfrm>
                <a:off x="7183407" y="6376671"/>
                <a:ext cx="144000" cy="1252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EF259B2-AF39-4079-A225-94F8467C3D0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174767" y="6368031"/>
                  <a:ext cx="161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393BBE7-02F0-4EEB-8F1C-39750F65D278}"/>
                    </a:ext>
                  </a:extLst>
                </p14:cNvPr>
                <p14:cNvContentPartPr/>
                <p14:nvPr/>
              </p14:nvContentPartPr>
              <p14:xfrm>
                <a:off x="7374927" y="6149151"/>
                <a:ext cx="221400" cy="455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393BBE7-02F0-4EEB-8F1C-39750F65D2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65927" y="6140151"/>
                  <a:ext cx="2390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E42BEC3-8D15-4715-915F-1DB715D148A1}"/>
                    </a:ext>
                  </a:extLst>
                </p14:cNvPr>
                <p14:cNvContentPartPr/>
                <p14:nvPr/>
              </p14:nvContentPartPr>
              <p14:xfrm>
                <a:off x="7380687" y="6430671"/>
                <a:ext cx="155880" cy="66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E42BEC3-8D15-4715-915F-1DB715D148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72047" y="6421671"/>
                  <a:ext cx="173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8FFE2D7-531D-4A58-BAA7-0E8DB3976F3A}"/>
                    </a:ext>
                  </a:extLst>
                </p14:cNvPr>
                <p14:cNvContentPartPr/>
                <p14:nvPr/>
              </p14:nvContentPartPr>
              <p14:xfrm>
                <a:off x="7673727" y="6208911"/>
                <a:ext cx="119880" cy="442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8FFE2D7-531D-4A58-BAA7-0E8DB3976F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64727" y="6200271"/>
                  <a:ext cx="137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412D918-E8C5-4246-BBA7-4D5F4A1CBF61}"/>
                    </a:ext>
                  </a:extLst>
                </p14:cNvPr>
                <p14:cNvContentPartPr/>
                <p14:nvPr/>
              </p14:nvContentPartPr>
              <p14:xfrm>
                <a:off x="7673727" y="6187671"/>
                <a:ext cx="340920" cy="434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412D918-E8C5-4246-BBA7-4D5F4A1CBF6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64727" y="6179031"/>
                  <a:ext cx="3585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80FB864-76D5-40A8-A9C1-3DDE8A20DB4D}"/>
                    </a:ext>
                  </a:extLst>
                </p14:cNvPr>
                <p14:cNvContentPartPr/>
                <p14:nvPr/>
              </p14:nvContentPartPr>
              <p14:xfrm>
                <a:off x="7888647" y="6496191"/>
                <a:ext cx="137880" cy="42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80FB864-76D5-40A8-A9C1-3DDE8A20DB4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80007" y="6487551"/>
                  <a:ext cx="15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DFFFCF-2F2D-4526-A236-57C13A149185}"/>
                    </a:ext>
                  </a:extLst>
                </p14:cNvPr>
                <p14:cNvContentPartPr/>
                <p14:nvPr/>
              </p14:nvContentPartPr>
              <p14:xfrm>
                <a:off x="8074047" y="6113871"/>
                <a:ext cx="123840" cy="549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DFFFCF-2F2D-4526-A236-57C13A14918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65047" y="6104871"/>
                  <a:ext cx="1414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9B17FA7-BC26-499C-8E9D-A6D4B1877FE6}"/>
                    </a:ext>
                  </a:extLst>
                </p14:cNvPr>
                <p14:cNvContentPartPr/>
                <p14:nvPr/>
              </p14:nvContentPartPr>
              <p14:xfrm>
                <a:off x="8295087" y="5994351"/>
                <a:ext cx="299160" cy="66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9B17FA7-BC26-499C-8E9D-A6D4B1877FE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86447" y="5985351"/>
                  <a:ext cx="31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699B4AC-D69C-40A7-AA25-671EAC9E385F}"/>
                    </a:ext>
                  </a:extLst>
                </p14:cNvPr>
                <p14:cNvContentPartPr/>
                <p14:nvPr/>
              </p14:nvContentPartPr>
              <p14:xfrm>
                <a:off x="8516127" y="5922351"/>
                <a:ext cx="197640" cy="179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699B4AC-D69C-40A7-AA25-671EAC9E385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07487" y="5913711"/>
                  <a:ext cx="215280" cy="19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E0B3F0F5-327A-4EB2-983B-A0B2BBEB57F1}"/>
                  </a:ext>
                </a:extLst>
              </p14:cNvPr>
              <p14:cNvContentPartPr/>
              <p14:nvPr/>
            </p14:nvContentPartPr>
            <p14:xfrm>
              <a:off x="1561647" y="3747231"/>
              <a:ext cx="3327480" cy="1083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E0B3F0F5-327A-4EB2-983B-A0B2BBEB57F1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552647" y="3738231"/>
                <a:ext cx="334512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18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137083-5827-4F53-99A4-D19C45A4D495}"/>
              </a:ext>
            </a:extLst>
          </p:cNvPr>
          <p:cNvGrpSpPr/>
          <p:nvPr/>
        </p:nvGrpSpPr>
        <p:grpSpPr>
          <a:xfrm>
            <a:off x="727581" y="128986"/>
            <a:ext cx="2757960" cy="444960"/>
            <a:chOff x="727581" y="128986"/>
            <a:chExt cx="2757960" cy="44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BAEE0D-8D7A-453E-A0DF-7D9A413E9A33}"/>
                    </a:ext>
                  </a:extLst>
                </p14:cNvPr>
                <p14:cNvContentPartPr/>
                <p14:nvPr/>
              </p14:nvContentPartPr>
              <p14:xfrm>
                <a:off x="813981" y="144826"/>
                <a:ext cx="223560" cy="11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BAEE0D-8D7A-453E-A0DF-7D9A413E9A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4981" y="136186"/>
                  <a:ext cx="24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4C13C9-AB60-4B01-B5C8-F56A920696DF}"/>
                    </a:ext>
                  </a:extLst>
                </p14:cNvPr>
                <p14:cNvContentPartPr/>
                <p14:nvPr/>
              </p14:nvContentPartPr>
              <p14:xfrm>
                <a:off x="801381" y="139426"/>
                <a:ext cx="86400" cy="221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4C13C9-AB60-4B01-B5C8-F56A920696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2381" y="130786"/>
                  <a:ext cx="104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3D4128-23F0-4987-982A-609CFC4ADF22}"/>
                    </a:ext>
                  </a:extLst>
                </p14:cNvPr>
                <p14:cNvContentPartPr/>
                <p14:nvPr/>
              </p14:nvContentPartPr>
              <p14:xfrm>
                <a:off x="817221" y="139786"/>
                <a:ext cx="1280520" cy="434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3D4128-23F0-4987-982A-609CFC4ADF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8581" y="130786"/>
                  <a:ext cx="1298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1232DCE-97CF-4435-AA27-585C4FBD44A3}"/>
                    </a:ext>
                  </a:extLst>
                </p14:cNvPr>
                <p14:cNvContentPartPr/>
                <p14:nvPr/>
              </p14:nvContentPartPr>
              <p14:xfrm>
                <a:off x="2237421" y="220426"/>
                <a:ext cx="22680" cy="12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1232DCE-97CF-4435-AA27-585C4FBD44A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8421" y="211426"/>
                  <a:ext cx="4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5B5A7D-8084-4678-AB0C-8BEF2B65FDE2}"/>
                    </a:ext>
                  </a:extLst>
                </p14:cNvPr>
                <p14:cNvContentPartPr/>
                <p14:nvPr/>
              </p14:nvContentPartPr>
              <p14:xfrm>
                <a:off x="2576181" y="128986"/>
                <a:ext cx="667080" cy="194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5B5A7D-8084-4678-AB0C-8BEF2B65FD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67541" y="119986"/>
                  <a:ext cx="684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8879C7-95E9-4511-919B-3F1A3381B7EF}"/>
                    </a:ext>
                  </a:extLst>
                </p14:cNvPr>
                <p14:cNvContentPartPr/>
                <p14:nvPr/>
              </p14:nvContentPartPr>
              <p14:xfrm>
                <a:off x="727581" y="349306"/>
                <a:ext cx="2757960" cy="11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8879C7-95E9-4511-919B-3F1A3381B7E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941" y="340666"/>
                  <a:ext cx="2775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0BBDCA-7D9F-480C-B188-1A77D37F2555}"/>
              </a:ext>
            </a:extLst>
          </p:cNvPr>
          <p:cNvGrpSpPr/>
          <p:nvPr/>
        </p:nvGrpSpPr>
        <p:grpSpPr>
          <a:xfrm>
            <a:off x="1550901" y="500146"/>
            <a:ext cx="4425120" cy="1113840"/>
            <a:chOff x="1550901" y="500146"/>
            <a:chExt cx="4425120" cy="11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7DB1C0-6BA8-4408-86FF-E8050F898786}"/>
                    </a:ext>
                  </a:extLst>
                </p14:cNvPr>
                <p14:cNvContentPartPr/>
                <p14:nvPr/>
              </p14:nvContentPartPr>
              <p14:xfrm>
                <a:off x="1550901" y="742066"/>
                <a:ext cx="235440" cy="220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7DB1C0-6BA8-4408-86FF-E8050F8987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42261" y="733426"/>
                  <a:ext cx="253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4790D1-A94E-4516-A93F-79CFBF6D2B56}"/>
                    </a:ext>
                  </a:extLst>
                </p14:cNvPr>
                <p14:cNvContentPartPr/>
                <p14:nvPr/>
              </p14:nvContentPartPr>
              <p14:xfrm>
                <a:off x="1812621" y="796066"/>
                <a:ext cx="215640" cy="145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4790D1-A94E-4516-A93F-79CFBF6D2B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03621" y="787066"/>
                  <a:ext cx="23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4C5CD23-AA98-4377-B049-5D59225A883A}"/>
                    </a:ext>
                  </a:extLst>
                </p14:cNvPr>
                <p14:cNvContentPartPr/>
                <p14:nvPr/>
              </p14:nvContentPartPr>
              <p14:xfrm>
                <a:off x="1807581" y="801466"/>
                <a:ext cx="220680" cy="150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4C5CD23-AA98-4377-B049-5D59225A883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98581" y="792826"/>
                  <a:ext cx="23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E29188A-6EC2-4CF2-BEBE-96A49F197E41}"/>
                    </a:ext>
                  </a:extLst>
                </p14:cNvPr>
                <p14:cNvContentPartPr/>
                <p14:nvPr/>
              </p14:nvContentPartPr>
              <p14:xfrm>
                <a:off x="2221221" y="709666"/>
                <a:ext cx="237240" cy="27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E29188A-6EC2-4CF2-BEBE-96A49F197E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12221" y="701026"/>
                  <a:ext cx="254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D7E8DB-9F0D-40CD-AD59-CC82B997EDB6}"/>
                    </a:ext>
                  </a:extLst>
                </p14:cNvPr>
                <p14:cNvContentPartPr/>
                <p14:nvPr/>
              </p14:nvContentPartPr>
              <p14:xfrm>
                <a:off x="2167581" y="876706"/>
                <a:ext cx="140040" cy="32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D7E8DB-9F0D-40CD-AD59-CC82B997EDB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58581" y="867706"/>
                  <a:ext cx="157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89D7B4C-3A87-483B-9084-DAE107BD7111}"/>
                    </a:ext>
                  </a:extLst>
                </p14:cNvPr>
                <p14:cNvContentPartPr/>
                <p14:nvPr/>
              </p14:nvContentPartPr>
              <p14:xfrm>
                <a:off x="2253621" y="607786"/>
                <a:ext cx="452160" cy="172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89D7B4C-3A87-483B-9084-DAE107BD71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44621" y="598786"/>
                  <a:ext cx="469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7447B8-0DB0-4FB9-8EEB-BF96D25321CD}"/>
                    </a:ext>
                  </a:extLst>
                </p14:cNvPr>
                <p14:cNvContentPartPr/>
                <p14:nvPr/>
              </p14:nvContentPartPr>
              <p14:xfrm>
                <a:off x="2603181" y="849706"/>
                <a:ext cx="124200" cy="5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7447B8-0DB0-4FB9-8EEB-BF96D25321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4181" y="840706"/>
                  <a:ext cx="141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AB38AA-502F-4DA1-88E0-7ADECE1AB532}"/>
                    </a:ext>
                  </a:extLst>
                </p14:cNvPr>
                <p14:cNvContentPartPr/>
                <p14:nvPr/>
              </p14:nvContentPartPr>
              <p14:xfrm>
                <a:off x="2990541" y="779866"/>
                <a:ext cx="14004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AB38AA-502F-4DA1-88E0-7ADECE1AB53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81541" y="770866"/>
                  <a:ext cx="157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C6214A1-C075-4205-8A1C-DAB277298E8D}"/>
                    </a:ext>
                  </a:extLst>
                </p14:cNvPr>
                <p14:cNvContentPartPr/>
                <p14:nvPr/>
              </p14:nvContentPartPr>
              <p14:xfrm>
                <a:off x="3323901" y="554146"/>
                <a:ext cx="205200" cy="19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6214A1-C075-4205-8A1C-DAB277298E8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15261" y="545146"/>
                  <a:ext cx="222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698CD6-7D50-4BA2-A7F6-4B57CB8AA895}"/>
                    </a:ext>
                  </a:extLst>
                </p14:cNvPr>
                <p14:cNvContentPartPr/>
                <p14:nvPr/>
              </p14:nvContentPartPr>
              <p14:xfrm>
                <a:off x="3657261" y="559186"/>
                <a:ext cx="129600" cy="22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698CD6-7D50-4BA2-A7F6-4B57CB8AA8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48621" y="550186"/>
                  <a:ext cx="1472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D46365-2A49-4659-BB6E-A04A9B5C391B}"/>
                    </a:ext>
                  </a:extLst>
                </p14:cNvPr>
                <p14:cNvContentPartPr/>
                <p14:nvPr/>
              </p14:nvContentPartPr>
              <p14:xfrm>
                <a:off x="3314541" y="500146"/>
                <a:ext cx="760320" cy="382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D46365-2A49-4659-BB6E-A04A9B5C39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5901" y="491146"/>
                  <a:ext cx="7779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D82DBA-9C32-433E-AA0F-9870D28EC92E}"/>
                    </a:ext>
                  </a:extLst>
                </p14:cNvPr>
                <p14:cNvContentPartPr/>
                <p14:nvPr/>
              </p14:nvContentPartPr>
              <p14:xfrm>
                <a:off x="3379701" y="946186"/>
                <a:ext cx="578520" cy="13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D82DBA-9C32-433E-AA0F-9870D28EC9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71061" y="937546"/>
                  <a:ext cx="596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199F35-57DC-46B0-8413-22EDF1ACF06D}"/>
                    </a:ext>
                  </a:extLst>
                </p14:cNvPr>
                <p14:cNvContentPartPr/>
                <p14:nvPr/>
              </p14:nvContentPartPr>
              <p14:xfrm>
                <a:off x="3770301" y="908746"/>
                <a:ext cx="151200" cy="19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199F35-57DC-46B0-8413-22EDF1ACF0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1301" y="900106"/>
                  <a:ext cx="168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1E07B6D-6FAC-4454-84E3-F83C3BA075F2}"/>
                    </a:ext>
                  </a:extLst>
                </p14:cNvPr>
                <p14:cNvContentPartPr/>
                <p14:nvPr/>
              </p14:nvContentPartPr>
              <p14:xfrm>
                <a:off x="3102501" y="1059586"/>
                <a:ext cx="1523520" cy="194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1E07B6D-6FAC-4454-84E3-F83C3BA075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093861" y="1050586"/>
                  <a:ext cx="1541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B4E111-706E-48B0-959F-F2F1B0DDCF40}"/>
                    </a:ext>
                  </a:extLst>
                </p14:cNvPr>
                <p14:cNvContentPartPr/>
                <p14:nvPr/>
              </p14:nvContentPartPr>
              <p14:xfrm>
                <a:off x="3544221" y="1313026"/>
                <a:ext cx="925920" cy="300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B4E111-706E-48B0-959F-F2F1B0DDCF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5221" y="1304386"/>
                  <a:ext cx="94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E62465-9D6A-494B-9011-C73F72B9BA42}"/>
                    </a:ext>
                  </a:extLst>
                </p14:cNvPr>
                <p14:cNvContentPartPr/>
                <p14:nvPr/>
              </p14:nvContentPartPr>
              <p14:xfrm>
                <a:off x="4787301" y="1269466"/>
                <a:ext cx="105120" cy="196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E62465-9D6A-494B-9011-C73F72B9BA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78661" y="1260826"/>
                  <a:ext cx="122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D5F71B-F2BA-4ACE-937E-7B9E2E3B6EAF}"/>
                    </a:ext>
                  </a:extLst>
                </p14:cNvPr>
                <p14:cNvContentPartPr/>
                <p14:nvPr/>
              </p14:nvContentPartPr>
              <p14:xfrm>
                <a:off x="5303181" y="1247866"/>
                <a:ext cx="11160" cy="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D5F71B-F2BA-4ACE-937E-7B9E2E3B6E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94541" y="1238866"/>
                  <a:ext cx="28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11676F-374D-43AA-9619-3508015DD616}"/>
                    </a:ext>
                  </a:extLst>
                </p14:cNvPr>
                <p14:cNvContentPartPr/>
                <p14:nvPr/>
              </p14:nvContentPartPr>
              <p14:xfrm>
                <a:off x="5190501" y="1156426"/>
                <a:ext cx="290880" cy="31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11676F-374D-43AA-9619-3508015DD6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81501" y="1147426"/>
                  <a:ext cx="3085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B0AE96-1FA5-481F-A4C3-3F89D34DA959}"/>
                    </a:ext>
                  </a:extLst>
                </p14:cNvPr>
                <p14:cNvContentPartPr/>
                <p14:nvPr/>
              </p14:nvContentPartPr>
              <p14:xfrm>
                <a:off x="5470221" y="1263706"/>
                <a:ext cx="263880" cy="108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B0AE96-1FA5-481F-A4C3-3F89D34DA95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61221" y="1255066"/>
                  <a:ext cx="281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D0BA25-3DFF-475D-852C-B82B24AC6417}"/>
                    </a:ext>
                  </a:extLst>
                </p14:cNvPr>
                <p14:cNvContentPartPr/>
                <p14:nvPr/>
              </p14:nvContentPartPr>
              <p14:xfrm>
                <a:off x="5609901" y="1183066"/>
                <a:ext cx="16560" cy="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D0BA25-3DFF-475D-852C-B82B24AC641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01261" y="1174426"/>
                  <a:ext cx="3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C99D7C1-D6C6-4D6D-BFFB-49A46541880E}"/>
                    </a:ext>
                  </a:extLst>
                </p14:cNvPr>
                <p14:cNvContentPartPr/>
                <p14:nvPr/>
              </p14:nvContentPartPr>
              <p14:xfrm>
                <a:off x="5728341" y="1161826"/>
                <a:ext cx="32760" cy="199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C99D7C1-D6C6-4D6D-BFFB-49A4654188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9341" y="1152826"/>
                  <a:ext cx="5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B11407-3A1C-48F4-9D67-D1144C1421DD}"/>
                    </a:ext>
                  </a:extLst>
                </p14:cNvPr>
                <p14:cNvContentPartPr/>
                <p14:nvPr/>
              </p14:nvContentPartPr>
              <p14:xfrm>
                <a:off x="5695941" y="1232026"/>
                <a:ext cx="280080" cy="120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B11407-3A1C-48F4-9D67-D1144C1421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87301" y="1223026"/>
                  <a:ext cx="297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9E1024E-287C-497B-A518-D311B4A1835A}"/>
              </a:ext>
            </a:extLst>
          </p:cNvPr>
          <p:cNvGrpSpPr/>
          <p:nvPr/>
        </p:nvGrpSpPr>
        <p:grpSpPr>
          <a:xfrm>
            <a:off x="1570341" y="1505986"/>
            <a:ext cx="1763280" cy="710280"/>
            <a:chOff x="1570341" y="1505986"/>
            <a:chExt cx="1763280" cy="71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E56F464-7849-4C25-8B46-53188E86DDD0}"/>
                    </a:ext>
                  </a:extLst>
                </p14:cNvPr>
                <p14:cNvContentPartPr/>
                <p14:nvPr/>
              </p14:nvContentPartPr>
              <p14:xfrm>
                <a:off x="1726581" y="1505986"/>
                <a:ext cx="150840" cy="3067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E56F464-7849-4C25-8B46-53188E86DD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17581" y="1497346"/>
                  <a:ext cx="168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3AA0FC-26A4-47D1-94F1-F212588A5983}"/>
                    </a:ext>
                  </a:extLst>
                </p14:cNvPr>
                <p14:cNvContentPartPr/>
                <p14:nvPr/>
              </p14:nvContentPartPr>
              <p14:xfrm>
                <a:off x="1570341" y="1903786"/>
                <a:ext cx="344520" cy="16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3AA0FC-26A4-47D1-94F1-F212588A598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61701" y="1895146"/>
                  <a:ext cx="362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60701D-235E-436E-BC9B-04B054DEBF28}"/>
                    </a:ext>
                  </a:extLst>
                </p14:cNvPr>
                <p14:cNvContentPartPr/>
                <p14:nvPr/>
              </p14:nvContentPartPr>
              <p14:xfrm>
                <a:off x="1581141" y="1951306"/>
                <a:ext cx="188640" cy="194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60701D-235E-436E-BC9B-04B054DEBF2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72501" y="1942666"/>
                  <a:ext cx="206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14E432-EDF3-41D7-80D1-836DE44FF9AF}"/>
                    </a:ext>
                  </a:extLst>
                </p14:cNvPr>
                <p14:cNvContentPartPr/>
                <p14:nvPr/>
              </p14:nvContentPartPr>
              <p14:xfrm>
                <a:off x="1769421" y="2060026"/>
                <a:ext cx="145440" cy="97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14E432-EDF3-41D7-80D1-836DE44FF9A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60781" y="2051026"/>
                  <a:ext cx="163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72030D7-4CBF-41A6-ADCE-3E039FB891B3}"/>
                    </a:ext>
                  </a:extLst>
                </p14:cNvPr>
                <p14:cNvContentPartPr/>
                <p14:nvPr/>
              </p14:nvContentPartPr>
              <p14:xfrm>
                <a:off x="1791021" y="2070826"/>
                <a:ext cx="135000" cy="145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72030D7-4CBF-41A6-ADCE-3E039FB891B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82021" y="2061826"/>
                  <a:ext cx="152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293735-D633-4FB0-BC4B-DF317CC6B3CB}"/>
                    </a:ext>
                  </a:extLst>
                </p14:cNvPr>
                <p14:cNvContentPartPr/>
                <p14:nvPr/>
              </p14:nvContentPartPr>
              <p14:xfrm>
                <a:off x="2169021" y="1774906"/>
                <a:ext cx="118800" cy="5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293735-D633-4FB0-BC4B-DF317CC6B3C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60381" y="1765906"/>
                  <a:ext cx="136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BD3E9CF-315D-43EF-9A3F-301844D845FD}"/>
                    </a:ext>
                  </a:extLst>
                </p14:cNvPr>
                <p14:cNvContentPartPr/>
                <p14:nvPr/>
              </p14:nvContentPartPr>
              <p14:xfrm>
                <a:off x="2049141" y="1796506"/>
                <a:ext cx="118800" cy="226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BD3E9CF-315D-43EF-9A3F-301844D845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40501" y="1787506"/>
                  <a:ext cx="1364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D69B27-1ABB-408B-9A1B-B2586A81E13A}"/>
                    </a:ext>
                  </a:extLst>
                </p14:cNvPr>
                <p14:cNvContentPartPr/>
                <p14:nvPr/>
              </p14:nvContentPartPr>
              <p14:xfrm>
                <a:off x="2382141" y="1710466"/>
                <a:ext cx="178200" cy="263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D69B27-1ABB-408B-9A1B-B2586A81E1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373501" y="1701466"/>
                  <a:ext cx="195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181D7F-4DC6-47E0-939F-567D6F4C228A}"/>
                    </a:ext>
                  </a:extLst>
                </p14:cNvPr>
                <p14:cNvContentPartPr/>
                <p14:nvPr/>
              </p14:nvContentPartPr>
              <p14:xfrm>
                <a:off x="2527941" y="1715506"/>
                <a:ext cx="667440" cy="355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181D7F-4DC6-47E0-939F-567D6F4C228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18941" y="1706866"/>
                  <a:ext cx="6850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7FE844-8A9C-421B-832F-D54F13B3AF36}"/>
                    </a:ext>
                  </a:extLst>
                </p14:cNvPr>
                <p14:cNvContentPartPr/>
                <p14:nvPr/>
              </p14:nvContentPartPr>
              <p14:xfrm>
                <a:off x="3141021" y="1812346"/>
                <a:ext cx="192600" cy="19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7FE844-8A9C-421B-832F-D54F13B3AF3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132381" y="1803706"/>
                  <a:ext cx="210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3372536-7843-4FF0-8A1F-9E6047D2C99F}"/>
                    </a:ext>
                  </a:extLst>
                </p14:cNvPr>
                <p14:cNvContentPartPr/>
                <p14:nvPr/>
              </p14:nvContentPartPr>
              <p14:xfrm>
                <a:off x="2102781" y="1941586"/>
                <a:ext cx="129600" cy="21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3372536-7843-4FF0-8A1F-9E6047D2C9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94141" y="1932586"/>
                  <a:ext cx="147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B7E6B6-F293-4705-B12D-7E1EF02A1154}"/>
              </a:ext>
            </a:extLst>
          </p:cNvPr>
          <p:cNvGrpSpPr/>
          <p:nvPr/>
        </p:nvGrpSpPr>
        <p:grpSpPr>
          <a:xfrm>
            <a:off x="5264301" y="1774906"/>
            <a:ext cx="668520" cy="285120"/>
            <a:chOff x="5264301" y="1774906"/>
            <a:chExt cx="66852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17142E-3FED-460C-A3E1-C3F279D5CA34}"/>
                    </a:ext>
                  </a:extLst>
                </p14:cNvPr>
                <p14:cNvContentPartPr/>
                <p14:nvPr/>
              </p14:nvContentPartPr>
              <p14:xfrm>
                <a:off x="5319381" y="1774906"/>
                <a:ext cx="204840" cy="21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17142E-3FED-460C-A3E1-C3F279D5CA3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10741" y="1765906"/>
                  <a:ext cx="222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6C08D9-690C-4AD6-AF51-6DA475EE52F6}"/>
                    </a:ext>
                  </a:extLst>
                </p14:cNvPr>
                <p14:cNvContentPartPr/>
                <p14:nvPr/>
              </p14:nvContentPartPr>
              <p14:xfrm>
                <a:off x="5264301" y="1850146"/>
                <a:ext cx="200880" cy="14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6C08D9-690C-4AD6-AF51-6DA475EE52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255301" y="1841146"/>
                  <a:ext cx="218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A09101-362A-40B3-8BE3-80E88085CECE}"/>
                    </a:ext>
                  </a:extLst>
                </p14:cNvPr>
                <p14:cNvContentPartPr/>
                <p14:nvPr/>
              </p14:nvContentPartPr>
              <p14:xfrm>
                <a:off x="5529621" y="1775266"/>
                <a:ext cx="209520" cy="226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A09101-362A-40B3-8BE3-80E88085CE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520981" y="1766266"/>
                  <a:ext cx="227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005D4B8-23D0-46A1-8D0D-EDAE560D85F4}"/>
                    </a:ext>
                  </a:extLst>
                </p14:cNvPr>
                <p14:cNvContentPartPr/>
                <p14:nvPr/>
              </p14:nvContentPartPr>
              <p14:xfrm>
                <a:off x="5685141" y="1812346"/>
                <a:ext cx="247680" cy="247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005D4B8-23D0-46A1-8D0D-EDAE560D85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676501" y="1803706"/>
                  <a:ext cx="2653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1063E21-4911-4AF5-9757-ED39E5C4C24A}"/>
              </a:ext>
            </a:extLst>
          </p:cNvPr>
          <p:cNvGrpSpPr/>
          <p:nvPr/>
        </p:nvGrpSpPr>
        <p:grpSpPr>
          <a:xfrm>
            <a:off x="6298581" y="1731706"/>
            <a:ext cx="215280" cy="278280"/>
            <a:chOff x="6298581" y="1731706"/>
            <a:chExt cx="21528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9B42FE-210B-4034-BA6E-5DF13D334155}"/>
                    </a:ext>
                  </a:extLst>
                </p14:cNvPr>
                <p14:cNvContentPartPr/>
                <p14:nvPr/>
              </p14:nvContentPartPr>
              <p14:xfrm>
                <a:off x="6298581" y="1731706"/>
                <a:ext cx="91800" cy="231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9B42FE-210B-4034-BA6E-5DF13D33415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89581" y="1723066"/>
                  <a:ext cx="109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FD46057-9EA7-41A4-9460-9BBFE484457B}"/>
                    </a:ext>
                  </a:extLst>
                </p14:cNvPr>
                <p14:cNvContentPartPr/>
                <p14:nvPr/>
              </p14:nvContentPartPr>
              <p14:xfrm>
                <a:off x="6406221" y="1860586"/>
                <a:ext cx="107640" cy="149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FD46057-9EA7-41A4-9460-9BBFE484457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97221" y="1851946"/>
                  <a:ext cx="1252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66B65A8-36CC-48C7-A14D-553EF8A097D1}"/>
              </a:ext>
            </a:extLst>
          </p:cNvPr>
          <p:cNvGrpSpPr/>
          <p:nvPr/>
        </p:nvGrpSpPr>
        <p:grpSpPr>
          <a:xfrm>
            <a:off x="6836421" y="1732066"/>
            <a:ext cx="1398600" cy="248040"/>
            <a:chOff x="6836421" y="1732066"/>
            <a:chExt cx="139860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0A5D57-8FE9-46EA-BF11-561EE248C580}"/>
                    </a:ext>
                  </a:extLst>
                </p14:cNvPr>
                <p14:cNvContentPartPr/>
                <p14:nvPr/>
              </p14:nvContentPartPr>
              <p14:xfrm>
                <a:off x="6836421" y="1829266"/>
                <a:ext cx="102600" cy="108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0A5D57-8FE9-46EA-BF11-561EE248C58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27421" y="1820266"/>
                  <a:ext cx="120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149FA41-85D8-4748-91F7-C445ED77D08F}"/>
                    </a:ext>
                  </a:extLst>
                </p14:cNvPr>
                <p14:cNvContentPartPr/>
                <p14:nvPr/>
              </p14:nvContentPartPr>
              <p14:xfrm>
                <a:off x="7014261" y="1855186"/>
                <a:ext cx="43200" cy="12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149FA41-85D8-4748-91F7-C445ED77D0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05261" y="1846186"/>
                  <a:ext cx="60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AAFCED8-F190-49CB-B639-0DA11019476D}"/>
                    </a:ext>
                  </a:extLst>
                </p14:cNvPr>
                <p14:cNvContentPartPr/>
                <p14:nvPr/>
              </p14:nvContentPartPr>
              <p14:xfrm>
                <a:off x="7169781" y="1787506"/>
                <a:ext cx="242280" cy="160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AAFCED8-F190-49CB-B639-0DA11019476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61141" y="1778866"/>
                  <a:ext cx="259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4B9DB4-9C16-439F-A381-AB0C7915BF93}"/>
                    </a:ext>
                  </a:extLst>
                </p14:cNvPr>
                <p14:cNvContentPartPr/>
                <p14:nvPr/>
              </p14:nvContentPartPr>
              <p14:xfrm>
                <a:off x="7283181" y="1732066"/>
                <a:ext cx="226080" cy="118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4B9DB4-9C16-439F-A381-AB0C7915BF9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74541" y="1723066"/>
                  <a:ext cx="243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2B637F-2782-460C-A9C5-23EEB5940D3B}"/>
                    </a:ext>
                  </a:extLst>
                </p14:cNvPr>
                <p14:cNvContentPartPr/>
                <p14:nvPr/>
              </p14:nvContentPartPr>
              <p14:xfrm>
                <a:off x="7454901" y="1850146"/>
                <a:ext cx="43560" cy="86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2B637F-2782-460C-A9C5-23EEB5940D3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45901" y="1841146"/>
                  <a:ext cx="61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3EE579-7794-4F4B-ADAC-610B45063DD5}"/>
                    </a:ext>
                  </a:extLst>
                </p14:cNvPr>
                <p14:cNvContentPartPr/>
                <p14:nvPr/>
              </p14:nvContentPartPr>
              <p14:xfrm>
                <a:off x="7567941" y="1833946"/>
                <a:ext cx="565200" cy="135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3EE579-7794-4F4B-ADAC-610B45063DD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558941" y="1825306"/>
                  <a:ext cx="58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7C07DE-8A6B-42BC-8A58-A6D186FBAB07}"/>
                    </a:ext>
                  </a:extLst>
                </p14:cNvPr>
                <p14:cNvContentPartPr/>
                <p14:nvPr/>
              </p14:nvContentPartPr>
              <p14:xfrm>
                <a:off x="8234661" y="1866346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7C07DE-8A6B-42BC-8A58-A6D186FBAB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226021" y="1857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06EBEF2-14EA-4E28-87AC-4B271ACCC2C8}"/>
              </a:ext>
            </a:extLst>
          </p:cNvPr>
          <p:cNvGrpSpPr/>
          <p:nvPr/>
        </p:nvGrpSpPr>
        <p:grpSpPr>
          <a:xfrm>
            <a:off x="3786501" y="1747906"/>
            <a:ext cx="1076040" cy="366120"/>
            <a:chOff x="3786501" y="1747906"/>
            <a:chExt cx="107604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33F2AA-1332-47D8-8CBC-49687F15B43C}"/>
                    </a:ext>
                  </a:extLst>
                </p14:cNvPr>
                <p14:cNvContentPartPr/>
                <p14:nvPr/>
              </p14:nvContentPartPr>
              <p14:xfrm>
                <a:off x="3786501" y="1775266"/>
                <a:ext cx="107640" cy="295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33F2AA-1332-47D8-8CBC-49687F15B4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77861" y="1766266"/>
                  <a:ext cx="125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334D25-27C9-4BFE-9C12-7C31E4266376}"/>
                    </a:ext>
                  </a:extLst>
                </p14:cNvPr>
                <p14:cNvContentPartPr/>
                <p14:nvPr/>
              </p14:nvContentPartPr>
              <p14:xfrm>
                <a:off x="3980181" y="1747906"/>
                <a:ext cx="108000" cy="247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334D25-27C9-4BFE-9C12-7C31E426637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71181" y="1739266"/>
                  <a:ext cx="1256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206B69-8B53-41C2-BF0A-2C15E0D49487}"/>
                    </a:ext>
                  </a:extLst>
                </p14:cNvPr>
                <p14:cNvContentPartPr/>
                <p14:nvPr/>
              </p14:nvContentPartPr>
              <p14:xfrm>
                <a:off x="4087821" y="1793266"/>
                <a:ext cx="414000" cy="157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206B69-8B53-41C2-BF0A-2C15E0D494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78821" y="1784266"/>
                  <a:ext cx="431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517451-FA1F-4613-9F05-98DD63857A85}"/>
                    </a:ext>
                  </a:extLst>
                </p14:cNvPr>
                <p14:cNvContentPartPr/>
                <p14:nvPr/>
              </p14:nvContentPartPr>
              <p14:xfrm>
                <a:off x="4351341" y="1860946"/>
                <a:ext cx="269640" cy="113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517451-FA1F-4613-9F05-98DD63857A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342341" y="1852306"/>
                  <a:ext cx="287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E05A2AC-77A4-45C5-BC44-A0DBDCAEB73E}"/>
                    </a:ext>
                  </a:extLst>
                </p14:cNvPr>
                <p14:cNvContentPartPr/>
                <p14:nvPr/>
              </p14:nvContentPartPr>
              <p14:xfrm>
                <a:off x="4759941" y="2000626"/>
                <a:ext cx="102600" cy="11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E05A2AC-77A4-45C5-BC44-A0DBDCAEB7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51301" y="1991986"/>
                  <a:ext cx="120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E187C5-F362-40EB-A909-E08950564DBC}"/>
                    </a:ext>
                  </a:extLst>
                </p14:cNvPr>
                <p14:cNvContentPartPr/>
                <p14:nvPr/>
              </p14:nvContentPartPr>
              <p14:xfrm>
                <a:off x="4238301" y="1898386"/>
                <a:ext cx="75960" cy="1400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E187C5-F362-40EB-A909-E08950564D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229661" y="1889746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E522D0-7CD1-4C85-A76B-0946B0DCAC34}"/>
                    </a:ext>
                  </a:extLst>
                </p14:cNvPr>
                <p14:cNvContentPartPr/>
                <p14:nvPr/>
              </p14:nvContentPartPr>
              <p14:xfrm>
                <a:off x="4318941" y="1806946"/>
                <a:ext cx="5760" cy="5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E522D0-7CD1-4C85-A76B-0946B0DCAC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10301" y="1798306"/>
                  <a:ext cx="2340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F49622-0208-4920-882C-12819FF8B2E4}"/>
              </a:ext>
            </a:extLst>
          </p:cNvPr>
          <p:cNvGrpSpPr/>
          <p:nvPr/>
        </p:nvGrpSpPr>
        <p:grpSpPr>
          <a:xfrm>
            <a:off x="1716501" y="2280346"/>
            <a:ext cx="3598200" cy="694440"/>
            <a:chOff x="1716501" y="2280346"/>
            <a:chExt cx="3598200" cy="69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EF38A6-41D1-49BF-97B3-F9972AEC4755}"/>
                    </a:ext>
                  </a:extLst>
                </p14:cNvPr>
                <p14:cNvContentPartPr/>
                <p14:nvPr/>
              </p14:nvContentPartPr>
              <p14:xfrm>
                <a:off x="1716501" y="2489866"/>
                <a:ext cx="2451960" cy="484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EF38A6-41D1-49BF-97B3-F9972AEC47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07861" y="2481226"/>
                  <a:ext cx="24696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8534FAA-375C-4E0B-80DC-52DD3D31CA39}"/>
                    </a:ext>
                  </a:extLst>
                </p14:cNvPr>
                <p14:cNvContentPartPr/>
                <p14:nvPr/>
              </p14:nvContentPartPr>
              <p14:xfrm>
                <a:off x="4163061" y="2280346"/>
                <a:ext cx="1151640" cy="2534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8534FAA-375C-4E0B-80DC-52DD3D31CA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54061" y="2271346"/>
                  <a:ext cx="116928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9866705-827D-4897-866B-02E7486DF66D}"/>
                  </a:ext>
                </a:extLst>
              </p14:cNvPr>
              <p14:cNvContentPartPr/>
              <p14:nvPr/>
            </p14:nvContentPartPr>
            <p14:xfrm>
              <a:off x="6504141" y="225826"/>
              <a:ext cx="2080440" cy="11714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9866705-827D-4897-866B-02E7486DF66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95501" y="216826"/>
                <a:ext cx="2098080" cy="11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2B0F75C0-A8DE-4B3A-A8DA-E5DCBEFF0373}"/>
                  </a:ext>
                </a:extLst>
              </p14:cNvPr>
              <p14:cNvContentPartPr/>
              <p14:nvPr/>
            </p14:nvContentPartPr>
            <p14:xfrm>
              <a:off x="6959541" y="517786"/>
              <a:ext cx="291240" cy="33192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2B0F75C0-A8DE-4B3A-A8DA-E5DCBEFF037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950901" y="509146"/>
                <a:ext cx="30888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265FB9F-0351-4709-A46E-BD26A8C4686B}"/>
                  </a:ext>
                </a:extLst>
              </p14:cNvPr>
              <p14:cNvContentPartPr/>
              <p14:nvPr/>
            </p14:nvContentPartPr>
            <p14:xfrm>
              <a:off x="6766581" y="351106"/>
              <a:ext cx="132120" cy="2624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265FB9F-0351-4709-A46E-BD26A8C468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757581" y="342106"/>
                <a:ext cx="1497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4D691C7-650D-4C05-AE7D-235A4E07AE07}"/>
                  </a:ext>
                </a:extLst>
              </p14:cNvPr>
              <p14:cNvContentPartPr/>
              <p14:nvPr/>
            </p14:nvContentPartPr>
            <p14:xfrm>
              <a:off x="6793221" y="215026"/>
              <a:ext cx="75600" cy="864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4D691C7-650D-4C05-AE7D-235A4E07AE0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84581" y="206026"/>
                <a:ext cx="932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3E04E03-39ED-4EA0-A555-77B95D813D43}"/>
                  </a:ext>
                </a:extLst>
              </p14:cNvPr>
              <p14:cNvContentPartPr/>
              <p14:nvPr/>
            </p14:nvContentPartPr>
            <p14:xfrm>
              <a:off x="6949101" y="290266"/>
              <a:ext cx="91800" cy="57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3E04E03-39ED-4EA0-A555-77B95D813D4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940461" y="281626"/>
                <a:ext cx="109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9415F97-E74B-443F-BD2C-B62D576E2BA3}"/>
                  </a:ext>
                </a:extLst>
              </p14:cNvPr>
              <p14:cNvContentPartPr/>
              <p14:nvPr/>
            </p14:nvContentPartPr>
            <p14:xfrm>
              <a:off x="6927861" y="333466"/>
              <a:ext cx="102600" cy="576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9415F97-E74B-443F-BD2C-B62D576E2BA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918861" y="324466"/>
                <a:ext cx="120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0209F6E-441A-48DF-882C-9B60E5786A82}"/>
                  </a:ext>
                </a:extLst>
              </p14:cNvPr>
              <p14:cNvContentPartPr/>
              <p14:nvPr/>
            </p14:nvContentPartPr>
            <p14:xfrm>
              <a:off x="7113261" y="268666"/>
              <a:ext cx="94680" cy="8676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0209F6E-441A-48DF-882C-9B60E5786A8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104261" y="259666"/>
                <a:ext cx="112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72E0F63-EBF2-44E9-810F-DF75F4736B73}"/>
                  </a:ext>
                </a:extLst>
              </p14:cNvPr>
              <p14:cNvContentPartPr/>
              <p14:nvPr/>
            </p14:nvContentPartPr>
            <p14:xfrm>
              <a:off x="7116141" y="133666"/>
              <a:ext cx="118800" cy="817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72E0F63-EBF2-44E9-810F-DF75F4736B7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07141" y="125026"/>
                <a:ext cx="1364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7E44A86-656A-4D56-A92B-9B127F392042}"/>
                  </a:ext>
                </a:extLst>
              </p14:cNvPr>
              <p14:cNvContentPartPr/>
              <p14:nvPr/>
            </p14:nvContentPartPr>
            <p14:xfrm>
              <a:off x="919821" y="3216346"/>
              <a:ext cx="285120" cy="1994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7E44A86-656A-4D56-A92B-9B127F39204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1181" y="3207706"/>
                <a:ext cx="302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EAA8118-C400-48C1-800B-2BCE0FD7F503}"/>
                  </a:ext>
                </a:extLst>
              </p14:cNvPr>
              <p14:cNvContentPartPr/>
              <p14:nvPr/>
            </p14:nvContentPartPr>
            <p14:xfrm>
              <a:off x="1172541" y="3254146"/>
              <a:ext cx="177840" cy="140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EAA8118-C400-48C1-800B-2BCE0FD7F50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63541" y="3245146"/>
                <a:ext cx="1954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2E89446-CE54-45DF-A8C1-2EB646189368}"/>
                  </a:ext>
                </a:extLst>
              </p14:cNvPr>
              <p14:cNvContentPartPr/>
              <p14:nvPr/>
            </p14:nvContentPartPr>
            <p14:xfrm>
              <a:off x="1220781" y="3259546"/>
              <a:ext cx="156240" cy="118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2E89446-CE54-45DF-A8C1-2EB64618936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12141" y="3250546"/>
                <a:ext cx="1738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722A5E-94B8-42E1-9533-07D0B4F0D062}"/>
                  </a:ext>
                </a:extLst>
              </p14:cNvPr>
              <p14:cNvContentPartPr/>
              <p14:nvPr/>
            </p14:nvContentPartPr>
            <p14:xfrm>
              <a:off x="1446501" y="3168106"/>
              <a:ext cx="274680" cy="3016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722A5E-94B8-42E1-9533-07D0B4F0D06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437861" y="3159466"/>
                <a:ext cx="29232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6956980-03EB-4656-B1ED-D41112C45AD5}"/>
                  </a:ext>
                </a:extLst>
              </p14:cNvPr>
              <p14:cNvContentPartPr/>
              <p14:nvPr/>
            </p14:nvContentPartPr>
            <p14:xfrm>
              <a:off x="1549101" y="3130306"/>
              <a:ext cx="129600" cy="11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6956980-03EB-4656-B1ED-D41112C45AD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540101" y="3121306"/>
                <a:ext cx="1472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B8E7068-A9C4-42C9-8391-3E2797FCC7A9}"/>
                  </a:ext>
                </a:extLst>
              </p14:cNvPr>
              <p14:cNvContentPartPr/>
              <p14:nvPr/>
            </p14:nvContentPartPr>
            <p14:xfrm>
              <a:off x="1893261" y="3254146"/>
              <a:ext cx="86400" cy="11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B8E7068-A9C4-42C9-8391-3E2797FCC7A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884261" y="3245146"/>
                <a:ext cx="10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48C6145-8980-4DF8-AD43-921D5B9A61C0}"/>
                  </a:ext>
                </a:extLst>
              </p14:cNvPr>
              <p14:cNvContentPartPr/>
              <p14:nvPr/>
            </p14:nvContentPartPr>
            <p14:xfrm>
              <a:off x="1877061" y="3345586"/>
              <a:ext cx="91800" cy="111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48C6145-8980-4DF8-AD43-921D5B9A61C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868061" y="3336586"/>
                <a:ext cx="109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DA6649E-87CE-4F78-8A0D-318A86551903}"/>
                  </a:ext>
                </a:extLst>
              </p14:cNvPr>
              <p14:cNvContentPartPr/>
              <p14:nvPr/>
            </p14:nvContentPartPr>
            <p14:xfrm>
              <a:off x="2194221" y="3065866"/>
              <a:ext cx="177840" cy="3229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DA6649E-87CE-4F78-8A0D-318A8655190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85581" y="3056866"/>
                <a:ext cx="19548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35BDE56-390C-4FE1-9775-0FD67CD41318}"/>
                  </a:ext>
                </a:extLst>
              </p14:cNvPr>
              <p14:cNvContentPartPr/>
              <p14:nvPr/>
            </p14:nvContentPartPr>
            <p14:xfrm>
              <a:off x="2367381" y="3172786"/>
              <a:ext cx="85680" cy="165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35BDE56-390C-4FE1-9775-0FD67CD413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358741" y="3164146"/>
                <a:ext cx="1033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174046C-7A03-4E13-B5CD-021CAE4A846C}"/>
                  </a:ext>
                </a:extLst>
              </p14:cNvPr>
              <p14:cNvContentPartPr/>
              <p14:nvPr/>
            </p14:nvContentPartPr>
            <p14:xfrm>
              <a:off x="2344701" y="3189706"/>
              <a:ext cx="162000" cy="1238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174046C-7A03-4E13-B5CD-021CAE4A846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336061" y="3180706"/>
                <a:ext cx="1796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6893B4E-04A6-4DCC-B7EE-A543B1BFEF45}"/>
                  </a:ext>
                </a:extLst>
              </p14:cNvPr>
              <p14:cNvContentPartPr/>
              <p14:nvPr/>
            </p14:nvContentPartPr>
            <p14:xfrm>
              <a:off x="2425701" y="3055066"/>
              <a:ext cx="48600" cy="921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6893B4E-04A6-4DCC-B7EE-A543B1BFEF4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416701" y="3046066"/>
                <a:ext cx="66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DC09BD3-B86D-4995-AD21-B76176716C1C}"/>
                  </a:ext>
                </a:extLst>
              </p14:cNvPr>
              <p14:cNvContentPartPr/>
              <p14:nvPr/>
            </p14:nvContentPartPr>
            <p14:xfrm>
              <a:off x="2640621" y="2989906"/>
              <a:ext cx="140400" cy="183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DC09BD3-B86D-4995-AD21-B76176716C1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31981" y="2980906"/>
                <a:ext cx="1580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CF1A029-5908-4272-936D-F232EF69259F}"/>
                  </a:ext>
                </a:extLst>
              </p14:cNvPr>
              <p14:cNvContentPartPr/>
              <p14:nvPr/>
            </p14:nvContentPartPr>
            <p14:xfrm>
              <a:off x="2481141" y="3298786"/>
              <a:ext cx="390600" cy="201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CF1A029-5908-4272-936D-F232EF69259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72141" y="3290146"/>
                <a:ext cx="408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C0EFEC-47EF-4AFF-81B5-98110B01D02B}"/>
                  </a:ext>
                </a:extLst>
              </p14:cNvPr>
              <p14:cNvContentPartPr/>
              <p14:nvPr/>
            </p14:nvContentPartPr>
            <p14:xfrm>
              <a:off x="2548821" y="3345586"/>
              <a:ext cx="270000" cy="1836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C0EFEC-47EF-4AFF-81B5-98110B01D02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539821" y="3336586"/>
                <a:ext cx="287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15EBF6A-54D9-440F-9109-C3E07B9B4C50}"/>
                  </a:ext>
                </a:extLst>
              </p14:cNvPr>
              <p14:cNvContentPartPr/>
              <p14:nvPr/>
            </p14:nvContentPartPr>
            <p14:xfrm>
              <a:off x="2727021" y="3415426"/>
              <a:ext cx="97200" cy="1242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15EBF6A-54D9-440F-9109-C3E07B9B4C5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718021" y="3406426"/>
                <a:ext cx="1148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A245D24-6786-40D6-BA0F-A6AD2BED5656}"/>
              </a:ext>
            </a:extLst>
          </p:cNvPr>
          <p:cNvGrpSpPr/>
          <p:nvPr/>
        </p:nvGrpSpPr>
        <p:grpSpPr>
          <a:xfrm>
            <a:off x="3098181" y="2936266"/>
            <a:ext cx="3819240" cy="788400"/>
            <a:chOff x="3098181" y="2936266"/>
            <a:chExt cx="3819240" cy="78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A94131F-447A-4226-A553-8DA039B0ADED}"/>
                    </a:ext>
                  </a:extLst>
                </p14:cNvPr>
                <p14:cNvContentPartPr/>
                <p14:nvPr/>
              </p14:nvContentPartPr>
              <p14:xfrm>
                <a:off x="3098181" y="3280786"/>
                <a:ext cx="140040" cy="165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A94131F-447A-4226-A553-8DA039B0AD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89181" y="3272146"/>
                  <a:ext cx="157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4630E5-CBAA-4AEE-8F35-C2614645C438}"/>
                    </a:ext>
                  </a:extLst>
                </p14:cNvPr>
                <p14:cNvContentPartPr/>
                <p14:nvPr/>
              </p14:nvContentPartPr>
              <p14:xfrm>
                <a:off x="3173421" y="3205546"/>
                <a:ext cx="38160" cy="135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4630E5-CBAA-4AEE-8F35-C2614645C4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64421" y="3196906"/>
                  <a:ext cx="55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B1FBC37-FA32-49ED-96C8-45811AA6A4DC}"/>
                    </a:ext>
                  </a:extLst>
                </p14:cNvPr>
                <p14:cNvContentPartPr/>
                <p14:nvPr/>
              </p14:nvContentPartPr>
              <p14:xfrm>
                <a:off x="3291141" y="3194746"/>
                <a:ext cx="178200" cy="409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B1FBC37-FA32-49ED-96C8-45811AA6A4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82501" y="3186106"/>
                  <a:ext cx="1958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DF7E8A4-A406-447E-A19B-7604A1CF7723}"/>
                    </a:ext>
                  </a:extLst>
                </p14:cNvPr>
                <p14:cNvContentPartPr/>
                <p14:nvPr/>
              </p14:nvContentPartPr>
              <p14:xfrm>
                <a:off x="3388341" y="3100066"/>
                <a:ext cx="135000" cy="84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DF7E8A4-A406-447E-A19B-7604A1CF77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79701" y="3091066"/>
                  <a:ext cx="152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B95F8E2-6EC9-455B-989A-81644EE088D0}"/>
                    </a:ext>
                  </a:extLst>
                </p14:cNvPr>
                <p14:cNvContentPartPr/>
                <p14:nvPr/>
              </p14:nvContentPartPr>
              <p14:xfrm>
                <a:off x="3528381" y="2975866"/>
                <a:ext cx="382320" cy="2728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B95F8E2-6EC9-455B-989A-81644EE088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19381" y="2967226"/>
                  <a:ext cx="3999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9DCA402-A909-40D9-BB40-4A5050E18973}"/>
                    </a:ext>
                  </a:extLst>
                </p14:cNvPr>
                <p14:cNvContentPartPr/>
                <p14:nvPr/>
              </p14:nvContentPartPr>
              <p14:xfrm>
                <a:off x="3549981" y="3342346"/>
                <a:ext cx="237240" cy="382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9DCA402-A909-40D9-BB40-4A5050E189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40981" y="3333706"/>
                  <a:ext cx="254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78DA084-6822-4524-82CF-C46892BB6AD2}"/>
                    </a:ext>
                  </a:extLst>
                </p14:cNvPr>
                <p14:cNvContentPartPr/>
                <p14:nvPr/>
              </p14:nvContentPartPr>
              <p14:xfrm>
                <a:off x="3990981" y="3011866"/>
                <a:ext cx="118800" cy="355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78DA084-6822-4524-82CF-C46892BB6A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81981" y="3003226"/>
                  <a:ext cx="136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B5914B-37C2-4998-A223-10437604DC5F}"/>
                    </a:ext>
                  </a:extLst>
                </p14:cNvPr>
                <p14:cNvContentPartPr/>
                <p14:nvPr/>
              </p14:nvContentPartPr>
              <p14:xfrm>
                <a:off x="4281501" y="3119506"/>
                <a:ext cx="135000" cy="135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B5914B-37C2-4998-A223-10437604DC5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72501" y="3110866"/>
                  <a:ext cx="152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5FA598C-B20E-4D01-A3DA-65EEE7ABB558}"/>
                    </a:ext>
                  </a:extLst>
                </p14:cNvPr>
                <p14:cNvContentPartPr/>
                <p14:nvPr/>
              </p14:nvContentPartPr>
              <p14:xfrm>
                <a:off x="4265301" y="3124906"/>
                <a:ext cx="145440" cy="150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5FA598C-B20E-4D01-A3DA-65EEE7ABB5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56301" y="3116266"/>
                  <a:ext cx="163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36910D-EA5E-42A3-9962-5885FFDD41CE}"/>
                    </a:ext>
                  </a:extLst>
                </p14:cNvPr>
                <p14:cNvContentPartPr/>
                <p14:nvPr/>
              </p14:nvContentPartPr>
              <p14:xfrm>
                <a:off x="4524141" y="2936266"/>
                <a:ext cx="177120" cy="371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36910D-EA5E-42A3-9962-5885FFDD41C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15141" y="2927266"/>
                  <a:ext cx="194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226D2B3-E239-41BD-AADB-338B337C5CDE}"/>
                    </a:ext>
                  </a:extLst>
                </p14:cNvPr>
                <p14:cNvContentPartPr/>
                <p14:nvPr/>
              </p14:nvContentPartPr>
              <p14:xfrm>
                <a:off x="4657701" y="3114106"/>
                <a:ext cx="108000" cy="156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226D2B3-E239-41BD-AADB-338B337C5C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49061" y="3105466"/>
                  <a:ext cx="125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A0CB8F7-E4EB-4A75-ADAB-2DBE6275B237}"/>
                    </a:ext>
                  </a:extLst>
                </p14:cNvPr>
                <p14:cNvContentPartPr/>
                <p14:nvPr/>
              </p14:nvContentPartPr>
              <p14:xfrm>
                <a:off x="4711701" y="2980186"/>
                <a:ext cx="118800" cy="1346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A0CB8F7-E4EB-4A75-ADAB-2DBE6275B23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02701" y="2971186"/>
                  <a:ext cx="136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D6416B-BE11-4717-8D41-865081464026}"/>
                    </a:ext>
                  </a:extLst>
                </p14:cNvPr>
                <p14:cNvContentPartPr/>
                <p14:nvPr/>
              </p14:nvContentPartPr>
              <p14:xfrm>
                <a:off x="4867221" y="2995666"/>
                <a:ext cx="226440" cy="329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D6416B-BE11-4717-8D41-86508146402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58581" y="2987026"/>
                  <a:ext cx="244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90B94E-3C6D-464E-98C1-B4D95C0AD5EA}"/>
                    </a:ext>
                  </a:extLst>
                </p14:cNvPr>
                <p14:cNvContentPartPr/>
                <p14:nvPr/>
              </p14:nvContentPartPr>
              <p14:xfrm>
                <a:off x="4872981" y="3162706"/>
                <a:ext cx="150840" cy="219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90B94E-3C6D-464E-98C1-B4D95C0AD5E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64341" y="3153706"/>
                  <a:ext cx="168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EB3F2B-A357-46A9-9124-15DD4F7955D4}"/>
                    </a:ext>
                  </a:extLst>
                </p14:cNvPr>
                <p14:cNvContentPartPr/>
                <p14:nvPr/>
              </p14:nvContentPartPr>
              <p14:xfrm>
                <a:off x="5034261" y="3296626"/>
                <a:ext cx="64800" cy="92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EB3F2B-A357-46A9-9124-15DD4F7955D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25621" y="3287986"/>
                  <a:ext cx="8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4F2294-3C10-4760-8CDE-60360F50A3EF}"/>
                    </a:ext>
                  </a:extLst>
                </p14:cNvPr>
                <p14:cNvContentPartPr/>
                <p14:nvPr/>
              </p14:nvContentPartPr>
              <p14:xfrm>
                <a:off x="5050461" y="3313186"/>
                <a:ext cx="64800" cy="81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4F2294-3C10-4760-8CDE-60360F50A3E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41821" y="3304186"/>
                  <a:ext cx="82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C1EEB20-D562-4D5C-825C-ABE515115AC6}"/>
                    </a:ext>
                  </a:extLst>
                </p14:cNvPr>
                <p14:cNvContentPartPr/>
                <p14:nvPr/>
              </p14:nvContentPartPr>
              <p14:xfrm>
                <a:off x="5281941" y="3151906"/>
                <a:ext cx="102600" cy="11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C1EEB20-D562-4D5C-825C-ABE515115A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72941" y="3142906"/>
                  <a:ext cx="12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1EB2C13-DEAC-4460-91BC-0A118003EB1A}"/>
                    </a:ext>
                  </a:extLst>
                </p14:cNvPr>
                <p14:cNvContentPartPr/>
                <p14:nvPr/>
              </p14:nvContentPartPr>
              <p14:xfrm>
                <a:off x="5313981" y="3065866"/>
                <a:ext cx="54000" cy="172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1EB2C13-DEAC-4460-91BC-0A118003EB1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05341" y="3056866"/>
                  <a:ext cx="71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A1403F2-BB82-4681-A9C6-B4EEABF64F52}"/>
                    </a:ext>
                  </a:extLst>
                </p14:cNvPr>
                <p14:cNvContentPartPr/>
                <p14:nvPr/>
              </p14:nvContentPartPr>
              <p14:xfrm>
                <a:off x="5443221" y="3097906"/>
                <a:ext cx="167040" cy="366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A1403F2-BB82-4681-A9C6-B4EEABF64F5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34221" y="3089266"/>
                  <a:ext cx="184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6FEFFA7-2322-456E-AA17-A89B2F707647}"/>
                    </a:ext>
                  </a:extLst>
                </p14:cNvPr>
                <p14:cNvContentPartPr/>
                <p14:nvPr/>
              </p14:nvContentPartPr>
              <p14:xfrm>
                <a:off x="5674341" y="3054706"/>
                <a:ext cx="237240" cy="28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6FEFFA7-2322-456E-AA17-A89B2F7076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65341" y="3046066"/>
                  <a:ext cx="254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72E149F-A2B0-4C4F-901E-BA734B4A923D}"/>
                    </a:ext>
                  </a:extLst>
                </p14:cNvPr>
                <p14:cNvContentPartPr/>
                <p14:nvPr/>
              </p14:nvContentPartPr>
              <p14:xfrm>
                <a:off x="5701341" y="3189346"/>
                <a:ext cx="135000" cy="16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72E149F-A2B0-4C4F-901E-BA734B4A923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2701" y="3180706"/>
                  <a:ext cx="152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AA2545-6590-4676-8D61-8FF157E99F09}"/>
                    </a:ext>
                  </a:extLst>
                </p14:cNvPr>
                <p14:cNvContentPartPr/>
                <p14:nvPr/>
              </p14:nvContentPartPr>
              <p14:xfrm>
                <a:off x="5765781" y="3243346"/>
                <a:ext cx="137880" cy="296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AA2545-6590-4676-8D61-8FF157E99F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57141" y="3234346"/>
                  <a:ext cx="1555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24A4968-5EB6-4980-A469-3B695843720A}"/>
                    </a:ext>
                  </a:extLst>
                </p14:cNvPr>
                <p14:cNvContentPartPr/>
                <p14:nvPr/>
              </p14:nvContentPartPr>
              <p14:xfrm>
                <a:off x="6056301" y="3151906"/>
                <a:ext cx="129600" cy="11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24A4968-5EB6-4980-A469-3B695843720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47661" y="3142906"/>
                  <a:ext cx="14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8590C2-BF6E-4E63-A945-1BDE0297BA93}"/>
                    </a:ext>
                  </a:extLst>
                </p14:cNvPr>
                <p14:cNvContentPartPr/>
                <p14:nvPr/>
              </p14:nvContentPartPr>
              <p14:xfrm>
                <a:off x="6131541" y="3119506"/>
                <a:ext cx="32760" cy="140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8590C2-BF6E-4E63-A945-1BDE0297BA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22901" y="3110866"/>
                  <a:ext cx="5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B6A11BB-CC46-4B4D-8429-F53C90BFD761}"/>
                    </a:ext>
                  </a:extLst>
                </p14:cNvPr>
                <p14:cNvContentPartPr/>
                <p14:nvPr/>
              </p14:nvContentPartPr>
              <p14:xfrm>
                <a:off x="6332421" y="3113386"/>
                <a:ext cx="41760" cy="10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B6A11BB-CC46-4B4D-8429-F53C90BFD7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23781" y="3104746"/>
                  <a:ext cx="59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C4A76A-CA41-465A-B655-2D632AA3332C}"/>
                    </a:ext>
                  </a:extLst>
                </p14:cNvPr>
                <p14:cNvContentPartPr/>
                <p14:nvPr/>
              </p14:nvContentPartPr>
              <p14:xfrm>
                <a:off x="6309021" y="2992066"/>
                <a:ext cx="118800" cy="1868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C4A76A-CA41-465A-B655-2D632AA333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00381" y="2983426"/>
                  <a:ext cx="136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2C8111-08F4-438A-A009-8D5E2528F76A}"/>
                    </a:ext>
                  </a:extLst>
                </p14:cNvPr>
                <p14:cNvContentPartPr/>
                <p14:nvPr/>
              </p14:nvContentPartPr>
              <p14:xfrm>
                <a:off x="6562101" y="3017266"/>
                <a:ext cx="97200" cy="16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2C8111-08F4-438A-A009-8D5E2528F7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53101" y="3008626"/>
                  <a:ext cx="11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C2E645-50BE-4318-B75C-87C9581EFCE0}"/>
                    </a:ext>
                  </a:extLst>
                </p14:cNvPr>
                <p14:cNvContentPartPr/>
                <p14:nvPr/>
              </p14:nvContentPartPr>
              <p14:xfrm>
                <a:off x="6486501" y="3071266"/>
                <a:ext cx="97200" cy="226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C2E645-50BE-4318-B75C-87C9581EFC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77861" y="3062266"/>
                  <a:ext cx="114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436D01-1381-4093-BC1D-FACC3A4DB5AF}"/>
                    </a:ext>
                  </a:extLst>
                </p14:cNvPr>
                <p14:cNvContentPartPr/>
                <p14:nvPr/>
              </p14:nvContentPartPr>
              <p14:xfrm>
                <a:off x="6647781" y="3264946"/>
                <a:ext cx="60120" cy="1245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436D01-1381-4093-BC1D-FACC3A4DB5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39141" y="3255946"/>
                  <a:ext cx="77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A526EDA-1D5C-4ED2-B40F-0A1DA4CFFBC2}"/>
                    </a:ext>
                  </a:extLst>
                </p14:cNvPr>
                <p14:cNvContentPartPr/>
                <p14:nvPr/>
              </p14:nvContentPartPr>
              <p14:xfrm>
                <a:off x="6626541" y="3361426"/>
                <a:ext cx="59400" cy="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A526EDA-1D5C-4ED2-B40F-0A1DA4CFFBC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617541" y="3352786"/>
                  <a:ext cx="77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3A8A83E-C5A9-413C-9F6A-72554BDD3AB2}"/>
                    </a:ext>
                  </a:extLst>
                </p14:cNvPr>
                <p14:cNvContentPartPr/>
                <p14:nvPr/>
              </p14:nvContentPartPr>
              <p14:xfrm>
                <a:off x="6804021" y="2974426"/>
                <a:ext cx="113400" cy="403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3A8A83E-C5A9-413C-9F6A-72554BDD3AB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95381" y="2965426"/>
                  <a:ext cx="131040" cy="42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9F2870C-9E61-4085-BC29-D36526A235C4}"/>
              </a:ext>
            </a:extLst>
          </p:cNvPr>
          <p:cNvGrpSpPr/>
          <p:nvPr/>
        </p:nvGrpSpPr>
        <p:grpSpPr>
          <a:xfrm>
            <a:off x="1785621" y="3969466"/>
            <a:ext cx="159840" cy="92160"/>
            <a:chOff x="1785621" y="3969466"/>
            <a:chExt cx="159840" cy="9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C417822-2674-4E47-8D21-C6F9F162A5DC}"/>
                    </a:ext>
                  </a:extLst>
                </p14:cNvPr>
                <p14:cNvContentPartPr/>
                <p14:nvPr/>
              </p14:nvContentPartPr>
              <p14:xfrm>
                <a:off x="1785621" y="3969466"/>
                <a:ext cx="159840" cy="21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C417822-2674-4E47-8D21-C6F9F162A5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76621" y="3960466"/>
                  <a:ext cx="177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DD8614-871E-4944-9616-A824E058140A}"/>
                    </a:ext>
                  </a:extLst>
                </p14:cNvPr>
                <p14:cNvContentPartPr/>
                <p14:nvPr/>
              </p14:nvContentPartPr>
              <p14:xfrm>
                <a:off x="1785621" y="4039306"/>
                <a:ext cx="140040" cy="22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DD8614-871E-4944-9616-A824E05814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76621" y="4030666"/>
                  <a:ext cx="157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6803FEA-95E0-411F-9CEF-06B2485265A6}"/>
              </a:ext>
            </a:extLst>
          </p:cNvPr>
          <p:cNvGrpSpPr/>
          <p:nvPr/>
        </p:nvGrpSpPr>
        <p:grpSpPr>
          <a:xfrm>
            <a:off x="2285661" y="3797386"/>
            <a:ext cx="1893600" cy="524880"/>
            <a:chOff x="2285661" y="3797386"/>
            <a:chExt cx="1893600" cy="52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646B8A-BCE9-459B-B9FF-AC1A60DF2FA3}"/>
                    </a:ext>
                  </a:extLst>
                </p14:cNvPr>
                <p14:cNvContentPartPr/>
                <p14:nvPr/>
              </p14:nvContentPartPr>
              <p14:xfrm>
                <a:off x="2285661" y="3989986"/>
                <a:ext cx="117360" cy="264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646B8A-BCE9-459B-B9FF-AC1A60DF2FA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76661" y="3981346"/>
                  <a:ext cx="1350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0624FDC-95D7-45B4-8DF7-ABA55C836462}"/>
                    </a:ext>
                  </a:extLst>
                </p14:cNvPr>
                <p14:cNvContentPartPr/>
                <p14:nvPr/>
              </p14:nvContentPartPr>
              <p14:xfrm>
                <a:off x="2313021" y="3878386"/>
                <a:ext cx="80640" cy="91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0624FDC-95D7-45B4-8DF7-ABA55C83646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04021" y="3869386"/>
                  <a:ext cx="98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CFB7864-EA06-4BE3-8CB7-6F8F802931A4}"/>
                    </a:ext>
                  </a:extLst>
                </p14:cNvPr>
                <p14:cNvContentPartPr/>
                <p14:nvPr/>
              </p14:nvContentPartPr>
              <p14:xfrm>
                <a:off x="2567541" y="3851026"/>
                <a:ext cx="122040" cy="161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CFB7864-EA06-4BE3-8CB7-6F8F802931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58901" y="3842026"/>
                  <a:ext cx="139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0CD3BB-EB70-4893-9318-4A9C6AC2BD7F}"/>
                    </a:ext>
                  </a:extLst>
                </p14:cNvPr>
                <p14:cNvContentPartPr/>
                <p14:nvPr/>
              </p14:nvContentPartPr>
              <p14:xfrm>
                <a:off x="2443701" y="4039306"/>
                <a:ext cx="418320" cy="385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0CD3BB-EB70-4893-9318-4A9C6AC2BD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34701" y="4030666"/>
                  <a:ext cx="43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5554EC-05AA-49C3-B8BC-CAE6506E3369}"/>
                    </a:ext>
                  </a:extLst>
                </p14:cNvPr>
                <p14:cNvContentPartPr/>
                <p14:nvPr/>
              </p14:nvContentPartPr>
              <p14:xfrm>
                <a:off x="2503461" y="4103746"/>
                <a:ext cx="293760" cy="151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5554EC-05AA-49C3-B8BC-CAE6506E33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94461" y="4095106"/>
                  <a:ext cx="311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6694CDE-4070-4D96-B544-CF21966AEBCA}"/>
                    </a:ext>
                  </a:extLst>
                </p14:cNvPr>
                <p14:cNvContentPartPr/>
                <p14:nvPr/>
              </p14:nvContentPartPr>
              <p14:xfrm>
                <a:off x="2710821" y="4173946"/>
                <a:ext cx="97200" cy="59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6694CDE-4070-4D96-B544-CF21966AEBC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01821" y="4164946"/>
                  <a:ext cx="114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0B16376-C2CC-47A7-B51E-07F14D49101C}"/>
                    </a:ext>
                  </a:extLst>
                </p14:cNvPr>
                <p14:cNvContentPartPr/>
                <p14:nvPr/>
              </p14:nvContentPartPr>
              <p14:xfrm>
                <a:off x="3025461" y="3947866"/>
                <a:ext cx="146520" cy="203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0B16376-C2CC-47A7-B51E-07F14D4910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16461" y="3939226"/>
                  <a:ext cx="164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847F176-BB74-4753-97A6-4233B25EE4C2}"/>
                    </a:ext>
                  </a:extLst>
                </p14:cNvPr>
                <p14:cNvContentPartPr/>
                <p14:nvPr/>
              </p14:nvContentPartPr>
              <p14:xfrm>
                <a:off x="3054981" y="4050106"/>
                <a:ext cx="172440" cy="272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847F176-BB74-4753-97A6-4233B25EE4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46341" y="4041106"/>
                  <a:ext cx="190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B969443-6C64-42C9-9F20-7622F9FAC2E7}"/>
                    </a:ext>
                  </a:extLst>
                </p14:cNvPr>
                <p14:cNvContentPartPr/>
                <p14:nvPr/>
              </p14:nvContentPartPr>
              <p14:xfrm>
                <a:off x="3399141" y="4028506"/>
                <a:ext cx="118800" cy="21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B969443-6C64-42C9-9F20-7622F9FAC2E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90501" y="4019866"/>
                  <a:ext cx="136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4B20D03-2DF7-44EB-BBDA-6CD7A82AC72B}"/>
                    </a:ext>
                  </a:extLst>
                </p14:cNvPr>
                <p14:cNvContentPartPr/>
                <p14:nvPr/>
              </p14:nvContentPartPr>
              <p14:xfrm>
                <a:off x="3592461" y="3980266"/>
                <a:ext cx="141120" cy="264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4B20D03-2DF7-44EB-BBDA-6CD7A82AC72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83461" y="3971266"/>
                  <a:ext cx="158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EBA29C3-892F-4A22-B3FD-17E195135A1A}"/>
                    </a:ext>
                  </a:extLst>
                </p14:cNvPr>
                <p14:cNvContentPartPr/>
                <p14:nvPr/>
              </p14:nvContentPartPr>
              <p14:xfrm>
                <a:off x="3620181" y="3834466"/>
                <a:ext cx="118440" cy="102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EBA29C3-892F-4A22-B3FD-17E195135A1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11181" y="3825826"/>
                  <a:ext cx="136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4E6DAFC-76C7-4FEE-A621-7D3DEA682476}"/>
                    </a:ext>
                  </a:extLst>
                </p14:cNvPr>
                <p14:cNvContentPartPr/>
                <p14:nvPr/>
              </p14:nvContentPartPr>
              <p14:xfrm>
                <a:off x="3861021" y="3797386"/>
                <a:ext cx="119880" cy="199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E6DAFC-76C7-4FEE-A621-7D3DEA68247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52381" y="3788386"/>
                  <a:ext cx="137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A59E4B3-5E62-470A-9B26-B0679E52A615}"/>
                    </a:ext>
                  </a:extLst>
                </p14:cNvPr>
                <p14:cNvContentPartPr/>
                <p14:nvPr/>
              </p14:nvContentPartPr>
              <p14:xfrm>
                <a:off x="3771741" y="4036426"/>
                <a:ext cx="407520" cy="14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A59E4B3-5E62-470A-9B26-B0679E52A61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63101" y="4027786"/>
                  <a:ext cx="425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9EEF6F5-D5F4-4337-B8F0-79F709957E45}"/>
                    </a:ext>
                  </a:extLst>
                </p14:cNvPr>
                <p14:cNvContentPartPr/>
                <p14:nvPr/>
              </p14:nvContentPartPr>
              <p14:xfrm>
                <a:off x="3840141" y="4114546"/>
                <a:ext cx="79200" cy="137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9EEF6F5-D5F4-4337-B8F0-79F709957E4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31501" y="4105906"/>
                  <a:ext cx="968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FD0386-6170-4511-B01F-B7CC8A04B09C}"/>
                    </a:ext>
                  </a:extLst>
                </p14:cNvPr>
                <p14:cNvContentPartPr/>
                <p14:nvPr/>
              </p14:nvContentPartPr>
              <p14:xfrm>
                <a:off x="3942381" y="4173946"/>
                <a:ext cx="81000" cy="91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FD0386-6170-4511-B01F-B7CC8A04B0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33741" y="4164946"/>
                  <a:ext cx="986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8EEB131-AF44-4FDA-A33C-14D141E63EBC}"/>
              </a:ext>
            </a:extLst>
          </p:cNvPr>
          <p:cNvGrpSpPr/>
          <p:nvPr/>
        </p:nvGrpSpPr>
        <p:grpSpPr>
          <a:xfrm>
            <a:off x="4286541" y="3878026"/>
            <a:ext cx="215640" cy="371520"/>
            <a:chOff x="4286541" y="3878026"/>
            <a:chExt cx="215640" cy="37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3444ED-8CD6-407C-A6BA-87239B482D73}"/>
                    </a:ext>
                  </a:extLst>
                </p14:cNvPr>
                <p14:cNvContentPartPr/>
                <p14:nvPr/>
              </p14:nvContentPartPr>
              <p14:xfrm>
                <a:off x="4286541" y="3878026"/>
                <a:ext cx="181440" cy="259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3444ED-8CD6-407C-A6BA-87239B482D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277901" y="3869026"/>
                  <a:ext cx="1990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C9C60D7-8C00-492A-A249-A98872704511}"/>
                    </a:ext>
                  </a:extLst>
                </p14:cNvPr>
                <p14:cNvContentPartPr/>
                <p14:nvPr/>
              </p14:nvContentPartPr>
              <p14:xfrm>
                <a:off x="4324341" y="4023106"/>
                <a:ext cx="102600" cy="111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C9C60D7-8C00-492A-A249-A988727045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15701" y="4014466"/>
                  <a:ext cx="12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BF2CFF-E264-4204-A88E-E2CA75D536C2}"/>
                    </a:ext>
                  </a:extLst>
                </p14:cNvPr>
                <p14:cNvContentPartPr/>
                <p14:nvPr/>
              </p14:nvContentPartPr>
              <p14:xfrm>
                <a:off x="4431981" y="4136146"/>
                <a:ext cx="70200" cy="113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BF2CFF-E264-4204-A88E-E2CA75D536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22981" y="4127146"/>
                  <a:ext cx="878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0DD7439-8AFC-46E9-9178-9C6BEC292891}"/>
              </a:ext>
            </a:extLst>
          </p:cNvPr>
          <p:cNvGrpSpPr/>
          <p:nvPr/>
        </p:nvGrpSpPr>
        <p:grpSpPr>
          <a:xfrm>
            <a:off x="8013927" y="4214151"/>
            <a:ext cx="747720" cy="471600"/>
            <a:chOff x="8013927" y="4214151"/>
            <a:chExt cx="747720" cy="47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64C9418-2338-49BC-A372-5E0660877E57}"/>
                    </a:ext>
                  </a:extLst>
                </p14:cNvPr>
                <p14:cNvContentPartPr/>
                <p14:nvPr/>
              </p14:nvContentPartPr>
              <p14:xfrm>
                <a:off x="8013927" y="4350591"/>
                <a:ext cx="60840" cy="335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64C9418-2338-49BC-A372-5E0660877E5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04927" y="4341951"/>
                  <a:ext cx="78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A79762F-AC5F-4F9E-9BAC-1EF58D868AEB}"/>
                    </a:ext>
                  </a:extLst>
                </p14:cNvPr>
                <p14:cNvContentPartPr/>
                <p14:nvPr/>
              </p14:nvContentPartPr>
              <p14:xfrm>
                <a:off x="8133447" y="4214151"/>
                <a:ext cx="449280" cy="2613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A79762F-AC5F-4F9E-9BAC-1EF58D868A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24807" y="4205511"/>
                  <a:ext cx="466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0CD047D-A042-4B1E-AB85-D0C4A5DB4BEA}"/>
                    </a:ext>
                  </a:extLst>
                </p14:cNvPr>
                <p14:cNvContentPartPr/>
                <p14:nvPr/>
              </p14:nvContentPartPr>
              <p14:xfrm>
                <a:off x="8360967" y="4351311"/>
                <a:ext cx="400680" cy="101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0CD047D-A042-4B1E-AB85-D0C4A5DB4BE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351967" y="4342311"/>
                  <a:ext cx="4183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EF8B94B-ED1F-43DB-AE2E-16A686CBB3F1}"/>
              </a:ext>
            </a:extLst>
          </p:cNvPr>
          <p:cNvGrpSpPr/>
          <p:nvPr/>
        </p:nvGrpSpPr>
        <p:grpSpPr>
          <a:xfrm>
            <a:off x="1648767" y="4619511"/>
            <a:ext cx="1399320" cy="442440"/>
            <a:chOff x="1648767" y="4619511"/>
            <a:chExt cx="139932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8D89A47-562F-43C6-9608-2DEB94206E0A}"/>
                    </a:ext>
                  </a:extLst>
                </p14:cNvPr>
                <p14:cNvContentPartPr/>
                <p14:nvPr/>
              </p14:nvContentPartPr>
              <p14:xfrm>
                <a:off x="1648767" y="4619511"/>
                <a:ext cx="320760" cy="2811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8D89A47-562F-43C6-9608-2DEB94206E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39767" y="4610871"/>
                  <a:ext cx="338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AF38A5-33D0-4CA5-9DC3-6F720A2908E3}"/>
                    </a:ext>
                  </a:extLst>
                </p14:cNvPr>
                <p14:cNvContentPartPr/>
                <p14:nvPr/>
              </p14:nvContentPartPr>
              <p14:xfrm>
                <a:off x="1709247" y="4786911"/>
                <a:ext cx="633960" cy="269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AF38A5-33D0-4CA5-9DC3-6F720A2908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00247" y="4778271"/>
                  <a:ext cx="651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D4779A-4328-47A3-8BAC-EC7FF5284754}"/>
                    </a:ext>
                  </a:extLst>
                </p14:cNvPr>
                <p14:cNvContentPartPr/>
                <p14:nvPr/>
              </p14:nvContentPartPr>
              <p14:xfrm>
                <a:off x="2264727" y="4655511"/>
                <a:ext cx="639720" cy="234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D4779A-4328-47A3-8BAC-EC7FF528475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56087" y="4646511"/>
                  <a:ext cx="657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186ECD2-DA64-48C4-A3E5-8429F76911C0}"/>
                    </a:ext>
                  </a:extLst>
                </p14:cNvPr>
                <p14:cNvContentPartPr/>
                <p14:nvPr/>
              </p14:nvContentPartPr>
              <p14:xfrm>
                <a:off x="2767287" y="4888431"/>
                <a:ext cx="108360" cy="108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186ECD2-DA64-48C4-A3E5-8429F76911C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58287" y="4879791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864118D-6B88-4F47-A427-79B864733179}"/>
                    </a:ext>
                  </a:extLst>
                </p14:cNvPr>
                <p14:cNvContentPartPr/>
                <p14:nvPr/>
              </p14:nvContentPartPr>
              <p14:xfrm>
                <a:off x="2790687" y="4888431"/>
                <a:ext cx="60120" cy="6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864118D-6B88-4F47-A427-79B86473317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82047" y="4879791"/>
                  <a:ext cx="7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42B598E-3969-40CA-9AD7-FF3068EC246A}"/>
                    </a:ext>
                  </a:extLst>
                </p14:cNvPr>
                <p14:cNvContentPartPr/>
                <p14:nvPr/>
              </p14:nvContentPartPr>
              <p14:xfrm>
                <a:off x="2934327" y="4872951"/>
                <a:ext cx="100080" cy="1890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42B598E-3969-40CA-9AD7-FF3068EC246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25327" y="4864311"/>
                  <a:ext cx="117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0005290-81CB-4C1C-9546-8C5B49644CC0}"/>
                    </a:ext>
                  </a:extLst>
                </p14:cNvPr>
                <p14:cNvContentPartPr/>
                <p14:nvPr/>
              </p14:nvContentPartPr>
              <p14:xfrm>
                <a:off x="2934327" y="4960431"/>
                <a:ext cx="113760" cy="122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0005290-81CB-4C1C-9546-8C5B49644C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25327" y="4951431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218D7D8A-7C4E-4DBD-A771-F96AE3F86F61}"/>
              </a:ext>
            </a:extLst>
          </p:cNvPr>
          <p:cNvGrpSpPr/>
          <p:nvPr/>
        </p:nvGrpSpPr>
        <p:grpSpPr>
          <a:xfrm>
            <a:off x="1499727" y="5324751"/>
            <a:ext cx="478800" cy="388800"/>
            <a:chOff x="1499727" y="5324751"/>
            <a:chExt cx="47880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4658483-A7F6-4878-8479-E5D376A664F6}"/>
                    </a:ext>
                  </a:extLst>
                </p14:cNvPr>
                <p14:cNvContentPartPr/>
                <p14:nvPr/>
              </p14:nvContentPartPr>
              <p14:xfrm>
                <a:off x="1499727" y="5324751"/>
                <a:ext cx="329400" cy="2696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4658483-A7F6-4878-8479-E5D376A664F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490727" y="5316111"/>
                  <a:ext cx="347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48DDF2-ED85-4D8E-9D1B-331F09CBCA2E}"/>
                    </a:ext>
                  </a:extLst>
                </p14:cNvPr>
                <p14:cNvContentPartPr/>
                <p14:nvPr/>
              </p14:nvContentPartPr>
              <p14:xfrm>
                <a:off x="1559847" y="5456511"/>
                <a:ext cx="83880" cy="302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48DDF2-ED85-4D8E-9D1B-331F09CBCA2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50847" y="5447511"/>
                  <a:ext cx="101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F85BFEF-F3C6-44E7-BCDF-BBE0E4046603}"/>
                    </a:ext>
                  </a:extLst>
                </p14:cNvPr>
                <p14:cNvContentPartPr/>
                <p14:nvPr/>
              </p14:nvContentPartPr>
              <p14:xfrm>
                <a:off x="1739127" y="5528151"/>
                <a:ext cx="131760" cy="126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F85BFEF-F3C6-44E7-BCDF-BBE0E404660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30127" y="5519151"/>
                  <a:ext cx="149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5842FA1-C80D-457D-A30A-870175319232}"/>
                    </a:ext>
                  </a:extLst>
                </p14:cNvPr>
                <p14:cNvContentPartPr/>
                <p14:nvPr/>
              </p14:nvContentPartPr>
              <p14:xfrm>
                <a:off x="1858647" y="5569911"/>
                <a:ext cx="119880" cy="143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5842FA1-C80D-457D-A30A-87017531923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49647" y="5560911"/>
                  <a:ext cx="13752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10757EB-347E-474A-A583-6E47056F1171}"/>
                  </a:ext>
                </a:extLst>
              </p14:cNvPr>
              <p14:cNvContentPartPr/>
              <p14:nvPr/>
            </p14:nvContentPartPr>
            <p14:xfrm>
              <a:off x="2199207" y="5486391"/>
              <a:ext cx="113760" cy="1080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10757EB-347E-474A-A583-6E47056F117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190207" y="5477391"/>
                <a:ext cx="13140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1CCD203-F55D-4971-84B7-FD6139252595}"/>
              </a:ext>
            </a:extLst>
          </p:cNvPr>
          <p:cNvGrpSpPr/>
          <p:nvPr/>
        </p:nvGrpSpPr>
        <p:grpSpPr>
          <a:xfrm>
            <a:off x="2534007" y="5348151"/>
            <a:ext cx="502200" cy="324360"/>
            <a:chOff x="2534007" y="5348151"/>
            <a:chExt cx="50220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0D2686E-AFA3-421E-B459-08BABCA0F0CA}"/>
                    </a:ext>
                  </a:extLst>
                </p14:cNvPr>
                <p14:cNvContentPartPr/>
                <p14:nvPr/>
              </p14:nvContentPartPr>
              <p14:xfrm>
                <a:off x="2534007" y="5348151"/>
                <a:ext cx="245520" cy="240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0D2686E-AFA3-421E-B459-08BABCA0F0C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525007" y="5339151"/>
                  <a:ext cx="263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7E36F00-66AE-4C3D-BD27-0EBE88F593C1}"/>
                    </a:ext>
                  </a:extLst>
                </p14:cNvPr>
                <p14:cNvContentPartPr/>
                <p14:nvPr/>
              </p14:nvContentPartPr>
              <p14:xfrm>
                <a:off x="2611407" y="5486391"/>
                <a:ext cx="60120" cy="24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7E36F00-66AE-4C3D-BD27-0EBE88F593C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02767" y="5477391"/>
                  <a:ext cx="7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3B26B4C-DAA4-45BF-BE53-0BC8A1593709}"/>
                    </a:ext>
                  </a:extLst>
                </p14:cNvPr>
                <p14:cNvContentPartPr/>
                <p14:nvPr/>
              </p14:nvContentPartPr>
              <p14:xfrm>
                <a:off x="2719047" y="5528151"/>
                <a:ext cx="299160" cy="144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3B26B4C-DAA4-45BF-BE53-0BC8A159370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10407" y="5519151"/>
                  <a:ext cx="31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E89E833-CBFB-401B-85FA-37CC83AA8069}"/>
                    </a:ext>
                  </a:extLst>
                </p14:cNvPr>
                <p14:cNvContentPartPr/>
                <p14:nvPr/>
              </p14:nvContentPartPr>
              <p14:xfrm>
                <a:off x="2910207" y="5533911"/>
                <a:ext cx="126000" cy="119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E89E833-CBFB-401B-85FA-37CC83AA806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01567" y="5525271"/>
                  <a:ext cx="1436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665290A-874F-4963-808D-C2631230EE9F}"/>
              </a:ext>
            </a:extLst>
          </p:cNvPr>
          <p:cNvGrpSpPr/>
          <p:nvPr/>
        </p:nvGrpSpPr>
        <p:grpSpPr>
          <a:xfrm>
            <a:off x="4697661" y="3746871"/>
            <a:ext cx="2823786" cy="849240"/>
            <a:chOff x="4697661" y="3746871"/>
            <a:chExt cx="2823786" cy="84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EC63CF5-CC81-4AC9-8D44-91C234ED880B}"/>
                    </a:ext>
                  </a:extLst>
                </p14:cNvPr>
                <p14:cNvContentPartPr/>
                <p14:nvPr/>
              </p14:nvContentPartPr>
              <p14:xfrm>
                <a:off x="4697661" y="4033906"/>
                <a:ext cx="111240" cy="11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EC63CF5-CC81-4AC9-8D44-91C234ED880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88661" y="4025266"/>
                  <a:ext cx="128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D61F429-1F7C-425B-A891-D0153B5375B7}"/>
                    </a:ext>
                  </a:extLst>
                </p14:cNvPr>
                <p14:cNvContentPartPr/>
                <p14:nvPr/>
              </p14:nvContentPartPr>
              <p14:xfrm>
                <a:off x="5060901" y="4001506"/>
                <a:ext cx="97200" cy="162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D61F429-1F7C-425B-A891-D0153B5375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52261" y="3992866"/>
                  <a:ext cx="11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51A94D9-FBCA-4A87-BB00-D61A2C57B150}"/>
                    </a:ext>
                  </a:extLst>
                </p14:cNvPr>
                <p14:cNvContentPartPr/>
                <p14:nvPr/>
              </p14:nvContentPartPr>
              <p14:xfrm>
                <a:off x="5050461" y="4087906"/>
                <a:ext cx="54000" cy="5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51A94D9-FBCA-4A87-BB00-D61A2C57B15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41821" y="4078906"/>
                  <a:ext cx="71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4699C6-6AF7-44F4-AC3C-107009DA1BE7}"/>
                    </a:ext>
                  </a:extLst>
                </p14:cNvPr>
                <p14:cNvContentPartPr/>
                <p14:nvPr/>
              </p14:nvContentPartPr>
              <p14:xfrm>
                <a:off x="5072061" y="3845626"/>
                <a:ext cx="64800" cy="106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4699C6-6AF7-44F4-AC3C-107009DA1B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63061" y="3836986"/>
                  <a:ext cx="82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6DE644F-7AEF-4AE2-B140-B1695B2F29D7}"/>
                    </a:ext>
                  </a:extLst>
                </p14:cNvPr>
                <p14:cNvContentPartPr/>
                <p14:nvPr/>
              </p14:nvContentPartPr>
              <p14:xfrm>
                <a:off x="5201301" y="3791626"/>
                <a:ext cx="301680" cy="275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6DE644F-7AEF-4AE2-B140-B1695B2F29D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92301" y="3782626"/>
                  <a:ext cx="319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9B283B5-58B5-4480-AC53-B865C6417B78}"/>
                    </a:ext>
                  </a:extLst>
                </p14:cNvPr>
                <p14:cNvContentPartPr/>
                <p14:nvPr/>
              </p14:nvContentPartPr>
              <p14:xfrm>
                <a:off x="5149101" y="4146946"/>
                <a:ext cx="289080" cy="294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9B283B5-58B5-4480-AC53-B865C6417B7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140461" y="4137946"/>
                  <a:ext cx="306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592664A-B4CC-43A9-A6AC-FAD49D64150B}"/>
                    </a:ext>
                  </a:extLst>
                </p14:cNvPr>
                <p14:cNvContentPartPr/>
                <p14:nvPr/>
              </p14:nvContentPartPr>
              <p14:xfrm>
                <a:off x="6115701" y="4023106"/>
                <a:ext cx="113400" cy="11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592664A-B4CC-43A9-A6AC-FAD49D64150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06701" y="4014466"/>
                  <a:ext cx="131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779E98-6CB7-4C23-B396-40F6DECAFAE3}"/>
                    </a:ext>
                  </a:extLst>
                </p14:cNvPr>
                <p14:cNvContentPartPr/>
                <p14:nvPr/>
              </p14:nvContentPartPr>
              <p14:xfrm>
                <a:off x="6113847" y="3962151"/>
                <a:ext cx="6840" cy="167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779E98-6CB7-4C23-B396-40F6DECAFA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04847" y="3953511"/>
                  <a:ext cx="2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6A7E7B3-B071-4121-B0BA-F5EB924C3875}"/>
                    </a:ext>
                  </a:extLst>
                </p14:cNvPr>
                <p14:cNvContentPartPr/>
                <p14:nvPr/>
              </p14:nvContentPartPr>
              <p14:xfrm>
                <a:off x="6007287" y="4069791"/>
                <a:ext cx="142920" cy="24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6A7E7B3-B071-4121-B0BA-F5EB924C387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98287" y="4061151"/>
                  <a:ext cx="160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79F4F81-7529-404C-AD1F-C97C9001165B}"/>
                    </a:ext>
                  </a:extLst>
                </p14:cNvPr>
                <p14:cNvContentPartPr/>
                <p14:nvPr/>
              </p14:nvContentPartPr>
              <p14:xfrm>
                <a:off x="6328767" y="3932271"/>
                <a:ext cx="137880" cy="173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79F4F81-7529-404C-AD1F-C97C900116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320127" y="3923631"/>
                  <a:ext cx="1555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AF4055D-834D-4308-986E-DF7756DAD6FB}"/>
                    </a:ext>
                  </a:extLst>
                </p14:cNvPr>
                <p14:cNvContentPartPr/>
                <p14:nvPr/>
              </p14:nvContentPartPr>
              <p14:xfrm>
                <a:off x="6406527" y="3974031"/>
                <a:ext cx="137880" cy="137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AF4055D-834D-4308-986E-DF7756DAD6F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97887" y="3965391"/>
                  <a:ext cx="155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47ED57C-BEBB-4251-A9E4-CCD715E4C58C}"/>
                    </a:ext>
                  </a:extLst>
                </p14:cNvPr>
                <p14:cNvContentPartPr/>
                <p14:nvPr/>
              </p14:nvContentPartPr>
              <p14:xfrm>
                <a:off x="6412647" y="3845511"/>
                <a:ext cx="113760" cy="69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47ED57C-BEBB-4251-A9E4-CCD715E4C58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03647" y="3836511"/>
                  <a:ext cx="131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435483F-BE10-4DC4-B531-9AE6EAF6E0DB}"/>
                    </a:ext>
                  </a:extLst>
                </p14:cNvPr>
                <p14:cNvContentPartPr/>
                <p14:nvPr/>
              </p14:nvContentPartPr>
              <p14:xfrm>
                <a:off x="6713607" y="3746871"/>
                <a:ext cx="123840" cy="1915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435483F-BE10-4DC4-B531-9AE6EAF6E0D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04607" y="3738231"/>
                  <a:ext cx="141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772D71-BE8F-43AC-B21A-BBC67D67BB8D}"/>
                    </a:ext>
                  </a:extLst>
                </p14:cNvPr>
                <p14:cNvContentPartPr/>
                <p14:nvPr/>
              </p14:nvContentPartPr>
              <p14:xfrm>
                <a:off x="6604887" y="4040991"/>
                <a:ext cx="393840" cy="291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772D71-BE8F-43AC-B21A-BBC67D67BB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95887" y="4031991"/>
                  <a:ext cx="41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22DE628-B6E2-4043-8837-453E816A60B7}"/>
                    </a:ext>
                  </a:extLst>
                </p14:cNvPr>
                <p14:cNvContentPartPr/>
                <p14:nvPr/>
              </p14:nvContentPartPr>
              <p14:xfrm>
                <a:off x="6605967" y="4081671"/>
                <a:ext cx="339120" cy="380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22DE628-B6E2-4043-8837-453E816A60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596967" y="4073031"/>
                  <a:ext cx="3567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ECB9D01-BCFF-4875-8551-81F8D96332BA}"/>
                    </a:ext>
                  </a:extLst>
                </p14:cNvPr>
                <p14:cNvContentPartPr/>
                <p14:nvPr/>
              </p14:nvContentPartPr>
              <p14:xfrm>
                <a:off x="7107447" y="3878271"/>
                <a:ext cx="237600" cy="12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ECB9D01-BCFF-4875-8551-81F8D96332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98807" y="3869271"/>
                  <a:ext cx="255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50852C-DE73-407D-8036-A212CF809F0F}"/>
                    </a:ext>
                  </a:extLst>
                </p14:cNvPr>
                <p14:cNvContentPartPr/>
                <p14:nvPr/>
              </p14:nvContentPartPr>
              <p14:xfrm>
                <a:off x="7123647" y="3878631"/>
                <a:ext cx="203760" cy="299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50852C-DE73-407D-8036-A212CF809F0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15007" y="3869631"/>
                  <a:ext cx="221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55CC218-480D-44DE-98B0-8F889947AE97}"/>
                    </a:ext>
                  </a:extLst>
                </p14:cNvPr>
                <p14:cNvContentPartPr/>
                <p14:nvPr/>
              </p14:nvContentPartPr>
              <p14:xfrm>
                <a:off x="7171527" y="4063671"/>
                <a:ext cx="155880" cy="6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55CC218-480D-44DE-98B0-8F889947AE9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162887" y="4055031"/>
                  <a:ext cx="173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BD3399-9755-47D8-B5BF-55C9AA48A1A6}"/>
                    </a:ext>
                  </a:extLst>
                </p14:cNvPr>
                <p14:cNvContentPartPr/>
                <p14:nvPr/>
              </p14:nvContentPartPr>
              <p14:xfrm>
                <a:off x="7338567" y="4141431"/>
                <a:ext cx="114120" cy="19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BD3399-9755-47D8-B5BF-55C9AA48A1A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329927" y="4132791"/>
                  <a:ext cx="13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60BF56-ACFC-4FF6-82FB-564990B6D89F}"/>
                    </a:ext>
                  </a:extLst>
                </p14:cNvPr>
                <p14:cNvContentPartPr/>
                <p14:nvPr/>
              </p14:nvContentPartPr>
              <p14:xfrm>
                <a:off x="4930527" y="4505751"/>
                <a:ext cx="1112040" cy="36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60BF56-ACFC-4FF6-82FB-564990B6D89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921527" y="4497111"/>
                  <a:ext cx="1129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15AF7C0-89A8-4AF1-AA27-94AA4061DD2D}"/>
                    </a:ext>
                  </a:extLst>
                </p14:cNvPr>
                <p14:cNvContentPartPr/>
                <p14:nvPr/>
              </p14:nvContentPartPr>
              <p14:xfrm>
                <a:off x="4960407" y="4481631"/>
                <a:ext cx="902520" cy="1083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15AF7C0-89A8-4AF1-AA27-94AA4061DD2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51407" y="4472631"/>
                  <a:ext cx="92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ACC209-732C-43B9-A76A-E6B1D85B3965}"/>
                    </a:ext>
                  </a:extLst>
                </p14:cNvPr>
                <p14:cNvContentPartPr/>
                <p14:nvPr/>
              </p14:nvContentPartPr>
              <p14:xfrm>
                <a:off x="6573927" y="4512951"/>
                <a:ext cx="900720" cy="65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ACC209-732C-43B9-A76A-E6B1D85B396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65287" y="4504311"/>
                  <a:ext cx="918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E41EDA-518B-47DE-BD7A-D0F5703DD681}"/>
                    </a:ext>
                  </a:extLst>
                </p14:cNvPr>
                <p14:cNvContentPartPr/>
                <p14:nvPr/>
              </p14:nvContentPartPr>
              <p14:xfrm>
                <a:off x="6545847" y="4489191"/>
                <a:ext cx="975600" cy="106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E41EDA-518B-47DE-BD7A-D0F5703DD68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37207" y="4480191"/>
                  <a:ext cx="993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CA452E-63B5-4224-955B-2B585F008EAE}"/>
                    </a:ext>
                  </a:extLst>
                </p14:cNvPr>
                <p14:cNvContentPartPr/>
                <p14:nvPr/>
              </p14:nvContentPartPr>
              <p14:xfrm>
                <a:off x="5623527" y="3884391"/>
                <a:ext cx="162000" cy="240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CA452E-63B5-4224-955B-2B585F008EA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614527" y="3875751"/>
                  <a:ext cx="179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9AE1F6B-FCD0-42FE-B425-F60D771EB270}"/>
                    </a:ext>
                  </a:extLst>
                </p14:cNvPr>
                <p14:cNvContentPartPr/>
                <p14:nvPr/>
              </p14:nvContentPartPr>
              <p14:xfrm>
                <a:off x="5683287" y="4021911"/>
                <a:ext cx="78120" cy="122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9AE1F6B-FCD0-42FE-B425-F60D771EB27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674647" y="4013271"/>
                  <a:ext cx="95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333FEBA-A7F5-4911-9B4D-8C21DF72978D}"/>
                    </a:ext>
                  </a:extLst>
                </p14:cNvPr>
                <p14:cNvContentPartPr/>
                <p14:nvPr/>
              </p14:nvContentPartPr>
              <p14:xfrm>
                <a:off x="5785167" y="4075911"/>
                <a:ext cx="96120" cy="1198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333FEBA-A7F5-4911-9B4D-8C21DF7297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76167" y="4066911"/>
                  <a:ext cx="1137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8EFDD67-9D72-4F05-9B95-9D4446F9A54D}"/>
              </a:ext>
            </a:extLst>
          </p:cNvPr>
          <p:cNvGrpSpPr/>
          <p:nvPr/>
        </p:nvGrpSpPr>
        <p:grpSpPr>
          <a:xfrm>
            <a:off x="3723087" y="4918311"/>
            <a:ext cx="1650240" cy="293760"/>
            <a:chOff x="3723087" y="4918311"/>
            <a:chExt cx="16502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45792D-10FB-44A8-99CC-CD9978CB8BD3}"/>
                    </a:ext>
                  </a:extLst>
                </p14:cNvPr>
                <p14:cNvContentPartPr/>
                <p14:nvPr/>
              </p14:nvContentPartPr>
              <p14:xfrm>
                <a:off x="3723087" y="4948191"/>
                <a:ext cx="753480" cy="263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45792D-10FB-44A8-99CC-CD9978CB8BD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14447" y="4939551"/>
                  <a:ext cx="771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604C206-63FD-410E-A02C-1A9ACC81C6A9}"/>
                    </a:ext>
                  </a:extLst>
                </p14:cNvPr>
                <p14:cNvContentPartPr/>
                <p14:nvPr/>
              </p14:nvContentPartPr>
              <p14:xfrm>
                <a:off x="4296927" y="4918311"/>
                <a:ext cx="281160" cy="1616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604C206-63FD-410E-A02C-1A9ACC81C6A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87927" y="4909671"/>
                  <a:ext cx="298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8030473-9874-4041-810A-F225C5B40967}"/>
                    </a:ext>
                  </a:extLst>
                </p14:cNvPr>
                <p14:cNvContentPartPr/>
                <p14:nvPr/>
              </p14:nvContentPartPr>
              <p14:xfrm>
                <a:off x="4434447" y="5061951"/>
                <a:ext cx="48240" cy="90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8030473-9874-4041-810A-F225C5B4096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425447" y="5052951"/>
                  <a:ext cx="65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82662F5-C4B0-43BD-859A-E3D9DFE5B91A}"/>
                    </a:ext>
                  </a:extLst>
                </p14:cNvPr>
                <p14:cNvContentPartPr/>
                <p14:nvPr/>
              </p14:nvContentPartPr>
              <p14:xfrm>
                <a:off x="4583487" y="5025951"/>
                <a:ext cx="789840" cy="108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82662F5-C4B0-43BD-859A-E3D9DFE5B91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74847" y="5017311"/>
                  <a:ext cx="8074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C4B5B4E-F430-42C5-8D49-F5C5B429B2BC}"/>
              </a:ext>
            </a:extLst>
          </p:cNvPr>
          <p:cNvGrpSpPr/>
          <p:nvPr/>
        </p:nvGrpSpPr>
        <p:grpSpPr>
          <a:xfrm>
            <a:off x="7111767" y="459466"/>
            <a:ext cx="1193094" cy="837605"/>
            <a:chOff x="7111767" y="459466"/>
            <a:chExt cx="1193094" cy="8376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27072A0-F872-4C26-B1CA-90ED9677D07C}"/>
                    </a:ext>
                  </a:extLst>
                </p14:cNvPr>
                <p14:cNvContentPartPr/>
                <p14:nvPr/>
              </p14:nvContentPartPr>
              <p14:xfrm>
                <a:off x="7228821" y="617866"/>
                <a:ext cx="280080" cy="173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27072A0-F872-4C26-B1CA-90ED9677D07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20181" y="608866"/>
                  <a:ext cx="297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D40BB4F-B579-4E0A-A8A4-3371F061A115}"/>
                    </a:ext>
                  </a:extLst>
                </p14:cNvPr>
                <p14:cNvContentPartPr/>
                <p14:nvPr/>
              </p14:nvContentPartPr>
              <p14:xfrm>
                <a:off x="7417101" y="575026"/>
                <a:ext cx="133200" cy="135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D40BB4F-B579-4E0A-A8A4-3371F061A11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408461" y="566026"/>
                  <a:ext cx="150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535706-8CF9-4E4D-AE0C-A94EF0F010F4}"/>
                    </a:ext>
                  </a:extLst>
                </p14:cNvPr>
                <p14:cNvContentPartPr/>
                <p14:nvPr/>
              </p14:nvContentPartPr>
              <p14:xfrm>
                <a:off x="7686021" y="652066"/>
                <a:ext cx="97560" cy="128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535706-8CF9-4E4D-AE0C-A94EF0F010F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77381" y="643426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254CD8-A223-4903-BAE8-4B9ECC205703}"/>
                    </a:ext>
                  </a:extLst>
                </p14:cNvPr>
                <p14:cNvContentPartPr/>
                <p14:nvPr/>
              </p14:nvContentPartPr>
              <p14:xfrm>
                <a:off x="7686021" y="683026"/>
                <a:ext cx="86400" cy="118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254CD8-A223-4903-BAE8-4B9ECC20570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77381" y="674026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C8FA998-3110-49D5-9B9A-E2885EA6743D}"/>
                    </a:ext>
                  </a:extLst>
                </p14:cNvPr>
                <p14:cNvContentPartPr/>
                <p14:nvPr/>
              </p14:nvContentPartPr>
              <p14:xfrm>
                <a:off x="7729221" y="559186"/>
                <a:ext cx="70200" cy="59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C8FA998-3110-49D5-9B9A-E2885EA6743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20221" y="550546"/>
                  <a:ext cx="87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7563D17-784A-44D6-9D6B-7B5F59A63687}"/>
                    </a:ext>
                  </a:extLst>
                </p14:cNvPr>
                <p14:cNvContentPartPr/>
                <p14:nvPr/>
              </p14:nvContentPartPr>
              <p14:xfrm>
                <a:off x="7965741" y="666826"/>
                <a:ext cx="59400" cy="5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7563D17-784A-44D6-9D6B-7B5F59A636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957101" y="657826"/>
                  <a:ext cx="77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F1165E-B328-4EB6-B092-A7D156094851}"/>
                    </a:ext>
                  </a:extLst>
                </p14:cNvPr>
                <p14:cNvContentPartPr/>
                <p14:nvPr/>
              </p14:nvContentPartPr>
              <p14:xfrm>
                <a:off x="7944501" y="709666"/>
                <a:ext cx="113400" cy="21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F1165E-B328-4EB6-B092-A7D15609485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35501" y="701026"/>
                  <a:ext cx="131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909055-ADBC-42AF-8E33-491961080DC5}"/>
                    </a:ext>
                  </a:extLst>
                </p14:cNvPr>
                <p14:cNvContentPartPr/>
                <p14:nvPr/>
              </p14:nvContentPartPr>
              <p14:xfrm>
                <a:off x="8137821" y="639826"/>
                <a:ext cx="135000" cy="27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909055-ADBC-42AF-8E33-491961080D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29181" y="631186"/>
                  <a:ext cx="152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F900C8-BC18-4C8C-B9AF-73EC4F919569}"/>
                    </a:ext>
                  </a:extLst>
                </p14:cNvPr>
                <p14:cNvContentPartPr/>
                <p14:nvPr/>
              </p14:nvContentPartPr>
              <p14:xfrm>
                <a:off x="8186061" y="591586"/>
                <a:ext cx="43560" cy="172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F900C8-BC18-4C8C-B9AF-73EC4F91956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7421" y="582586"/>
                  <a:ext cx="61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E7FEB0-5BF3-468D-91D3-E97B9DFB1300}"/>
                    </a:ext>
                  </a:extLst>
                </p14:cNvPr>
                <p14:cNvContentPartPr/>
                <p14:nvPr/>
              </p14:nvContentPartPr>
              <p14:xfrm>
                <a:off x="8164821" y="459466"/>
                <a:ext cx="140040" cy="73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E7FEB0-5BF3-468D-91D3-E97B9DFB130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56181" y="450826"/>
                  <a:ext cx="157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05C174D-74C2-4D2A-A326-3790E13ADA97}"/>
                    </a:ext>
                  </a:extLst>
                </p14:cNvPr>
                <p14:cNvContentPartPr/>
                <p14:nvPr/>
              </p14:nvContentPartPr>
              <p14:xfrm>
                <a:off x="7111767" y="728991"/>
                <a:ext cx="185760" cy="191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05C174D-74C2-4D2A-A326-3790E13ADA9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103127" y="719991"/>
                  <a:ext cx="203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33B37A8-CDBA-43BE-B323-9EB74CBC2EC3}"/>
                    </a:ext>
                  </a:extLst>
                </p14:cNvPr>
                <p14:cNvContentPartPr/>
                <p14:nvPr/>
              </p14:nvContentPartPr>
              <p14:xfrm>
                <a:off x="7173687" y="782631"/>
                <a:ext cx="22320" cy="244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33B37A8-CDBA-43BE-B323-9EB74CBC2E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164687" y="773991"/>
                  <a:ext cx="39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08F6D0D-9FA6-46FB-A868-99674170D657}"/>
                    </a:ext>
                  </a:extLst>
                </p14:cNvPr>
                <p14:cNvContentPartPr/>
                <p14:nvPr/>
              </p14:nvContentPartPr>
              <p14:xfrm>
                <a:off x="7260447" y="1009431"/>
                <a:ext cx="126720" cy="287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08F6D0D-9FA6-46FB-A868-99674170D65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251447" y="1000431"/>
                  <a:ext cx="1443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7DE8C21-8362-4855-A40D-D8E05203D3B9}"/>
                    </a:ext>
                  </a:extLst>
                </p14:cNvPr>
                <p14:cNvContentPartPr/>
                <p14:nvPr/>
              </p14:nvContentPartPr>
              <p14:xfrm>
                <a:off x="7291047" y="908271"/>
                <a:ext cx="78120" cy="662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7DE8C21-8362-4855-A40D-D8E05203D3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82407" y="899271"/>
                  <a:ext cx="9576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20D3C80-5DBA-40B0-9BBE-83357308CF87}"/>
                  </a:ext>
                </a:extLst>
              </p14:cNvPr>
              <p14:cNvContentPartPr/>
              <p14:nvPr/>
            </p14:nvContentPartPr>
            <p14:xfrm>
              <a:off x="3328887" y="5743071"/>
              <a:ext cx="83880" cy="961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20D3C80-5DBA-40B0-9BBE-83357308CF87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319887" y="5734431"/>
                <a:ext cx="10152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258E76D-C450-4DA1-B99E-9DB33217E41B}"/>
              </a:ext>
            </a:extLst>
          </p:cNvPr>
          <p:cNvGrpSpPr/>
          <p:nvPr/>
        </p:nvGrpSpPr>
        <p:grpSpPr>
          <a:xfrm>
            <a:off x="4147167" y="5372631"/>
            <a:ext cx="2128320" cy="518400"/>
            <a:chOff x="4147167" y="5372631"/>
            <a:chExt cx="212832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9D27F30-CBEE-4609-B248-0765318C77FD}"/>
                    </a:ext>
                  </a:extLst>
                </p14:cNvPr>
                <p14:cNvContentPartPr/>
                <p14:nvPr/>
              </p14:nvContentPartPr>
              <p14:xfrm>
                <a:off x="4147167" y="5599791"/>
                <a:ext cx="150480" cy="149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9D27F30-CBEE-4609-B248-0765318C77F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138527" y="5590791"/>
                  <a:ext cx="168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BDAAD28-5C7C-421D-9FCE-E5DADDB8D34E}"/>
                    </a:ext>
                  </a:extLst>
                </p14:cNvPr>
                <p14:cNvContentPartPr/>
                <p14:nvPr/>
              </p14:nvContentPartPr>
              <p14:xfrm>
                <a:off x="4183527" y="5516271"/>
                <a:ext cx="131760" cy="5400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BDAAD28-5C7C-421D-9FCE-E5DADDB8D34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174527" y="5507271"/>
                  <a:ext cx="149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5DAAF3F-2F10-45B4-A4DB-C0767D1163FE}"/>
                    </a:ext>
                  </a:extLst>
                </p14:cNvPr>
                <p14:cNvContentPartPr/>
                <p14:nvPr/>
              </p14:nvContentPartPr>
              <p14:xfrm>
                <a:off x="4386567" y="5593671"/>
                <a:ext cx="167760" cy="1260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5DAAF3F-2F10-45B4-A4DB-C0767D1163F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377567" y="5585031"/>
                  <a:ext cx="18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208EE76-99B2-45E8-8288-222425E422C9}"/>
                    </a:ext>
                  </a:extLst>
                </p14:cNvPr>
                <p14:cNvContentPartPr/>
                <p14:nvPr/>
              </p14:nvContentPartPr>
              <p14:xfrm>
                <a:off x="4624887" y="5539671"/>
                <a:ext cx="288000" cy="245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208EE76-99B2-45E8-8288-222425E422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615887" y="5530671"/>
                  <a:ext cx="3056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1D5EA8F-0275-4C7C-BB19-AB0DBE28C0C1}"/>
                    </a:ext>
                  </a:extLst>
                </p14:cNvPr>
                <p14:cNvContentPartPr/>
                <p14:nvPr/>
              </p14:nvContentPartPr>
              <p14:xfrm>
                <a:off x="4649367" y="5605911"/>
                <a:ext cx="143640" cy="24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1D5EA8F-0275-4C7C-BB19-AB0DBE28C0C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640727" y="5596911"/>
                  <a:ext cx="161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7C31A2-EE6F-4138-BFC0-EB64C7CE48D2}"/>
                    </a:ext>
                  </a:extLst>
                </p14:cNvPr>
                <p14:cNvContentPartPr/>
                <p14:nvPr/>
              </p14:nvContentPartPr>
              <p14:xfrm>
                <a:off x="4804887" y="5420511"/>
                <a:ext cx="101880" cy="4248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7C31A2-EE6F-4138-BFC0-EB64C7CE48D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96247" y="5411511"/>
                  <a:ext cx="119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3D80B10-C6D1-49D3-8428-B22DD7026C7A}"/>
                    </a:ext>
                  </a:extLst>
                </p14:cNvPr>
                <p14:cNvContentPartPr/>
                <p14:nvPr/>
              </p14:nvContentPartPr>
              <p14:xfrm>
                <a:off x="5133567" y="5569911"/>
                <a:ext cx="126000" cy="90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3D80B10-C6D1-49D3-8428-B22DD7026C7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124927" y="5560911"/>
                  <a:ext cx="14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E260D75-F2F4-48D4-A844-3E21C9AA5378}"/>
                    </a:ext>
                  </a:extLst>
                </p14:cNvPr>
                <p14:cNvContentPartPr/>
                <p14:nvPr/>
              </p14:nvContentPartPr>
              <p14:xfrm>
                <a:off x="5474127" y="5629671"/>
                <a:ext cx="114120" cy="1260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E260D75-F2F4-48D4-A844-3E21C9AA537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65487" y="5620671"/>
                  <a:ext cx="131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D2D6170-752B-4707-9D85-64261627EB72}"/>
                    </a:ext>
                  </a:extLst>
                </p14:cNvPr>
                <p14:cNvContentPartPr/>
                <p14:nvPr/>
              </p14:nvContentPartPr>
              <p14:xfrm>
                <a:off x="5558007" y="5540031"/>
                <a:ext cx="251280" cy="2156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D2D6170-752B-4707-9D85-64261627EB7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49007" y="5531031"/>
                  <a:ext cx="268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21C72F1-7637-42E7-8DF0-840AA09EB86D}"/>
                    </a:ext>
                  </a:extLst>
                </p14:cNvPr>
                <p14:cNvContentPartPr/>
                <p14:nvPr/>
              </p14:nvContentPartPr>
              <p14:xfrm>
                <a:off x="5695527" y="5629671"/>
                <a:ext cx="167760" cy="1378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21C72F1-7637-42E7-8DF0-840AA09EB86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86527" y="5620671"/>
                  <a:ext cx="185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55C429D-ADBA-49C8-BEED-AD585999403B}"/>
                    </a:ext>
                  </a:extLst>
                </p14:cNvPr>
                <p14:cNvContentPartPr/>
                <p14:nvPr/>
              </p14:nvContentPartPr>
              <p14:xfrm>
                <a:off x="5988567" y="5563791"/>
                <a:ext cx="268920" cy="239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55C429D-ADBA-49C8-BEED-AD585999403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79927" y="5554791"/>
                  <a:ext cx="28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BB3CF51-53AA-426C-BE68-BC75383D156D}"/>
                    </a:ext>
                  </a:extLst>
                </p14:cNvPr>
                <p14:cNvContentPartPr/>
                <p14:nvPr/>
              </p14:nvContentPartPr>
              <p14:xfrm>
                <a:off x="6024207" y="5635791"/>
                <a:ext cx="101880" cy="183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BB3CF51-53AA-426C-BE68-BC75383D156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15207" y="5626791"/>
                  <a:ext cx="119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CE15EEA-74A1-4980-9818-F6E95A3DE9A1}"/>
                    </a:ext>
                  </a:extLst>
                </p14:cNvPr>
                <p14:cNvContentPartPr/>
                <p14:nvPr/>
              </p14:nvContentPartPr>
              <p14:xfrm>
                <a:off x="6137607" y="5372631"/>
                <a:ext cx="137880" cy="518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CE15EEA-74A1-4980-9818-F6E95A3DE9A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28607" y="5363991"/>
                  <a:ext cx="155520" cy="5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85A5DBEE-49B0-4DE4-B498-392873D3BB38}"/>
                  </a:ext>
                </a:extLst>
              </p14:cNvPr>
              <p14:cNvContentPartPr/>
              <p14:nvPr/>
            </p14:nvContentPartPr>
            <p14:xfrm>
              <a:off x="4028007" y="6059871"/>
              <a:ext cx="2618280" cy="7200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85A5DBEE-49B0-4DE4-B498-392873D3BB3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019007" y="6051231"/>
                <a:ext cx="263592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6BA1E15-D08C-48E2-AFFC-A947281A0600}"/>
              </a:ext>
            </a:extLst>
          </p:cNvPr>
          <p:cNvGrpSpPr/>
          <p:nvPr/>
        </p:nvGrpSpPr>
        <p:grpSpPr>
          <a:xfrm>
            <a:off x="4278927" y="6281271"/>
            <a:ext cx="1560240" cy="442080"/>
            <a:chOff x="4278927" y="6281271"/>
            <a:chExt cx="15602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E8E951F-63E4-499D-9EF0-4798857BF9CF}"/>
                    </a:ext>
                  </a:extLst>
                </p14:cNvPr>
                <p14:cNvContentPartPr/>
                <p14:nvPr/>
              </p14:nvContentPartPr>
              <p14:xfrm>
                <a:off x="4338687" y="6281271"/>
                <a:ext cx="72000" cy="263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E8E951F-63E4-499D-9EF0-4798857BF9C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30047" y="6272271"/>
                  <a:ext cx="89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990800B-F182-486E-870A-0FBD3189B762}"/>
                    </a:ext>
                  </a:extLst>
                </p14:cNvPr>
                <p14:cNvContentPartPr/>
                <p14:nvPr/>
              </p14:nvContentPartPr>
              <p14:xfrm>
                <a:off x="4278927" y="6375951"/>
                <a:ext cx="1070280" cy="347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990800B-F182-486E-870A-0FBD3189B76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70287" y="6367311"/>
                  <a:ext cx="10879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118C1F8-DB8A-4956-9EC8-A1E2DC70B755}"/>
                    </a:ext>
                  </a:extLst>
                </p14:cNvPr>
                <p14:cNvContentPartPr/>
                <p14:nvPr/>
              </p14:nvContentPartPr>
              <p14:xfrm>
                <a:off x="5280087" y="6307911"/>
                <a:ext cx="559080" cy="2422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118C1F8-DB8A-4956-9EC8-A1E2DC70B75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271087" y="6298911"/>
                  <a:ext cx="57672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585E2AD-8447-4B77-B31D-615EB6C6C4B5}"/>
              </a:ext>
            </a:extLst>
          </p:cNvPr>
          <p:cNvGrpSpPr/>
          <p:nvPr/>
        </p:nvGrpSpPr>
        <p:grpSpPr>
          <a:xfrm>
            <a:off x="6095847" y="6263271"/>
            <a:ext cx="287280" cy="281160"/>
            <a:chOff x="6095847" y="6263271"/>
            <a:chExt cx="28728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9204635-A2EB-47AC-87A0-E41C5378508B}"/>
                    </a:ext>
                  </a:extLst>
                </p14:cNvPr>
                <p14:cNvContentPartPr/>
                <p14:nvPr/>
              </p14:nvContentPartPr>
              <p14:xfrm>
                <a:off x="6125367" y="6298551"/>
                <a:ext cx="257760" cy="245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9204635-A2EB-47AC-87A0-E41C5378508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16727" y="6289551"/>
                  <a:ext cx="275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B9DAEA1-0E1D-4658-B0BA-CB95AA55BAC3}"/>
                    </a:ext>
                  </a:extLst>
                </p14:cNvPr>
                <p14:cNvContentPartPr/>
                <p14:nvPr/>
              </p14:nvContentPartPr>
              <p14:xfrm>
                <a:off x="6095847" y="6400791"/>
                <a:ext cx="203400" cy="30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B9DAEA1-0E1D-4658-B0BA-CB95AA55BAC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86847" y="6391791"/>
                  <a:ext cx="221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A84183A-7E69-437E-88A5-F46735621F4B}"/>
                    </a:ext>
                  </a:extLst>
                </p14:cNvPr>
                <p14:cNvContentPartPr/>
                <p14:nvPr/>
              </p14:nvContentPartPr>
              <p14:xfrm>
                <a:off x="6167487" y="6263271"/>
                <a:ext cx="191520" cy="12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A84183A-7E69-437E-88A5-F46735621F4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158847" y="6254271"/>
                  <a:ext cx="2091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3556DE0-662D-40EF-8B05-F6979BE168ED}"/>
              </a:ext>
            </a:extLst>
          </p:cNvPr>
          <p:cNvGrpSpPr/>
          <p:nvPr/>
        </p:nvGrpSpPr>
        <p:grpSpPr>
          <a:xfrm>
            <a:off x="6907647" y="6292791"/>
            <a:ext cx="1567440" cy="222120"/>
            <a:chOff x="6907647" y="6292791"/>
            <a:chExt cx="15674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FB8459B-A10C-432D-BB62-69DAE03C1A4D}"/>
                    </a:ext>
                  </a:extLst>
                </p14:cNvPr>
                <p14:cNvContentPartPr/>
                <p14:nvPr/>
              </p14:nvContentPartPr>
              <p14:xfrm>
                <a:off x="6907647" y="6328071"/>
                <a:ext cx="127080" cy="11448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FB8459B-A10C-432D-BB62-69DAE03C1A4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899007" y="6319431"/>
                  <a:ext cx="144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919373-8FE0-4E46-8698-CCA7E9B515F2}"/>
                    </a:ext>
                  </a:extLst>
                </p14:cNvPr>
                <p14:cNvContentPartPr/>
                <p14:nvPr/>
              </p14:nvContentPartPr>
              <p14:xfrm>
                <a:off x="7075767" y="6298911"/>
                <a:ext cx="401760" cy="1922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919373-8FE0-4E46-8698-CCA7E9B515F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067127" y="6289911"/>
                  <a:ext cx="419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69C0AD7-7C3F-4603-898D-A56C386B06FC}"/>
                    </a:ext>
                  </a:extLst>
                </p14:cNvPr>
                <p14:cNvContentPartPr/>
                <p14:nvPr/>
              </p14:nvContentPartPr>
              <p14:xfrm>
                <a:off x="7350807" y="6292791"/>
                <a:ext cx="251280" cy="72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69C0AD7-7C3F-4603-898D-A56C386B06F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342167" y="6283791"/>
                  <a:ext cx="268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58C3C57-D69B-4155-9E3A-6645E1EF8D11}"/>
                    </a:ext>
                  </a:extLst>
                </p14:cNvPr>
                <p14:cNvContentPartPr/>
                <p14:nvPr/>
              </p14:nvContentPartPr>
              <p14:xfrm>
                <a:off x="7536207" y="6418431"/>
                <a:ext cx="12240" cy="83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58C3C57-D69B-4155-9E3A-6645E1EF8D1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27207" y="6409791"/>
                  <a:ext cx="2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A5F9CE8-B156-4878-B2D6-C713D36F8ED5}"/>
                    </a:ext>
                  </a:extLst>
                </p14:cNvPr>
                <p14:cNvContentPartPr/>
                <p14:nvPr/>
              </p14:nvContentPartPr>
              <p14:xfrm>
                <a:off x="7673727" y="6352551"/>
                <a:ext cx="801360" cy="162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A5F9CE8-B156-4878-B2D6-C713D36F8ED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664727" y="6343911"/>
                  <a:ext cx="819000" cy="18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5208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E25E8-8204-418C-BF87-5D2C43508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971CD4-8A55-4705-B752-D14956CA6D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1E7F4-8F45-409D-966D-D2BA2F8A8C7C}">
  <ds:schemaRefs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1</Words>
  <Application>Microsoft Office PowerPoint</Application>
  <PresentationFormat>On-screen Show (4:3)</PresentationFormat>
  <Paragraphs>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57</cp:revision>
  <cp:lastPrinted>2020-09-01T13:24:46Z</cp:lastPrinted>
  <dcterms:created xsi:type="dcterms:W3CDTF">2018-08-30T17:22:35Z</dcterms:created>
  <dcterms:modified xsi:type="dcterms:W3CDTF">2020-09-01T19:15:44Z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